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833a0e77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833a0e77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094A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1811200"/>
            <a:ext cx="9144000" cy="9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4700">
                <a:solidFill>
                  <a:schemeClr val="lt1"/>
                </a:solidFill>
              </a:rPr>
              <a:t>6. モジュールの使い方</a:t>
            </a:r>
            <a:endParaRPr b="1" sz="4800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0" y="2834125"/>
            <a:ext cx="914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lt1"/>
                </a:solidFill>
              </a:rPr>
              <a:t>森義遠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9144300" cy="622800"/>
          </a:xfrm>
          <a:prstGeom prst="rect">
            <a:avLst/>
          </a:prstGeom>
          <a:solidFill>
            <a:srgbClr val="3094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2700">
                <a:solidFill>
                  <a:srgbClr val="FFFFFF"/>
                </a:solidFill>
              </a:rPr>
              <a:t> はじめに</a:t>
            </a:r>
            <a:endParaRPr b="1" sz="2700">
              <a:solidFill>
                <a:srgbClr val="FFFFFF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60275" y="703175"/>
            <a:ext cx="90012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800">
                <a:solidFill>
                  <a:schemeClr val="dk1"/>
                </a:solidFill>
              </a:rPr>
              <a:t>まだできてません！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800">
                <a:solidFill>
                  <a:schemeClr val="dk1"/>
                </a:solidFill>
              </a:rPr>
              <a:t>情報オリンピック1次予選のためだけに大慌てでpythonを勉強しているという人は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800">
                <a:solidFill>
                  <a:schemeClr val="dk1"/>
                </a:solidFill>
              </a:rPr>
              <a:t>「3. 関数の定義」以降は読まなくて大丈夫です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800">
                <a:solidFill>
                  <a:schemeClr val="dk1"/>
                </a:solidFill>
              </a:rPr>
              <a:t>どんどん過去問を解いていきましょう！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