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629050" y="1341375"/>
            <a:ext cx="1430700" cy="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974400" y="1729425"/>
            <a:ext cx="2405100" cy="7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424550" y="526725"/>
            <a:ext cx="1504800" cy="50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7" name="Shape 57"/>
          <p:cNvCxnSpPr/>
          <p:nvPr/>
        </p:nvCxnSpPr>
        <p:spPr>
          <a:xfrm flipH="1">
            <a:off x="5170800" y="1115775"/>
            <a:ext cx="123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" name="Shape 58"/>
          <p:cNvSpPr txBox="1"/>
          <p:nvPr/>
        </p:nvSpPr>
        <p:spPr>
          <a:xfrm>
            <a:off x="4683600" y="650175"/>
            <a:ext cx="9867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974400" y="1723275"/>
            <a:ext cx="24051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文字「こんにちは」を画面に表示</a:t>
            </a:r>
          </a:p>
        </p:txBody>
      </p:sp>
      <p:cxnSp>
        <p:nvCxnSpPr>
          <p:cNvPr id="60" name="Shape 60"/>
          <p:cNvCxnSpPr/>
          <p:nvPr/>
        </p:nvCxnSpPr>
        <p:spPr>
          <a:xfrm flipH="1">
            <a:off x="5170800" y="2611350"/>
            <a:ext cx="123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" name="Shape 61"/>
          <p:cNvSpPr/>
          <p:nvPr/>
        </p:nvSpPr>
        <p:spPr>
          <a:xfrm>
            <a:off x="4502950" y="3326775"/>
            <a:ext cx="1504800" cy="50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4461600" y="3413175"/>
            <a:ext cx="14307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