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80"/>
    <p:restoredTop sz="94673"/>
  </p:normalViewPr>
  <p:slideViewPr>
    <p:cSldViewPr snapToGrid="0">
      <p:cViewPr varScale="1">
        <p:scale>
          <a:sx n="78" d="100"/>
          <a:sy n="78" d="100"/>
        </p:scale>
        <p:origin x="184" y="1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497932-43F2-EC11-FDC8-B1D9E5E32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2E0A01-5395-F8B7-413B-74042607D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E81A01-788A-ACE8-650F-1AFA8B52C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9FA1-7301-4445-B164-C769D9E3B24D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5242E8-895C-CF28-299A-F1EADF60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CD2900-ED4B-386B-6B93-C31C0FD3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D27-2085-AE42-BBC8-341F8858E1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961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44070A-1ABB-93EB-EF75-1DF0437C2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55DE3C-1439-711C-B50F-6DFFD5147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5467CD-598C-DB17-F4C2-0584EDBC6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9FA1-7301-4445-B164-C769D9E3B24D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4F82BF-937E-A4C5-30EA-E4E262DF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E5C34E-81F3-E75C-5D22-71D926118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D27-2085-AE42-BBC8-341F8858E1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94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0C6768F-49DC-1C2A-2ED1-7FB475F64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C7C94C-ACDA-BABF-258F-D725BB8A2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6651BC-FA40-3EF9-24D6-6F2AABAF0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9FA1-7301-4445-B164-C769D9E3B24D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EC8171-0612-5C16-D0E7-0CE9560D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0549D8-BEB0-A8B3-0F71-F457B0D4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D27-2085-AE42-BBC8-341F8858E1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195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C9DD47-954A-D2DB-C761-7F1F63C8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FEB083-9D83-4C03-E5AB-AAD204E71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500B6B-011F-BCF1-7872-AC0C0309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9FA1-7301-4445-B164-C769D9E3B24D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BF6320-A579-2C2A-D677-F41A419CA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51C984-6A4C-3505-E6F2-5E0CDD244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D27-2085-AE42-BBC8-341F8858E1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226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2CD72B-9544-1B5E-7C99-D3B5BAF0E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A4F5E9-10EE-3255-B294-D115AA95C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12339D-76C0-46FF-D9E6-84840145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9FA1-7301-4445-B164-C769D9E3B24D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620BBD-F162-6375-E15F-EC198FA6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390C86-962C-048B-E4B8-6DA3D1D0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D27-2085-AE42-BBC8-341F8858E1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1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EB2D80-42F2-425B-60E4-C8FAB775E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811260-E447-FF28-B178-485B78EBC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BAD7A0-DF2E-3111-F7F8-35C346935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0AE44A-0BFF-ABEF-9376-D57710761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9FA1-7301-4445-B164-C769D9E3B24D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8D61C7-3D0D-476E-26B2-548961E6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6B5F92-565B-0952-2247-0BF761F6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D27-2085-AE42-BBC8-341F8858E1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95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7E3169-A12F-4F51-DF9E-647215647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FA4E70-573E-5774-FC7D-0CA57874E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700943-3BDA-814A-C318-77748A907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DE0AC01-1980-B1E4-A813-0A29395C1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B6A15CB-CF94-3ABB-D803-94F3B8B3C7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3554798-0A28-2E5D-C861-3C48B7A05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9FA1-7301-4445-B164-C769D9E3B24D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94B7899-C041-01D8-2698-5F91B5E7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E531FD8-E9D5-3356-473F-7FD601F1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D27-2085-AE42-BBC8-341F8858E1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51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B439A5-AF83-9E5E-FAC2-B73BFCE9E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540BAD7-23BD-662B-345C-8D4C5EF5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9FA1-7301-4445-B164-C769D9E3B24D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E03639-CBE5-65B7-B0E0-D56EF7B3E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879A613-5FEF-20B4-20FD-DBC0FEF0C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D27-2085-AE42-BBC8-341F8858E1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60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4A56642-5CCB-9A82-C419-631998F63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9FA1-7301-4445-B164-C769D9E3B24D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2BD43B6-DB48-2D80-660F-FC06DC2D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9D1DEE-0CCB-E233-1B7E-AABD234A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D27-2085-AE42-BBC8-341F8858E1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880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668140-4F75-8577-B8C8-9ECF4049A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8DBF7F-78AD-32E5-5AB2-A1A3EAE41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5CFEBA8-9F99-AE9A-2449-F76FAAD7B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247EF8-A551-A18E-FB6F-8F3DB4C9E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9FA1-7301-4445-B164-C769D9E3B24D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60F94E-D53E-90A5-3F71-C7CA91FB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F27D1A-3788-6174-62A3-D6BAF3FBC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D27-2085-AE42-BBC8-341F8858E1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328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2EF999-F873-F5A4-3E30-49D78D92D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EDB0728-9D2F-5B6B-8228-1A807DBEA6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BB30F66-77A3-66BA-23F9-2BB0A06BB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0C6C871-BE68-2C6E-2CC7-06D26B99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9FA1-7301-4445-B164-C769D9E3B24D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8D1A75-D8FD-BEFE-B676-F6BB8631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E766F6-C5A8-1A99-623B-5718958C5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D27-2085-AE42-BBC8-341F8858E1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10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C33E7CF-BB72-7823-EE01-239CAF71A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F41FCE-34B1-9A1A-218B-0F36941A4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E0F24-0FDB-B11E-3BF9-CA94B495D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69FA1-7301-4445-B164-C769D9E3B24D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0D1132-0F25-DA0D-88A2-7BADFF61F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75C08F-E35E-C4F2-B508-32010363EB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42D27-2085-AE42-BBC8-341F8858E1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931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BD9337D-2115-5B94-06F5-958CD8E05A7E}"/>
              </a:ext>
            </a:extLst>
          </p:cNvPr>
          <p:cNvSpPr/>
          <p:nvPr/>
        </p:nvSpPr>
        <p:spPr>
          <a:xfrm>
            <a:off x="1793965" y="2936966"/>
            <a:ext cx="1393372" cy="98406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h</a:t>
            </a:r>
            <a:endParaRPr kumimoji="1" lang="ja-JP" altLang="en-US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3A346FB-C682-7480-A4D2-94275E97FAD4}"/>
              </a:ext>
            </a:extLst>
          </p:cNvPr>
          <p:cNvSpPr/>
          <p:nvPr/>
        </p:nvSpPr>
        <p:spPr>
          <a:xfrm>
            <a:off x="4702628" y="2936966"/>
            <a:ext cx="1393372" cy="98406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4EB7086-3403-43CD-AB94-A47B23A722FB}"/>
              </a:ext>
            </a:extLst>
          </p:cNvPr>
          <p:cNvSpPr/>
          <p:nvPr/>
        </p:nvSpPr>
        <p:spPr>
          <a:xfrm>
            <a:off x="7611291" y="2936966"/>
            <a:ext cx="1393372" cy="98406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BF0FF7C-0ABE-76FD-A57E-C5C19565770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187337" y="3429000"/>
            <a:ext cx="15152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2964850B-8D2F-B238-A1DD-160EB9948BD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096000" y="3429000"/>
            <a:ext cx="15152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FE678B8-5390-32A1-8373-07CAA63C0AD8}"/>
              </a:ext>
            </a:extLst>
          </p:cNvPr>
          <p:cNvSpPr/>
          <p:nvPr/>
        </p:nvSpPr>
        <p:spPr>
          <a:xfrm>
            <a:off x="4702628" y="1051560"/>
            <a:ext cx="1393372" cy="98406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0648951-68D0-33DB-EC6F-C670C24832AF}"/>
              </a:ext>
            </a:extLst>
          </p:cNvPr>
          <p:cNvCxnSpPr>
            <a:cxnSpLocks/>
            <a:stCxn id="4" idx="0"/>
            <a:endCxn id="14" idx="1"/>
          </p:cNvCxnSpPr>
          <p:nvPr/>
        </p:nvCxnSpPr>
        <p:spPr>
          <a:xfrm flipV="1">
            <a:off x="2490651" y="1543594"/>
            <a:ext cx="2211977" cy="13933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480AC69-C1E4-66A6-FF16-C7C551D82859}"/>
              </a:ext>
            </a:extLst>
          </p:cNvPr>
          <p:cNvSpPr txBox="1"/>
          <p:nvPr/>
        </p:nvSpPr>
        <p:spPr>
          <a:xfrm>
            <a:off x="2142639" y="3105834"/>
            <a:ext cx="69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600" dirty="0">
                <a:solidFill>
                  <a:srgbClr val="0070C0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h</a:t>
            </a:r>
            <a:r>
              <a:rPr kumimoji="1" lang="en-US" altLang="ja-JP" sz="3600" baseline="-25000" dirty="0">
                <a:solidFill>
                  <a:srgbClr val="0070C0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1</a:t>
            </a:r>
            <a:endParaRPr kumimoji="1" lang="ja-JP" altLang="en-US" sz="3600" baseline="-25000">
              <a:solidFill>
                <a:srgbClr val="0070C0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64C8173-9F6D-647C-1DE5-EE382F1E74D7}"/>
              </a:ext>
            </a:extLst>
          </p:cNvPr>
          <p:cNvSpPr txBox="1"/>
          <p:nvPr/>
        </p:nvSpPr>
        <p:spPr>
          <a:xfrm>
            <a:off x="5057714" y="3105834"/>
            <a:ext cx="683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solidFill>
                  <a:srgbClr val="0070C0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h</a:t>
            </a:r>
            <a:r>
              <a:rPr lang="en-US" altLang="ja-JP" sz="3600" baseline="-25000" dirty="0">
                <a:solidFill>
                  <a:srgbClr val="0070C0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2</a:t>
            </a:r>
            <a:endParaRPr kumimoji="1" lang="ja-JP" altLang="en-US" sz="3600" baseline="-25000">
              <a:solidFill>
                <a:srgbClr val="0070C0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F46B3D1-0656-D15A-30CA-3B22BFE1BC16}"/>
              </a:ext>
            </a:extLst>
          </p:cNvPr>
          <p:cNvSpPr txBox="1"/>
          <p:nvPr/>
        </p:nvSpPr>
        <p:spPr>
          <a:xfrm>
            <a:off x="7966377" y="3105833"/>
            <a:ext cx="683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solidFill>
                  <a:srgbClr val="0070C0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h</a:t>
            </a:r>
            <a:r>
              <a:rPr kumimoji="1" lang="en-US" altLang="ja-JP" sz="3600" baseline="-25000" dirty="0">
                <a:solidFill>
                  <a:srgbClr val="0070C0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3</a:t>
            </a:r>
            <a:endParaRPr kumimoji="1" lang="ja-JP" altLang="en-US" sz="3600" baseline="-25000">
              <a:solidFill>
                <a:srgbClr val="0070C0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383B48B-0AC7-B6C1-E280-50A52B12D564}"/>
              </a:ext>
            </a:extLst>
          </p:cNvPr>
          <p:cNvSpPr txBox="1"/>
          <p:nvPr/>
        </p:nvSpPr>
        <p:spPr>
          <a:xfrm>
            <a:off x="5056912" y="1220428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solidFill>
                  <a:srgbClr val="0070C0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h</a:t>
            </a:r>
            <a:r>
              <a:rPr lang="en-US" altLang="ja-JP" sz="3600" baseline="-25000" dirty="0">
                <a:solidFill>
                  <a:srgbClr val="0070C0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4</a:t>
            </a:r>
            <a:endParaRPr kumimoji="1" lang="ja-JP" altLang="en-US" sz="3600" baseline="-25000">
              <a:solidFill>
                <a:srgbClr val="0070C0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FBE8A219-A22D-0ACB-CD1E-377C427A8B13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490651" y="3921034"/>
            <a:ext cx="0" cy="5900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816A9CF-2067-0EBD-B5B8-9975FEA12909}"/>
              </a:ext>
            </a:extLst>
          </p:cNvPr>
          <p:cNvSpPr txBox="1"/>
          <p:nvPr/>
        </p:nvSpPr>
        <p:spPr>
          <a:xfrm>
            <a:off x="2269276" y="4479612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x</a:t>
            </a:r>
            <a:endParaRPr kumimoji="1" lang="ja-JP" altLang="en-US" sz="3600">
              <a:solidFill>
                <a:schemeClr val="accent6">
                  <a:lumMod val="75000"/>
                </a:schemeClr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4303DC91-D242-3C42-5DE0-10626D146B74}"/>
              </a:ext>
            </a:extLst>
          </p:cNvPr>
          <p:cNvCxnSpPr>
            <a:cxnSpLocks/>
          </p:cNvCxnSpPr>
          <p:nvPr/>
        </p:nvCxnSpPr>
        <p:spPr>
          <a:xfrm flipV="1">
            <a:off x="8321039" y="3953550"/>
            <a:ext cx="0" cy="5900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A08C3B1-E899-09FE-F314-B2E5B573D275}"/>
              </a:ext>
            </a:extLst>
          </p:cNvPr>
          <p:cNvSpPr txBox="1"/>
          <p:nvPr/>
        </p:nvSpPr>
        <p:spPr>
          <a:xfrm>
            <a:off x="8096458" y="4512128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3600" dirty="0">
                <a:solidFill>
                  <a:schemeClr val="accent6">
                    <a:lumMod val="75000"/>
                  </a:schemeClr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y</a:t>
            </a:r>
            <a:endParaRPr kumimoji="1" lang="ja-JP" altLang="en-US" sz="3600">
              <a:solidFill>
                <a:schemeClr val="accent6">
                  <a:lumMod val="75000"/>
                </a:schemeClr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416F750A-27B2-BF6B-EAC7-2A874A76DA87}"/>
              </a:ext>
            </a:extLst>
          </p:cNvPr>
          <p:cNvCxnSpPr>
            <a:cxnSpLocks/>
          </p:cNvCxnSpPr>
          <p:nvPr/>
        </p:nvCxnSpPr>
        <p:spPr>
          <a:xfrm flipH="1">
            <a:off x="6174377" y="913871"/>
            <a:ext cx="660008" cy="3513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EBACC32-407D-1610-6514-CB988FF28AE2}"/>
              </a:ext>
            </a:extLst>
          </p:cNvPr>
          <p:cNvSpPr txBox="1"/>
          <p:nvPr/>
        </p:nvSpPr>
        <p:spPr>
          <a:xfrm>
            <a:off x="6998700" y="486218"/>
            <a:ext cx="420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z</a:t>
            </a:r>
            <a:endParaRPr kumimoji="1" lang="ja-JP" altLang="en-US" sz="3600">
              <a:solidFill>
                <a:schemeClr val="accent6">
                  <a:lumMod val="75000"/>
                </a:schemeClr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6F4DD5A9-F1A5-BAF0-50EC-EC742A39C82F}"/>
              </a:ext>
            </a:extLst>
          </p:cNvPr>
          <p:cNvCxnSpPr>
            <a:cxnSpLocks/>
          </p:cNvCxnSpPr>
          <p:nvPr/>
        </p:nvCxnSpPr>
        <p:spPr>
          <a:xfrm flipH="1" flipV="1">
            <a:off x="6174377" y="1757233"/>
            <a:ext cx="738385" cy="1780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A3033AF-E1C5-1603-4065-FB1EB17D8BFD}"/>
              </a:ext>
            </a:extLst>
          </p:cNvPr>
          <p:cNvSpPr txBox="1"/>
          <p:nvPr/>
        </p:nvSpPr>
        <p:spPr>
          <a:xfrm>
            <a:off x="6912138" y="1602658"/>
            <a:ext cx="593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3600" dirty="0">
                <a:solidFill>
                  <a:schemeClr val="accent6">
                    <a:lumMod val="75000"/>
                  </a:schemeClr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w</a:t>
            </a:r>
            <a:endParaRPr kumimoji="1" lang="ja-JP" altLang="en-US" sz="3600">
              <a:solidFill>
                <a:schemeClr val="accent6">
                  <a:lumMod val="75000"/>
                </a:schemeClr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7346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9</Words>
  <Application>Microsoft Macintosh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Hiragino Sans W4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山本 航平</dc:creator>
  <cp:lastModifiedBy>山本 航平</cp:lastModifiedBy>
  <cp:revision>1</cp:revision>
  <dcterms:created xsi:type="dcterms:W3CDTF">2022-12-12T05:13:15Z</dcterms:created>
  <dcterms:modified xsi:type="dcterms:W3CDTF">2022-12-13T05:08:35Z</dcterms:modified>
</cp:coreProperties>
</file>