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59" r:id="rId6"/>
    <p:sldId id="266" r:id="rId7"/>
    <p:sldId id="267" r:id="rId8"/>
    <p:sldId id="260" r:id="rId9"/>
    <p:sldId id="263" r:id="rId10"/>
  </p:sldIdLst>
  <p:sldSz cx="9144000" cy="5143500" type="screen16x9"/>
  <p:notesSz cx="6858000" cy="9144000"/>
  <p:embeddedFontLst>
    <p:embeddedFont>
      <p:font typeface="Raleway" panose="020B0600070205080204" charset="0"/>
      <p:regular r:id="rId12"/>
      <p:bold r:id="rId13"/>
      <p:italic r:id="rId14"/>
      <p:boldItalic r:id="rId15"/>
    </p:embeddedFont>
    <p:embeddedFont>
      <p:font typeface="Lato" panose="020B060007020508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47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026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err="1" smtClean="0"/>
              <a:t>WebJava</a:t>
            </a:r>
            <a:r>
              <a:rPr lang="ja-JP" altLang="en-US" dirty="0" smtClean="0"/>
              <a:t>初級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最終</a:t>
            </a:r>
            <a:r>
              <a:rPr lang="ja-JP" altLang="en-US" dirty="0"/>
              <a:t>課題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201993</a:t>
            </a:r>
            <a:r>
              <a:rPr lang="ja-JP" altLang="en-US" dirty="0" smtClean="0"/>
              <a:t>　札幌開発センター森涼太良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アプリ説明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作成物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500" dirty="0" smtClean="0"/>
              <a:t>課題</a:t>
            </a:r>
            <a:r>
              <a:rPr lang="en-US" altLang="ja-JP" sz="1500" dirty="0" smtClean="0"/>
              <a:t>1</a:t>
            </a:r>
            <a:r>
              <a:rPr lang="en-US" altLang="ja-JP" sz="1500" dirty="0"/>
              <a:t>_</a:t>
            </a:r>
            <a:r>
              <a:rPr lang="ja-JP" altLang="en-US" sz="1500" dirty="0" smtClean="0"/>
              <a:t>ショッピングカート</a:t>
            </a:r>
            <a:r>
              <a:rPr lang="ja-JP" altLang="en-US" sz="1500" dirty="0"/>
              <a:t>アプリ</a:t>
            </a:r>
            <a:endParaRPr lang="en-US" altLang="ja-JP" sz="15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	</a:t>
            </a:r>
            <a:r>
              <a:rPr lang="en-US" altLang="ja-JP" sz="1500" dirty="0" smtClean="0"/>
              <a:t>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500" dirty="0" smtClean="0"/>
              <a:t>データベース処理追加</a:t>
            </a:r>
            <a:endParaRPr lang="en-US" altLang="ja-JP" sz="15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500" dirty="0" smtClean="0"/>
              <a:t>アプリ名：</a:t>
            </a:r>
            <a:r>
              <a:rPr lang="en-US" altLang="ja-JP" sz="1500" dirty="0" err="1" smtClean="0"/>
              <a:t>morizon</a:t>
            </a: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11232" y="62091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要件説明</a:t>
            </a:r>
            <a:endParaRPr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11232" y="1415638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100" b="1" dirty="0" smtClean="0">
                <a:solidFill>
                  <a:schemeClr val="dk1"/>
                </a:solidFill>
              </a:rPr>
              <a:t>課題</a:t>
            </a:r>
            <a:r>
              <a:rPr lang="en-US" altLang="ja-JP" sz="2100" b="1" dirty="0" smtClean="0">
                <a:solidFill>
                  <a:schemeClr val="dk1"/>
                </a:solidFill>
              </a:rPr>
              <a:t>1</a:t>
            </a:r>
            <a:r>
              <a:rPr lang="ja-JP" altLang="en-US" sz="2100" b="1" dirty="0" smtClean="0">
                <a:solidFill>
                  <a:schemeClr val="dk1"/>
                </a:solidFill>
              </a:rPr>
              <a:t>の要件</a:t>
            </a:r>
            <a:endParaRPr sz="2100" b="1" dirty="0">
              <a:solidFill>
                <a:schemeClr val="dk1"/>
              </a:solidFill>
            </a:endParaRPr>
          </a:p>
          <a:p>
            <a:pPr lvl="1"/>
            <a:r>
              <a:rPr lang="ja-JP" altLang="en-US" dirty="0"/>
              <a:t>商品一覧を画面上に表示する</a:t>
            </a:r>
            <a:endParaRPr lang="en-US" altLang="ja-JP" dirty="0"/>
          </a:p>
          <a:p>
            <a:pPr lvl="1"/>
            <a:r>
              <a:rPr lang="ja-JP" altLang="en-US" dirty="0"/>
              <a:t>商品と個数を選択して、「カートに追加」ボタンでカート情報に追加する</a:t>
            </a:r>
            <a:endParaRPr lang="en-US" altLang="ja-JP" dirty="0"/>
          </a:p>
          <a:p>
            <a:pPr lvl="1"/>
            <a:r>
              <a:rPr lang="ja-JP" altLang="en-US" dirty="0"/>
              <a:t>カート内の商品、個数一覧と合計金額を表示できるように</a:t>
            </a:r>
            <a:r>
              <a:rPr lang="ja-JP" altLang="en-US" dirty="0" smtClean="0"/>
              <a:t>する</a:t>
            </a:r>
            <a:endParaRPr lang="en-US" altLang="ja-JP"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2928154" y="1734294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ja-JP" altLang="en-US" dirty="0"/>
              <a:t>カート情報はセッションに保持する</a:t>
            </a:r>
            <a:endParaRPr lang="en-US" altLang="ja-JP" dirty="0"/>
          </a:p>
          <a:p>
            <a:pPr lvl="1"/>
            <a:r>
              <a:rPr lang="ja-JP" altLang="en-US" strike="sngStrike" dirty="0"/>
              <a:t>商品一覧の情報はプログラム内で固定で定義して</a:t>
            </a:r>
            <a:r>
              <a:rPr lang="ja-JP" altLang="en-US" strike="sngStrike" dirty="0" smtClean="0"/>
              <a:t>おく</a:t>
            </a:r>
            <a:r>
              <a:rPr lang="ja-JP" altLang="en-US" dirty="0" smtClean="0">
                <a:solidFill>
                  <a:schemeClr val="tx1"/>
                </a:solidFill>
              </a:rPr>
              <a:t>→</a:t>
            </a:r>
            <a:r>
              <a:rPr lang="en-US" altLang="ja-JP" dirty="0" smtClean="0">
                <a:solidFill>
                  <a:schemeClr val="tx1"/>
                </a:solidFill>
              </a:rPr>
              <a:t>DB</a:t>
            </a:r>
            <a:r>
              <a:rPr lang="ja-JP" altLang="en-US" dirty="0" smtClean="0">
                <a:solidFill>
                  <a:schemeClr val="tx1"/>
                </a:solidFill>
              </a:rPr>
              <a:t>で管理</a:t>
            </a:r>
            <a:endParaRPr lang="en-US" altLang="ja-JP" dirty="0">
              <a:solidFill>
                <a:schemeClr val="tx1"/>
              </a:solidFill>
            </a:endParaRPr>
          </a:p>
          <a:p>
            <a:pPr lvl="1"/>
            <a:r>
              <a:rPr lang="ja-JP" altLang="en-US" dirty="0"/>
              <a:t>商品一覧の表示とカート内容の表示は</a:t>
            </a:r>
            <a:r>
              <a:rPr lang="en-US" altLang="ja-JP" dirty="0"/>
              <a:t>1</a:t>
            </a:r>
            <a:r>
              <a:rPr lang="ja-JP" altLang="en-US" dirty="0"/>
              <a:t>画面に全て表示でも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複数画面に分けても可</a:t>
            </a:r>
            <a:endParaRPr lang="en-US" altLang="ja-JP" dirty="0"/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endParaRPr sz="1800" dirty="0"/>
          </a:p>
        </p:txBody>
      </p:sp>
      <p:sp>
        <p:nvSpPr>
          <p:cNvPr id="5" name="Google Shape;85;p15"/>
          <p:cNvSpPr txBox="1">
            <a:spLocks/>
          </p:cNvSpPr>
          <p:nvPr/>
        </p:nvSpPr>
        <p:spPr>
          <a:xfrm>
            <a:off x="5905450" y="1515230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ja-JP" altLang="en-US" sz="2100" b="1" dirty="0" smtClean="0">
                <a:solidFill>
                  <a:schemeClr val="dk1"/>
                </a:solidFill>
              </a:rPr>
              <a:t>課題</a:t>
            </a:r>
            <a:r>
              <a:rPr lang="en-US" altLang="ja-JP" sz="2100" b="1" dirty="0">
                <a:solidFill>
                  <a:schemeClr val="dk1"/>
                </a:solidFill>
              </a:rPr>
              <a:t>3</a:t>
            </a:r>
            <a:r>
              <a:rPr lang="ja-JP" altLang="en-US" sz="2100" b="1" dirty="0" smtClean="0">
                <a:solidFill>
                  <a:schemeClr val="dk1"/>
                </a:solidFill>
              </a:rPr>
              <a:t>の要件</a:t>
            </a:r>
          </a:p>
          <a:p>
            <a:pPr lvl="1"/>
            <a:r>
              <a:rPr lang="ja-JP" altLang="en-US" dirty="0"/>
              <a:t>データベースから取得したデータを表示する機能があること</a:t>
            </a:r>
          </a:p>
          <a:p>
            <a:pPr lvl="1"/>
            <a:r>
              <a:rPr lang="ja-JP" altLang="en-US" dirty="0"/>
              <a:t>データベースへ登録・変更・削除のいずれか１つ以上の機能があること</a:t>
            </a:r>
          </a:p>
          <a:p>
            <a:pPr lvl="1"/>
            <a:r>
              <a:rPr lang="ja-JP" altLang="en-US" dirty="0"/>
              <a:t>変数名やメソッド名などの名称は使いまわしではなく、目的・用途に合ったものであること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148887" y="63823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クラス説明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38287" y="1370117"/>
            <a:ext cx="3071400" cy="794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100" b="1" dirty="0" smtClean="0">
                <a:solidFill>
                  <a:schemeClr val="dk1"/>
                </a:solidFill>
              </a:rPr>
              <a:t>Constants.java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dirty="0" smtClean="0"/>
              <a:t>各</a:t>
            </a:r>
            <a:r>
              <a:rPr lang="en-US" altLang="ja-JP" sz="1600" dirty="0" smtClean="0"/>
              <a:t>URL</a:t>
            </a:r>
            <a:r>
              <a:rPr lang="ja-JP" altLang="en-US" sz="1600" dirty="0" smtClean="0"/>
              <a:t>を</a:t>
            </a:r>
            <a:r>
              <a:rPr lang="ja" sz="1600" dirty="0" smtClean="0"/>
              <a:t> </a:t>
            </a:r>
            <a:r>
              <a:rPr lang="ja-JP" altLang="en-US" sz="1600" dirty="0" smtClean="0"/>
              <a:t>定義するクラス</a:t>
            </a:r>
            <a:endParaRPr sz="1600" dirty="0" smtClean="0"/>
          </a:p>
        </p:txBody>
      </p:sp>
      <p:sp>
        <p:nvSpPr>
          <p:cNvPr id="5" name="Google Shape;92;p16"/>
          <p:cNvSpPr txBox="1">
            <a:spLocks/>
          </p:cNvSpPr>
          <p:nvPr/>
        </p:nvSpPr>
        <p:spPr>
          <a:xfrm>
            <a:off x="238286" y="2152898"/>
            <a:ext cx="3592495" cy="232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ja-JP" sz="2100" b="1" dirty="0" smtClean="0">
                <a:solidFill>
                  <a:schemeClr val="dk1"/>
                </a:solidFill>
              </a:rPr>
              <a:t>CartInfoController.java</a:t>
            </a:r>
          </a:p>
          <a:p>
            <a:pPr marL="0" indent="0">
              <a:buNone/>
            </a:pPr>
            <a:r>
              <a:rPr lang="en-US" altLang="ja-JP" sz="2100" b="1" dirty="0" smtClean="0">
                <a:solidFill>
                  <a:schemeClr val="dk1"/>
                </a:solidFill>
              </a:rPr>
              <a:t>ItemEditController.java</a:t>
            </a:r>
          </a:p>
          <a:p>
            <a:pPr marL="0" indent="0">
              <a:buNone/>
            </a:pPr>
            <a:r>
              <a:rPr lang="en-US" altLang="ja-JP" sz="2100" b="1" dirty="0" smtClean="0">
                <a:solidFill>
                  <a:schemeClr val="dk1"/>
                </a:solidFill>
              </a:rPr>
              <a:t>ListController.java</a:t>
            </a:r>
          </a:p>
          <a:p>
            <a:pPr marL="0" indent="0">
              <a:buNone/>
            </a:pPr>
            <a:r>
              <a:rPr lang="en-US" altLang="ja-JP" sz="2100" b="1" dirty="0" smtClean="0">
                <a:solidFill>
                  <a:schemeClr val="dk1"/>
                </a:solidFill>
              </a:rPr>
              <a:t>ManagementController.java</a:t>
            </a:r>
          </a:p>
          <a:p>
            <a:pPr marL="0" indent="0">
              <a:buNone/>
            </a:pPr>
            <a:r>
              <a:rPr lang="en-US" altLang="ja-JP" sz="2100" b="1" dirty="0" smtClean="0">
                <a:solidFill>
                  <a:schemeClr val="dk1"/>
                </a:solidFill>
              </a:rPr>
              <a:t>TitleController.java</a:t>
            </a:r>
            <a:endParaRPr lang="en-US" altLang="ja-JP" sz="1600" dirty="0" smtClean="0"/>
          </a:p>
          <a:p>
            <a:pPr marL="0" indent="0">
              <a:buFont typeface="Lato"/>
              <a:buNone/>
            </a:pPr>
            <a:r>
              <a:rPr lang="ja-JP" altLang="en-US" sz="1600" dirty="0" smtClean="0"/>
              <a:t>各画面を表示するクラス</a:t>
            </a:r>
            <a:endParaRPr lang="ja-JP" altLang="en-US" sz="1600" dirty="0" smtClean="0"/>
          </a:p>
        </p:txBody>
      </p:sp>
      <p:sp>
        <p:nvSpPr>
          <p:cNvPr id="7" name="Google Shape;92;p16"/>
          <p:cNvSpPr txBox="1">
            <a:spLocks noGrp="1"/>
          </p:cNvSpPr>
          <p:nvPr>
            <p:ph type="body" idx="1"/>
          </p:nvPr>
        </p:nvSpPr>
        <p:spPr>
          <a:xfrm>
            <a:off x="3985942" y="1370117"/>
            <a:ext cx="3765676" cy="1144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100" b="1" dirty="0" smtClean="0">
                <a:solidFill>
                  <a:schemeClr val="dk1"/>
                </a:solidFill>
              </a:rPr>
              <a:t>Item.java</a:t>
            </a:r>
          </a:p>
          <a:p>
            <a:pPr marL="0" lvl="0" indent="0">
              <a:buNone/>
            </a:pPr>
            <a:r>
              <a:rPr lang="en-US" altLang="ja-JP" sz="2100" b="1" dirty="0" smtClean="0">
                <a:solidFill>
                  <a:schemeClr val="dk1"/>
                </a:solidFill>
              </a:rPr>
              <a:t>ItemListForm.java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dirty="0" smtClean="0"/>
              <a:t>商品情報を保持するクラス</a:t>
            </a:r>
            <a:endParaRPr sz="1600" dirty="0" smtClean="0"/>
          </a:p>
        </p:txBody>
      </p:sp>
      <p:sp>
        <p:nvSpPr>
          <p:cNvPr id="8" name="Google Shape;92;p16"/>
          <p:cNvSpPr txBox="1">
            <a:spLocks noGrp="1"/>
          </p:cNvSpPr>
          <p:nvPr>
            <p:ph type="body" idx="1"/>
          </p:nvPr>
        </p:nvSpPr>
        <p:spPr>
          <a:xfrm>
            <a:off x="3985942" y="2514600"/>
            <a:ext cx="3765676" cy="1144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100" b="1" dirty="0" smtClean="0">
                <a:solidFill>
                  <a:schemeClr val="dk1"/>
                </a:solidFill>
              </a:rPr>
              <a:t>Order.java</a:t>
            </a:r>
          </a:p>
          <a:p>
            <a:pPr marL="0" lvl="0" indent="0">
              <a:buNone/>
            </a:pPr>
            <a:r>
              <a:rPr lang="en-US" altLang="ja-JP" sz="2100" b="1" dirty="0" smtClean="0">
                <a:solidFill>
                  <a:schemeClr val="dk1"/>
                </a:solidFill>
              </a:rPr>
              <a:t>OrederListForm.java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dirty="0" smtClean="0"/>
              <a:t>注文情報を保持するクラス</a:t>
            </a:r>
            <a:endParaRPr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148887" y="63823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クラス説明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38287" y="1370117"/>
            <a:ext cx="3071400" cy="794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100" b="1" dirty="0" smtClean="0">
                <a:solidFill>
                  <a:schemeClr val="dk1"/>
                </a:solidFill>
              </a:rPr>
              <a:t>ListService.java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dirty="0" smtClean="0"/>
              <a:t>商品情報表示ロジック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クラス</a:t>
            </a:r>
            <a:endParaRPr sz="1600" dirty="0" smtClean="0"/>
          </a:p>
        </p:txBody>
      </p:sp>
      <p:sp>
        <p:nvSpPr>
          <p:cNvPr id="5" name="Google Shape;92;p16"/>
          <p:cNvSpPr txBox="1">
            <a:spLocks/>
          </p:cNvSpPr>
          <p:nvPr/>
        </p:nvSpPr>
        <p:spPr>
          <a:xfrm>
            <a:off x="238286" y="2152898"/>
            <a:ext cx="3592495" cy="231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ja-JP" sz="2100" b="1" dirty="0" smtClean="0">
                <a:solidFill>
                  <a:schemeClr val="dk1"/>
                </a:solidFill>
              </a:rPr>
              <a:t>ManagementService.java</a:t>
            </a:r>
            <a:endParaRPr lang="en-US" altLang="ja-JP" sz="1600" dirty="0" smtClean="0"/>
          </a:p>
          <a:p>
            <a:pPr marL="0" indent="0">
              <a:buFont typeface="Lato"/>
              <a:buNone/>
            </a:pPr>
            <a:r>
              <a:rPr lang="en-US" altLang="ja-JP" sz="1600" dirty="0" smtClean="0"/>
              <a:t>DB</a:t>
            </a:r>
            <a:r>
              <a:rPr lang="ja-JP" altLang="en-US" sz="1600" dirty="0" smtClean="0"/>
              <a:t>の商品情報編集ロジックのクラス</a:t>
            </a:r>
            <a:endParaRPr lang="ja-JP" altLang="en-US" sz="1600" dirty="0" smtClean="0"/>
          </a:p>
        </p:txBody>
      </p:sp>
      <p:sp>
        <p:nvSpPr>
          <p:cNvPr id="7" name="Google Shape;92;p16"/>
          <p:cNvSpPr txBox="1">
            <a:spLocks noGrp="1"/>
          </p:cNvSpPr>
          <p:nvPr>
            <p:ph type="body" idx="1"/>
          </p:nvPr>
        </p:nvSpPr>
        <p:spPr>
          <a:xfrm>
            <a:off x="3985942" y="1370117"/>
            <a:ext cx="3765676" cy="2398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ja-JP" sz="2100" b="1" dirty="0" smtClean="0">
                <a:solidFill>
                  <a:schemeClr val="dk1"/>
                </a:solidFill>
              </a:rPr>
              <a:t>CartInfo.html</a:t>
            </a:r>
          </a:p>
          <a:p>
            <a:pPr marL="0" lvl="0" indent="0">
              <a:buNone/>
            </a:pPr>
            <a:r>
              <a:rPr lang="en-US" altLang="ja-JP" sz="2100" b="1" dirty="0" smtClean="0">
                <a:solidFill>
                  <a:schemeClr val="dk1"/>
                </a:solidFill>
              </a:rPr>
              <a:t>ItemEdit.html</a:t>
            </a:r>
          </a:p>
          <a:p>
            <a:pPr marL="0" lvl="0" indent="0">
              <a:buNone/>
            </a:pPr>
            <a:r>
              <a:rPr lang="en-US" altLang="ja-JP" sz="2100" b="1" dirty="0" smtClean="0">
                <a:solidFill>
                  <a:schemeClr val="dk1"/>
                </a:solidFill>
              </a:rPr>
              <a:t>ListView.html</a:t>
            </a:r>
          </a:p>
          <a:p>
            <a:pPr marL="0" lvl="0" indent="0">
              <a:buNone/>
            </a:pPr>
            <a:r>
              <a:rPr lang="en-US" altLang="ja-JP" sz="2100" b="1" dirty="0" smtClean="0">
                <a:solidFill>
                  <a:schemeClr val="dk1"/>
                </a:solidFill>
              </a:rPr>
              <a:t>Management.html</a:t>
            </a:r>
          </a:p>
          <a:p>
            <a:pPr marL="0" lvl="0" indent="0">
              <a:buNone/>
            </a:pPr>
            <a:r>
              <a:rPr lang="en-US" altLang="ja-JP" sz="2100" b="1" dirty="0" smtClean="0">
                <a:solidFill>
                  <a:schemeClr val="dk1"/>
                </a:solidFill>
              </a:rPr>
              <a:t>Title.html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dirty="0" smtClean="0"/>
              <a:t>各</a:t>
            </a:r>
            <a:r>
              <a:rPr lang="en-US" altLang="ja-JP" sz="1600" dirty="0" smtClean="0"/>
              <a:t>View</a:t>
            </a:r>
            <a:endParaRPr sz="1600" dirty="0" smtClean="0"/>
          </a:p>
        </p:txBody>
      </p:sp>
    </p:spTree>
    <p:extLst>
      <p:ext uri="{BB962C8B-B14F-4D97-AF65-F5344CB8AC3E}">
        <p14:creationId xmlns:p14="http://schemas.microsoft.com/office/powerpoint/2010/main" val="427735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講習の成果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754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苦労、工夫した点</a:t>
            </a:r>
            <a:endParaRPr dirty="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100" b="1" dirty="0" smtClean="0">
                <a:solidFill>
                  <a:schemeClr val="dk1"/>
                </a:solidFill>
              </a:rPr>
              <a:t>苦労した点</a:t>
            </a:r>
            <a:endParaRPr sz="2100" b="1" dirty="0" smtClean="0">
              <a:solidFill>
                <a:schemeClr val="dk1"/>
              </a:solidFill>
            </a:endParaRPr>
          </a:p>
          <a:p>
            <a:pPr lvl="0" indent="-330200">
              <a:spcBef>
                <a:spcPts val="1600"/>
              </a:spcBef>
              <a:buSzPts val="1600"/>
            </a:pPr>
            <a:r>
              <a:rPr lang="ja-JP" altLang="en-US" dirty="0" smtClean="0"/>
              <a:t>商品表示を動的すること</a:t>
            </a:r>
            <a:endParaRPr lang="en-US" altLang="ja-JP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altLang="ja-JP" dirty="0" err="1" smtClean="0"/>
              <a:t>Thymeleaf</a:t>
            </a:r>
            <a:r>
              <a:rPr lang="ja-JP" altLang="en-US" dirty="0" smtClean="0"/>
              <a:t>の</a:t>
            </a:r>
            <a:r>
              <a:rPr lang="en-US" altLang="ja-JP" dirty="0" smtClean="0"/>
              <a:t>for each</a:t>
            </a:r>
            <a:r>
              <a:rPr lang="ja-JP" altLang="en-US" dirty="0" smtClean="0"/>
              <a:t>文</a:t>
            </a:r>
            <a:endParaRPr lang="en-US" altLang="ja-JP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ja-JP" altLang="en-US" dirty="0" smtClean="0"/>
              <a:t>エラーメッセージの表示</a:t>
            </a:r>
            <a:endParaRPr lang="en-US" altLang="ja-JP" dirty="0" smtClean="0"/>
          </a:p>
        </p:txBody>
      </p:sp>
      <p:sp>
        <p:nvSpPr>
          <p:cNvPr id="5" name="Google Shape;100;p17"/>
          <p:cNvSpPr txBox="1">
            <a:spLocks noGrp="1"/>
          </p:cNvSpPr>
          <p:nvPr>
            <p:ph type="body" idx="2"/>
          </p:nvPr>
        </p:nvSpPr>
        <p:spPr>
          <a:xfrm>
            <a:off x="25791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100" b="1" dirty="0" smtClean="0">
                <a:solidFill>
                  <a:schemeClr val="dk1"/>
                </a:solidFill>
              </a:rPr>
              <a:t>工夫した点</a:t>
            </a:r>
            <a:endParaRPr sz="2100" b="1" dirty="0" smtClean="0">
              <a:solidFill>
                <a:schemeClr val="dk1"/>
              </a:solidFill>
            </a:endParaRPr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altLang="ja-JP" dirty="0"/>
              <a:t>Bootstrap</a:t>
            </a:r>
            <a:r>
              <a:rPr lang="ja-JP" altLang="en-US" dirty="0"/>
              <a:t>を使用して見やすいデザインにしたこと</a:t>
            </a:r>
          </a:p>
          <a:p>
            <a:pPr lvl="0" indent="-330200">
              <a:spcBef>
                <a:spcPts val="1600"/>
              </a:spcBef>
              <a:buSzPts val="1600"/>
            </a:pPr>
            <a:r>
              <a:rPr lang="ja-JP" altLang="en-US" dirty="0"/>
              <a:t>個数や値段に期待値以外の入力がされた場合に、エラーメッセージを出すようにしたこと</a:t>
            </a:r>
          </a:p>
          <a:p>
            <a:pPr lvl="0" indent="-330200">
              <a:spcBef>
                <a:spcPts val="1600"/>
              </a:spcBef>
              <a:buSzPts val="1600"/>
            </a:pPr>
            <a:r>
              <a:rPr lang="ja-JP" altLang="en-US" dirty="0"/>
              <a:t>タイトル画面とヘッダーを作成した</a:t>
            </a:r>
            <a:r>
              <a:rPr lang="ja-JP" altLang="en-US" dirty="0" smtClean="0"/>
              <a:t>こと</a:t>
            </a:r>
            <a:endParaRPr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得たこと</a:t>
            </a:r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r>
              <a:rPr lang="ja-JP" altLang="en-US" sz="2400" dirty="0" smtClean="0"/>
              <a:t>・</a:t>
            </a:r>
            <a:r>
              <a:rPr lang="en-US" altLang="ja-JP" sz="2400" dirty="0" err="1" smtClean="0"/>
              <a:t>SpringBoot</a:t>
            </a:r>
            <a:r>
              <a:rPr lang="ja-JP" altLang="en-US" sz="2400" dirty="0" err="1" smtClean="0"/>
              <a:t>、</a:t>
            </a:r>
            <a:r>
              <a:rPr lang="en-US" altLang="ja-JP" sz="2400" dirty="0" err="1" smtClean="0"/>
              <a:t>Thymeleaf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SQL</a:t>
            </a:r>
            <a:r>
              <a:rPr lang="ja-JP" altLang="en-US" sz="2400" dirty="0" smtClean="0"/>
              <a:t>文</a:t>
            </a:r>
            <a:r>
              <a:rPr lang="ja-JP" altLang="en-US" sz="2400" dirty="0" smtClean="0"/>
              <a:t>の基礎</a:t>
            </a:r>
            <a:endParaRPr lang="en-US" altLang="ja-JP" sz="2400" dirty="0" smtClean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r>
              <a:rPr lang="ja-JP" altLang="en-US" sz="2400" dirty="0" smtClean="0"/>
              <a:t>・</a:t>
            </a:r>
            <a:r>
              <a:rPr lang="en-US" altLang="ja-JP" sz="2400" dirty="0" err="1" smtClean="0"/>
              <a:t>git</a:t>
            </a:r>
            <a:r>
              <a:rPr lang="ja-JP" altLang="en-US" sz="2400" dirty="0" smtClean="0"/>
              <a:t>の基礎</a:t>
            </a:r>
            <a:endParaRPr lang="en-US" altLang="ja-JP" sz="2400" dirty="0" smtClean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r>
              <a:rPr lang="ja-JP" altLang="en-US" sz="2400" dirty="0" smtClean="0"/>
              <a:t>・要件定義の大切さ</a:t>
            </a:r>
            <a:r>
              <a:rPr lang="ja-JP" altLang="en-US" sz="2400" dirty="0" smtClean="0"/>
              <a:t>（作成中に追加したい機能が山ほど出てきた）</a:t>
            </a:r>
            <a:endParaRPr lang="en-US" altLang="ja-JP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309</Words>
  <Application>Microsoft Office PowerPoint</Application>
  <PresentationFormat>画面に合わせる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Raleway</vt:lpstr>
      <vt:lpstr>Arial</vt:lpstr>
      <vt:lpstr>Lato</vt:lpstr>
      <vt:lpstr>Swiss</vt:lpstr>
      <vt:lpstr>WebJava初級 最終課題</vt:lpstr>
      <vt:lpstr>アプリ説明</vt:lpstr>
      <vt:lpstr>作成物</vt:lpstr>
      <vt:lpstr>要件説明</vt:lpstr>
      <vt:lpstr>クラス説明</vt:lpstr>
      <vt:lpstr>クラス説明</vt:lpstr>
      <vt:lpstr>講習の成果</vt:lpstr>
      <vt:lpstr>苦労、工夫した点</vt:lpstr>
      <vt:lpstr>得たこと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WebJava初級 最終課題</dc:title>
  <cp:lastModifiedBy>Windows User</cp:lastModifiedBy>
  <cp:revision>4</cp:revision>
  <dcterms:modified xsi:type="dcterms:W3CDTF">2019-10-01T10:46:36Z</dcterms:modified>
</cp:coreProperties>
</file>