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7F47CF-67C9-420C-80A5-E2069FF0C2D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067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7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0C3BFE2-83B7-4B0A-B9D3-AB28331082B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507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EF78E3-FDA3-4D28-AAA2-0B81F349A39D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5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5" y="3960615"/>
            <a:ext cx="8045373" cy="742279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VARGAS SALAS FERNANDO</a:t>
            </a:r>
          </a:p>
          <a:p>
            <a:r>
              <a:rPr lang="es-MX" dirty="0"/>
              <a:t>VILLALBA </a:t>
            </a:r>
            <a:r>
              <a:rPr lang="es-MX" dirty="0" err="1"/>
              <a:t>GONZáLEz</a:t>
            </a:r>
            <a:r>
              <a:rPr lang="es-MX" dirty="0"/>
              <a:t> MAURICIO</a:t>
            </a:r>
          </a:p>
        </p:txBody>
      </p:sp>
    </p:spTree>
    <p:extLst>
      <p:ext uri="{BB962C8B-B14F-4D97-AF65-F5344CB8AC3E}">
        <p14:creationId xmlns:p14="http://schemas.microsoft.com/office/powerpoint/2010/main" val="172165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GANADOR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sz="2000" dirty="0"/>
              <a:t>En el caso de contestar correctamente la mayoría de la preguntas hasta obtener un puntaje de 50 puntos, aquel jugador con ese puntaje se declarara ganador de juego.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xmlns="" id="{94036966-D874-4AA8-B5C6-00EFCD0B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944" y="1893887"/>
            <a:ext cx="6048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468"/>
          </a:xfrm>
        </p:spPr>
        <p:txBody>
          <a:bodyPr/>
          <a:lstStyle/>
          <a:p>
            <a:r>
              <a:rPr lang="es-MX" dirty="0"/>
              <a:t>¿Qué ES UN MARATON?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87776" y="1966823"/>
            <a:ext cx="4800600" cy="3619500"/>
          </a:xfrm>
        </p:spPr>
        <p:txBody>
          <a:bodyPr/>
          <a:lstStyle/>
          <a:p>
            <a:r>
              <a:rPr lang="es-MX" dirty="0"/>
              <a:t> Juego de mesa para dos hasta seis jugadores(2-4 jugadores)</a:t>
            </a:r>
          </a:p>
          <a:p>
            <a:r>
              <a:rPr lang="es-MX" dirty="0"/>
              <a:t>Debes tener conocimientos previos sobre diferentes temas (20 categorías)</a:t>
            </a:r>
          </a:p>
          <a:p>
            <a:r>
              <a:rPr lang="es-MX" dirty="0"/>
              <a:t>El objetivo del juego es ganarle a la ignorancia, obteniendo la mayor cantidad de puntos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xmlns="" id="{796A5304-DC9C-4042-B34B-2703A8A44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626" y="1966823"/>
            <a:ext cx="5145424" cy="3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Dinámica del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3398" y="2113472"/>
            <a:ext cx="4651794" cy="2527540"/>
          </a:xfrm>
        </p:spPr>
        <p:txBody>
          <a:bodyPr/>
          <a:lstStyle/>
          <a:p>
            <a:pPr algn="just"/>
            <a:r>
              <a:rPr lang="es-MX" dirty="0"/>
              <a:t>Al comenzar el juego nos vamos a encontrar con un menú(imagen de la derecha)</a:t>
            </a:r>
          </a:p>
          <a:p>
            <a:pPr algn="just"/>
            <a:r>
              <a:rPr lang="es-MX" dirty="0"/>
              <a:t>En cual cuenta con 4 opciones, 2 son comenzar el juego, y las ultimas 2 para comprender las instrucciones del juego y salir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xmlns="" id="{483BB9A8-2D9A-422B-B844-741737A6E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45025"/>
            <a:ext cx="5334000" cy="3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4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918" y="457199"/>
            <a:ext cx="3873260" cy="1196671"/>
          </a:xfrm>
        </p:spPr>
        <p:txBody>
          <a:bodyPr>
            <a:normAutofit/>
          </a:bodyPr>
          <a:lstStyle/>
          <a:p>
            <a:r>
              <a:rPr lang="es-MX" sz="2800"/>
              <a:t>Instrucciones</a:t>
            </a:r>
            <a:endParaRPr lang="es-MX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DD604241-CD51-4380-8889-72DA78829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90" y="1280160"/>
            <a:ext cx="7261264" cy="431878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Jugadores(2-4)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El jugador numero 1 siempre va ser la ignorancia, el cual va tener un punto si ninguno de los jugadores contesta bien la pregunta</a:t>
            </a:r>
          </a:p>
          <a:p>
            <a:r>
              <a:rPr lang="es-MX" dirty="0"/>
              <a:t>El nombre  de cada jugador debe tener de 1-20 caracteres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56691E4-EB67-4595-85FD-9EB96C43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3" y="232913"/>
            <a:ext cx="6867833" cy="3086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4E6DF7E-D100-45A3-AF36-3482A084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13" y="3429000"/>
            <a:ext cx="6867833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8647" r="32733" b="31730"/>
          <a:stretch/>
        </p:blipFill>
        <p:spPr>
          <a:xfrm>
            <a:off x="457200" y="3148643"/>
            <a:ext cx="6668220" cy="36489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057072" y="327804"/>
            <a:ext cx="3092117" cy="1196670"/>
          </a:xfrm>
        </p:spPr>
        <p:txBody>
          <a:bodyPr>
            <a:normAutofit/>
          </a:bodyPr>
          <a:lstStyle/>
          <a:p>
            <a:r>
              <a:rPr lang="es-MX" sz="2800" dirty="0"/>
              <a:t>COMIENZA EL JUEGO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057072" y="1758589"/>
            <a:ext cx="3372928" cy="4164164"/>
          </a:xfrm>
        </p:spPr>
        <p:txBody>
          <a:bodyPr/>
          <a:lstStyle/>
          <a:p>
            <a:r>
              <a:rPr lang="es-MX" dirty="0"/>
              <a:t>El juego consiste de la siguiente manera:</a:t>
            </a:r>
          </a:p>
          <a:p>
            <a:r>
              <a:rPr lang="es-MX" dirty="0"/>
              <a:t>Al tener asignado el nombre de cada uno de los jugadores, en la pantalla se mostrara una pregunta aleatoria de las 96 preguntas existentes en un tipo de archivo de texto</a:t>
            </a:r>
          </a:p>
          <a:p>
            <a:r>
              <a:rPr lang="es-MX" dirty="0"/>
              <a:t>Las preguntas se encuentran bajo la siguiente estructura:</a:t>
            </a:r>
          </a:p>
          <a:p>
            <a:r>
              <a:rPr lang="es-MX" dirty="0"/>
              <a:t>Categoría, pregunta, respuesta, incisos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525B012-027B-4FBD-85A6-9736B0FBB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71"/>
          <a:stretch/>
        </p:blipFill>
        <p:spPr>
          <a:xfrm>
            <a:off x="457200" y="564633"/>
            <a:ext cx="6930700" cy="19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contestar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Dependiendo del modo de juego, 2 o 4 </a:t>
            </a:r>
            <a:r>
              <a:rPr lang="es-MX" dirty="0" smtClean="0"/>
              <a:t>jugadores</a:t>
            </a:r>
            <a:r>
              <a:rPr lang="es-MX" dirty="0"/>
              <a:t>, la dinámica para ganar el juego va ser la misma </a:t>
            </a:r>
          </a:p>
          <a:p>
            <a:r>
              <a:rPr lang="es-MX" dirty="0"/>
              <a:t>En el caso de 2 jugadores, si uno contesta correctamente se le suma un punto y se cambia la pregunta</a:t>
            </a:r>
          </a:p>
          <a:p>
            <a:r>
              <a:rPr lang="es-MX" dirty="0"/>
              <a:t>En el caso de 4 jugadores ocurre lo mismo, lo que cambia es la cantidad de veces para contestar; es decir hasta que uno de los jugadores conteste correctamente, la pregunta va cambiar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C95CAF7-0DD8-43A5-BBFD-8F8F5B56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7" y="266701"/>
            <a:ext cx="6195391" cy="3076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2D111FB-D177-4A43-96FE-20C74DC3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" y="3514725"/>
            <a:ext cx="6195391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xmlns="" id="{2EF88BEB-988A-4164-B52A-8F24B927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566" b="52813"/>
          <a:stretch/>
        </p:blipFill>
        <p:spPr>
          <a:xfrm>
            <a:off x="940513" y="648134"/>
            <a:ext cx="5155487" cy="265223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15523" y="1974249"/>
            <a:ext cx="3092115" cy="1640219"/>
          </a:xfrm>
        </p:spPr>
        <p:txBody>
          <a:bodyPr/>
          <a:lstStyle/>
          <a:p>
            <a:pPr algn="just"/>
            <a:r>
              <a:rPr lang="es-MX" sz="2000" dirty="0"/>
              <a:t>Si cualquier jugador contesta correctamente la pregunta, ese jugador obtendrá un punto.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87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DB3C6080-F571-43F3-BAD2-B486DF98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87"/>
          <a:stretch/>
        </p:blipFill>
        <p:spPr>
          <a:xfrm>
            <a:off x="762001" y="457199"/>
            <a:ext cx="6413052" cy="330230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70808" y="1992702"/>
            <a:ext cx="3873260" cy="2700068"/>
          </a:xfrm>
        </p:spPr>
        <p:txBody>
          <a:bodyPr>
            <a:noAutofit/>
          </a:bodyPr>
          <a:lstStyle/>
          <a:p>
            <a:pPr algn="just"/>
            <a:r>
              <a:rPr lang="es-MX" sz="2000" dirty="0"/>
              <a:t>Cada vez que ninguno de los jugadores logre contestar correctamente la pregunta, la ignorancia obtendrá un punto.</a:t>
            </a:r>
          </a:p>
          <a:p>
            <a:pPr algn="just"/>
            <a:r>
              <a:rPr lang="es-MX" sz="2000" dirty="0"/>
              <a:t>Si el número de veces que la ignorancia obtuvo un punto es mayor que el puntaje de cada uno de los jugadores, </a:t>
            </a:r>
            <a:r>
              <a:rPr lang="es-MX" sz="2000" dirty="0">
                <a:solidFill>
                  <a:srgbClr val="FF0000"/>
                </a:solidFill>
              </a:rPr>
              <a:t>la ignorancia abra ganado el juego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r>
              <a:rPr lang="es-MX" sz="2800" dirty="0"/>
              <a:t>Juego perdido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4BFC4CA-0986-4F14-A9E0-B6C9CBFE3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1" r="2" b="82958"/>
          <a:stretch/>
        </p:blipFill>
        <p:spPr>
          <a:xfrm>
            <a:off x="762002" y="4386469"/>
            <a:ext cx="6413052" cy="10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81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219</TotalTime>
  <Words>330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PROYECTO FINAL</vt:lpstr>
      <vt:lpstr>¿Qué ES UN MARATON?</vt:lpstr>
      <vt:lpstr>Dinámica del juego</vt:lpstr>
      <vt:lpstr>Instrucciones</vt:lpstr>
      <vt:lpstr>Jugadores(2-4)</vt:lpstr>
      <vt:lpstr>COMIENZA EL JUEGO</vt:lpstr>
      <vt:lpstr>contestar</vt:lpstr>
      <vt:lpstr>Presentación de PowerPoint</vt:lpstr>
      <vt:lpstr>Juego perdido</vt:lpstr>
      <vt:lpstr>GANADOR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Fernando Vargas Salas</dc:creator>
  <cp:lastModifiedBy>Fernando Vargas Salas</cp:lastModifiedBy>
  <cp:revision>15</cp:revision>
  <dcterms:created xsi:type="dcterms:W3CDTF">2018-12-05T13:41:36Z</dcterms:created>
  <dcterms:modified xsi:type="dcterms:W3CDTF">2018-12-06T01:43:58Z</dcterms:modified>
</cp:coreProperties>
</file>