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5"/>
    <p:restoredTop sz="95470"/>
  </p:normalViewPr>
  <p:slideViewPr>
    <p:cSldViewPr snapToGrid="0" snapToObjects="1">
      <p:cViewPr varScale="1">
        <p:scale>
          <a:sx n="97" d="100"/>
          <a:sy n="9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6E8-70F9-B840-ADF8-6A9EA9FA1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3F0D0-3830-1444-803B-365A9BD2C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A98D-F528-344B-801F-E98BA22A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D680-2B98-E44D-A322-F92F06C3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84BC-E5DE-D04A-A582-AAC5C90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1742-5C95-FC4B-A996-6B052AA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3D71F-486F-4849-93C2-D740A318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2994-CBA8-074B-B867-29B680DD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050EA-6B9A-464A-B830-CB741A81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C3C5-95EB-494C-BAFF-F42C507F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9A533-BA3E-C242-B5C1-F6C716340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1E819-4A69-2845-8F7F-CA3452782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E28C-D21E-9F44-8FAC-99AFD6B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C62A-CE73-5442-823F-A746F1D9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48DF-8958-CA43-87B0-006CD045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75CF-CC32-DB47-9D69-0893AD10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B6A6-780A-B844-A3F0-B3FDE4ED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F227E-3DAD-AE44-9D26-979401D0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7E71-76F9-B649-A9B9-CA4F6A8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E317-8A52-3549-B5A7-8A445E92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651D-ED9B-CD40-AA71-7E7C49B2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672B9-138C-0B47-9621-60429EF72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DE23-7416-2A48-8014-B1662BC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3EAE-C4C2-5447-BC99-5CC88B6A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6D0F-D556-4941-933F-76DED170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1551-9875-274E-9BF0-063240A4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18D-CB7B-5B44-BBD7-EF3E8BD79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CAD5-7FEA-B74B-BDCC-401204092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441D-BBFD-1542-9649-1D1F13D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5158E-92A4-414A-9F2E-A22D1621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AA45-A567-D34A-BD9B-39BD3D37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C673-06F2-7344-B17D-C1071D07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0BE9-E2D5-0B40-A7C3-4F7925675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5ED5B-2680-FA4B-9E10-874E0690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AF086-6F65-DE4F-9FE0-6E0CD19B2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5543B-67DC-5B43-AE9A-36C4C8ADA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32786-30BC-7A40-AB38-0726DBAB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D5E65-1FD9-544D-BA60-64ED437D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38932-3770-C641-A57E-BA6250C2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3C6C-C762-4544-89D2-B184372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63B23-AD38-3D4C-9E80-BDCB5EFE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7BC43-90AC-D745-BE70-97AD77A4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0B723-EBCC-1C4F-A0C5-2CBA0835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A9129-1F6F-F542-89B7-BDDF2E5C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34044-04A0-8447-A746-B6B9700D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704CA-0C26-EE4E-BD72-27F012C2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0087-F470-554D-9BCC-9C7C6DBC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8008-AD13-7640-95BA-3B025E9C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FDB9C-CE87-E242-A233-026E1571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555BD-2795-1E47-BAB6-EED461A6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9853F-8A9F-D34C-9469-17850C3D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817C1-D23E-774F-9EA2-99E86854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B022-09A2-1D4E-B01D-726F3B0C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E8723-B675-9246-A71F-47290AABE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D40F1-C65C-1940-9537-C7AA4287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2246B-0A3E-FD4E-BE43-A9B52AC5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C6E1-070E-494B-B24D-CE819D46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96698-2A84-224F-ACD2-0233E2C6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D6D82-9C69-244D-9C64-99007DAC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DD982-13E9-C24B-9F79-118A8F24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7D90-8494-4340-8321-810FADE75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14DD-5929-CC48-8F84-9ECF08790388}" type="datetimeFigureOut">
              <a:t>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45DE-CE33-CC47-9957-53C4C581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D215-50B3-914C-999C-A5EA5225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cess 5">
            <a:extLst>
              <a:ext uri="{FF2B5EF4-FFF2-40B4-BE49-F238E27FC236}">
                <a16:creationId xmlns:a16="http://schemas.microsoft.com/office/drawing/2014/main" id="{799E7A2A-14A8-4E44-8094-4462F42DB5AF}"/>
              </a:ext>
            </a:extLst>
          </p:cNvPr>
          <p:cNvSpPr/>
          <p:nvPr/>
        </p:nvSpPr>
        <p:spPr>
          <a:xfrm>
            <a:off x="2692580" y="2175095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角度の更新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0D2255AB-9F91-AD4F-A6E6-A89D0B82C989}"/>
              </a:ext>
            </a:extLst>
          </p:cNvPr>
          <p:cNvSpPr/>
          <p:nvPr/>
        </p:nvSpPr>
        <p:spPr>
          <a:xfrm>
            <a:off x="5615658" y="1276113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角速度の更新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0C02E67A-6B85-4240-B3A3-1B2F441B7FA5}"/>
              </a:ext>
            </a:extLst>
          </p:cNvPr>
          <p:cNvSpPr/>
          <p:nvPr/>
        </p:nvSpPr>
        <p:spPr>
          <a:xfrm>
            <a:off x="5615657" y="377131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トルクの更新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6DC07A67-AD19-F741-8F43-CE2840834BC7}"/>
              </a:ext>
            </a:extLst>
          </p:cNvPr>
          <p:cNvSpPr/>
          <p:nvPr/>
        </p:nvSpPr>
        <p:spPr>
          <a:xfrm>
            <a:off x="5615658" y="2175095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力の更新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47ACF8E6-9958-C647-8B09-939313C22E72}"/>
              </a:ext>
            </a:extLst>
          </p:cNvPr>
          <p:cNvSpPr/>
          <p:nvPr/>
        </p:nvSpPr>
        <p:spPr>
          <a:xfrm>
            <a:off x="2692578" y="3074077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速度の更新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4BD5B3C9-BE81-AC4B-BB26-A257183FC5AD}"/>
              </a:ext>
            </a:extLst>
          </p:cNvPr>
          <p:cNvSpPr/>
          <p:nvPr/>
        </p:nvSpPr>
        <p:spPr>
          <a:xfrm>
            <a:off x="5615658" y="3074077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位置の更新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reparation 12">
            <a:extLst>
              <a:ext uri="{FF2B5EF4-FFF2-40B4-BE49-F238E27FC236}">
                <a16:creationId xmlns:a16="http://schemas.microsoft.com/office/drawing/2014/main" id="{1ACDA60B-4AF9-4541-881B-DBB61D3C6AF8}"/>
              </a:ext>
            </a:extLst>
          </p:cNvPr>
          <p:cNvSpPr/>
          <p:nvPr/>
        </p:nvSpPr>
        <p:spPr>
          <a:xfrm>
            <a:off x="2409826" y="1258957"/>
            <a:ext cx="2248526" cy="61264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初期値設定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8E91F5CC-B663-2B46-AD07-795FEF1C39AA}"/>
              </a:ext>
            </a:extLst>
          </p:cNvPr>
          <p:cNvSpPr/>
          <p:nvPr/>
        </p:nvSpPr>
        <p:spPr>
          <a:xfrm>
            <a:off x="2692578" y="405163"/>
            <a:ext cx="1683027" cy="58461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9EF1F84-2662-E14D-B22A-25E33A057559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182904" y="3037912"/>
            <a:ext cx="330644" cy="16282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BA2A255-53AC-B64A-BC43-2BE1AFC754CE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 flipH="1">
            <a:off x="4168231" y="1397785"/>
            <a:ext cx="1654797" cy="2923084"/>
          </a:xfrm>
          <a:prstGeom prst="bentConnector4">
            <a:avLst>
              <a:gd name="adj1" fmla="val -41896"/>
              <a:gd name="adj2" fmla="val 1525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19D57F-08F1-D14D-B265-999DF8212C44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3534089" y="989779"/>
            <a:ext cx="3" cy="269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48D64F4-4D3A-D54A-A55C-67389C58495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534089" y="1871605"/>
            <a:ext cx="5" cy="303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34DD2C-9FD3-4340-9C1F-7652D9D5EEF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534092" y="2787743"/>
            <a:ext cx="2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389A3BC-71D3-B84D-B073-8C46614E5F2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457171" y="989779"/>
            <a:ext cx="1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5F0AAC-AEB1-5C4C-AA14-E3802A3BEF9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457172" y="1888761"/>
            <a:ext cx="0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27148E-02C3-7F48-A73F-AFCE2720607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457172" y="2787743"/>
            <a:ext cx="0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1A99069-07BB-4F4E-A7B2-05FD1060A15D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 flipV="1">
            <a:off x="3989647" y="1549845"/>
            <a:ext cx="3640238" cy="1294810"/>
          </a:xfrm>
          <a:prstGeom prst="bentConnector3">
            <a:avLst>
              <a:gd name="adj1" fmla="val -62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1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66E69C0E-D125-B640-8FE4-637B4C98F68E}"/>
              </a:ext>
            </a:extLst>
          </p:cNvPr>
          <p:cNvSpPr/>
          <p:nvPr/>
        </p:nvSpPr>
        <p:spPr>
          <a:xfrm rot="3275616">
            <a:off x="1226060" y="3474070"/>
            <a:ext cx="698937" cy="9452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4658A5-C52F-DB45-9085-84F8E16F6A58}"/>
              </a:ext>
            </a:extLst>
          </p:cNvPr>
          <p:cNvSpPr/>
          <p:nvPr/>
        </p:nvSpPr>
        <p:spPr>
          <a:xfrm>
            <a:off x="1646344" y="3388033"/>
            <a:ext cx="516881" cy="51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1FB8B1-7EC3-6B47-9CF8-3AADAB972789}"/>
                  </a:ext>
                </a:extLst>
              </p:cNvPr>
              <p:cNvSpPr txBox="1"/>
              <p:nvPr/>
            </p:nvSpPr>
            <p:spPr>
              <a:xfrm>
                <a:off x="3276300" y="3557933"/>
                <a:ext cx="43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1FB8B1-7EC3-6B47-9CF8-3AADAB97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300" y="3557933"/>
                <a:ext cx="4305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95646F-1B11-7543-A024-3A9A517B80DF}"/>
                  </a:ext>
                </a:extLst>
              </p:cNvPr>
              <p:cNvSpPr txBox="1"/>
              <p:nvPr/>
            </p:nvSpPr>
            <p:spPr>
              <a:xfrm>
                <a:off x="3179635" y="3042428"/>
                <a:ext cx="181395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  <a:latin typeface="MS Mincho" charset="-128"/>
                    <a:ea typeface="MS Mincho" charset="-128"/>
                    <a:cs typeface="MS Mincho" charset="-128"/>
                  </a:rPr>
                  <a:t>速度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𝕧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=(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𝑦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95646F-1B11-7543-A024-3A9A517B8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35" y="3042428"/>
                <a:ext cx="1813958" cy="391261"/>
              </a:xfrm>
              <a:prstGeom prst="rect">
                <a:avLst/>
              </a:prstGeom>
              <a:blipFill>
                <a:blip r:embed="rId3"/>
                <a:stretch>
                  <a:fillRect l="-2083" t="-1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>
            <a:extLst>
              <a:ext uri="{FF2B5EF4-FFF2-40B4-BE49-F238E27FC236}">
                <a16:creationId xmlns:a16="http://schemas.microsoft.com/office/drawing/2014/main" id="{F862A259-D04E-B648-82B5-195367B47976}"/>
              </a:ext>
            </a:extLst>
          </p:cNvPr>
          <p:cNvSpPr/>
          <p:nvPr/>
        </p:nvSpPr>
        <p:spPr>
          <a:xfrm rot="9399145" flipH="1">
            <a:off x="1714122" y="3367575"/>
            <a:ext cx="1411892" cy="234157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32640C-2F8C-FC44-8974-FD8A600144AD}"/>
              </a:ext>
            </a:extLst>
          </p:cNvPr>
          <p:cNvSpPr/>
          <p:nvPr/>
        </p:nvSpPr>
        <p:spPr>
          <a:xfrm>
            <a:off x="1725528" y="3715936"/>
            <a:ext cx="119448" cy="1194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FA1C2B0-C077-2F48-B13F-43B9C63903CA}"/>
              </a:ext>
            </a:extLst>
          </p:cNvPr>
          <p:cNvSpPr/>
          <p:nvPr/>
        </p:nvSpPr>
        <p:spPr>
          <a:xfrm>
            <a:off x="1689449" y="3346581"/>
            <a:ext cx="608587" cy="900307"/>
          </a:xfrm>
          <a:prstGeom prst="arc">
            <a:avLst>
              <a:gd name="adj1" fmla="val 18117683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363D893-533E-9341-A516-C74188104F79}"/>
              </a:ext>
            </a:extLst>
          </p:cNvPr>
          <p:cNvSpPr/>
          <p:nvPr/>
        </p:nvSpPr>
        <p:spPr>
          <a:xfrm>
            <a:off x="1767055" y="3359863"/>
            <a:ext cx="608587" cy="900307"/>
          </a:xfrm>
          <a:prstGeom prst="arc">
            <a:avLst>
              <a:gd name="adj1" fmla="val 17664435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6C6E760-393D-1F43-BB4A-4702989D4D35}"/>
                  </a:ext>
                </a:extLst>
              </p:cNvPr>
              <p:cNvSpPr/>
              <p:nvPr/>
            </p:nvSpPr>
            <p:spPr>
              <a:xfrm>
                <a:off x="1562378" y="2190427"/>
                <a:ext cx="43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6C6E760-393D-1F43-BB4A-4702989D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78" y="2190427"/>
                <a:ext cx="433901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77F28C-AABB-3E4A-A089-DA704269B4AD}"/>
                  </a:ext>
                </a:extLst>
              </p:cNvPr>
              <p:cNvSpPr/>
              <p:nvPr/>
            </p:nvSpPr>
            <p:spPr>
              <a:xfrm>
                <a:off x="2288205" y="3411504"/>
                <a:ext cx="436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77F28C-AABB-3E4A-A089-DA704269B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205" y="3411504"/>
                <a:ext cx="4366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CA0B49-9890-784C-A5C3-F2E0CFDB7801}"/>
                  </a:ext>
                </a:extLst>
              </p:cNvPr>
              <p:cNvSpPr/>
              <p:nvPr/>
            </p:nvSpPr>
            <p:spPr>
              <a:xfrm>
                <a:off x="3065232" y="2511844"/>
                <a:ext cx="1446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∥</m:t>
                    </m:r>
                  </m:oMath>
                </a14:m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(</a:t>
                </a:r>
                <a:r>
                  <a:rPr lang="ja-JP" altLang="en-US" dirty="0">
                    <a:latin typeface="MS Mincho" charset="-128"/>
                    <a:ea typeface="MS Mincho" charset="-128"/>
                    <a:cs typeface="MS Mincho" charset="-128"/>
                  </a:rPr>
                  <a:t>水平方向</a:t>
                </a:r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CA0B49-9890-784C-A5C3-F2E0CFDB7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232" y="2511844"/>
                <a:ext cx="1446230" cy="369332"/>
              </a:xfrm>
              <a:prstGeom prst="rect">
                <a:avLst/>
              </a:prstGeom>
              <a:blipFill>
                <a:blip r:embed="rId6"/>
                <a:stretch>
                  <a:fillRect t="-10000" r="-26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E6288D1-D8E6-7646-AFCE-835E0CC6EF02}"/>
                  </a:ext>
                </a:extLst>
              </p:cNvPr>
              <p:cNvSpPr/>
              <p:nvPr/>
            </p:nvSpPr>
            <p:spPr>
              <a:xfrm>
                <a:off x="2524634" y="4677091"/>
                <a:ext cx="14911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⊥</m:t>
                    </m:r>
                  </m:oMath>
                </a14:m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(</a:t>
                </a:r>
                <a:r>
                  <a:rPr lang="ja-JP" altLang="en-US" dirty="0">
                    <a:latin typeface="MS Mincho" charset="-128"/>
                    <a:ea typeface="MS Mincho" charset="-128"/>
                    <a:cs typeface="MS Mincho" charset="-128"/>
                  </a:rPr>
                  <a:t>鉛直方向</a:t>
                </a:r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E6288D1-D8E6-7646-AFCE-835E0CC6E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34" y="4677091"/>
                <a:ext cx="1491114" cy="369332"/>
              </a:xfrm>
              <a:prstGeom prst="rect">
                <a:avLst/>
              </a:prstGeom>
              <a:blipFill>
                <a:blip r:embed="rId7"/>
                <a:stretch>
                  <a:fillRect t="-6667" r="-254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49D9F7-93E4-D84E-9C5A-A107B5D29D83}"/>
              </a:ext>
            </a:extLst>
          </p:cNvPr>
          <p:cNvCxnSpPr>
            <a:cxnSpLocks/>
          </p:cNvCxnSpPr>
          <p:nvPr/>
        </p:nvCxnSpPr>
        <p:spPr>
          <a:xfrm>
            <a:off x="343432" y="3773874"/>
            <a:ext cx="2977421" cy="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127BCC-3189-394F-A2A4-40A89E9011CF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779329" y="2559759"/>
            <a:ext cx="0" cy="2358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4486C-BB24-9240-BE12-7CBBF85303C3}"/>
              </a:ext>
            </a:extLst>
          </p:cNvPr>
          <p:cNvCxnSpPr>
            <a:cxnSpLocks/>
          </p:cNvCxnSpPr>
          <p:nvPr/>
        </p:nvCxnSpPr>
        <p:spPr>
          <a:xfrm flipH="1">
            <a:off x="618743" y="2749757"/>
            <a:ext cx="2495223" cy="19156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59B6D3-282F-154A-A448-59F7E25130A1}"/>
              </a:ext>
            </a:extLst>
          </p:cNvPr>
          <p:cNvCxnSpPr>
            <a:cxnSpLocks/>
          </p:cNvCxnSpPr>
          <p:nvPr/>
        </p:nvCxnSpPr>
        <p:spPr>
          <a:xfrm flipH="1" flipV="1">
            <a:off x="1061623" y="2929091"/>
            <a:ext cx="1499583" cy="17800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54">
            <a:extLst>
              <a:ext uri="{FF2B5EF4-FFF2-40B4-BE49-F238E27FC236}">
                <a16:creationId xmlns:a16="http://schemas.microsoft.com/office/drawing/2014/main" id="{F5A7EF27-31F8-854F-8FFB-70C426E080F0}"/>
              </a:ext>
            </a:extLst>
          </p:cNvPr>
          <p:cNvSpPr/>
          <p:nvPr/>
        </p:nvSpPr>
        <p:spPr>
          <a:xfrm>
            <a:off x="8160424" y="3727792"/>
            <a:ext cx="698937" cy="9452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B7A4340-6FEE-1A4E-9298-BB66EC38EFC8}"/>
              </a:ext>
            </a:extLst>
          </p:cNvPr>
          <p:cNvSpPr/>
          <p:nvPr/>
        </p:nvSpPr>
        <p:spPr>
          <a:xfrm rot="19552111">
            <a:off x="8251146" y="3537030"/>
            <a:ext cx="516881" cy="51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BC6640-0785-9F44-939E-F4CE4297288E}"/>
                  </a:ext>
                </a:extLst>
              </p:cNvPr>
              <p:cNvSpPr txBox="1"/>
              <p:nvPr/>
            </p:nvSpPr>
            <p:spPr>
              <a:xfrm>
                <a:off x="8645917" y="2114140"/>
                <a:ext cx="1818318" cy="375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  <a:latin typeface="MS Mincho" charset="-128"/>
                    <a:ea typeface="MS Mincho" charset="-128"/>
                    <a:cs typeface="MS Mincho" charset="-128"/>
                  </a:rPr>
                  <a:t>速度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𝕧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=(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⊥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∥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BC6640-0785-9F44-939E-F4CE4297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917" y="2114140"/>
                <a:ext cx="1818318" cy="375231"/>
              </a:xfrm>
              <a:prstGeom prst="rect">
                <a:avLst/>
              </a:prstGeom>
              <a:blipFill>
                <a:blip r:embed="rId8"/>
                <a:stretch>
                  <a:fillRect l="-2778" t="-9677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Arrow 58">
            <a:extLst>
              <a:ext uri="{FF2B5EF4-FFF2-40B4-BE49-F238E27FC236}">
                <a16:creationId xmlns:a16="http://schemas.microsoft.com/office/drawing/2014/main" id="{67A9E91E-5287-3846-9C97-4C5C2017E0C3}"/>
              </a:ext>
            </a:extLst>
          </p:cNvPr>
          <p:cNvSpPr/>
          <p:nvPr/>
        </p:nvSpPr>
        <p:spPr>
          <a:xfrm rot="6076846" flipH="1">
            <a:off x="7939971" y="3111730"/>
            <a:ext cx="1411892" cy="234157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AB2F3B9-DC6E-D44C-93B2-9062D0FD2CF6}"/>
              </a:ext>
            </a:extLst>
          </p:cNvPr>
          <p:cNvSpPr/>
          <p:nvPr/>
        </p:nvSpPr>
        <p:spPr>
          <a:xfrm rot="19552111">
            <a:off x="8429967" y="3880102"/>
            <a:ext cx="119448" cy="1194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2174D0F9-B0B0-DE46-B602-EA5082CE5DE0}"/>
              </a:ext>
            </a:extLst>
          </p:cNvPr>
          <p:cNvSpPr/>
          <p:nvPr/>
        </p:nvSpPr>
        <p:spPr>
          <a:xfrm rot="18395186">
            <a:off x="8318542" y="3277435"/>
            <a:ext cx="608587" cy="900307"/>
          </a:xfrm>
          <a:prstGeom prst="arc">
            <a:avLst>
              <a:gd name="adj1" fmla="val 18117683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B03EFDB7-65A9-4149-898F-92534C7A9419}"/>
              </a:ext>
            </a:extLst>
          </p:cNvPr>
          <p:cNvSpPr/>
          <p:nvPr/>
        </p:nvSpPr>
        <p:spPr>
          <a:xfrm rot="18468281">
            <a:off x="8358054" y="3194471"/>
            <a:ext cx="608587" cy="900307"/>
          </a:xfrm>
          <a:prstGeom prst="arc">
            <a:avLst>
              <a:gd name="adj1" fmla="val 17664435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0751951-0B88-4A40-8D02-3E19171D9BD5}"/>
                  </a:ext>
                </a:extLst>
              </p:cNvPr>
              <p:cNvSpPr/>
              <p:nvPr/>
            </p:nvSpPr>
            <p:spPr>
              <a:xfrm>
                <a:off x="8598992" y="2979090"/>
                <a:ext cx="436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0751951-0B88-4A40-8D02-3E19171D9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992" y="2979090"/>
                <a:ext cx="4366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AF1799-CD73-B84E-9863-67FF04986B4A}"/>
                  </a:ext>
                </a:extLst>
              </p:cNvPr>
              <p:cNvSpPr/>
              <p:nvPr/>
            </p:nvSpPr>
            <p:spPr>
              <a:xfrm>
                <a:off x="10089895" y="3753374"/>
                <a:ext cx="14911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⊥</m:t>
                    </m:r>
                  </m:oMath>
                </a14:m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(</a:t>
                </a:r>
                <a:r>
                  <a:rPr lang="ja-JP" altLang="en-US" dirty="0">
                    <a:latin typeface="MS Mincho" charset="-128"/>
                    <a:ea typeface="MS Mincho" charset="-128"/>
                    <a:cs typeface="MS Mincho" charset="-128"/>
                  </a:rPr>
                  <a:t>鉛直方向</a:t>
                </a:r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AF1799-CD73-B84E-9863-67FF0498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895" y="3753374"/>
                <a:ext cx="1491114" cy="369332"/>
              </a:xfrm>
              <a:prstGeom prst="rect">
                <a:avLst/>
              </a:prstGeom>
              <a:blipFill>
                <a:blip r:embed="rId10"/>
                <a:stretch>
                  <a:fillRect t="-10000" r="-168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030CDC-77FD-2546-B9E0-1DC972E874F6}"/>
              </a:ext>
            </a:extLst>
          </p:cNvPr>
          <p:cNvCxnSpPr>
            <a:cxnSpLocks/>
          </p:cNvCxnSpPr>
          <p:nvPr/>
        </p:nvCxnSpPr>
        <p:spPr>
          <a:xfrm>
            <a:off x="7047871" y="3938040"/>
            <a:ext cx="2977421" cy="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31C17F-49DE-1946-9750-8A56CDBBBABD}"/>
              </a:ext>
            </a:extLst>
          </p:cNvPr>
          <p:cNvCxnSpPr>
            <a:cxnSpLocks/>
          </p:cNvCxnSpPr>
          <p:nvPr/>
        </p:nvCxnSpPr>
        <p:spPr>
          <a:xfrm flipV="1">
            <a:off x="8483768" y="2723925"/>
            <a:ext cx="0" cy="2358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1F5D7D8-B061-714D-BF8F-E082251C1C40}"/>
              </a:ext>
            </a:extLst>
          </p:cNvPr>
          <p:cNvCxnSpPr>
            <a:cxnSpLocks/>
          </p:cNvCxnSpPr>
          <p:nvPr/>
        </p:nvCxnSpPr>
        <p:spPr>
          <a:xfrm flipH="1">
            <a:off x="7723964" y="2881176"/>
            <a:ext cx="1391423" cy="23529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E70391-44A6-B74B-B02B-2297E246D5D0}"/>
              </a:ext>
            </a:extLst>
          </p:cNvPr>
          <p:cNvCxnSpPr>
            <a:cxnSpLocks/>
          </p:cNvCxnSpPr>
          <p:nvPr/>
        </p:nvCxnSpPr>
        <p:spPr>
          <a:xfrm flipH="1" flipV="1">
            <a:off x="7405120" y="3260308"/>
            <a:ext cx="2408205" cy="14860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E68729-CA4D-0B49-8270-64A90FDACAE9}"/>
                  </a:ext>
                </a:extLst>
              </p:cNvPr>
              <p:cNvSpPr/>
              <p:nvPr/>
            </p:nvSpPr>
            <p:spPr>
              <a:xfrm>
                <a:off x="7216117" y="2384529"/>
                <a:ext cx="1446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∥</m:t>
                    </m:r>
                  </m:oMath>
                </a14:m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(</a:t>
                </a:r>
                <a:r>
                  <a:rPr lang="ja-JP" altLang="en-US" dirty="0">
                    <a:latin typeface="MS Mincho" charset="-128"/>
                    <a:ea typeface="MS Mincho" charset="-128"/>
                    <a:cs typeface="MS Mincho" charset="-128"/>
                  </a:rPr>
                  <a:t>水平方向</a:t>
                </a:r>
                <a:r>
                  <a:rPr lang="en-US" dirty="0">
                    <a:latin typeface="MS Mincho" charset="-128"/>
                    <a:ea typeface="MS Mincho" charset="-128"/>
                    <a:cs typeface="MS Mincho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E68729-CA4D-0B49-8270-64A90FDAC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17" y="2384529"/>
                <a:ext cx="1446230" cy="369332"/>
              </a:xfrm>
              <a:prstGeom prst="rect">
                <a:avLst/>
              </a:prstGeom>
              <a:blipFill>
                <a:blip r:embed="rId11"/>
                <a:stretch>
                  <a:fillRect t="-10000" r="-17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31AF5D2-83D6-3F42-85EB-EAAA4454F55E}"/>
                  </a:ext>
                </a:extLst>
              </p:cNvPr>
              <p:cNvSpPr txBox="1"/>
              <p:nvPr/>
            </p:nvSpPr>
            <p:spPr>
              <a:xfrm>
                <a:off x="9008415" y="2576048"/>
                <a:ext cx="43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31AF5D2-83D6-3F42-85EB-EAAA4454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415" y="2576048"/>
                <a:ext cx="4305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8E5137-735C-0642-95FD-B8C134DE41EB}"/>
                  </a:ext>
                </a:extLst>
              </p:cNvPr>
              <p:cNvSpPr/>
              <p:nvPr/>
            </p:nvSpPr>
            <p:spPr>
              <a:xfrm>
                <a:off x="7108705" y="2986942"/>
                <a:ext cx="43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8E5137-735C-0642-95FD-B8C134DE4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05" y="2986942"/>
                <a:ext cx="433901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ight Arrow 81">
            <a:extLst>
              <a:ext uri="{FF2B5EF4-FFF2-40B4-BE49-F238E27FC236}">
                <a16:creationId xmlns:a16="http://schemas.microsoft.com/office/drawing/2014/main" id="{2D8C9FE0-DF3D-4B40-A7A1-E2C020F98E67}"/>
              </a:ext>
            </a:extLst>
          </p:cNvPr>
          <p:cNvSpPr/>
          <p:nvPr/>
        </p:nvSpPr>
        <p:spPr>
          <a:xfrm>
            <a:off x="5434923" y="3076842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B8A00A1E-A02F-D946-BA4B-17218F2A8866}"/>
              </a:ext>
            </a:extLst>
          </p:cNvPr>
          <p:cNvSpPr/>
          <p:nvPr/>
        </p:nvSpPr>
        <p:spPr>
          <a:xfrm flipH="1">
            <a:off x="5401636" y="3896683"/>
            <a:ext cx="978407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93A576F-0C8F-6445-A528-BD3FE489A845}"/>
                  </a:ext>
                </a:extLst>
              </p:cNvPr>
              <p:cNvSpPr txBox="1"/>
              <p:nvPr/>
            </p:nvSpPr>
            <p:spPr>
              <a:xfrm>
                <a:off x="5273688" y="2585354"/>
                <a:ext cx="1225720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/>
                  <a:t> 回転</a:t>
                </a:r>
                <a:endParaRPr lang="en-US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93A576F-0C8F-6445-A528-BD3FE489A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688" y="2585354"/>
                <a:ext cx="1225720" cy="459741"/>
              </a:xfrm>
              <a:prstGeom prst="rect">
                <a:avLst/>
              </a:prstGeom>
              <a:blipFill>
                <a:blip r:embed="rId14"/>
                <a:stretch>
                  <a:fillRect r="-3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4D7EB3-C561-3E43-A580-218F328CE6EB}"/>
                  </a:ext>
                </a:extLst>
              </p:cNvPr>
              <p:cNvSpPr txBox="1"/>
              <p:nvPr/>
            </p:nvSpPr>
            <p:spPr>
              <a:xfrm>
                <a:off x="5132557" y="4502643"/>
                <a:ext cx="1589602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回転</a:t>
                </a:r>
                <a:endParaRPr lang="en-US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4D7EB3-C561-3E43-A580-218F328C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557" y="4502643"/>
                <a:ext cx="1589602" cy="459741"/>
              </a:xfrm>
              <a:prstGeom prst="rect">
                <a:avLst/>
              </a:prstGeom>
              <a:blipFill>
                <a:blip r:embed="rId15"/>
                <a:stretch>
                  <a:fillRect r="-238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4995F9CC-77E8-4941-8985-52832D47ED6E}"/>
              </a:ext>
            </a:extLst>
          </p:cNvPr>
          <p:cNvSpPr/>
          <p:nvPr/>
        </p:nvSpPr>
        <p:spPr>
          <a:xfrm>
            <a:off x="228411" y="1703774"/>
            <a:ext cx="4849695" cy="4140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AA1A00-39E2-DC43-84E0-FF13207CD8AC}"/>
              </a:ext>
            </a:extLst>
          </p:cNvPr>
          <p:cNvSpPr/>
          <p:nvPr/>
        </p:nvSpPr>
        <p:spPr>
          <a:xfrm>
            <a:off x="6689901" y="1703774"/>
            <a:ext cx="4849695" cy="4140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F2D7BC6-B72D-A54E-9B0C-E2750E82B2FE}"/>
                  </a:ext>
                </a:extLst>
              </p:cNvPr>
              <p:cNvSpPr txBox="1"/>
              <p:nvPr/>
            </p:nvSpPr>
            <p:spPr>
              <a:xfrm>
                <a:off x="2005400" y="5410320"/>
                <a:ext cx="122796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/>
                  <a:t>座標系</a:t>
                </a:r>
                <a:endParaRPr lang="en-US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F2D7BC6-B72D-A54E-9B0C-E2750E82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400" y="5410320"/>
                <a:ext cx="1227965" cy="369332"/>
              </a:xfrm>
              <a:prstGeom prst="rect">
                <a:avLst/>
              </a:prstGeom>
              <a:blipFill>
                <a:blip r:embed="rId16"/>
                <a:stretch>
                  <a:fillRect t="-6452" r="-1010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E076EA04-DAB9-C742-A270-2A61E967872F}"/>
              </a:ext>
            </a:extLst>
          </p:cNvPr>
          <p:cNvSpPr txBox="1"/>
          <p:nvPr/>
        </p:nvSpPr>
        <p:spPr>
          <a:xfrm>
            <a:off x="8208003" y="5410320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鉛直，水平座標系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paration 9">
            <a:extLst>
              <a:ext uri="{FF2B5EF4-FFF2-40B4-BE49-F238E27FC236}">
                <a16:creationId xmlns:a16="http://schemas.microsoft.com/office/drawing/2014/main" id="{0A2F9CD6-4E93-5B40-A364-AD71D6A5D2BE}"/>
              </a:ext>
            </a:extLst>
          </p:cNvPr>
          <p:cNvSpPr/>
          <p:nvPr/>
        </p:nvSpPr>
        <p:spPr>
          <a:xfrm>
            <a:off x="2546155" y="974144"/>
            <a:ext cx="2014331" cy="61264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初期設定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827C1627-EE71-2E48-987A-C0AAC5A0B2D4}"/>
              </a:ext>
            </a:extLst>
          </p:cNvPr>
          <p:cNvSpPr/>
          <p:nvPr/>
        </p:nvSpPr>
        <p:spPr>
          <a:xfrm>
            <a:off x="2707568" y="120350"/>
            <a:ext cx="1683027" cy="58461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69628A-197E-3242-8BF5-45AEDDD342DD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549082" y="704966"/>
            <a:ext cx="4239" cy="269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cess 23">
            <a:extLst>
              <a:ext uri="{FF2B5EF4-FFF2-40B4-BE49-F238E27FC236}">
                <a16:creationId xmlns:a16="http://schemas.microsoft.com/office/drawing/2014/main" id="{38CC9C90-6E88-0140-A542-CB5D9484C77F}"/>
              </a:ext>
            </a:extLst>
          </p:cNvPr>
          <p:cNvSpPr/>
          <p:nvPr/>
        </p:nvSpPr>
        <p:spPr>
          <a:xfrm>
            <a:off x="2707563" y="3957870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動体検出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Process 51">
            <a:extLst>
              <a:ext uri="{FF2B5EF4-FFF2-40B4-BE49-F238E27FC236}">
                <a16:creationId xmlns:a16="http://schemas.microsoft.com/office/drawing/2014/main" id="{74A22776-CEE7-9147-B68D-B1FE177E90B8}"/>
              </a:ext>
            </a:extLst>
          </p:cNvPr>
          <p:cNvSpPr/>
          <p:nvPr/>
        </p:nvSpPr>
        <p:spPr>
          <a:xfrm>
            <a:off x="2707563" y="4836674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ノイズ除去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Process 52">
            <a:extLst>
              <a:ext uri="{FF2B5EF4-FFF2-40B4-BE49-F238E27FC236}">
                <a16:creationId xmlns:a16="http://schemas.microsoft.com/office/drawing/2014/main" id="{8CAD76E1-EF79-5E45-9B69-CE3B811FFF6D}"/>
              </a:ext>
            </a:extLst>
          </p:cNvPr>
          <p:cNvSpPr/>
          <p:nvPr/>
        </p:nvSpPr>
        <p:spPr>
          <a:xfrm>
            <a:off x="2707563" y="5715478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ラベリング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Process 54">
            <a:extLst>
              <a:ext uri="{FF2B5EF4-FFF2-40B4-BE49-F238E27FC236}">
                <a16:creationId xmlns:a16="http://schemas.microsoft.com/office/drawing/2014/main" id="{DB7C24DD-7F09-0846-8463-8E3C5C7E34A3}"/>
              </a:ext>
            </a:extLst>
          </p:cNvPr>
          <p:cNvSpPr/>
          <p:nvPr/>
        </p:nvSpPr>
        <p:spPr>
          <a:xfrm>
            <a:off x="2707564" y="3079066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動画から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フレーム取得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Decision 56">
            <a:extLst>
              <a:ext uri="{FF2B5EF4-FFF2-40B4-BE49-F238E27FC236}">
                <a16:creationId xmlns:a16="http://schemas.microsoft.com/office/drawing/2014/main" id="{0FD1971A-7C0E-304D-9E0D-DD9FCACD068C}"/>
              </a:ext>
            </a:extLst>
          </p:cNvPr>
          <p:cNvSpPr/>
          <p:nvPr/>
        </p:nvSpPr>
        <p:spPr>
          <a:xfrm>
            <a:off x="5948428" y="794224"/>
            <a:ext cx="2235926" cy="95996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走査中？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54168D-4B87-8A49-8166-8E172723D75B}"/>
              </a:ext>
            </a:extLst>
          </p:cNvPr>
          <p:cNvSpPr txBox="1"/>
          <p:nvPr/>
        </p:nvSpPr>
        <p:spPr>
          <a:xfrm>
            <a:off x="6186277" y="1569520"/>
            <a:ext cx="64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E31E8D-0657-F243-9F7C-F67A1F4B51FF}"/>
              </a:ext>
            </a:extLst>
          </p:cNvPr>
          <p:cNvSpPr txBox="1"/>
          <p:nvPr/>
        </p:nvSpPr>
        <p:spPr>
          <a:xfrm>
            <a:off x="8025901" y="13838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60" name="Process 59">
            <a:extLst>
              <a:ext uri="{FF2B5EF4-FFF2-40B4-BE49-F238E27FC236}">
                <a16:creationId xmlns:a16="http://schemas.microsoft.com/office/drawing/2014/main" id="{DD808F6D-8EC2-2F44-9082-CDB01DB5078A}"/>
              </a:ext>
            </a:extLst>
          </p:cNvPr>
          <p:cNvSpPr/>
          <p:nvPr/>
        </p:nvSpPr>
        <p:spPr>
          <a:xfrm>
            <a:off x="6224876" y="1970860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現在の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フレーム走査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Decision 60">
            <a:extLst>
              <a:ext uri="{FF2B5EF4-FFF2-40B4-BE49-F238E27FC236}">
                <a16:creationId xmlns:a16="http://schemas.microsoft.com/office/drawing/2014/main" id="{A26EB27C-79FC-7B40-9871-273B03896BB5}"/>
              </a:ext>
            </a:extLst>
          </p:cNvPr>
          <p:cNvSpPr/>
          <p:nvPr/>
        </p:nvSpPr>
        <p:spPr>
          <a:xfrm>
            <a:off x="5459911" y="2800182"/>
            <a:ext cx="3212956" cy="161867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動体がネットを横切った？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094F8B-FC3A-B54D-894A-2F4265CF7392}"/>
              </a:ext>
            </a:extLst>
          </p:cNvPr>
          <p:cNvSpPr txBox="1"/>
          <p:nvPr/>
        </p:nvSpPr>
        <p:spPr>
          <a:xfrm>
            <a:off x="6219613" y="4235389"/>
            <a:ext cx="6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E2DAC8-49A5-4D40-B7EB-4F7449B691FD}"/>
              </a:ext>
            </a:extLst>
          </p:cNvPr>
          <p:cNvSpPr txBox="1"/>
          <p:nvPr/>
        </p:nvSpPr>
        <p:spPr>
          <a:xfrm>
            <a:off x="8025901" y="38660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65" name="Process 64">
            <a:extLst>
              <a:ext uri="{FF2B5EF4-FFF2-40B4-BE49-F238E27FC236}">
                <a16:creationId xmlns:a16="http://schemas.microsoft.com/office/drawing/2014/main" id="{D738E909-8C26-D947-A0CB-3C3E95586F0B}"/>
              </a:ext>
            </a:extLst>
          </p:cNvPr>
          <p:cNvSpPr/>
          <p:nvPr/>
        </p:nvSpPr>
        <p:spPr>
          <a:xfrm>
            <a:off x="6224875" y="4852204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過去の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フレーム走査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Process 65">
            <a:extLst>
              <a:ext uri="{FF2B5EF4-FFF2-40B4-BE49-F238E27FC236}">
                <a16:creationId xmlns:a16="http://schemas.microsoft.com/office/drawing/2014/main" id="{7514AF62-F01E-BC4E-88F3-985D356DD064}"/>
              </a:ext>
            </a:extLst>
          </p:cNvPr>
          <p:cNvSpPr/>
          <p:nvPr/>
        </p:nvSpPr>
        <p:spPr>
          <a:xfrm>
            <a:off x="6224875" y="5715478"/>
            <a:ext cx="168302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走査開始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Decision 66">
            <a:extLst>
              <a:ext uri="{FF2B5EF4-FFF2-40B4-BE49-F238E27FC236}">
                <a16:creationId xmlns:a16="http://schemas.microsoft.com/office/drawing/2014/main" id="{363B0284-6ACD-C741-889D-D3C4F49590D9}"/>
              </a:ext>
            </a:extLst>
          </p:cNvPr>
          <p:cNvSpPr/>
          <p:nvPr/>
        </p:nvSpPr>
        <p:spPr>
          <a:xfrm>
            <a:off x="2161134" y="1849926"/>
            <a:ext cx="2775883" cy="95996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動画終了？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EA8A58-299F-A24A-872B-30C9670D56AB}"/>
              </a:ext>
            </a:extLst>
          </p:cNvPr>
          <p:cNvCxnSpPr>
            <a:cxnSpLocks/>
            <a:stCxn id="10" idx="2"/>
            <a:endCxn id="67" idx="0"/>
          </p:cNvCxnSpPr>
          <p:nvPr/>
        </p:nvCxnSpPr>
        <p:spPr>
          <a:xfrm flipH="1">
            <a:off x="3549076" y="1586792"/>
            <a:ext cx="4245" cy="263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D18504C-7A88-1F4C-8F07-373DD208B41B}"/>
              </a:ext>
            </a:extLst>
          </p:cNvPr>
          <p:cNvSpPr txBox="1"/>
          <p:nvPr/>
        </p:nvSpPr>
        <p:spPr>
          <a:xfrm>
            <a:off x="1872242" y="1907852"/>
            <a:ext cx="7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A1ADD3-DCBB-0546-ABCB-5CE0E4CAD43B}"/>
              </a:ext>
            </a:extLst>
          </p:cNvPr>
          <p:cNvSpPr txBox="1"/>
          <p:nvPr/>
        </p:nvSpPr>
        <p:spPr>
          <a:xfrm>
            <a:off x="2872378" y="26252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74" name="Connector 73">
            <a:extLst>
              <a:ext uri="{FF2B5EF4-FFF2-40B4-BE49-F238E27FC236}">
                <a16:creationId xmlns:a16="http://schemas.microsoft.com/office/drawing/2014/main" id="{86C27721-1255-A94C-830B-B1A76F11BC6D}"/>
              </a:ext>
            </a:extLst>
          </p:cNvPr>
          <p:cNvSpPr/>
          <p:nvPr/>
        </p:nvSpPr>
        <p:spPr>
          <a:xfrm>
            <a:off x="6837790" y="6594282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Connector 74">
            <a:extLst>
              <a:ext uri="{FF2B5EF4-FFF2-40B4-BE49-F238E27FC236}">
                <a16:creationId xmlns:a16="http://schemas.microsoft.com/office/drawing/2014/main" id="{8540A80A-6640-9447-9D1C-4DF158BEC7C5}"/>
              </a:ext>
            </a:extLst>
          </p:cNvPr>
          <p:cNvSpPr/>
          <p:nvPr/>
        </p:nvSpPr>
        <p:spPr>
          <a:xfrm>
            <a:off x="4983399" y="1489759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6" name="Connector 75">
            <a:extLst>
              <a:ext uri="{FF2B5EF4-FFF2-40B4-BE49-F238E27FC236}">
                <a16:creationId xmlns:a16="http://schemas.microsoft.com/office/drawing/2014/main" id="{FCA382A0-AB27-6F46-A8C2-C890A75C0421}"/>
              </a:ext>
            </a:extLst>
          </p:cNvPr>
          <p:cNvSpPr/>
          <p:nvPr/>
        </p:nvSpPr>
        <p:spPr>
          <a:xfrm>
            <a:off x="3320475" y="6594282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7" name="Connector 76">
            <a:extLst>
              <a:ext uri="{FF2B5EF4-FFF2-40B4-BE49-F238E27FC236}">
                <a16:creationId xmlns:a16="http://schemas.microsoft.com/office/drawing/2014/main" id="{2175622A-7350-1345-A287-8E7002F59144}"/>
              </a:ext>
            </a:extLst>
          </p:cNvPr>
          <p:cNvSpPr/>
          <p:nvPr/>
        </p:nvSpPr>
        <p:spPr>
          <a:xfrm>
            <a:off x="6837790" y="12035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8" name="Terminator 77">
            <a:extLst>
              <a:ext uri="{FF2B5EF4-FFF2-40B4-BE49-F238E27FC236}">
                <a16:creationId xmlns:a16="http://schemas.microsoft.com/office/drawing/2014/main" id="{948CEBC5-5E47-F943-916E-0A9F2C722F8C}"/>
              </a:ext>
            </a:extLst>
          </p:cNvPr>
          <p:cNvSpPr/>
          <p:nvPr/>
        </p:nvSpPr>
        <p:spPr>
          <a:xfrm>
            <a:off x="478107" y="3091571"/>
            <a:ext cx="1683027" cy="58461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2DB0F26-9C7F-6445-AF81-3A5E09FD8170}"/>
              </a:ext>
            </a:extLst>
          </p:cNvPr>
          <p:cNvCxnSpPr>
            <a:cxnSpLocks/>
            <a:stCxn id="67" idx="1"/>
            <a:endCxn id="78" idx="0"/>
          </p:cNvCxnSpPr>
          <p:nvPr/>
        </p:nvCxnSpPr>
        <p:spPr>
          <a:xfrm rot="10800000" flipV="1">
            <a:off x="1319622" y="2329907"/>
            <a:ext cx="841513" cy="761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A191CC0-03F1-E945-91AB-F94122F37F56}"/>
              </a:ext>
            </a:extLst>
          </p:cNvPr>
          <p:cNvCxnSpPr>
            <a:cxnSpLocks/>
            <a:stCxn id="67" idx="2"/>
            <a:endCxn id="55" idx="0"/>
          </p:cNvCxnSpPr>
          <p:nvPr/>
        </p:nvCxnSpPr>
        <p:spPr>
          <a:xfrm>
            <a:off x="3549076" y="2809888"/>
            <a:ext cx="2" cy="269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8ED4F32-C361-0C48-B644-75F48FF8B5E3}"/>
              </a:ext>
            </a:extLst>
          </p:cNvPr>
          <p:cNvCxnSpPr>
            <a:cxnSpLocks/>
            <a:stCxn id="55" idx="2"/>
            <a:endCxn id="24" idx="0"/>
          </p:cNvCxnSpPr>
          <p:nvPr/>
        </p:nvCxnSpPr>
        <p:spPr>
          <a:xfrm flipH="1">
            <a:off x="3549077" y="3691714"/>
            <a:ext cx="1" cy="266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B675C0-A76C-2146-8281-78C5251111D8}"/>
              </a:ext>
            </a:extLst>
          </p:cNvPr>
          <p:cNvCxnSpPr>
            <a:cxnSpLocks/>
            <a:stCxn id="24" idx="2"/>
            <a:endCxn id="52" idx="0"/>
          </p:cNvCxnSpPr>
          <p:nvPr/>
        </p:nvCxnSpPr>
        <p:spPr>
          <a:xfrm>
            <a:off x="3549077" y="4570518"/>
            <a:ext cx="0" cy="266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8A8F6C-E184-9F43-A242-A295F361791B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3549077" y="5449322"/>
            <a:ext cx="0" cy="266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741D7B9-5F32-BA42-A054-1F73149ECBA0}"/>
              </a:ext>
            </a:extLst>
          </p:cNvPr>
          <p:cNvCxnSpPr>
            <a:cxnSpLocks/>
            <a:stCxn id="53" idx="2"/>
            <a:endCxn id="76" idx="0"/>
          </p:cNvCxnSpPr>
          <p:nvPr/>
        </p:nvCxnSpPr>
        <p:spPr>
          <a:xfrm flipH="1">
            <a:off x="3549075" y="6328126"/>
            <a:ext cx="2" cy="266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3507BE-05AB-314C-AB1A-6B9C88BB368D}"/>
              </a:ext>
            </a:extLst>
          </p:cNvPr>
          <p:cNvCxnSpPr>
            <a:cxnSpLocks/>
            <a:stCxn id="75" idx="2"/>
          </p:cNvCxnSpPr>
          <p:nvPr/>
        </p:nvCxnSpPr>
        <p:spPr>
          <a:xfrm flipH="1" flipV="1">
            <a:off x="3549075" y="1714246"/>
            <a:ext cx="1434324" cy="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1CAE4CC-53FA-B049-BBB9-71213F520C4D}"/>
              </a:ext>
            </a:extLst>
          </p:cNvPr>
          <p:cNvCxnSpPr>
            <a:cxnSpLocks/>
            <a:stCxn id="77" idx="4"/>
            <a:endCxn id="57" idx="0"/>
          </p:cNvCxnSpPr>
          <p:nvPr/>
        </p:nvCxnSpPr>
        <p:spPr>
          <a:xfrm>
            <a:off x="7066390" y="577550"/>
            <a:ext cx="1" cy="21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C24108-E80A-0A48-B012-268EA03904F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7066389" y="2583508"/>
            <a:ext cx="1" cy="21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9A85D7-D70A-804A-80D0-68C58B7B7E22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7066389" y="6328126"/>
            <a:ext cx="1" cy="266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1AFC003-3E95-B944-BA21-4D37C8072E05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066389" y="5464852"/>
            <a:ext cx="0" cy="25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565DC3C-A14D-D640-8CC9-0B1F5D373215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7066390" y="1274205"/>
            <a:ext cx="1117964" cy="1448218"/>
          </a:xfrm>
          <a:prstGeom prst="bentConnector4">
            <a:avLst>
              <a:gd name="adj1" fmla="val -71400"/>
              <a:gd name="adj2" fmla="val 99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32A153A9-753A-EB4A-85EA-C01EB6CACCE6}"/>
              </a:ext>
            </a:extLst>
          </p:cNvPr>
          <p:cNvCxnSpPr>
            <a:cxnSpLocks/>
            <a:stCxn id="61" idx="3"/>
          </p:cNvCxnSpPr>
          <p:nvPr/>
        </p:nvCxnSpPr>
        <p:spPr>
          <a:xfrm flipH="1">
            <a:off x="7061125" y="3609519"/>
            <a:ext cx="1611742" cy="2853930"/>
          </a:xfrm>
          <a:prstGeom prst="bentConnector4">
            <a:avLst>
              <a:gd name="adj1" fmla="val -19763"/>
              <a:gd name="adj2" fmla="val 99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74799E6-BFA9-0B4D-AB00-D3355E1BD183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7066390" y="1754186"/>
            <a:ext cx="1" cy="216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7C1F1B5-5E78-2644-A6F6-A6C8CD0829CC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7066389" y="4418856"/>
            <a:ext cx="0" cy="43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CC8C39-8A4C-4A4E-A556-81E58E05CF23}"/>
              </a:ext>
            </a:extLst>
          </p:cNvPr>
          <p:cNvCxnSpPr/>
          <p:nvPr/>
        </p:nvCxnSpPr>
        <p:spPr>
          <a:xfrm flipH="1">
            <a:off x="5307374" y="2714937"/>
            <a:ext cx="1" cy="21765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651F623-168B-C241-91DE-1067EB641985}"/>
              </a:ext>
            </a:extLst>
          </p:cNvPr>
          <p:cNvSpPr/>
          <p:nvPr/>
        </p:nvSpPr>
        <p:spPr>
          <a:xfrm>
            <a:off x="4952212" y="3548720"/>
            <a:ext cx="143180" cy="143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FFD47-D6FA-BE43-80E4-C67677DBE81F}"/>
              </a:ext>
            </a:extLst>
          </p:cNvPr>
          <p:cNvSpPr txBox="1"/>
          <p:nvPr/>
        </p:nvSpPr>
        <p:spPr>
          <a:xfrm>
            <a:off x="7030101" y="25302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9AAD76-4F3C-954A-A761-DAD03AF57E04}"/>
              </a:ext>
            </a:extLst>
          </p:cNvPr>
          <p:cNvCxnSpPr/>
          <p:nvPr/>
        </p:nvCxnSpPr>
        <p:spPr>
          <a:xfrm>
            <a:off x="3574093" y="2714936"/>
            <a:ext cx="334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5BF36-D392-B246-A402-F83AB72B44FE}"/>
              </a:ext>
            </a:extLst>
          </p:cNvPr>
          <p:cNvCxnSpPr/>
          <p:nvPr/>
        </p:nvCxnSpPr>
        <p:spPr>
          <a:xfrm>
            <a:off x="3564257" y="2704364"/>
            <a:ext cx="0" cy="221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FFEF7F-03D2-B849-B671-63DF5F9E9AB6}"/>
              </a:ext>
            </a:extLst>
          </p:cNvPr>
          <p:cNvSpPr txBox="1"/>
          <p:nvPr/>
        </p:nvSpPr>
        <p:spPr>
          <a:xfrm>
            <a:off x="3432067" y="48411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C01A2B6-E348-4344-9037-BEE26CEC01CB}"/>
              </a:ext>
            </a:extLst>
          </p:cNvPr>
          <p:cNvSpPr/>
          <p:nvPr/>
        </p:nvSpPr>
        <p:spPr>
          <a:xfrm rot="20399792">
            <a:off x="5187556" y="3416329"/>
            <a:ext cx="316913" cy="2202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64BFD-5704-EF47-9964-AFD334A5A7D7}"/>
              </a:ext>
            </a:extLst>
          </p:cNvPr>
          <p:cNvSpPr/>
          <p:nvPr/>
        </p:nvSpPr>
        <p:spPr>
          <a:xfrm>
            <a:off x="5567333" y="3365642"/>
            <a:ext cx="143180" cy="143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48343C-6BBF-3945-BCF2-27851777E910}"/>
              </a:ext>
            </a:extLst>
          </p:cNvPr>
          <p:cNvSpPr/>
          <p:nvPr/>
        </p:nvSpPr>
        <p:spPr>
          <a:xfrm>
            <a:off x="4495730" y="3684156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7FEA90-A158-5C4B-8FE4-D28C01E835D3}"/>
              </a:ext>
            </a:extLst>
          </p:cNvPr>
          <p:cNvSpPr/>
          <p:nvPr/>
        </p:nvSpPr>
        <p:spPr>
          <a:xfrm>
            <a:off x="4043465" y="3840711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D7E779-D5D1-A541-9E30-A3704EA4A520}"/>
              </a:ext>
            </a:extLst>
          </p:cNvPr>
          <p:cNvSpPr/>
          <p:nvPr/>
        </p:nvSpPr>
        <p:spPr>
          <a:xfrm>
            <a:off x="6058625" y="3294052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05FC07-4868-B546-AAAE-066F09CD59B5}"/>
              </a:ext>
            </a:extLst>
          </p:cNvPr>
          <p:cNvSpPr/>
          <p:nvPr/>
        </p:nvSpPr>
        <p:spPr>
          <a:xfrm>
            <a:off x="6569697" y="3473385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BEFAD-4507-1C4F-A3A3-E7B0AE045974}"/>
              </a:ext>
            </a:extLst>
          </p:cNvPr>
          <p:cNvSpPr txBox="1"/>
          <p:nvPr/>
        </p:nvSpPr>
        <p:spPr>
          <a:xfrm>
            <a:off x="3578600" y="43391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過去のフレーム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9EF67-CCFF-6E4A-96F3-BC851AD25EA3}"/>
              </a:ext>
            </a:extLst>
          </p:cNvPr>
          <p:cNvSpPr txBox="1"/>
          <p:nvPr/>
        </p:nvSpPr>
        <p:spPr>
          <a:xfrm>
            <a:off x="3593591" y="502577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シャトルが左から右へ横切った場合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7F00216-DF63-524F-A1E4-1A345574F41B}"/>
              </a:ext>
            </a:extLst>
          </p:cNvPr>
          <p:cNvSpPr/>
          <p:nvPr/>
        </p:nvSpPr>
        <p:spPr>
          <a:xfrm>
            <a:off x="5692601" y="4094921"/>
            <a:ext cx="509204" cy="18276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902DA-B61F-A04D-A899-AA5DC2B1F3D2}"/>
              </a:ext>
            </a:extLst>
          </p:cNvPr>
          <p:cNvSpPr txBox="1"/>
          <p:nvPr/>
        </p:nvSpPr>
        <p:spPr>
          <a:xfrm>
            <a:off x="5543600" y="43273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現在のフレーム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40D1E7-25BA-3841-B959-16D738837B80}"/>
              </a:ext>
            </a:extLst>
          </p:cNvPr>
          <p:cNvCxnSpPr/>
          <p:nvPr/>
        </p:nvCxnSpPr>
        <p:spPr>
          <a:xfrm flipH="1">
            <a:off x="4868055" y="3042565"/>
            <a:ext cx="418929" cy="5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54B3EA-B35B-0A44-AD86-5B7362D7D4A5}"/>
              </a:ext>
            </a:extLst>
          </p:cNvPr>
          <p:cNvSpPr txBox="1"/>
          <p:nvPr/>
        </p:nvSpPr>
        <p:spPr>
          <a:xfrm>
            <a:off x="4221724" y="29148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閾値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1B5B0800-1CBF-E647-978F-EC36B7D4F8E1}"/>
              </a:ext>
            </a:extLst>
          </p:cNvPr>
          <p:cNvSpPr/>
          <p:nvPr/>
        </p:nvSpPr>
        <p:spPr>
          <a:xfrm rot="16200000">
            <a:off x="4468945" y="3458586"/>
            <a:ext cx="130375" cy="140304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144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Mincho</vt:lpstr>
      <vt:lpstr>游ゴシック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2018-02-12T04:54:28Z</dcterms:created>
  <dcterms:modified xsi:type="dcterms:W3CDTF">2018-02-13T06:22:57Z</dcterms:modified>
</cp:coreProperties>
</file>