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5"/>
    <p:restoredTop sz="94631"/>
  </p:normalViewPr>
  <p:slideViewPr>
    <p:cSldViewPr snapToGrid="0" snapToObjects="1">
      <p:cViewPr>
        <p:scale>
          <a:sx n="85" d="100"/>
          <a:sy n="85" d="100"/>
        </p:scale>
        <p:origin x="-70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6E8-70F9-B840-ADF8-6A9EA9FA1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3F0D0-3830-1444-803B-365A9BD2C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A98D-F528-344B-801F-E98BA22A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D680-2B98-E44D-A322-F92F06C3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884BC-E5DE-D04A-A582-AAC5C90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1742-5C95-FC4B-A996-6B052AA8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3D71F-486F-4849-93C2-D740A318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2994-CBA8-074B-B867-29B680DD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050EA-6B9A-464A-B830-CB741A81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C3C5-95EB-494C-BAFF-F42C507F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2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9A533-BA3E-C242-B5C1-F6C716340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1E819-4A69-2845-8F7F-CA3452782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E28C-D21E-9F44-8FAC-99AFD6B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C62A-CE73-5442-823F-A746F1D9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48DF-8958-CA43-87B0-006CD045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75CF-CC32-DB47-9D69-0893AD10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B6A6-780A-B844-A3F0-B3FDE4ED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F227E-3DAD-AE44-9D26-979401D0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57E71-76F9-B649-A9B9-CA4F6A8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E317-8A52-3549-B5A7-8A445E92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651D-ED9B-CD40-AA71-7E7C49B2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672B9-138C-0B47-9621-60429EF72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DE23-7416-2A48-8014-B1662BC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3EAE-C4C2-5447-BC99-5CC88B6A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6D0F-D556-4941-933F-76DED170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7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1551-9875-274E-9BF0-063240A4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18D-CB7B-5B44-BBD7-EF3E8BD79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CAD5-7FEA-B74B-BDCC-401204092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441D-BBFD-1542-9649-1D1F13DD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5158E-92A4-414A-9F2E-A22D1621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EAA45-A567-D34A-BD9B-39BD3D37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C673-06F2-7344-B17D-C1071D07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0BE9-E2D5-0B40-A7C3-4F7925675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5ED5B-2680-FA4B-9E10-874E06901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AF086-6F65-DE4F-9FE0-6E0CD19B2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5543B-67DC-5B43-AE9A-36C4C8ADA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32786-30BC-7A40-AB38-0726DBAB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D5E65-1FD9-544D-BA60-64ED437D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38932-3770-C641-A57E-BA6250C2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3C6C-C762-4544-89D2-B1843727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63B23-AD38-3D4C-9E80-BDCB5EFE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7BC43-90AC-D745-BE70-97AD77A4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0B723-EBCC-1C4F-A0C5-2CBA0835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A9129-1F6F-F542-89B7-BDDF2E5C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34044-04A0-8447-A746-B6B9700D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704CA-0C26-EE4E-BD72-27F012C2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0087-F470-554D-9BCC-9C7C6DBC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8008-AD13-7640-95BA-3B025E9C1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FDB9C-CE87-E242-A233-026E1571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555BD-2795-1E47-BAB6-EED461A6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9853F-8A9F-D34C-9469-17850C3D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817C1-D23E-774F-9EA2-99E86854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B022-09A2-1D4E-B01D-726F3B0C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E8723-B675-9246-A71F-47290AABE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D40F1-C65C-1940-9537-C7AA4287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2246B-0A3E-FD4E-BE43-A9B52AC5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4DD-5929-CC48-8F84-9ECF08790388}" type="datetimeFigureOut"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C6E1-070E-494B-B24D-CE819D46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96698-2A84-224F-ACD2-0233E2C6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D6D82-9C69-244D-9C64-99007DAC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DD982-13E9-C24B-9F79-118A8F24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7D90-8494-4340-8321-810FADE75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14DD-5929-CC48-8F84-9ECF08790388}" type="datetimeFigureOut"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45DE-CE33-CC47-9957-53C4C5815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D215-50B3-914C-999C-A5EA5225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3AB-365B-ED4C-93D1-4761E0D5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cess 5">
            <a:extLst>
              <a:ext uri="{FF2B5EF4-FFF2-40B4-BE49-F238E27FC236}">
                <a16:creationId xmlns:a16="http://schemas.microsoft.com/office/drawing/2014/main" id="{799E7A2A-14A8-4E44-8094-4462F42DB5AF}"/>
              </a:ext>
            </a:extLst>
          </p:cNvPr>
          <p:cNvSpPr/>
          <p:nvPr/>
        </p:nvSpPr>
        <p:spPr>
          <a:xfrm>
            <a:off x="2692580" y="2175095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角度の更新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0D2255AB-9F91-AD4F-A6E6-A89D0B82C989}"/>
              </a:ext>
            </a:extLst>
          </p:cNvPr>
          <p:cNvSpPr/>
          <p:nvPr/>
        </p:nvSpPr>
        <p:spPr>
          <a:xfrm>
            <a:off x="5615658" y="1276113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角速度の更新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0C02E67A-6B85-4240-B3A3-1B2F441B7FA5}"/>
              </a:ext>
            </a:extLst>
          </p:cNvPr>
          <p:cNvSpPr/>
          <p:nvPr/>
        </p:nvSpPr>
        <p:spPr>
          <a:xfrm>
            <a:off x="5615657" y="377131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トルクの更新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6DC07A67-AD19-F741-8F43-CE2840834BC7}"/>
              </a:ext>
            </a:extLst>
          </p:cNvPr>
          <p:cNvSpPr/>
          <p:nvPr/>
        </p:nvSpPr>
        <p:spPr>
          <a:xfrm>
            <a:off x="5615658" y="2175095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力の更新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47ACF8E6-9958-C647-8B09-939313C22E72}"/>
              </a:ext>
            </a:extLst>
          </p:cNvPr>
          <p:cNvSpPr/>
          <p:nvPr/>
        </p:nvSpPr>
        <p:spPr>
          <a:xfrm>
            <a:off x="2692578" y="3074077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速度の更新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4BD5B3C9-BE81-AC4B-BB26-A257183FC5AD}"/>
              </a:ext>
            </a:extLst>
          </p:cNvPr>
          <p:cNvSpPr/>
          <p:nvPr/>
        </p:nvSpPr>
        <p:spPr>
          <a:xfrm>
            <a:off x="5615658" y="3074077"/>
            <a:ext cx="1683027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位置の更新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reparation 12">
            <a:extLst>
              <a:ext uri="{FF2B5EF4-FFF2-40B4-BE49-F238E27FC236}">
                <a16:creationId xmlns:a16="http://schemas.microsoft.com/office/drawing/2014/main" id="{1ACDA60B-4AF9-4541-881B-DBB61D3C6AF8}"/>
              </a:ext>
            </a:extLst>
          </p:cNvPr>
          <p:cNvSpPr/>
          <p:nvPr/>
        </p:nvSpPr>
        <p:spPr>
          <a:xfrm>
            <a:off x="2409826" y="1258957"/>
            <a:ext cx="2248526" cy="61264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初期値設定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8E91F5CC-B663-2B46-AD07-795FEF1C39AA}"/>
              </a:ext>
            </a:extLst>
          </p:cNvPr>
          <p:cNvSpPr/>
          <p:nvPr/>
        </p:nvSpPr>
        <p:spPr>
          <a:xfrm>
            <a:off x="2692578" y="405163"/>
            <a:ext cx="1683027" cy="58461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9EF1F84-2662-E14D-B22A-25E33A057559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4182904" y="3037912"/>
            <a:ext cx="330644" cy="16282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CBA2A255-53AC-B64A-BC43-2BE1AFC754CE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 flipH="1">
            <a:off x="4168231" y="1397785"/>
            <a:ext cx="1654797" cy="2923084"/>
          </a:xfrm>
          <a:prstGeom prst="bentConnector4">
            <a:avLst>
              <a:gd name="adj1" fmla="val -41896"/>
              <a:gd name="adj2" fmla="val 1525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19D57F-08F1-D14D-B265-999DF8212C44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3534089" y="989779"/>
            <a:ext cx="3" cy="269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48D64F4-4D3A-D54A-A55C-67389C58495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3534089" y="1871605"/>
            <a:ext cx="5" cy="303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B34DD2C-9FD3-4340-9C1F-7652D9D5EEF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534092" y="2787743"/>
            <a:ext cx="2" cy="28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389A3BC-71D3-B84D-B073-8C46614E5F2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457171" y="989779"/>
            <a:ext cx="1" cy="28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5F0AAC-AEB1-5C4C-AA14-E3802A3BEF9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457172" y="1888761"/>
            <a:ext cx="0" cy="28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127148E-02C3-7F48-A73F-AFCE2720607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457172" y="2787743"/>
            <a:ext cx="0" cy="28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E1A99069-07BB-4F4E-A7B2-05FD1060A15D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 flipV="1">
            <a:off x="3989647" y="1549845"/>
            <a:ext cx="3640238" cy="1294810"/>
          </a:xfrm>
          <a:prstGeom prst="bentConnector3">
            <a:avLst>
              <a:gd name="adj1" fmla="val -62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1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2018-02-12T04:54:28Z</dcterms:created>
  <dcterms:modified xsi:type="dcterms:W3CDTF">2018-02-12T05:37:44Z</dcterms:modified>
</cp:coreProperties>
</file>