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256" r:id="rId2"/>
    <p:sldId id="257" r:id="rId3"/>
    <p:sldId id="258" r:id="rId4"/>
    <p:sldId id="259" r:id="rId5"/>
    <p:sldId id="262" r:id="rId6"/>
    <p:sldId id="399" r:id="rId7"/>
    <p:sldId id="265" r:id="rId8"/>
    <p:sldId id="386" r:id="rId9"/>
    <p:sldId id="361" r:id="rId10"/>
    <p:sldId id="366" r:id="rId11"/>
    <p:sldId id="367" r:id="rId12"/>
    <p:sldId id="368" r:id="rId13"/>
    <p:sldId id="369" r:id="rId14"/>
    <p:sldId id="370" r:id="rId15"/>
    <p:sldId id="264" r:id="rId16"/>
    <p:sldId id="372" r:id="rId17"/>
    <p:sldId id="276" r:id="rId18"/>
    <p:sldId id="380" r:id="rId19"/>
    <p:sldId id="374" r:id="rId20"/>
    <p:sldId id="363" r:id="rId21"/>
    <p:sldId id="392" r:id="rId22"/>
    <p:sldId id="467" r:id="rId23"/>
    <p:sldId id="393" r:id="rId24"/>
    <p:sldId id="475" r:id="rId25"/>
    <p:sldId id="466" r:id="rId26"/>
    <p:sldId id="278" r:id="rId27"/>
    <p:sldId id="378" r:id="rId28"/>
    <p:sldId id="287" r:id="rId29"/>
    <p:sldId id="402" r:id="rId30"/>
    <p:sldId id="375" r:id="rId31"/>
    <p:sldId id="377" r:id="rId32"/>
    <p:sldId id="376" r:id="rId33"/>
    <p:sldId id="373" r:id="rId34"/>
    <p:sldId id="469" r:id="rId35"/>
    <p:sldId id="472" r:id="rId36"/>
    <p:sldId id="474" r:id="rId37"/>
    <p:sldId id="381" r:id="rId38"/>
    <p:sldId id="362" r:id="rId39"/>
    <p:sldId id="360" r:id="rId40"/>
    <p:sldId id="476" r:id="rId41"/>
    <p:sldId id="478" r:id="rId42"/>
    <p:sldId id="266" r:id="rId43"/>
    <p:sldId id="383" r:id="rId44"/>
    <p:sldId id="364" r:id="rId45"/>
    <p:sldId id="389" r:id="rId46"/>
    <p:sldId id="477" r:id="rId47"/>
    <p:sldId id="289" r:id="rId48"/>
    <p:sldId id="271" r:id="rId49"/>
    <p:sldId id="358" r:id="rId50"/>
    <p:sldId id="303" r:id="rId51"/>
    <p:sldId id="407" r:id="rId52"/>
    <p:sldId id="299" r:id="rId53"/>
    <p:sldId id="298" r:id="rId54"/>
    <p:sldId id="295" r:id="rId55"/>
    <p:sldId id="403" r:id="rId56"/>
    <p:sldId id="404" r:id="rId57"/>
    <p:sldId id="387" r:id="rId58"/>
    <p:sldId id="379" r:id="rId59"/>
    <p:sldId id="486" r:id="rId60"/>
    <p:sldId id="481" r:id="rId61"/>
    <p:sldId id="291" r:id="rId62"/>
    <p:sldId id="479" r:id="rId63"/>
    <p:sldId id="292" r:id="rId64"/>
    <p:sldId id="306" r:id="rId65"/>
    <p:sldId id="487" r:id="rId66"/>
    <p:sldId id="297" r:id="rId67"/>
    <p:sldId id="329" r:id="rId68"/>
    <p:sldId id="353" r:id="rId69"/>
    <p:sldId id="330" r:id="rId70"/>
    <p:sldId id="327" r:id="rId71"/>
    <p:sldId id="332" r:id="rId72"/>
    <p:sldId id="336" r:id="rId73"/>
    <p:sldId id="382" r:id="rId74"/>
    <p:sldId id="328" r:id="rId75"/>
    <p:sldId id="485" r:id="rId76"/>
    <p:sldId id="337" r:id="rId77"/>
    <p:sldId id="308" r:id="rId78"/>
    <p:sldId id="333" r:id="rId79"/>
    <p:sldId id="324" r:id="rId80"/>
    <p:sldId id="356" r:id="rId81"/>
    <p:sldId id="344" r:id="rId82"/>
    <p:sldId id="347" r:id="rId83"/>
    <p:sldId id="339" r:id="rId84"/>
    <p:sldId id="340" r:id="rId85"/>
    <p:sldId id="341" r:id="rId86"/>
    <p:sldId id="345" r:id="rId87"/>
    <p:sldId id="505" r:id="rId88"/>
    <p:sldId id="352" r:id="rId89"/>
    <p:sldId id="331" r:id="rId90"/>
    <p:sldId id="483" r:id="rId91"/>
    <p:sldId id="351" r:id="rId92"/>
    <p:sldId id="492" r:id="rId93"/>
    <p:sldId id="348" r:id="rId94"/>
    <p:sldId id="335" r:id="rId95"/>
    <p:sldId id="315" r:id="rId96"/>
    <p:sldId id="317" r:id="rId97"/>
    <p:sldId id="320" r:id="rId98"/>
    <p:sldId id="310" r:id="rId99"/>
    <p:sldId id="316" r:id="rId100"/>
    <p:sldId id="321" r:id="rId101"/>
    <p:sldId id="314" r:id="rId102"/>
    <p:sldId id="326" r:id="rId103"/>
    <p:sldId id="273" r:id="rId104"/>
    <p:sldId id="318" r:id="rId105"/>
    <p:sldId id="319" r:id="rId106"/>
    <p:sldId id="323" r:id="rId107"/>
    <p:sldId id="325" r:id="rId108"/>
    <p:sldId id="405" r:id="rId109"/>
    <p:sldId id="313" r:id="rId110"/>
    <p:sldId id="493" r:id="rId111"/>
    <p:sldId id="503" r:id="rId112"/>
    <p:sldId id="461" r:id="rId113"/>
    <p:sldId id="463" r:id="rId114"/>
    <p:sldId id="462" r:id="rId115"/>
    <p:sldId id="434" r:id="rId116"/>
    <p:sldId id="437" r:id="rId117"/>
    <p:sldId id="435" r:id="rId118"/>
    <p:sldId id="442" r:id="rId119"/>
    <p:sldId id="436" r:id="rId120"/>
    <p:sldId id="408" r:id="rId121"/>
    <p:sldId id="409" r:id="rId122"/>
    <p:sldId id="448" r:id="rId123"/>
    <p:sldId id="460" r:id="rId124"/>
    <p:sldId id="449" r:id="rId125"/>
    <p:sldId id="455" r:id="rId126"/>
    <p:sldId id="424" r:id="rId127"/>
    <p:sldId id="451" r:id="rId128"/>
    <p:sldId id="453" r:id="rId129"/>
    <p:sldId id="458" r:id="rId130"/>
    <p:sldId id="438" r:id="rId131"/>
    <p:sldId id="452" r:id="rId132"/>
    <p:sldId id="450" r:id="rId133"/>
    <p:sldId id="410" r:id="rId134"/>
    <p:sldId id="411" r:id="rId135"/>
    <p:sldId id="495" r:id="rId136"/>
    <p:sldId id="508" r:id="rId137"/>
    <p:sldId id="412" r:id="rId138"/>
    <p:sldId id="415" r:id="rId139"/>
    <p:sldId id="416" r:id="rId140"/>
    <p:sldId id="413" r:id="rId141"/>
    <p:sldId id="443" r:id="rId142"/>
    <p:sldId id="444" r:id="rId143"/>
    <p:sldId id="509" r:id="rId144"/>
    <p:sldId id="507" r:id="rId145"/>
    <p:sldId id="446" r:id="rId146"/>
    <p:sldId id="419" r:id="rId147"/>
    <p:sldId id="432" r:id="rId148"/>
    <p:sldId id="417" r:id="rId149"/>
    <p:sldId id="421" r:id="rId150"/>
    <p:sldId id="420" r:id="rId151"/>
    <p:sldId id="418" r:id="rId152"/>
    <p:sldId id="422" r:id="rId153"/>
    <p:sldId id="431" r:id="rId154"/>
    <p:sldId id="425" r:id="rId155"/>
    <p:sldId id="439" r:id="rId156"/>
    <p:sldId id="456" r:id="rId157"/>
    <p:sldId id="464" r:id="rId158"/>
    <p:sldId id="429" r:id="rId159"/>
    <p:sldId id="445" r:id="rId160"/>
    <p:sldId id="423" r:id="rId161"/>
    <p:sldId id="441" r:id="rId162"/>
    <p:sldId id="426" r:id="rId163"/>
    <p:sldId id="440" r:id="rId164"/>
    <p:sldId id="459" r:id="rId165"/>
    <p:sldId id="430" r:id="rId166"/>
    <p:sldId id="497" r:id="rId167"/>
    <p:sldId id="427" r:id="rId168"/>
    <p:sldId id="496" r:id="rId169"/>
    <p:sldId id="342" r:id="rId170"/>
    <p:sldId id="513" r:id="rId171"/>
    <p:sldId id="454" r:id="rId172"/>
    <p:sldId id="433" r:id="rId173"/>
    <p:sldId id="515" r:id="rId174"/>
    <p:sldId id="516" r:id="rId175"/>
    <p:sldId id="512" r:id="rId176"/>
    <p:sldId id="471" r:id="rId177"/>
    <p:sldId id="498" r:id="rId178"/>
    <p:sldId id="500" r:id="rId179"/>
    <p:sldId id="501" r:id="rId180"/>
    <p:sldId id="502" r:id="rId181"/>
    <p:sldId id="343" r:id="rId182"/>
    <p:sldId id="294" r:id="rId183"/>
    <p:sldId id="447" r:id="rId184"/>
    <p:sldId id="542" r:id="rId185"/>
    <p:sldId id="514" r:id="rId186"/>
    <p:sldId id="414" r:id="rId18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90C6061-AC50-4E3C-9F6D-EA82D144F12B}">
          <p14:sldIdLst>
            <p14:sldId id="256"/>
            <p14:sldId id="257"/>
            <p14:sldId id="258"/>
            <p14:sldId id="259"/>
          </p14:sldIdLst>
        </p14:section>
        <p14:section name="表紙のデザインアイデア" id="{7DD821C2-9E32-4178-96C4-3ADDD0C40053}">
          <p14:sldIdLst>
            <p14:sldId id="262"/>
            <p14:sldId id="399"/>
            <p14:sldId id="265"/>
            <p14:sldId id="386"/>
            <p14:sldId id="361"/>
            <p14:sldId id="366"/>
            <p14:sldId id="367"/>
            <p14:sldId id="368"/>
            <p14:sldId id="369"/>
            <p14:sldId id="370"/>
            <p14:sldId id="264"/>
            <p14:sldId id="372"/>
            <p14:sldId id="276"/>
            <p14:sldId id="380"/>
            <p14:sldId id="374"/>
            <p14:sldId id="363"/>
            <p14:sldId id="392"/>
            <p14:sldId id="467"/>
            <p14:sldId id="393"/>
            <p14:sldId id="475"/>
            <p14:sldId id="466"/>
            <p14:sldId id="278"/>
            <p14:sldId id="378"/>
            <p14:sldId id="287"/>
            <p14:sldId id="402"/>
            <p14:sldId id="375"/>
            <p14:sldId id="377"/>
            <p14:sldId id="376"/>
            <p14:sldId id="373"/>
            <p14:sldId id="469"/>
            <p14:sldId id="472"/>
            <p14:sldId id="474"/>
            <p14:sldId id="381"/>
            <p14:sldId id="362"/>
            <p14:sldId id="360"/>
            <p14:sldId id="476"/>
            <p14:sldId id="478"/>
            <p14:sldId id="266"/>
            <p14:sldId id="383"/>
            <p14:sldId id="364"/>
            <p14:sldId id="389"/>
            <p14:sldId id="477"/>
            <p14:sldId id="289"/>
            <p14:sldId id="271"/>
            <p14:sldId id="358"/>
            <p14:sldId id="303"/>
            <p14:sldId id="407"/>
            <p14:sldId id="299"/>
            <p14:sldId id="298"/>
            <p14:sldId id="295"/>
            <p14:sldId id="403"/>
            <p14:sldId id="404"/>
            <p14:sldId id="387"/>
            <p14:sldId id="379"/>
            <p14:sldId id="486"/>
            <p14:sldId id="481"/>
            <p14:sldId id="291"/>
            <p14:sldId id="479"/>
            <p14:sldId id="292"/>
            <p14:sldId id="306"/>
            <p14:sldId id="487"/>
            <p14:sldId id="297"/>
          </p14:sldIdLst>
        </p14:section>
        <p14:section name="扉のデザインアイデア" id="{DBFF0B32-98F9-4540-9927-9AAB990900DD}">
          <p14:sldIdLst>
            <p14:sldId id="329"/>
            <p14:sldId id="353"/>
            <p14:sldId id="330"/>
            <p14:sldId id="327"/>
            <p14:sldId id="332"/>
            <p14:sldId id="336"/>
            <p14:sldId id="382"/>
            <p14:sldId id="328"/>
            <p14:sldId id="485"/>
            <p14:sldId id="337"/>
            <p14:sldId id="308"/>
            <p14:sldId id="333"/>
            <p14:sldId id="324"/>
            <p14:sldId id="356"/>
            <p14:sldId id="344"/>
            <p14:sldId id="347"/>
            <p14:sldId id="339"/>
            <p14:sldId id="340"/>
            <p14:sldId id="341"/>
            <p14:sldId id="345"/>
            <p14:sldId id="505"/>
            <p14:sldId id="352"/>
            <p14:sldId id="331"/>
            <p14:sldId id="483"/>
            <p14:sldId id="351"/>
            <p14:sldId id="492"/>
            <p14:sldId id="348"/>
            <p14:sldId id="335"/>
          </p14:sldIdLst>
        </p14:section>
        <p14:section name="目次のデザインアイデア" id="{9B204313-FE61-4FDF-8CBE-B23C1F96BD8A}">
          <p14:sldIdLst>
            <p14:sldId id="315"/>
            <p14:sldId id="317"/>
            <p14:sldId id="320"/>
            <p14:sldId id="310"/>
            <p14:sldId id="316"/>
            <p14:sldId id="321"/>
            <p14:sldId id="314"/>
            <p14:sldId id="326"/>
            <p14:sldId id="273"/>
            <p14:sldId id="318"/>
            <p14:sldId id="319"/>
            <p14:sldId id="323"/>
            <p14:sldId id="325"/>
            <p14:sldId id="405"/>
            <p14:sldId id="313"/>
            <p14:sldId id="493"/>
          </p14:sldIdLst>
        </p14:section>
        <p14:section name="コンテンツスライドのデザインアイデア" id="{AD2C7CA8-F1FF-439A-B32E-560C19B035E4}">
          <p14:sldIdLst>
            <p14:sldId id="503"/>
            <p14:sldId id="461"/>
            <p14:sldId id="463"/>
            <p14:sldId id="462"/>
            <p14:sldId id="434"/>
            <p14:sldId id="437"/>
            <p14:sldId id="435"/>
            <p14:sldId id="442"/>
            <p14:sldId id="436"/>
            <p14:sldId id="408"/>
            <p14:sldId id="409"/>
            <p14:sldId id="448"/>
            <p14:sldId id="460"/>
            <p14:sldId id="449"/>
            <p14:sldId id="455"/>
            <p14:sldId id="424"/>
            <p14:sldId id="451"/>
            <p14:sldId id="453"/>
            <p14:sldId id="458"/>
            <p14:sldId id="438"/>
            <p14:sldId id="452"/>
            <p14:sldId id="450"/>
            <p14:sldId id="410"/>
            <p14:sldId id="411"/>
            <p14:sldId id="495"/>
            <p14:sldId id="508"/>
            <p14:sldId id="412"/>
            <p14:sldId id="415"/>
            <p14:sldId id="416"/>
            <p14:sldId id="413"/>
            <p14:sldId id="443"/>
            <p14:sldId id="444"/>
            <p14:sldId id="509"/>
            <p14:sldId id="507"/>
            <p14:sldId id="446"/>
            <p14:sldId id="419"/>
            <p14:sldId id="432"/>
            <p14:sldId id="417"/>
            <p14:sldId id="421"/>
            <p14:sldId id="420"/>
            <p14:sldId id="418"/>
            <p14:sldId id="422"/>
            <p14:sldId id="431"/>
            <p14:sldId id="425"/>
            <p14:sldId id="439"/>
            <p14:sldId id="456"/>
            <p14:sldId id="464"/>
            <p14:sldId id="429"/>
            <p14:sldId id="445"/>
            <p14:sldId id="423"/>
            <p14:sldId id="441"/>
            <p14:sldId id="426"/>
            <p14:sldId id="440"/>
            <p14:sldId id="459"/>
            <p14:sldId id="430"/>
            <p14:sldId id="497"/>
            <p14:sldId id="427"/>
            <p14:sldId id="496"/>
            <p14:sldId id="342"/>
            <p14:sldId id="513"/>
            <p14:sldId id="454"/>
            <p14:sldId id="433"/>
            <p14:sldId id="515"/>
            <p14:sldId id="516"/>
            <p14:sldId id="512"/>
            <p14:sldId id="471"/>
            <p14:sldId id="498"/>
            <p14:sldId id="500"/>
            <p14:sldId id="501"/>
            <p14:sldId id="502"/>
            <p14:sldId id="343"/>
            <p14:sldId id="294"/>
            <p14:sldId id="447"/>
            <p14:sldId id="542"/>
            <p14:sldId id="514"/>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3"/>
    <a:srgbClr val="2E3092"/>
    <a:srgbClr val="5356C9"/>
    <a:srgbClr val="1C8DDA"/>
    <a:srgbClr val="B1D3C5"/>
    <a:srgbClr val="61A78B"/>
    <a:srgbClr val="47816A"/>
    <a:srgbClr val="309030"/>
    <a:srgbClr val="7E6946"/>
    <a:srgbClr val="E6E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5A7F3E-E802-4A2C-8A44-BC9D51A18607}" v="139" dt="2024-03-08T10:05:19.4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0" autoAdjust="0"/>
    <p:restoredTop sz="85425" autoAdjust="0"/>
  </p:normalViewPr>
  <p:slideViewPr>
    <p:cSldViewPr snapToGrid="0" showGuides="1">
      <p:cViewPr varScale="1">
        <p:scale>
          <a:sx n="103" d="100"/>
          <a:sy n="103" d="100"/>
        </p:scale>
        <p:origin x="236" y="60"/>
      </p:cViewPr>
      <p:guideLst/>
    </p:cSldViewPr>
  </p:slideViewPr>
  <p:notesTextViewPr>
    <p:cViewPr>
      <p:scale>
        <a:sx n="20" d="100"/>
        <a:sy n="20" d="100"/>
      </p:scale>
      <p:origin x="0" y="0"/>
    </p:cViewPr>
  </p:notesTextViewPr>
  <p:sorterViewPr>
    <p:cViewPr>
      <p:scale>
        <a:sx n="100" d="100"/>
        <a:sy n="100" d="100"/>
      </p:scale>
      <p:origin x="0" y="-55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microsoft.com/office/2016/11/relationships/changesInfo" Target="changesInfos/changesInfo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菅新汰" userId="01c54360-00c7-488f-8d39-14490bf2caa0" providerId="ADAL" clId="{6B5A7F3E-E802-4A2C-8A44-BC9D51A18607}"/>
    <pc:docChg chg="undo custSel addSld delSld modSld sldOrd delMainMaster modMainMaster addSection delSection modSection">
      <pc:chgData name="菅新汰" userId="01c54360-00c7-488f-8d39-14490bf2caa0" providerId="ADAL" clId="{6B5A7F3E-E802-4A2C-8A44-BC9D51A18607}" dt="2024-03-08T10:12:45.155" v="445" actId="17846"/>
      <pc:docMkLst>
        <pc:docMk/>
      </pc:docMkLst>
      <pc:sldChg chg="addSp delSp modSp mod chgLayout">
        <pc:chgData name="菅新汰" userId="01c54360-00c7-488f-8d39-14490bf2caa0" providerId="ADAL" clId="{6B5A7F3E-E802-4A2C-8A44-BC9D51A18607}" dt="2024-03-08T10:09:08.613" v="436" actId="700"/>
        <pc:sldMkLst>
          <pc:docMk/>
          <pc:sldMk cId="1944610244" sldId="256"/>
        </pc:sldMkLst>
        <pc:spChg chg="add del mod ord">
          <ac:chgData name="菅新汰" userId="01c54360-00c7-488f-8d39-14490bf2caa0" providerId="ADAL" clId="{6B5A7F3E-E802-4A2C-8A44-BC9D51A18607}" dt="2024-03-08T10:08:59.443" v="434" actId="700"/>
          <ac:spMkLst>
            <pc:docMk/>
            <pc:sldMk cId="1944610244" sldId="256"/>
            <ac:spMk id="3" creationId="{AE093EEF-8920-4A5A-8C50-803933CB2A1D}"/>
          </ac:spMkLst>
        </pc:spChg>
        <pc:spChg chg="add del mod ord">
          <ac:chgData name="菅新汰" userId="01c54360-00c7-488f-8d39-14490bf2caa0" providerId="ADAL" clId="{6B5A7F3E-E802-4A2C-8A44-BC9D51A18607}" dt="2024-03-08T10:08:59.443" v="434" actId="700"/>
          <ac:spMkLst>
            <pc:docMk/>
            <pc:sldMk cId="1944610244" sldId="256"/>
            <ac:spMk id="4" creationId="{3C169700-06EF-C4AD-AFB8-A670360B1623}"/>
          </ac:spMkLst>
        </pc:spChg>
      </pc:sldChg>
      <pc:sldChg chg="addSp delSp modSp mod chgLayout">
        <pc:chgData name="菅新汰" userId="01c54360-00c7-488f-8d39-14490bf2caa0" providerId="ADAL" clId="{6B5A7F3E-E802-4A2C-8A44-BC9D51A18607}" dt="2024-03-08T10:09:08.613" v="436" actId="700"/>
        <pc:sldMkLst>
          <pc:docMk/>
          <pc:sldMk cId="1323983058" sldId="257"/>
        </pc:sldMkLst>
        <pc:spChg chg="add del mod ord">
          <ac:chgData name="菅新汰" userId="01c54360-00c7-488f-8d39-14490bf2caa0" providerId="ADAL" clId="{6B5A7F3E-E802-4A2C-8A44-BC9D51A18607}" dt="2024-03-08T10:08:59.443" v="434" actId="700"/>
          <ac:spMkLst>
            <pc:docMk/>
            <pc:sldMk cId="1323983058" sldId="257"/>
            <ac:spMk id="4" creationId="{953C7F98-C71A-3985-D2A2-A5BED302D955}"/>
          </ac:spMkLst>
        </pc:spChg>
        <pc:spChg chg="add del mod ord">
          <ac:chgData name="菅新汰" userId="01c54360-00c7-488f-8d39-14490bf2caa0" providerId="ADAL" clId="{6B5A7F3E-E802-4A2C-8A44-BC9D51A18607}" dt="2024-03-08T10:08:59.443" v="434" actId="700"/>
          <ac:spMkLst>
            <pc:docMk/>
            <pc:sldMk cId="1323983058" sldId="257"/>
            <ac:spMk id="7" creationId="{7AA1E419-45EE-310E-D57A-E8553B29583D}"/>
          </ac:spMkLst>
        </pc:spChg>
      </pc:sldChg>
      <pc:sldChg chg="addSp delSp modSp mod chgLayout">
        <pc:chgData name="菅新汰" userId="01c54360-00c7-488f-8d39-14490bf2caa0" providerId="ADAL" clId="{6B5A7F3E-E802-4A2C-8A44-BC9D51A18607}" dt="2024-03-08T10:09:08.613" v="436" actId="700"/>
        <pc:sldMkLst>
          <pc:docMk/>
          <pc:sldMk cId="4196171381" sldId="258"/>
        </pc:sldMkLst>
        <pc:spChg chg="add del mod ord">
          <ac:chgData name="菅新汰" userId="01c54360-00c7-488f-8d39-14490bf2caa0" providerId="ADAL" clId="{6B5A7F3E-E802-4A2C-8A44-BC9D51A18607}" dt="2024-03-08T10:08:59.443" v="434" actId="700"/>
          <ac:spMkLst>
            <pc:docMk/>
            <pc:sldMk cId="4196171381" sldId="258"/>
            <ac:spMk id="2" creationId="{1A3A5A76-07B3-6E8C-00EA-BBD04CE66955}"/>
          </ac:spMkLst>
        </pc:spChg>
        <pc:spChg chg="add del mod ord">
          <ac:chgData name="菅新汰" userId="01c54360-00c7-488f-8d39-14490bf2caa0" providerId="ADAL" clId="{6B5A7F3E-E802-4A2C-8A44-BC9D51A18607}" dt="2024-03-08T10:08:59.443" v="434" actId="700"/>
          <ac:spMkLst>
            <pc:docMk/>
            <pc:sldMk cId="4196171381" sldId="258"/>
            <ac:spMk id="6" creationId="{6BA03117-EF41-3F3A-56C4-E921F454EE94}"/>
          </ac:spMkLst>
        </pc:spChg>
      </pc:sldChg>
      <pc:sldChg chg="addSp delSp modSp mod chgLayout">
        <pc:chgData name="菅新汰" userId="01c54360-00c7-488f-8d39-14490bf2caa0" providerId="ADAL" clId="{6B5A7F3E-E802-4A2C-8A44-BC9D51A18607}" dt="2024-03-08T10:09:08.613" v="436" actId="700"/>
        <pc:sldMkLst>
          <pc:docMk/>
          <pc:sldMk cId="2933557225" sldId="259"/>
        </pc:sldMkLst>
        <pc:spChg chg="add del mod ord">
          <ac:chgData name="菅新汰" userId="01c54360-00c7-488f-8d39-14490bf2caa0" providerId="ADAL" clId="{6B5A7F3E-E802-4A2C-8A44-BC9D51A18607}" dt="2024-03-08T10:08:59.443" v="434" actId="700"/>
          <ac:spMkLst>
            <pc:docMk/>
            <pc:sldMk cId="2933557225" sldId="259"/>
            <ac:spMk id="4" creationId="{46E74A72-F6A0-7693-7A41-C7796194B6C1}"/>
          </ac:spMkLst>
        </pc:spChg>
        <pc:spChg chg="add del mod ord">
          <ac:chgData name="菅新汰" userId="01c54360-00c7-488f-8d39-14490bf2caa0" providerId="ADAL" clId="{6B5A7F3E-E802-4A2C-8A44-BC9D51A18607}" dt="2024-03-08T10:08:59.443" v="434" actId="700"/>
          <ac:spMkLst>
            <pc:docMk/>
            <pc:sldMk cId="2933557225" sldId="259"/>
            <ac:spMk id="16" creationId="{3E85C195-C397-FD92-C690-C142B077EAD3}"/>
          </ac:spMkLst>
        </pc:spChg>
      </pc:sldChg>
      <pc:sldChg chg="del">
        <pc:chgData name="菅新汰" userId="01c54360-00c7-488f-8d39-14490bf2caa0" providerId="ADAL" clId="{6B5A7F3E-E802-4A2C-8A44-BC9D51A18607}" dt="2024-03-08T09:48:21.332" v="0" actId="47"/>
        <pc:sldMkLst>
          <pc:docMk/>
          <pc:sldMk cId="2840824527" sldId="260"/>
        </pc:sldMkLst>
      </pc:sldChg>
      <pc:sldChg chg="del">
        <pc:chgData name="菅新汰" userId="01c54360-00c7-488f-8d39-14490bf2caa0" providerId="ADAL" clId="{6B5A7F3E-E802-4A2C-8A44-BC9D51A18607}" dt="2024-03-08T09:48:33.458" v="1" actId="47"/>
        <pc:sldMkLst>
          <pc:docMk/>
          <pc:sldMk cId="328303626" sldId="261"/>
        </pc:sldMkLst>
      </pc:sldChg>
      <pc:sldChg chg="addSp delSp modSp mod modClrScheme chgLayout">
        <pc:chgData name="菅新汰" userId="01c54360-00c7-488f-8d39-14490bf2caa0" providerId="ADAL" clId="{6B5A7F3E-E802-4A2C-8A44-BC9D51A18607}" dt="2024-03-08T10:09:08.613" v="436" actId="700"/>
        <pc:sldMkLst>
          <pc:docMk/>
          <pc:sldMk cId="2879002088" sldId="262"/>
        </pc:sldMkLst>
        <pc:spChg chg="add del mod ord">
          <ac:chgData name="菅新汰" userId="01c54360-00c7-488f-8d39-14490bf2caa0" providerId="ADAL" clId="{6B5A7F3E-E802-4A2C-8A44-BC9D51A18607}" dt="2024-03-08T10:08:59.443" v="434" actId="700"/>
          <ac:spMkLst>
            <pc:docMk/>
            <pc:sldMk cId="2879002088" sldId="262"/>
            <ac:spMk id="5" creationId="{9EC3E837-FD0A-FBC9-EC55-347F6574761B}"/>
          </ac:spMkLst>
        </pc:spChg>
        <pc:spChg chg="add del mod ord">
          <ac:chgData name="菅新汰" userId="01c54360-00c7-488f-8d39-14490bf2caa0" providerId="ADAL" clId="{6B5A7F3E-E802-4A2C-8A44-BC9D51A18607}" dt="2024-03-08T10:08:59.443" v="434" actId="700"/>
          <ac:spMkLst>
            <pc:docMk/>
            <pc:sldMk cId="2879002088" sldId="262"/>
            <ac:spMk id="8" creationId="{6E6A5C7F-8F03-395D-A7AB-D48CF8E7C9F9}"/>
          </ac:spMkLst>
        </pc:spChg>
      </pc:sldChg>
      <pc:sldChg chg="addSp delSp modSp mod modClrScheme chgLayout">
        <pc:chgData name="菅新汰" userId="01c54360-00c7-488f-8d39-14490bf2caa0" providerId="ADAL" clId="{6B5A7F3E-E802-4A2C-8A44-BC9D51A18607}" dt="2024-03-08T10:09:08.613" v="436" actId="700"/>
        <pc:sldMkLst>
          <pc:docMk/>
          <pc:sldMk cId="4070842812" sldId="264"/>
        </pc:sldMkLst>
        <pc:spChg chg="add del mod ord">
          <ac:chgData name="菅新汰" userId="01c54360-00c7-488f-8d39-14490bf2caa0" providerId="ADAL" clId="{6B5A7F3E-E802-4A2C-8A44-BC9D51A18607}" dt="2024-03-08T10:08:59.443" v="434" actId="700"/>
          <ac:spMkLst>
            <pc:docMk/>
            <pc:sldMk cId="4070842812" sldId="264"/>
            <ac:spMk id="2" creationId="{C1090630-CF11-4113-D551-AFD81B3B820E}"/>
          </ac:spMkLst>
        </pc:spChg>
        <pc:spChg chg="add del mod ord">
          <ac:chgData name="菅新汰" userId="01c54360-00c7-488f-8d39-14490bf2caa0" providerId="ADAL" clId="{6B5A7F3E-E802-4A2C-8A44-BC9D51A18607}" dt="2024-03-08T10:08:59.443" v="434" actId="700"/>
          <ac:spMkLst>
            <pc:docMk/>
            <pc:sldMk cId="4070842812" sldId="264"/>
            <ac:spMk id="3" creationId="{3EF88B35-B01D-2CC6-3767-A6584F2A56AE}"/>
          </ac:spMkLst>
        </pc:spChg>
      </pc:sldChg>
      <pc:sldChg chg="addSp delSp modSp mod ord modClrScheme chgLayout">
        <pc:chgData name="菅新汰" userId="01c54360-00c7-488f-8d39-14490bf2caa0" providerId="ADAL" clId="{6B5A7F3E-E802-4A2C-8A44-BC9D51A18607}" dt="2024-03-08T10:09:08.613" v="436" actId="700"/>
        <pc:sldMkLst>
          <pc:docMk/>
          <pc:sldMk cId="2067132252" sldId="265"/>
        </pc:sldMkLst>
        <pc:spChg chg="add del mod ord">
          <ac:chgData name="菅新汰" userId="01c54360-00c7-488f-8d39-14490bf2caa0" providerId="ADAL" clId="{6B5A7F3E-E802-4A2C-8A44-BC9D51A18607}" dt="2024-03-08T10:08:59.443" v="434" actId="700"/>
          <ac:spMkLst>
            <pc:docMk/>
            <pc:sldMk cId="2067132252" sldId="265"/>
            <ac:spMk id="4" creationId="{F326A27E-60F7-9D91-7CBB-30D71316F796}"/>
          </ac:spMkLst>
        </pc:spChg>
        <pc:spChg chg="add del mod ord">
          <ac:chgData name="菅新汰" userId="01c54360-00c7-488f-8d39-14490bf2caa0" providerId="ADAL" clId="{6B5A7F3E-E802-4A2C-8A44-BC9D51A18607}" dt="2024-03-08T10:08:59.443" v="434" actId="700"/>
          <ac:spMkLst>
            <pc:docMk/>
            <pc:sldMk cId="2067132252" sldId="265"/>
            <ac:spMk id="5" creationId="{B46FA43E-FF9E-8EFA-F193-A096812D3473}"/>
          </ac:spMkLst>
        </pc:spChg>
      </pc:sldChg>
      <pc:sldChg chg="addSp delSp modSp mod modClrScheme chgLayout">
        <pc:chgData name="菅新汰" userId="01c54360-00c7-488f-8d39-14490bf2caa0" providerId="ADAL" clId="{6B5A7F3E-E802-4A2C-8A44-BC9D51A18607}" dt="2024-03-08T10:09:08.613" v="436" actId="700"/>
        <pc:sldMkLst>
          <pc:docMk/>
          <pc:sldMk cId="1042873136" sldId="266"/>
        </pc:sldMkLst>
        <pc:spChg chg="add mod ord">
          <ac:chgData name="菅新汰" userId="01c54360-00c7-488f-8d39-14490bf2caa0" providerId="ADAL" clId="{6B5A7F3E-E802-4A2C-8A44-BC9D51A18607}" dt="2024-03-08T09:50:48.474" v="36" actId="1076"/>
          <ac:spMkLst>
            <pc:docMk/>
            <pc:sldMk cId="1042873136" sldId="266"/>
            <ac:spMk id="5" creationId="{BA94AB4F-A913-4710-26F4-0F9CA9B01C68}"/>
          </ac:spMkLst>
        </pc:spChg>
        <pc:spChg chg="add del mod ord">
          <ac:chgData name="菅新汰" userId="01c54360-00c7-488f-8d39-14490bf2caa0" providerId="ADAL" clId="{6B5A7F3E-E802-4A2C-8A44-BC9D51A18607}" dt="2024-03-08T10:08:59.443" v="434" actId="700"/>
          <ac:spMkLst>
            <pc:docMk/>
            <pc:sldMk cId="1042873136" sldId="266"/>
            <ac:spMk id="8" creationId="{FC20E93E-951E-F18D-C20E-F4EDCD00978C}"/>
          </ac:spMkLst>
        </pc:spChg>
        <pc:spChg chg="add del mod ord">
          <ac:chgData name="菅新汰" userId="01c54360-00c7-488f-8d39-14490bf2caa0" providerId="ADAL" clId="{6B5A7F3E-E802-4A2C-8A44-BC9D51A18607}" dt="2024-03-08T10:08:59.443" v="434" actId="700"/>
          <ac:spMkLst>
            <pc:docMk/>
            <pc:sldMk cId="1042873136" sldId="266"/>
            <ac:spMk id="11" creationId="{98B9726B-9BB4-EA33-72BC-E7CB5E28051E}"/>
          </ac:spMkLst>
        </pc:spChg>
        <pc:picChg chg="del">
          <ac:chgData name="菅新汰" userId="01c54360-00c7-488f-8d39-14490bf2caa0" providerId="ADAL" clId="{6B5A7F3E-E802-4A2C-8A44-BC9D51A18607}" dt="2024-03-08T09:50:44.353" v="33" actId="478"/>
          <ac:picMkLst>
            <pc:docMk/>
            <pc:sldMk cId="1042873136" sldId="266"/>
            <ac:picMk id="6" creationId="{A96F7EF4-EDAF-75A8-86F5-45AFFD18F408}"/>
          </ac:picMkLst>
        </pc:picChg>
      </pc:sldChg>
      <pc:sldChg chg="del">
        <pc:chgData name="菅新汰" userId="01c54360-00c7-488f-8d39-14490bf2caa0" providerId="ADAL" clId="{6B5A7F3E-E802-4A2C-8A44-BC9D51A18607}" dt="2024-03-08T10:05:40.643" v="381" actId="47"/>
        <pc:sldMkLst>
          <pc:docMk/>
          <pc:sldMk cId="2696314662" sldId="267"/>
        </pc:sldMkLst>
      </pc:sldChg>
      <pc:sldChg chg="del">
        <pc:chgData name="菅新汰" userId="01c54360-00c7-488f-8d39-14490bf2caa0" providerId="ADAL" clId="{6B5A7F3E-E802-4A2C-8A44-BC9D51A18607}" dt="2024-03-08T10:05:40.643" v="381" actId="47"/>
        <pc:sldMkLst>
          <pc:docMk/>
          <pc:sldMk cId="2819404854" sldId="268"/>
        </pc:sldMkLst>
      </pc:sldChg>
      <pc:sldChg chg="del">
        <pc:chgData name="菅新汰" userId="01c54360-00c7-488f-8d39-14490bf2caa0" providerId="ADAL" clId="{6B5A7F3E-E802-4A2C-8A44-BC9D51A18607}" dt="2024-03-08T10:05:40.643" v="381" actId="47"/>
        <pc:sldMkLst>
          <pc:docMk/>
          <pc:sldMk cId="3733796244" sldId="269"/>
        </pc:sldMkLst>
      </pc:sldChg>
      <pc:sldChg chg="del">
        <pc:chgData name="菅新汰" userId="01c54360-00c7-488f-8d39-14490bf2caa0" providerId="ADAL" clId="{6B5A7F3E-E802-4A2C-8A44-BC9D51A18607}" dt="2024-03-08T10:05:40.643" v="381" actId="47"/>
        <pc:sldMkLst>
          <pc:docMk/>
          <pc:sldMk cId="516568179" sldId="270"/>
        </pc:sldMkLst>
      </pc:sldChg>
      <pc:sldChg chg="addSp delSp modSp mod modClrScheme chgLayout">
        <pc:chgData name="菅新汰" userId="01c54360-00c7-488f-8d39-14490bf2caa0" providerId="ADAL" clId="{6B5A7F3E-E802-4A2C-8A44-BC9D51A18607}" dt="2024-03-08T10:09:08.613" v="436" actId="700"/>
        <pc:sldMkLst>
          <pc:docMk/>
          <pc:sldMk cId="341290520" sldId="271"/>
        </pc:sldMkLst>
        <pc:spChg chg="add del mod ord">
          <ac:chgData name="菅新汰" userId="01c54360-00c7-488f-8d39-14490bf2caa0" providerId="ADAL" clId="{6B5A7F3E-E802-4A2C-8A44-BC9D51A18607}" dt="2024-03-08T09:52:22.037" v="65"/>
          <ac:spMkLst>
            <pc:docMk/>
            <pc:sldMk cId="341290520" sldId="271"/>
            <ac:spMk id="4" creationId="{5B1D8C81-0C06-2414-266C-17DB4222C749}"/>
          </ac:spMkLst>
        </pc:spChg>
        <pc:spChg chg="mod">
          <ac:chgData name="菅新汰" userId="01c54360-00c7-488f-8d39-14490bf2caa0" providerId="ADAL" clId="{6B5A7F3E-E802-4A2C-8A44-BC9D51A18607}" dt="2024-03-08T09:52:22.037" v="65"/>
          <ac:spMkLst>
            <pc:docMk/>
            <pc:sldMk cId="341290520" sldId="271"/>
            <ac:spMk id="13" creationId="{56FC0245-4C0F-8FA3-8B80-D55316F4A5C8}"/>
          </ac:spMkLst>
        </pc:spChg>
        <pc:spChg chg="add del mod ord">
          <ac:chgData name="菅新汰" userId="01c54360-00c7-488f-8d39-14490bf2caa0" providerId="ADAL" clId="{6B5A7F3E-E802-4A2C-8A44-BC9D51A18607}" dt="2024-03-08T10:08:59.443" v="434" actId="700"/>
          <ac:spMkLst>
            <pc:docMk/>
            <pc:sldMk cId="341290520" sldId="271"/>
            <ac:spMk id="14" creationId="{5FAAFCBE-ACDC-8580-89F5-DA400DE0254E}"/>
          </ac:spMkLst>
        </pc:spChg>
        <pc:spChg chg="add del mod ord">
          <ac:chgData name="菅新汰" userId="01c54360-00c7-488f-8d39-14490bf2caa0" providerId="ADAL" clId="{6B5A7F3E-E802-4A2C-8A44-BC9D51A18607}" dt="2024-03-08T10:08:59.443" v="434" actId="700"/>
          <ac:spMkLst>
            <pc:docMk/>
            <pc:sldMk cId="341290520" sldId="271"/>
            <ac:spMk id="15" creationId="{85EF0A49-CD31-8499-DBB1-9D7790277D8F}"/>
          </ac:spMkLst>
        </pc:spChg>
        <pc:picChg chg="del">
          <ac:chgData name="菅新汰" userId="01c54360-00c7-488f-8d39-14490bf2caa0" providerId="ADAL" clId="{6B5A7F3E-E802-4A2C-8A44-BC9D51A18607}" dt="2024-03-08T09:52:22.037" v="65"/>
          <ac:picMkLst>
            <pc:docMk/>
            <pc:sldMk cId="341290520" sldId="271"/>
            <ac:picMk id="8" creationId="{5B2FE396-0C6B-1B09-758A-D0F4FC224026}"/>
          </ac:picMkLst>
        </pc:picChg>
      </pc:sldChg>
      <pc:sldChg chg="addSp delSp modSp mod modClrScheme chgLayout">
        <pc:chgData name="菅新汰" userId="01c54360-00c7-488f-8d39-14490bf2caa0" providerId="ADAL" clId="{6B5A7F3E-E802-4A2C-8A44-BC9D51A18607}" dt="2024-03-08T10:09:08.613" v="436" actId="700"/>
        <pc:sldMkLst>
          <pc:docMk/>
          <pc:sldMk cId="2638379667" sldId="273"/>
        </pc:sldMkLst>
        <pc:spChg chg="add del mod ord">
          <ac:chgData name="菅新汰" userId="01c54360-00c7-488f-8d39-14490bf2caa0" providerId="ADAL" clId="{6B5A7F3E-E802-4A2C-8A44-BC9D51A18607}" dt="2024-03-08T10:08:59.443" v="434" actId="700"/>
          <ac:spMkLst>
            <pc:docMk/>
            <pc:sldMk cId="2638379667" sldId="273"/>
            <ac:spMk id="2" creationId="{9A32D0DB-53A7-0ADD-40E2-2D77441B23E8}"/>
          </ac:spMkLst>
        </pc:spChg>
        <pc:spChg chg="add del mod ord">
          <ac:chgData name="菅新汰" userId="01c54360-00c7-488f-8d39-14490bf2caa0" providerId="ADAL" clId="{6B5A7F3E-E802-4A2C-8A44-BC9D51A18607}" dt="2024-03-08T10:08:59.443" v="434" actId="700"/>
          <ac:spMkLst>
            <pc:docMk/>
            <pc:sldMk cId="2638379667" sldId="273"/>
            <ac:spMk id="3" creationId="{7DF06ECE-9AE5-2582-D01C-EAC890089D4D}"/>
          </ac:spMkLst>
        </pc:spChg>
      </pc:sldChg>
      <pc:sldChg chg="del">
        <pc:chgData name="菅新汰" userId="01c54360-00c7-488f-8d39-14490bf2caa0" providerId="ADAL" clId="{6B5A7F3E-E802-4A2C-8A44-BC9D51A18607}" dt="2024-03-08T10:05:40.643" v="381" actId="47"/>
        <pc:sldMkLst>
          <pc:docMk/>
          <pc:sldMk cId="3051153603" sldId="274"/>
        </pc:sldMkLst>
      </pc:sldChg>
      <pc:sldChg chg="del">
        <pc:chgData name="菅新汰" userId="01c54360-00c7-488f-8d39-14490bf2caa0" providerId="ADAL" clId="{6B5A7F3E-E802-4A2C-8A44-BC9D51A18607}" dt="2024-03-08T10:05:40.643" v="381" actId="47"/>
        <pc:sldMkLst>
          <pc:docMk/>
          <pc:sldMk cId="3049516924" sldId="275"/>
        </pc:sldMkLst>
      </pc:sldChg>
      <pc:sldChg chg="addSp delSp modSp mod modClrScheme chgLayout">
        <pc:chgData name="菅新汰" userId="01c54360-00c7-488f-8d39-14490bf2caa0" providerId="ADAL" clId="{6B5A7F3E-E802-4A2C-8A44-BC9D51A18607}" dt="2024-03-08T10:09:08.613" v="436" actId="700"/>
        <pc:sldMkLst>
          <pc:docMk/>
          <pc:sldMk cId="2054342283" sldId="276"/>
        </pc:sldMkLst>
        <pc:spChg chg="add del mod ord">
          <ac:chgData name="菅新汰" userId="01c54360-00c7-488f-8d39-14490bf2caa0" providerId="ADAL" clId="{6B5A7F3E-E802-4A2C-8A44-BC9D51A18607}" dt="2024-03-08T10:08:59.443" v="434" actId="700"/>
          <ac:spMkLst>
            <pc:docMk/>
            <pc:sldMk cId="2054342283" sldId="276"/>
            <ac:spMk id="2" creationId="{92E569BC-1EC3-EC3A-DD94-6BBDD387BF7D}"/>
          </ac:spMkLst>
        </pc:spChg>
        <pc:spChg chg="add del mod ord">
          <ac:chgData name="菅新汰" userId="01c54360-00c7-488f-8d39-14490bf2caa0" providerId="ADAL" clId="{6B5A7F3E-E802-4A2C-8A44-BC9D51A18607}" dt="2024-03-08T10:08:59.443" v="434" actId="700"/>
          <ac:spMkLst>
            <pc:docMk/>
            <pc:sldMk cId="2054342283" sldId="276"/>
            <ac:spMk id="12" creationId="{EAA8BB40-5FD4-F9A6-A63A-15FE23A983DD}"/>
          </ac:spMkLst>
        </pc:spChg>
      </pc:sldChg>
      <pc:sldChg chg="del">
        <pc:chgData name="菅新汰" userId="01c54360-00c7-488f-8d39-14490bf2caa0" providerId="ADAL" clId="{6B5A7F3E-E802-4A2C-8A44-BC9D51A18607}" dt="2024-03-08T10:05:40.643" v="381" actId="47"/>
        <pc:sldMkLst>
          <pc:docMk/>
          <pc:sldMk cId="2352694480" sldId="277"/>
        </pc:sldMkLst>
      </pc:sldChg>
      <pc:sldChg chg="addSp delSp modSp mod modClrScheme chgLayout">
        <pc:chgData name="菅新汰" userId="01c54360-00c7-488f-8d39-14490bf2caa0" providerId="ADAL" clId="{6B5A7F3E-E802-4A2C-8A44-BC9D51A18607}" dt="2024-03-08T10:09:08.613" v="436" actId="700"/>
        <pc:sldMkLst>
          <pc:docMk/>
          <pc:sldMk cId="1535523231" sldId="278"/>
        </pc:sldMkLst>
        <pc:spChg chg="add del mod ord">
          <ac:chgData name="菅新汰" userId="01c54360-00c7-488f-8d39-14490bf2caa0" providerId="ADAL" clId="{6B5A7F3E-E802-4A2C-8A44-BC9D51A18607}" dt="2024-03-08T10:08:59.443" v="434" actId="700"/>
          <ac:spMkLst>
            <pc:docMk/>
            <pc:sldMk cId="1535523231" sldId="278"/>
            <ac:spMk id="5" creationId="{D33763A6-9277-C5D0-6948-58D761D7E45E}"/>
          </ac:spMkLst>
        </pc:spChg>
        <pc:spChg chg="add del mod ord">
          <ac:chgData name="菅新汰" userId="01c54360-00c7-488f-8d39-14490bf2caa0" providerId="ADAL" clId="{6B5A7F3E-E802-4A2C-8A44-BC9D51A18607}" dt="2024-03-08T10:08:59.443" v="434" actId="700"/>
          <ac:spMkLst>
            <pc:docMk/>
            <pc:sldMk cId="1535523231" sldId="278"/>
            <ac:spMk id="6" creationId="{41F56663-9A19-4FC0-85FA-EDD05F09967E}"/>
          </ac:spMkLst>
        </pc:spChg>
      </pc:sldChg>
      <pc:sldChg chg="addSp delSp modSp mod modClrScheme chgLayout">
        <pc:chgData name="菅新汰" userId="01c54360-00c7-488f-8d39-14490bf2caa0" providerId="ADAL" clId="{6B5A7F3E-E802-4A2C-8A44-BC9D51A18607}" dt="2024-03-08T10:09:08.613" v="436" actId="700"/>
        <pc:sldMkLst>
          <pc:docMk/>
          <pc:sldMk cId="566364596" sldId="287"/>
        </pc:sldMkLst>
        <pc:spChg chg="add del mod ord">
          <ac:chgData name="菅新汰" userId="01c54360-00c7-488f-8d39-14490bf2caa0" providerId="ADAL" clId="{6B5A7F3E-E802-4A2C-8A44-BC9D51A18607}" dt="2024-03-08T10:08:59.443" v="434" actId="700"/>
          <ac:spMkLst>
            <pc:docMk/>
            <pc:sldMk cId="566364596" sldId="287"/>
            <ac:spMk id="2" creationId="{7644AD90-22DB-3387-97DE-A1A0E93A5218}"/>
          </ac:spMkLst>
        </pc:spChg>
        <pc:spChg chg="add del mod ord">
          <ac:chgData name="菅新汰" userId="01c54360-00c7-488f-8d39-14490bf2caa0" providerId="ADAL" clId="{6B5A7F3E-E802-4A2C-8A44-BC9D51A18607}" dt="2024-03-08T10:08:59.443" v="434" actId="700"/>
          <ac:spMkLst>
            <pc:docMk/>
            <pc:sldMk cId="566364596" sldId="287"/>
            <ac:spMk id="3" creationId="{7CC2CF47-B307-6B79-5B1B-7F3F7281D5DD}"/>
          </ac:spMkLst>
        </pc:spChg>
      </pc:sldChg>
      <pc:sldChg chg="del">
        <pc:chgData name="菅新汰" userId="01c54360-00c7-488f-8d39-14490bf2caa0" providerId="ADAL" clId="{6B5A7F3E-E802-4A2C-8A44-BC9D51A18607}" dt="2024-03-08T10:05:40.643" v="381" actId="47"/>
        <pc:sldMkLst>
          <pc:docMk/>
          <pc:sldMk cId="1572136697" sldId="288"/>
        </pc:sldMkLst>
      </pc:sldChg>
      <pc:sldChg chg="addSp delSp modSp mod modClrScheme chgLayout">
        <pc:chgData name="菅新汰" userId="01c54360-00c7-488f-8d39-14490bf2caa0" providerId="ADAL" clId="{6B5A7F3E-E802-4A2C-8A44-BC9D51A18607}" dt="2024-03-08T10:09:08.613" v="436" actId="700"/>
        <pc:sldMkLst>
          <pc:docMk/>
          <pc:sldMk cId="587841322" sldId="289"/>
        </pc:sldMkLst>
        <pc:spChg chg="add del mod ord">
          <ac:chgData name="菅新汰" userId="01c54360-00c7-488f-8d39-14490bf2caa0" providerId="ADAL" clId="{6B5A7F3E-E802-4A2C-8A44-BC9D51A18607}" dt="2024-03-08T09:52:12.405" v="62"/>
          <ac:spMkLst>
            <pc:docMk/>
            <pc:sldMk cId="587841322" sldId="289"/>
            <ac:spMk id="3" creationId="{8E26590D-CD8D-8D49-DF2D-DAE5E22B7295}"/>
          </ac:spMkLst>
        </pc:spChg>
        <pc:spChg chg="mod">
          <ac:chgData name="菅新汰" userId="01c54360-00c7-488f-8d39-14490bf2caa0" providerId="ADAL" clId="{6B5A7F3E-E802-4A2C-8A44-BC9D51A18607}" dt="2024-03-08T09:52:10.914" v="61"/>
          <ac:spMkLst>
            <pc:docMk/>
            <pc:sldMk cId="587841322" sldId="289"/>
            <ac:spMk id="4" creationId="{1A4CC663-DA4A-0A3E-9428-4ABE1AF41500}"/>
          </ac:spMkLst>
        </pc:spChg>
        <pc:spChg chg="mod">
          <ac:chgData name="菅新汰" userId="01c54360-00c7-488f-8d39-14490bf2caa0" providerId="ADAL" clId="{6B5A7F3E-E802-4A2C-8A44-BC9D51A18607}" dt="2024-03-08T09:52:10.914" v="61"/>
          <ac:spMkLst>
            <pc:docMk/>
            <pc:sldMk cId="587841322" sldId="289"/>
            <ac:spMk id="8" creationId="{D81E52DF-19D0-099F-B743-1A931862A3C2}"/>
          </ac:spMkLst>
        </pc:spChg>
        <pc:spChg chg="mod">
          <ac:chgData name="菅新汰" userId="01c54360-00c7-488f-8d39-14490bf2caa0" providerId="ADAL" clId="{6B5A7F3E-E802-4A2C-8A44-BC9D51A18607}" dt="2024-03-08T09:52:12.405" v="62"/>
          <ac:spMkLst>
            <pc:docMk/>
            <pc:sldMk cId="587841322" sldId="289"/>
            <ac:spMk id="13" creationId="{2E8000BD-554C-2288-CEAA-FC230638440E}"/>
          </ac:spMkLst>
        </pc:spChg>
        <pc:spChg chg="add del mod ord">
          <ac:chgData name="菅新汰" userId="01c54360-00c7-488f-8d39-14490bf2caa0" providerId="ADAL" clId="{6B5A7F3E-E802-4A2C-8A44-BC9D51A18607}" dt="2024-03-08T10:08:59.443" v="434" actId="700"/>
          <ac:spMkLst>
            <pc:docMk/>
            <pc:sldMk cId="587841322" sldId="289"/>
            <ac:spMk id="15" creationId="{449F6137-7A0E-C478-CECB-69A4D1CDCFA7}"/>
          </ac:spMkLst>
        </pc:spChg>
        <pc:spChg chg="add del mod ord">
          <ac:chgData name="菅新汰" userId="01c54360-00c7-488f-8d39-14490bf2caa0" providerId="ADAL" clId="{6B5A7F3E-E802-4A2C-8A44-BC9D51A18607}" dt="2024-03-08T10:08:59.443" v="434" actId="700"/>
          <ac:spMkLst>
            <pc:docMk/>
            <pc:sldMk cId="587841322" sldId="289"/>
            <ac:spMk id="16" creationId="{7EF10E68-9325-9244-715E-96AB2FCA6F34}"/>
          </ac:spMkLst>
        </pc:spChg>
        <pc:picChg chg="add del">
          <ac:chgData name="菅新汰" userId="01c54360-00c7-488f-8d39-14490bf2caa0" providerId="ADAL" clId="{6B5A7F3E-E802-4A2C-8A44-BC9D51A18607}" dt="2024-03-08T09:52:12.405" v="62"/>
          <ac:picMkLst>
            <pc:docMk/>
            <pc:sldMk cId="587841322" sldId="289"/>
            <ac:picMk id="5" creationId="{CCB94695-A08E-0143-DDEA-E964075F8296}"/>
          </ac:picMkLst>
        </pc:picChg>
      </pc:sldChg>
      <pc:sldChg chg="del">
        <pc:chgData name="菅新汰" userId="01c54360-00c7-488f-8d39-14490bf2caa0" providerId="ADAL" clId="{6B5A7F3E-E802-4A2C-8A44-BC9D51A18607}" dt="2024-03-08T10:05:40.643" v="381" actId="47"/>
        <pc:sldMkLst>
          <pc:docMk/>
          <pc:sldMk cId="3478583618" sldId="290"/>
        </pc:sldMkLst>
      </pc:sldChg>
      <pc:sldChg chg="addSp delSp modSp mod modClrScheme chgLayout">
        <pc:chgData name="菅新汰" userId="01c54360-00c7-488f-8d39-14490bf2caa0" providerId="ADAL" clId="{6B5A7F3E-E802-4A2C-8A44-BC9D51A18607}" dt="2024-03-08T10:09:08.613" v="436" actId="700"/>
        <pc:sldMkLst>
          <pc:docMk/>
          <pc:sldMk cId="2858160315" sldId="291"/>
        </pc:sldMkLst>
        <pc:spChg chg="add mod ord">
          <ac:chgData name="菅新汰" userId="01c54360-00c7-488f-8d39-14490bf2caa0" providerId="ADAL" clId="{6B5A7F3E-E802-4A2C-8A44-BC9D51A18607}" dt="2024-03-08T09:56:07.083" v="166" actId="167"/>
          <ac:spMkLst>
            <pc:docMk/>
            <pc:sldMk cId="2858160315" sldId="291"/>
            <ac:spMk id="4" creationId="{69F0258A-00BF-6D47-7109-7BA7DCBEBBB3}"/>
          </ac:spMkLst>
        </pc:spChg>
        <pc:spChg chg="add del mod ord">
          <ac:chgData name="菅新汰" userId="01c54360-00c7-488f-8d39-14490bf2caa0" providerId="ADAL" clId="{6B5A7F3E-E802-4A2C-8A44-BC9D51A18607}" dt="2024-03-08T10:08:59.443" v="434" actId="700"/>
          <ac:spMkLst>
            <pc:docMk/>
            <pc:sldMk cId="2858160315" sldId="291"/>
            <ac:spMk id="6" creationId="{E85B5B86-4B1B-910A-4130-3DBE34740947}"/>
          </ac:spMkLst>
        </pc:spChg>
        <pc:spChg chg="add del mod ord">
          <ac:chgData name="菅新汰" userId="01c54360-00c7-488f-8d39-14490bf2caa0" providerId="ADAL" clId="{6B5A7F3E-E802-4A2C-8A44-BC9D51A18607}" dt="2024-03-08T10:08:59.443" v="434" actId="700"/>
          <ac:spMkLst>
            <pc:docMk/>
            <pc:sldMk cId="2858160315" sldId="291"/>
            <ac:spMk id="7" creationId="{2F787323-9CBF-1F62-75BB-E052CE76B632}"/>
          </ac:spMkLst>
        </pc:spChg>
        <pc:picChg chg="del">
          <ac:chgData name="菅新汰" userId="01c54360-00c7-488f-8d39-14490bf2caa0" providerId="ADAL" clId="{6B5A7F3E-E802-4A2C-8A44-BC9D51A18607}" dt="2024-03-08T09:56:04.662" v="164" actId="478"/>
          <ac:picMkLst>
            <pc:docMk/>
            <pc:sldMk cId="2858160315" sldId="291"/>
            <ac:picMk id="5" creationId="{6D3D1FD3-0182-3FBA-58B6-7357DB794E23}"/>
          </ac:picMkLst>
        </pc:picChg>
      </pc:sldChg>
      <pc:sldChg chg="addSp delSp modSp mod modClrScheme chgLayout">
        <pc:chgData name="菅新汰" userId="01c54360-00c7-488f-8d39-14490bf2caa0" providerId="ADAL" clId="{6B5A7F3E-E802-4A2C-8A44-BC9D51A18607}" dt="2024-03-08T10:09:08.613" v="436" actId="700"/>
        <pc:sldMkLst>
          <pc:docMk/>
          <pc:sldMk cId="4197313692" sldId="292"/>
        </pc:sldMkLst>
        <pc:spChg chg="add del mod ord">
          <ac:chgData name="菅新汰" userId="01c54360-00c7-488f-8d39-14490bf2caa0" providerId="ADAL" clId="{6B5A7F3E-E802-4A2C-8A44-BC9D51A18607}" dt="2024-03-08T10:08:59.443" v="434" actId="700"/>
          <ac:spMkLst>
            <pc:docMk/>
            <pc:sldMk cId="4197313692" sldId="292"/>
            <ac:spMk id="3" creationId="{2C778B87-6115-D6B2-6C4A-E5BE97F8D927}"/>
          </ac:spMkLst>
        </pc:spChg>
        <pc:spChg chg="add del mod ord">
          <ac:chgData name="菅新汰" userId="01c54360-00c7-488f-8d39-14490bf2caa0" providerId="ADAL" clId="{6B5A7F3E-E802-4A2C-8A44-BC9D51A18607}" dt="2024-03-08T10:08:59.443" v="434" actId="700"/>
          <ac:spMkLst>
            <pc:docMk/>
            <pc:sldMk cId="4197313692" sldId="292"/>
            <ac:spMk id="5" creationId="{671545EC-91C2-D4C0-D9B4-090F85186637}"/>
          </ac:spMkLst>
        </pc:spChg>
        <pc:spChg chg="del">
          <ac:chgData name="菅新汰" userId="01c54360-00c7-488f-8d39-14490bf2caa0" providerId="ADAL" clId="{6B5A7F3E-E802-4A2C-8A44-BC9D51A18607}" dt="2024-03-08T09:56:17.351" v="171" actId="478"/>
          <ac:spMkLst>
            <pc:docMk/>
            <pc:sldMk cId="4197313692" sldId="292"/>
            <ac:spMk id="6" creationId="{5EEF17F7-A5AD-E39B-D728-32C0F5D98664}"/>
          </ac:spMkLst>
        </pc:spChg>
        <pc:picChg chg="del">
          <ac:chgData name="菅新汰" userId="01c54360-00c7-488f-8d39-14490bf2caa0" providerId="ADAL" clId="{6B5A7F3E-E802-4A2C-8A44-BC9D51A18607}" dt="2024-03-08T09:56:16.653" v="170" actId="478"/>
          <ac:picMkLst>
            <pc:docMk/>
            <pc:sldMk cId="4197313692" sldId="292"/>
            <ac:picMk id="4" creationId="{248B2D8C-5FEF-4241-0A71-A5390239E3F6}"/>
          </ac:picMkLst>
        </pc:picChg>
      </pc:sldChg>
      <pc:sldChg chg="del">
        <pc:chgData name="菅新汰" userId="01c54360-00c7-488f-8d39-14490bf2caa0" providerId="ADAL" clId="{6B5A7F3E-E802-4A2C-8A44-BC9D51A18607}" dt="2024-03-08T10:05:40.643" v="381" actId="47"/>
        <pc:sldMkLst>
          <pc:docMk/>
          <pc:sldMk cId="994622642" sldId="293"/>
        </pc:sldMkLst>
      </pc:sldChg>
      <pc:sldChg chg="addSp delSp modSp mod chgLayout">
        <pc:chgData name="菅新汰" userId="01c54360-00c7-488f-8d39-14490bf2caa0" providerId="ADAL" clId="{6B5A7F3E-E802-4A2C-8A44-BC9D51A18607}" dt="2024-03-08T10:09:08.613" v="436" actId="700"/>
        <pc:sldMkLst>
          <pc:docMk/>
          <pc:sldMk cId="2284096265" sldId="294"/>
        </pc:sldMkLst>
        <pc:spChg chg="add del mod ord">
          <ac:chgData name="菅新汰" userId="01c54360-00c7-488f-8d39-14490bf2caa0" providerId="ADAL" clId="{6B5A7F3E-E802-4A2C-8A44-BC9D51A18607}" dt="2024-03-08T10:08:59.443" v="434" actId="700"/>
          <ac:spMkLst>
            <pc:docMk/>
            <pc:sldMk cId="2284096265" sldId="294"/>
            <ac:spMk id="2" creationId="{2EC0659D-238F-499D-AB05-9A651882888A}"/>
          </ac:spMkLst>
        </pc:spChg>
        <pc:spChg chg="add del mod ord">
          <ac:chgData name="菅新汰" userId="01c54360-00c7-488f-8d39-14490bf2caa0" providerId="ADAL" clId="{6B5A7F3E-E802-4A2C-8A44-BC9D51A18607}" dt="2024-03-08T10:08:59.443" v="434" actId="700"/>
          <ac:spMkLst>
            <pc:docMk/>
            <pc:sldMk cId="2284096265" sldId="294"/>
            <ac:spMk id="17" creationId="{C497984F-BEA8-35A6-892F-5A692323EEDB}"/>
          </ac:spMkLst>
        </pc:spChg>
      </pc:sldChg>
      <pc:sldChg chg="addSp delSp modSp mod modClrScheme chgLayout">
        <pc:chgData name="菅新汰" userId="01c54360-00c7-488f-8d39-14490bf2caa0" providerId="ADAL" clId="{6B5A7F3E-E802-4A2C-8A44-BC9D51A18607}" dt="2024-03-08T10:09:08.613" v="436" actId="700"/>
        <pc:sldMkLst>
          <pc:docMk/>
          <pc:sldMk cId="3474491937" sldId="295"/>
        </pc:sldMkLst>
        <pc:spChg chg="add del mod ord">
          <ac:chgData name="菅新汰" userId="01c54360-00c7-488f-8d39-14490bf2caa0" providerId="ADAL" clId="{6B5A7F3E-E802-4A2C-8A44-BC9D51A18607}" dt="2024-03-08T10:08:59.443" v="434" actId="700"/>
          <ac:spMkLst>
            <pc:docMk/>
            <pc:sldMk cId="3474491937" sldId="295"/>
            <ac:spMk id="2" creationId="{6EEC70A9-5A59-7238-3DF5-46938BA8BA8B}"/>
          </ac:spMkLst>
        </pc:spChg>
        <pc:spChg chg="add del mod ord">
          <ac:chgData name="菅新汰" userId="01c54360-00c7-488f-8d39-14490bf2caa0" providerId="ADAL" clId="{6B5A7F3E-E802-4A2C-8A44-BC9D51A18607}" dt="2024-03-08T10:08:59.443" v="434" actId="700"/>
          <ac:spMkLst>
            <pc:docMk/>
            <pc:sldMk cId="3474491937" sldId="295"/>
            <ac:spMk id="6" creationId="{D30B38FB-AB17-6FCA-C0E4-E477A523E842}"/>
          </ac:spMkLst>
        </pc:spChg>
        <pc:picChg chg="del">
          <ac:chgData name="菅新汰" userId="01c54360-00c7-488f-8d39-14490bf2caa0" providerId="ADAL" clId="{6B5A7F3E-E802-4A2C-8A44-BC9D51A18607}" dt="2024-03-08T09:52:58.392" v="79" actId="478"/>
          <ac:picMkLst>
            <pc:docMk/>
            <pc:sldMk cId="3474491937" sldId="295"/>
            <ac:picMk id="5" creationId="{2AD59A14-290C-051E-F6B0-55D867192494}"/>
          </ac:picMkLst>
        </pc:picChg>
      </pc:sldChg>
      <pc:sldChg chg="del">
        <pc:chgData name="菅新汰" userId="01c54360-00c7-488f-8d39-14490bf2caa0" providerId="ADAL" clId="{6B5A7F3E-E802-4A2C-8A44-BC9D51A18607}" dt="2024-03-08T10:05:40.643" v="381" actId="47"/>
        <pc:sldMkLst>
          <pc:docMk/>
          <pc:sldMk cId="407653480" sldId="296"/>
        </pc:sldMkLst>
      </pc:sldChg>
      <pc:sldChg chg="addSp delSp modSp mod modClrScheme chgLayout">
        <pc:chgData name="菅新汰" userId="01c54360-00c7-488f-8d39-14490bf2caa0" providerId="ADAL" clId="{6B5A7F3E-E802-4A2C-8A44-BC9D51A18607}" dt="2024-03-08T10:09:08.613" v="436" actId="700"/>
        <pc:sldMkLst>
          <pc:docMk/>
          <pc:sldMk cId="3389855714" sldId="297"/>
        </pc:sldMkLst>
        <pc:spChg chg="add del mod ord">
          <ac:chgData name="菅新汰" userId="01c54360-00c7-488f-8d39-14490bf2caa0" providerId="ADAL" clId="{6B5A7F3E-E802-4A2C-8A44-BC9D51A18607}" dt="2024-03-08T10:08:59.443" v="434" actId="700"/>
          <ac:spMkLst>
            <pc:docMk/>
            <pc:sldMk cId="3389855714" sldId="297"/>
            <ac:spMk id="2" creationId="{542C127E-641F-74DA-7BD6-55EF0A919C43}"/>
          </ac:spMkLst>
        </pc:spChg>
        <pc:spChg chg="add del mod ord">
          <ac:chgData name="菅新汰" userId="01c54360-00c7-488f-8d39-14490bf2caa0" providerId="ADAL" clId="{6B5A7F3E-E802-4A2C-8A44-BC9D51A18607}" dt="2024-03-08T10:08:59.443" v="434" actId="700"/>
          <ac:spMkLst>
            <pc:docMk/>
            <pc:sldMk cId="3389855714" sldId="297"/>
            <ac:spMk id="3" creationId="{0DD0EC5D-7833-A67B-B44A-E5B2F772E3D5}"/>
          </ac:spMkLst>
        </pc:spChg>
      </pc:sldChg>
      <pc:sldChg chg="addSp delSp modSp mod modClrScheme chgLayout">
        <pc:chgData name="菅新汰" userId="01c54360-00c7-488f-8d39-14490bf2caa0" providerId="ADAL" clId="{6B5A7F3E-E802-4A2C-8A44-BC9D51A18607}" dt="2024-03-08T10:09:08.613" v="436" actId="700"/>
        <pc:sldMkLst>
          <pc:docMk/>
          <pc:sldMk cId="3418109416" sldId="298"/>
        </pc:sldMkLst>
        <pc:spChg chg="add del mod ord">
          <ac:chgData name="菅新汰" userId="01c54360-00c7-488f-8d39-14490bf2caa0" providerId="ADAL" clId="{6B5A7F3E-E802-4A2C-8A44-BC9D51A18607}" dt="2024-03-08T10:08:59.443" v="434" actId="700"/>
          <ac:spMkLst>
            <pc:docMk/>
            <pc:sldMk cId="3418109416" sldId="298"/>
            <ac:spMk id="3" creationId="{2ACD5788-E6D9-595E-3018-4D9BE8795EA6}"/>
          </ac:spMkLst>
        </pc:spChg>
        <pc:spChg chg="add del mod ord">
          <ac:chgData name="菅新汰" userId="01c54360-00c7-488f-8d39-14490bf2caa0" providerId="ADAL" clId="{6B5A7F3E-E802-4A2C-8A44-BC9D51A18607}" dt="2024-03-08T10:08:59.443" v="434" actId="700"/>
          <ac:spMkLst>
            <pc:docMk/>
            <pc:sldMk cId="3418109416" sldId="298"/>
            <ac:spMk id="4" creationId="{B0A23A02-46AB-0482-D5C2-F110E7693EC1}"/>
          </ac:spMkLst>
        </pc:spChg>
        <pc:grpChg chg="del">
          <ac:chgData name="菅新汰" userId="01c54360-00c7-488f-8d39-14490bf2caa0" providerId="ADAL" clId="{6B5A7F3E-E802-4A2C-8A44-BC9D51A18607}" dt="2024-03-08T09:52:54.985" v="78" actId="478"/>
          <ac:grpSpMkLst>
            <pc:docMk/>
            <pc:sldMk cId="3418109416" sldId="298"/>
            <ac:grpSpMk id="16" creationId="{DB3D2C20-FFFA-2ECA-B023-252D5A233182}"/>
          </ac:grpSpMkLst>
        </pc:grpChg>
        <pc:picChg chg="del">
          <ac:chgData name="菅新汰" userId="01c54360-00c7-488f-8d39-14490bf2caa0" providerId="ADAL" clId="{6B5A7F3E-E802-4A2C-8A44-BC9D51A18607}" dt="2024-03-08T09:52:53.254" v="77" actId="478"/>
          <ac:picMkLst>
            <pc:docMk/>
            <pc:sldMk cId="3418109416" sldId="298"/>
            <ac:picMk id="10" creationId="{B027507A-4B44-EA4D-2C3F-67C8C81BF8CB}"/>
          </ac:picMkLst>
        </pc:picChg>
      </pc:sldChg>
      <pc:sldChg chg="addSp delSp modSp mod modClrScheme chgLayout">
        <pc:chgData name="菅新汰" userId="01c54360-00c7-488f-8d39-14490bf2caa0" providerId="ADAL" clId="{6B5A7F3E-E802-4A2C-8A44-BC9D51A18607}" dt="2024-03-08T10:09:08.613" v="436" actId="700"/>
        <pc:sldMkLst>
          <pc:docMk/>
          <pc:sldMk cId="2117912204" sldId="299"/>
        </pc:sldMkLst>
        <pc:spChg chg="add del mod ord">
          <ac:chgData name="菅新汰" userId="01c54360-00c7-488f-8d39-14490bf2caa0" providerId="ADAL" clId="{6B5A7F3E-E802-4A2C-8A44-BC9D51A18607}" dt="2024-03-08T10:08:59.443" v="434" actId="700"/>
          <ac:spMkLst>
            <pc:docMk/>
            <pc:sldMk cId="2117912204" sldId="299"/>
            <ac:spMk id="10" creationId="{1A8AB3CA-C7F9-459E-81C2-611675CB62E6}"/>
          </ac:spMkLst>
        </pc:spChg>
        <pc:spChg chg="add del mod ord">
          <ac:chgData name="菅新汰" userId="01c54360-00c7-488f-8d39-14490bf2caa0" providerId="ADAL" clId="{6B5A7F3E-E802-4A2C-8A44-BC9D51A18607}" dt="2024-03-08T10:08:59.443" v="434" actId="700"/>
          <ac:spMkLst>
            <pc:docMk/>
            <pc:sldMk cId="2117912204" sldId="299"/>
            <ac:spMk id="18" creationId="{4ED7C779-826D-6D94-5A3C-43534633076B}"/>
          </ac:spMkLst>
        </pc:spChg>
        <pc:picChg chg="del">
          <ac:chgData name="菅新汰" userId="01c54360-00c7-488f-8d39-14490bf2caa0" providerId="ADAL" clId="{6B5A7F3E-E802-4A2C-8A44-BC9D51A18607}" dt="2024-03-08T09:52:51.140" v="76" actId="478"/>
          <ac:picMkLst>
            <pc:docMk/>
            <pc:sldMk cId="2117912204" sldId="299"/>
            <ac:picMk id="5" creationId="{300CC9C6-6264-B0DB-C35C-8E3F822088B2}"/>
          </ac:picMkLst>
        </pc:picChg>
      </pc:sldChg>
      <pc:sldChg chg="del">
        <pc:chgData name="菅新汰" userId="01c54360-00c7-488f-8d39-14490bf2caa0" providerId="ADAL" clId="{6B5A7F3E-E802-4A2C-8A44-BC9D51A18607}" dt="2024-03-08T10:05:40.643" v="381" actId="47"/>
        <pc:sldMkLst>
          <pc:docMk/>
          <pc:sldMk cId="2531005428" sldId="300"/>
        </pc:sldMkLst>
      </pc:sldChg>
      <pc:sldChg chg="del">
        <pc:chgData name="菅新汰" userId="01c54360-00c7-488f-8d39-14490bf2caa0" providerId="ADAL" clId="{6B5A7F3E-E802-4A2C-8A44-BC9D51A18607}" dt="2024-03-08T10:05:40.643" v="381" actId="47"/>
        <pc:sldMkLst>
          <pc:docMk/>
          <pc:sldMk cId="3639836550" sldId="301"/>
        </pc:sldMkLst>
      </pc:sldChg>
      <pc:sldChg chg="del">
        <pc:chgData name="菅新汰" userId="01c54360-00c7-488f-8d39-14490bf2caa0" providerId="ADAL" clId="{6B5A7F3E-E802-4A2C-8A44-BC9D51A18607}" dt="2024-03-08T10:05:40.643" v="381" actId="47"/>
        <pc:sldMkLst>
          <pc:docMk/>
          <pc:sldMk cId="255239590" sldId="302"/>
        </pc:sldMkLst>
      </pc:sldChg>
      <pc:sldChg chg="addSp delSp modSp mod modClrScheme chgLayout">
        <pc:chgData name="菅新汰" userId="01c54360-00c7-488f-8d39-14490bf2caa0" providerId="ADAL" clId="{6B5A7F3E-E802-4A2C-8A44-BC9D51A18607}" dt="2024-03-08T10:09:08.613" v="436" actId="700"/>
        <pc:sldMkLst>
          <pc:docMk/>
          <pc:sldMk cId="3853277772" sldId="303"/>
        </pc:sldMkLst>
        <pc:spChg chg="add del mod ord">
          <ac:chgData name="菅新汰" userId="01c54360-00c7-488f-8d39-14490bf2caa0" providerId="ADAL" clId="{6B5A7F3E-E802-4A2C-8A44-BC9D51A18607}" dt="2024-03-08T09:52:41.440" v="72"/>
          <ac:spMkLst>
            <pc:docMk/>
            <pc:sldMk cId="3853277772" sldId="303"/>
            <ac:spMk id="19" creationId="{39029DB5-F5EA-A12B-DD91-E1942AF784A8}"/>
          </ac:spMkLst>
        </pc:spChg>
        <pc:spChg chg="mod">
          <ac:chgData name="菅新汰" userId="01c54360-00c7-488f-8d39-14490bf2caa0" providerId="ADAL" clId="{6B5A7F3E-E802-4A2C-8A44-BC9D51A18607}" dt="2024-03-08T09:52:41.440" v="72"/>
          <ac:spMkLst>
            <pc:docMk/>
            <pc:sldMk cId="3853277772" sldId="303"/>
            <ac:spMk id="20" creationId="{8E3B29C7-6256-890D-2337-7B990F2BCCB3}"/>
          </ac:spMkLst>
        </pc:spChg>
        <pc:spChg chg="add del mod ord">
          <ac:chgData name="菅新汰" userId="01c54360-00c7-488f-8d39-14490bf2caa0" providerId="ADAL" clId="{6B5A7F3E-E802-4A2C-8A44-BC9D51A18607}" dt="2024-03-08T10:08:59.443" v="434" actId="700"/>
          <ac:spMkLst>
            <pc:docMk/>
            <pc:sldMk cId="3853277772" sldId="303"/>
            <ac:spMk id="21" creationId="{0C943445-4C8B-E6EA-4BBE-D9EDE3CABB94}"/>
          </ac:spMkLst>
        </pc:spChg>
        <pc:spChg chg="add del mod ord">
          <ac:chgData name="菅新汰" userId="01c54360-00c7-488f-8d39-14490bf2caa0" providerId="ADAL" clId="{6B5A7F3E-E802-4A2C-8A44-BC9D51A18607}" dt="2024-03-08T10:08:59.443" v="434" actId="700"/>
          <ac:spMkLst>
            <pc:docMk/>
            <pc:sldMk cId="3853277772" sldId="303"/>
            <ac:spMk id="22" creationId="{0BF3DD46-10BB-2329-28C7-4854FDD0B303}"/>
          </ac:spMkLst>
        </pc:spChg>
        <pc:picChg chg="del">
          <ac:chgData name="菅新汰" userId="01c54360-00c7-488f-8d39-14490bf2caa0" providerId="ADAL" clId="{6B5A7F3E-E802-4A2C-8A44-BC9D51A18607}" dt="2024-03-08T09:52:41.440" v="72"/>
          <ac:picMkLst>
            <pc:docMk/>
            <pc:sldMk cId="3853277772" sldId="303"/>
            <ac:picMk id="3" creationId="{D3002E49-C508-8272-85C4-40D543822A51}"/>
          </ac:picMkLst>
        </pc:picChg>
      </pc:sldChg>
      <pc:sldChg chg="del">
        <pc:chgData name="菅新汰" userId="01c54360-00c7-488f-8d39-14490bf2caa0" providerId="ADAL" clId="{6B5A7F3E-E802-4A2C-8A44-BC9D51A18607}" dt="2024-03-08T10:05:40.643" v="381" actId="47"/>
        <pc:sldMkLst>
          <pc:docMk/>
          <pc:sldMk cId="2997974662" sldId="304"/>
        </pc:sldMkLst>
      </pc:sldChg>
      <pc:sldChg chg="addSp delSp modSp mod modClrScheme chgLayout">
        <pc:chgData name="菅新汰" userId="01c54360-00c7-488f-8d39-14490bf2caa0" providerId="ADAL" clId="{6B5A7F3E-E802-4A2C-8A44-BC9D51A18607}" dt="2024-03-08T10:09:08.613" v="436" actId="700"/>
        <pc:sldMkLst>
          <pc:docMk/>
          <pc:sldMk cId="1047320461" sldId="306"/>
        </pc:sldMkLst>
        <pc:spChg chg="add del mod ord">
          <ac:chgData name="菅新汰" userId="01c54360-00c7-488f-8d39-14490bf2caa0" providerId="ADAL" clId="{6B5A7F3E-E802-4A2C-8A44-BC9D51A18607}" dt="2024-03-08T10:08:59.443" v="434" actId="700"/>
          <ac:spMkLst>
            <pc:docMk/>
            <pc:sldMk cId="1047320461" sldId="306"/>
            <ac:spMk id="2" creationId="{8EC6D356-C090-8982-DCA7-EF681AA98450}"/>
          </ac:spMkLst>
        </pc:spChg>
        <pc:spChg chg="add del mod ord">
          <ac:chgData name="菅新汰" userId="01c54360-00c7-488f-8d39-14490bf2caa0" providerId="ADAL" clId="{6B5A7F3E-E802-4A2C-8A44-BC9D51A18607}" dt="2024-03-08T10:08:59.443" v="434" actId="700"/>
          <ac:spMkLst>
            <pc:docMk/>
            <pc:sldMk cId="1047320461" sldId="306"/>
            <ac:spMk id="14" creationId="{8D6A4085-6D73-C1F7-C22B-2655D75D2B86}"/>
          </ac:spMkLst>
        </pc:spChg>
        <pc:grpChg chg="del">
          <ac:chgData name="菅新汰" userId="01c54360-00c7-488f-8d39-14490bf2caa0" providerId="ADAL" clId="{6B5A7F3E-E802-4A2C-8A44-BC9D51A18607}" dt="2024-03-08T09:56:20.929" v="173" actId="478"/>
          <ac:grpSpMkLst>
            <pc:docMk/>
            <pc:sldMk cId="1047320461" sldId="306"/>
            <ac:grpSpMk id="5" creationId="{469CC00C-2F24-A239-8560-CBDAA8769BE8}"/>
          </ac:grpSpMkLst>
        </pc:grpChg>
        <pc:picChg chg="del">
          <ac:chgData name="菅新汰" userId="01c54360-00c7-488f-8d39-14490bf2caa0" providerId="ADAL" clId="{6B5A7F3E-E802-4A2C-8A44-BC9D51A18607}" dt="2024-03-08T09:56:19.655" v="172" actId="478"/>
          <ac:picMkLst>
            <pc:docMk/>
            <pc:sldMk cId="1047320461" sldId="306"/>
            <ac:picMk id="3" creationId="{B3AC7DDF-32A6-4EDE-AAB5-4372EE6AA919}"/>
          </ac:picMkLst>
        </pc:picChg>
      </pc:sldChg>
      <pc:sldChg chg="addSp delSp modSp mod modClrScheme chgLayout">
        <pc:chgData name="菅新汰" userId="01c54360-00c7-488f-8d39-14490bf2caa0" providerId="ADAL" clId="{6B5A7F3E-E802-4A2C-8A44-BC9D51A18607}" dt="2024-03-08T10:09:08.613" v="436" actId="700"/>
        <pc:sldMkLst>
          <pc:docMk/>
          <pc:sldMk cId="2355107653" sldId="308"/>
        </pc:sldMkLst>
        <pc:spChg chg="add del mod ord">
          <ac:chgData name="菅新汰" userId="01c54360-00c7-488f-8d39-14490bf2caa0" providerId="ADAL" clId="{6B5A7F3E-E802-4A2C-8A44-BC9D51A18607}" dt="2024-03-08T10:08:59.443" v="434" actId="700"/>
          <ac:spMkLst>
            <pc:docMk/>
            <pc:sldMk cId="2355107653" sldId="308"/>
            <ac:spMk id="5" creationId="{C6B323D9-CDCC-0608-6A42-C08EE42C99FD}"/>
          </ac:spMkLst>
        </pc:spChg>
        <pc:spChg chg="add del mod ord">
          <ac:chgData name="菅新汰" userId="01c54360-00c7-488f-8d39-14490bf2caa0" providerId="ADAL" clId="{6B5A7F3E-E802-4A2C-8A44-BC9D51A18607}" dt="2024-03-08T10:08:59.443" v="434" actId="700"/>
          <ac:spMkLst>
            <pc:docMk/>
            <pc:sldMk cId="2355107653" sldId="308"/>
            <ac:spMk id="8" creationId="{6FFC2156-408F-7E5E-E3D2-BE60A51C3377}"/>
          </ac:spMkLst>
        </pc:spChg>
      </pc:sldChg>
      <pc:sldChg chg="addSp delSp modSp mod modClrScheme chgLayout">
        <pc:chgData name="菅新汰" userId="01c54360-00c7-488f-8d39-14490bf2caa0" providerId="ADAL" clId="{6B5A7F3E-E802-4A2C-8A44-BC9D51A18607}" dt="2024-03-08T10:09:08.613" v="436" actId="700"/>
        <pc:sldMkLst>
          <pc:docMk/>
          <pc:sldMk cId="447036301" sldId="310"/>
        </pc:sldMkLst>
        <pc:spChg chg="add del mod ord">
          <ac:chgData name="菅新汰" userId="01c54360-00c7-488f-8d39-14490bf2caa0" providerId="ADAL" clId="{6B5A7F3E-E802-4A2C-8A44-BC9D51A18607}" dt="2024-03-08T10:08:59.443" v="434" actId="700"/>
          <ac:spMkLst>
            <pc:docMk/>
            <pc:sldMk cId="447036301" sldId="310"/>
            <ac:spMk id="2" creationId="{17CB6BE3-5B88-D1F7-2192-AC0E29632FD4}"/>
          </ac:spMkLst>
        </pc:spChg>
        <pc:spChg chg="add del mod ord">
          <ac:chgData name="菅新汰" userId="01c54360-00c7-488f-8d39-14490bf2caa0" providerId="ADAL" clId="{6B5A7F3E-E802-4A2C-8A44-BC9D51A18607}" dt="2024-03-08T10:08:59.443" v="434" actId="700"/>
          <ac:spMkLst>
            <pc:docMk/>
            <pc:sldMk cId="447036301" sldId="310"/>
            <ac:spMk id="4" creationId="{31A703CA-BB55-285A-4E6E-6BF44504E6D1}"/>
          </ac:spMkLst>
        </pc:spChg>
      </pc:sldChg>
      <pc:sldChg chg="del">
        <pc:chgData name="菅新汰" userId="01c54360-00c7-488f-8d39-14490bf2caa0" providerId="ADAL" clId="{6B5A7F3E-E802-4A2C-8A44-BC9D51A18607}" dt="2024-03-08T10:05:40.643" v="381" actId="47"/>
        <pc:sldMkLst>
          <pc:docMk/>
          <pc:sldMk cId="387049699" sldId="312"/>
        </pc:sldMkLst>
      </pc:sldChg>
      <pc:sldChg chg="addSp delSp modSp mod modClrScheme chgLayout">
        <pc:chgData name="菅新汰" userId="01c54360-00c7-488f-8d39-14490bf2caa0" providerId="ADAL" clId="{6B5A7F3E-E802-4A2C-8A44-BC9D51A18607}" dt="2024-03-08T10:09:08.613" v="436" actId="700"/>
        <pc:sldMkLst>
          <pc:docMk/>
          <pc:sldMk cId="3265486702" sldId="313"/>
        </pc:sldMkLst>
        <pc:spChg chg="add del mod ord">
          <ac:chgData name="菅新汰" userId="01c54360-00c7-488f-8d39-14490bf2caa0" providerId="ADAL" clId="{6B5A7F3E-E802-4A2C-8A44-BC9D51A18607}" dt="2024-03-08T09:59:19.550" v="234"/>
          <ac:spMkLst>
            <pc:docMk/>
            <pc:sldMk cId="3265486702" sldId="313"/>
            <ac:spMk id="2" creationId="{FD1D5B38-0057-A53E-488F-7A628D8B2097}"/>
          </ac:spMkLst>
        </pc:spChg>
        <pc:spChg chg="mod">
          <ac:chgData name="菅新汰" userId="01c54360-00c7-488f-8d39-14490bf2caa0" providerId="ADAL" clId="{6B5A7F3E-E802-4A2C-8A44-BC9D51A18607}" dt="2024-03-08T09:59:19.550" v="234"/>
          <ac:spMkLst>
            <pc:docMk/>
            <pc:sldMk cId="3265486702" sldId="313"/>
            <ac:spMk id="3" creationId="{C6AE5E24-2BD5-3180-FBB5-451D8C0DCF6B}"/>
          </ac:spMkLst>
        </pc:spChg>
        <pc:spChg chg="add del mod ord">
          <ac:chgData name="菅新汰" userId="01c54360-00c7-488f-8d39-14490bf2caa0" providerId="ADAL" clId="{6B5A7F3E-E802-4A2C-8A44-BC9D51A18607}" dt="2024-03-08T09:59:24.275" v="237"/>
          <ac:spMkLst>
            <pc:docMk/>
            <pc:sldMk cId="3265486702" sldId="313"/>
            <ac:spMk id="4" creationId="{D76C5960-07AF-BACE-790A-1EA245B948B3}"/>
          </ac:spMkLst>
        </pc:spChg>
        <pc:spChg chg="mod">
          <ac:chgData name="菅新汰" userId="01c54360-00c7-488f-8d39-14490bf2caa0" providerId="ADAL" clId="{6B5A7F3E-E802-4A2C-8A44-BC9D51A18607}" dt="2024-03-08T09:59:24.275" v="237"/>
          <ac:spMkLst>
            <pc:docMk/>
            <pc:sldMk cId="3265486702" sldId="313"/>
            <ac:spMk id="10" creationId="{C6E6B8E8-182D-8A9A-34B3-AA516306867E}"/>
          </ac:spMkLst>
        </pc:spChg>
        <pc:spChg chg="add del mod ord">
          <ac:chgData name="菅新汰" userId="01c54360-00c7-488f-8d39-14490bf2caa0" providerId="ADAL" clId="{6B5A7F3E-E802-4A2C-8A44-BC9D51A18607}" dt="2024-03-08T09:59:28.076" v="240"/>
          <ac:spMkLst>
            <pc:docMk/>
            <pc:sldMk cId="3265486702" sldId="313"/>
            <ac:spMk id="13" creationId="{9589CEC5-F4FB-B94C-958D-DFFA704147AD}"/>
          </ac:spMkLst>
        </pc:spChg>
        <pc:spChg chg="mod">
          <ac:chgData name="菅新汰" userId="01c54360-00c7-488f-8d39-14490bf2caa0" providerId="ADAL" clId="{6B5A7F3E-E802-4A2C-8A44-BC9D51A18607}" dt="2024-03-08T09:59:28.076" v="240"/>
          <ac:spMkLst>
            <pc:docMk/>
            <pc:sldMk cId="3265486702" sldId="313"/>
            <ac:spMk id="20" creationId="{62EDB7A0-D2B2-7CEA-7A38-C79A345956D0}"/>
          </ac:spMkLst>
        </pc:spChg>
        <pc:spChg chg="add del mod ord">
          <ac:chgData name="菅新汰" userId="01c54360-00c7-488f-8d39-14490bf2caa0" providerId="ADAL" clId="{6B5A7F3E-E802-4A2C-8A44-BC9D51A18607}" dt="2024-03-08T09:59:32.577" v="243"/>
          <ac:spMkLst>
            <pc:docMk/>
            <pc:sldMk cId="3265486702" sldId="313"/>
            <ac:spMk id="21" creationId="{EF7C967E-2AD0-29BE-6CDB-B22DF3D0EE78}"/>
          </ac:spMkLst>
        </pc:spChg>
        <pc:spChg chg="mod">
          <ac:chgData name="菅新汰" userId="01c54360-00c7-488f-8d39-14490bf2caa0" providerId="ADAL" clId="{6B5A7F3E-E802-4A2C-8A44-BC9D51A18607}" dt="2024-03-08T09:59:32.577" v="243"/>
          <ac:spMkLst>
            <pc:docMk/>
            <pc:sldMk cId="3265486702" sldId="313"/>
            <ac:spMk id="22" creationId="{34DB76DA-FA3D-7AA0-7E02-4CBC909DA03A}"/>
          </ac:spMkLst>
        </pc:spChg>
        <pc:spChg chg="add del mod ord">
          <ac:chgData name="菅新汰" userId="01c54360-00c7-488f-8d39-14490bf2caa0" providerId="ADAL" clId="{6B5A7F3E-E802-4A2C-8A44-BC9D51A18607}" dt="2024-03-08T10:08:59.443" v="434" actId="700"/>
          <ac:spMkLst>
            <pc:docMk/>
            <pc:sldMk cId="3265486702" sldId="313"/>
            <ac:spMk id="24" creationId="{C7CC6489-B61D-0002-473E-7C832DA93B8C}"/>
          </ac:spMkLst>
        </pc:spChg>
        <pc:spChg chg="add del mod ord">
          <ac:chgData name="菅新汰" userId="01c54360-00c7-488f-8d39-14490bf2caa0" providerId="ADAL" clId="{6B5A7F3E-E802-4A2C-8A44-BC9D51A18607}" dt="2024-03-08T10:08:59.443" v="434" actId="700"/>
          <ac:spMkLst>
            <pc:docMk/>
            <pc:sldMk cId="3265486702" sldId="313"/>
            <ac:spMk id="26" creationId="{44A56E23-60AF-D7D1-B11A-A6D56BAA8518}"/>
          </ac:spMkLst>
        </pc:spChg>
        <pc:picChg chg="del">
          <ac:chgData name="菅新汰" userId="01c54360-00c7-488f-8d39-14490bf2caa0" providerId="ADAL" clId="{6B5A7F3E-E802-4A2C-8A44-BC9D51A18607}" dt="2024-03-08T09:59:19.550" v="234"/>
          <ac:picMkLst>
            <pc:docMk/>
            <pc:sldMk cId="3265486702" sldId="313"/>
            <ac:picMk id="11" creationId="{FE0CAF92-8BB1-1B56-4E24-A9135CE68ACF}"/>
          </ac:picMkLst>
        </pc:picChg>
        <pc:picChg chg="del">
          <ac:chgData name="菅新汰" userId="01c54360-00c7-488f-8d39-14490bf2caa0" providerId="ADAL" clId="{6B5A7F3E-E802-4A2C-8A44-BC9D51A18607}" dt="2024-03-08T09:59:24.275" v="237"/>
          <ac:picMkLst>
            <pc:docMk/>
            <pc:sldMk cId="3265486702" sldId="313"/>
            <ac:picMk id="12" creationId="{FBB8F2D1-8B4C-D08B-6557-1A5EF015B565}"/>
          </ac:picMkLst>
        </pc:picChg>
        <pc:picChg chg="del">
          <ac:chgData name="菅新汰" userId="01c54360-00c7-488f-8d39-14490bf2caa0" providerId="ADAL" clId="{6B5A7F3E-E802-4A2C-8A44-BC9D51A18607}" dt="2024-03-08T09:59:28.076" v="240"/>
          <ac:picMkLst>
            <pc:docMk/>
            <pc:sldMk cId="3265486702" sldId="313"/>
            <ac:picMk id="14" creationId="{B27AE0CB-E9F1-3DDF-7BD0-2036382A4603}"/>
          </ac:picMkLst>
        </pc:picChg>
        <pc:picChg chg="del">
          <ac:chgData name="菅新汰" userId="01c54360-00c7-488f-8d39-14490bf2caa0" providerId="ADAL" clId="{6B5A7F3E-E802-4A2C-8A44-BC9D51A18607}" dt="2024-03-08T09:59:32.577" v="243"/>
          <ac:picMkLst>
            <pc:docMk/>
            <pc:sldMk cId="3265486702" sldId="313"/>
            <ac:picMk id="15" creationId="{190265E7-E7DF-CE69-465B-3A7E62A21B09}"/>
          </ac:picMkLst>
        </pc:picChg>
      </pc:sldChg>
      <pc:sldChg chg="addSp delSp modSp mod modClrScheme chgLayout">
        <pc:chgData name="菅新汰" userId="01c54360-00c7-488f-8d39-14490bf2caa0" providerId="ADAL" clId="{6B5A7F3E-E802-4A2C-8A44-BC9D51A18607}" dt="2024-03-08T10:09:08.613" v="436" actId="700"/>
        <pc:sldMkLst>
          <pc:docMk/>
          <pc:sldMk cId="2842572263" sldId="314"/>
        </pc:sldMkLst>
        <pc:spChg chg="add del mod ord">
          <ac:chgData name="菅新汰" userId="01c54360-00c7-488f-8d39-14490bf2caa0" providerId="ADAL" clId="{6B5A7F3E-E802-4A2C-8A44-BC9D51A18607}" dt="2024-03-08T10:08:59.443" v="434" actId="700"/>
          <ac:spMkLst>
            <pc:docMk/>
            <pc:sldMk cId="2842572263" sldId="314"/>
            <ac:spMk id="4" creationId="{09B6D6D0-767B-F6FF-6B56-B96837FBA1EA}"/>
          </ac:spMkLst>
        </pc:spChg>
        <pc:spChg chg="add del mod ord">
          <ac:chgData name="菅新汰" userId="01c54360-00c7-488f-8d39-14490bf2caa0" providerId="ADAL" clId="{6B5A7F3E-E802-4A2C-8A44-BC9D51A18607}" dt="2024-03-08T10:08:59.443" v="434" actId="700"/>
          <ac:spMkLst>
            <pc:docMk/>
            <pc:sldMk cId="2842572263" sldId="314"/>
            <ac:spMk id="11" creationId="{D76282E5-D0F0-A042-D58C-E44906B1D637}"/>
          </ac:spMkLst>
        </pc:spChg>
      </pc:sldChg>
      <pc:sldChg chg="addSp delSp modSp mod modClrScheme chgLayout">
        <pc:chgData name="菅新汰" userId="01c54360-00c7-488f-8d39-14490bf2caa0" providerId="ADAL" clId="{6B5A7F3E-E802-4A2C-8A44-BC9D51A18607}" dt="2024-03-08T10:09:08.613" v="436" actId="700"/>
        <pc:sldMkLst>
          <pc:docMk/>
          <pc:sldMk cId="441441988" sldId="315"/>
        </pc:sldMkLst>
        <pc:spChg chg="add del mod ord">
          <ac:chgData name="菅新汰" userId="01c54360-00c7-488f-8d39-14490bf2caa0" providerId="ADAL" clId="{6B5A7F3E-E802-4A2C-8A44-BC9D51A18607}" dt="2024-03-08T10:08:59.443" v="434" actId="700"/>
          <ac:spMkLst>
            <pc:docMk/>
            <pc:sldMk cId="441441988" sldId="315"/>
            <ac:spMk id="2" creationId="{E6C979F9-95DA-D633-8DB3-23FD2809358F}"/>
          </ac:spMkLst>
        </pc:spChg>
        <pc:spChg chg="add del mod ord">
          <ac:chgData name="菅新汰" userId="01c54360-00c7-488f-8d39-14490bf2caa0" providerId="ADAL" clId="{6B5A7F3E-E802-4A2C-8A44-BC9D51A18607}" dt="2024-03-08T10:08:59.443" v="434" actId="700"/>
          <ac:spMkLst>
            <pc:docMk/>
            <pc:sldMk cId="441441988" sldId="315"/>
            <ac:spMk id="9" creationId="{315600FF-2D1A-10E9-87D0-4AB1E484F34A}"/>
          </ac:spMkLst>
        </pc:spChg>
      </pc:sldChg>
      <pc:sldChg chg="addSp delSp modSp mod modClrScheme chgLayout">
        <pc:chgData name="菅新汰" userId="01c54360-00c7-488f-8d39-14490bf2caa0" providerId="ADAL" clId="{6B5A7F3E-E802-4A2C-8A44-BC9D51A18607}" dt="2024-03-08T10:09:08.613" v="436" actId="700"/>
        <pc:sldMkLst>
          <pc:docMk/>
          <pc:sldMk cId="1359947343" sldId="316"/>
        </pc:sldMkLst>
        <pc:spChg chg="add del mod ord">
          <ac:chgData name="菅新汰" userId="01c54360-00c7-488f-8d39-14490bf2caa0" providerId="ADAL" clId="{6B5A7F3E-E802-4A2C-8A44-BC9D51A18607}" dt="2024-03-08T10:08:59.443" v="434" actId="700"/>
          <ac:spMkLst>
            <pc:docMk/>
            <pc:sldMk cId="1359947343" sldId="316"/>
            <ac:spMk id="12" creationId="{A000DE60-AD7F-4C69-56FB-D5EB7F19FA6F}"/>
          </ac:spMkLst>
        </pc:spChg>
        <pc:spChg chg="add del mod ord">
          <ac:chgData name="菅新汰" userId="01c54360-00c7-488f-8d39-14490bf2caa0" providerId="ADAL" clId="{6B5A7F3E-E802-4A2C-8A44-BC9D51A18607}" dt="2024-03-08T10:08:59.443" v="434" actId="700"/>
          <ac:spMkLst>
            <pc:docMk/>
            <pc:sldMk cId="1359947343" sldId="316"/>
            <ac:spMk id="14" creationId="{0C0D0EF3-A80C-5883-CCC8-E6B59EA569DA}"/>
          </ac:spMkLst>
        </pc:spChg>
      </pc:sldChg>
      <pc:sldChg chg="addSp delSp modSp mod modClrScheme chgLayout">
        <pc:chgData name="菅新汰" userId="01c54360-00c7-488f-8d39-14490bf2caa0" providerId="ADAL" clId="{6B5A7F3E-E802-4A2C-8A44-BC9D51A18607}" dt="2024-03-08T10:09:08.613" v="436" actId="700"/>
        <pc:sldMkLst>
          <pc:docMk/>
          <pc:sldMk cId="674233339" sldId="317"/>
        </pc:sldMkLst>
        <pc:spChg chg="add del mod ord">
          <ac:chgData name="菅新汰" userId="01c54360-00c7-488f-8d39-14490bf2caa0" providerId="ADAL" clId="{6B5A7F3E-E802-4A2C-8A44-BC9D51A18607}" dt="2024-03-08T10:08:59.443" v="434" actId="700"/>
          <ac:spMkLst>
            <pc:docMk/>
            <pc:sldMk cId="674233339" sldId="317"/>
            <ac:spMk id="3" creationId="{25E97E08-1F60-AA63-4EB2-F4D425C1A8A7}"/>
          </ac:spMkLst>
        </pc:spChg>
        <pc:spChg chg="add del mod ord">
          <ac:chgData name="菅新汰" userId="01c54360-00c7-488f-8d39-14490bf2caa0" providerId="ADAL" clId="{6B5A7F3E-E802-4A2C-8A44-BC9D51A18607}" dt="2024-03-08T10:08:59.443" v="434" actId="700"/>
          <ac:spMkLst>
            <pc:docMk/>
            <pc:sldMk cId="674233339" sldId="317"/>
            <ac:spMk id="4" creationId="{9BB12EC1-2329-4961-7E35-83DD806A2B5A}"/>
          </ac:spMkLst>
        </pc:spChg>
      </pc:sldChg>
      <pc:sldChg chg="addSp delSp modSp mod modClrScheme chgLayout">
        <pc:chgData name="菅新汰" userId="01c54360-00c7-488f-8d39-14490bf2caa0" providerId="ADAL" clId="{6B5A7F3E-E802-4A2C-8A44-BC9D51A18607}" dt="2024-03-08T10:09:08.613" v="436" actId="700"/>
        <pc:sldMkLst>
          <pc:docMk/>
          <pc:sldMk cId="2410281238" sldId="318"/>
        </pc:sldMkLst>
        <pc:spChg chg="add del mod ord">
          <ac:chgData name="菅新汰" userId="01c54360-00c7-488f-8d39-14490bf2caa0" providerId="ADAL" clId="{6B5A7F3E-E802-4A2C-8A44-BC9D51A18607}" dt="2024-03-08T10:08:59.443" v="434" actId="700"/>
          <ac:spMkLst>
            <pc:docMk/>
            <pc:sldMk cId="2410281238" sldId="318"/>
            <ac:spMk id="2" creationId="{634097A2-1009-F309-B2F0-262A2D7B6F60}"/>
          </ac:spMkLst>
        </pc:spChg>
        <pc:spChg chg="add del mod ord">
          <ac:chgData name="菅新汰" userId="01c54360-00c7-488f-8d39-14490bf2caa0" providerId="ADAL" clId="{6B5A7F3E-E802-4A2C-8A44-BC9D51A18607}" dt="2024-03-08T10:08:59.443" v="434" actId="700"/>
          <ac:spMkLst>
            <pc:docMk/>
            <pc:sldMk cId="2410281238" sldId="318"/>
            <ac:spMk id="3" creationId="{C1EE93F1-9344-60D8-E18F-C2A30ABC7470}"/>
          </ac:spMkLst>
        </pc:spChg>
      </pc:sldChg>
      <pc:sldChg chg="addSp delSp modSp mod modClrScheme chgLayout">
        <pc:chgData name="菅新汰" userId="01c54360-00c7-488f-8d39-14490bf2caa0" providerId="ADAL" clId="{6B5A7F3E-E802-4A2C-8A44-BC9D51A18607}" dt="2024-03-08T10:09:08.613" v="436" actId="700"/>
        <pc:sldMkLst>
          <pc:docMk/>
          <pc:sldMk cId="4129505810" sldId="319"/>
        </pc:sldMkLst>
        <pc:spChg chg="add del mod ord">
          <ac:chgData name="菅新汰" userId="01c54360-00c7-488f-8d39-14490bf2caa0" providerId="ADAL" clId="{6B5A7F3E-E802-4A2C-8A44-BC9D51A18607}" dt="2024-03-08T09:58:57.004" v="222"/>
          <ac:spMkLst>
            <pc:docMk/>
            <pc:sldMk cId="4129505810" sldId="319"/>
            <ac:spMk id="2" creationId="{9A26D9EB-F6D2-A28C-1437-E4D7A8132FA8}"/>
          </ac:spMkLst>
        </pc:spChg>
        <pc:spChg chg="mod">
          <ac:chgData name="菅新汰" userId="01c54360-00c7-488f-8d39-14490bf2caa0" providerId="ADAL" clId="{6B5A7F3E-E802-4A2C-8A44-BC9D51A18607}" dt="2024-03-08T09:58:57.004" v="222"/>
          <ac:spMkLst>
            <pc:docMk/>
            <pc:sldMk cId="4129505810" sldId="319"/>
            <ac:spMk id="4" creationId="{C915566E-0AA8-E002-9EC7-E32EF89D3BA1}"/>
          </ac:spMkLst>
        </pc:spChg>
        <pc:spChg chg="add del mod ord">
          <ac:chgData name="菅新汰" userId="01c54360-00c7-488f-8d39-14490bf2caa0" providerId="ADAL" clId="{6B5A7F3E-E802-4A2C-8A44-BC9D51A18607}" dt="2024-03-08T10:08:59.443" v="434" actId="700"/>
          <ac:spMkLst>
            <pc:docMk/>
            <pc:sldMk cId="4129505810" sldId="319"/>
            <ac:spMk id="6" creationId="{2E762EFC-265C-FA57-A43D-6CA6CE99F5C6}"/>
          </ac:spMkLst>
        </pc:spChg>
        <pc:spChg chg="add del mod ord">
          <ac:chgData name="菅新汰" userId="01c54360-00c7-488f-8d39-14490bf2caa0" providerId="ADAL" clId="{6B5A7F3E-E802-4A2C-8A44-BC9D51A18607}" dt="2024-03-08T10:08:59.443" v="434" actId="700"/>
          <ac:spMkLst>
            <pc:docMk/>
            <pc:sldMk cId="4129505810" sldId="319"/>
            <ac:spMk id="7" creationId="{1DEFA173-B5A8-625B-084D-549E7B43EEDA}"/>
          </ac:spMkLst>
        </pc:spChg>
        <pc:picChg chg="del">
          <ac:chgData name="菅新汰" userId="01c54360-00c7-488f-8d39-14490bf2caa0" providerId="ADAL" clId="{6B5A7F3E-E802-4A2C-8A44-BC9D51A18607}" dt="2024-03-08T09:58:57.004" v="222"/>
          <ac:picMkLst>
            <pc:docMk/>
            <pc:sldMk cId="4129505810" sldId="319"/>
            <ac:picMk id="8" creationId="{ECD025D1-48BA-D88E-450E-C54315DF3367}"/>
          </ac:picMkLst>
        </pc:picChg>
      </pc:sldChg>
      <pc:sldChg chg="addSp delSp modSp mod modClrScheme chgLayout">
        <pc:chgData name="菅新汰" userId="01c54360-00c7-488f-8d39-14490bf2caa0" providerId="ADAL" clId="{6B5A7F3E-E802-4A2C-8A44-BC9D51A18607}" dt="2024-03-08T10:09:08.613" v="436" actId="700"/>
        <pc:sldMkLst>
          <pc:docMk/>
          <pc:sldMk cId="1309680622" sldId="320"/>
        </pc:sldMkLst>
        <pc:spChg chg="add del mod ord">
          <ac:chgData name="菅新汰" userId="01c54360-00c7-488f-8d39-14490bf2caa0" providerId="ADAL" clId="{6B5A7F3E-E802-4A2C-8A44-BC9D51A18607}" dt="2024-03-08T10:08:59.443" v="434" actId="700"/>
          <ac:spMkLst>
            <pc:docMk/>
            <pc:sldMk cId="1309680622" sldId="320"/>
            <ac:spMk id="3" creationId="{0FF662AF-51DD-834F-39FF-221397941D62}"/>
          </ac:spMkLst>
        </pc:spChg>
        <pc:spChg chg="add del mod ord">
          <ac:chgData name="菅新汰" userId="01c54360-00c7-488f-8d39-14490bf2caa0" providerId="ADAL" clId="{6B5A7F3E-E802-4A2C-8A44-BC9D51A18607}" dt="2024-03-08T10:08:59.443" v="434" actId="700"/>
          <ac:spMkLst>
            <pc:docMk/>
            <pc:sldMk cId="1309680622" sldId="320"/>
            <ac:spMk id="4" creationId="{D1A4D782-FBC2-0765-8F5D-5522E15BB829}"/>
          </ac:spMkLst>
        </pc:spChg>
      </pc:sldChg>
      <pc:sldChg chg="addSp delSp modSp mod modClrScheme chgLayout">
        <pc:chgData name="菅新汰" userId="01c54360-00c7-488f-8d39-14490bf2caa0" providerId="ADAL" clId="{6B5A7F3E-E802-4A2C-8A44-BC9D51A18607}" dt="2024-03-08T10:09:08.613" v="436" actId="700"/>
        <pc:sldMkLst>
          <pc:docMk/>
          <pc:sldMk cId="2563835258" sldId="321"/>
        </pc:sldMkLst>
        <pc:spChg chg="add del mod ord">
          <ac:chgData name="菅新汰" userId="01c54360-00c7-488f-8d39-14490bf2caa0" providerId="ADAL" clId="{6B5A7F3E-E802-4A2C-8A44-BC9D51A18607}" dt="2024-03-08T10:08:59.443" v="434" actId="700"/>
          <ac:spMkLst>
            <pc:docMk/>
            <pc:sldMk cId="2563835258" sldId="321"/>
            <ac:spMk id="3" creationId="{1128A91D-4A65-E631-9E0C-D988CDA989DB}"/>
          </ac:spMkLst>
        </pc:spChg>
        <pc:spChg chg="add del mod ord">
          <ac:chgData name="菅新汰" userId="01c54360-00c7-488f-8d39-14490bf2caa0" providerId="ADAL" clId="{6B5A7F3E-E802-4A2C-8A44-BC9D51A18607}" dt="2024-03-08T10:08:59.443" v="434" actId="700"/>
          <ac:spMkLst>
            <pc:docMk/>
            <pc:sldMk cId="2563835258" sldId="321"/>
            <ac:spMk id="5" creationId="{7F099D90-102C-7FAE-EAF8-7B34A488A2AD}"/>
          </ac:spMkLst>
        </pc:spChg>
      </pc:sldChg>
      <pc:sldChg chg="del">
        <pc:chgData name="菅新汰" userId="01c54360-00c7-488f-8d39-14490bf2caa0" providerId="ADAL" clId="{6B5A7F3E-E802-4A2C-8A44-BC9D51A18607}" dt="2024-03-08T10:05:40.643" v="381" actId="47"/>
        <pc:sldMkLst>
          <pc:docMk/>
          <pc:sldMk cId="3627236516" sldId="322"/>
        </pc:sldMkLst>
      </pc:sldChg>
      <pc:sldChg chg="addSp delSp modSp mod modClrScheme chgLayout">
        <pc:chgData name="菅新汰" userId="01c54360-00c7-488f-8d39-14490bf2caa0" providerId="ADAL" clId="{6B5A7F3E-E802-4A2C-8A44-BC9D51A18607}" dt="2024-03-08T10:09:08.613" v="436" actId="700"/>
        <pc:sldMkLst>
          <pc:docMk/>
          <pc:sldMk cId="762146775" sldId="323"/>
        </pc:sldMkLst>
        <pc:spChg chg="add del mod ord">
          <ac:chgData name="菅新汰" userId="01c54360-00c7-488f-8d39-14490bf2caa0" providerId="ADAL" clId="{6B5A7F3E-E802-4A2C-8A44-BC9D51A18607}" dt="2024-03-08T09:59:01.887" v="225"/>
          <ac:spMkLst>
            <pc:docMk/>
            <pc:sldMk cId="762146775" sldId="323"/>
            <ac:spMk id="2" creationId="{3375B265-5A88-5B90-877F-E5B587D6CB26}"/>
          </ac:spMkLst>
        </pc:spChg>
        <pc:spChg chg="mod">
          <ac:chgData name="菅新汰" userId="01c54360-00c7-488f-8d39-14490bf2caa0" providerId="ADAL" clId="{6B5A7F3E-E802-4A2C-8A44-BC9D51A18607}" dt="2024-03-08T09:59:01.887" v="225"/>
          <ac:spMkLst>
            <pc:docMk/>
            <pc:sldMk cId="762146775" sldId="323"/>
            <ac:spMk id="3" creationId="{EE116DFA-0AF4-A44A-84BE-FDD44591E4E6}"/>
          </ac:spMkLst>
        </pc:spChg>
        <pc:spChg chg="add del mod ord">
          <ac:chgData name="菅新汰" userId="01c54360-00c7-488f-8d39-14490bf2caa0" providerId="ADAL" clId="{6B5A7F3E-E802-4A2C-8A44-BC9D51A18607}" dt="2024-03-08T10:08:59.443" v="434" actId="700"/>
          <ac:spMkLst>
            <pc:docMk/>
            <pc:sldMk cId="762146775" sldId="323"/>
            <ac:spMk id="6" creationId="{BD42E622-CECB-6B8B-5132-56226A1A1542}"/>
          </ac:spMkLst>
        </pc:spChg>
        <pc:spChg chg="add del mod ord">
          <ac:chgData name="菅新汰" userId="01c54360-00c7-488f-8d39-14490bf2caa0" providerId="ADAL" clId="{6B5A7F3E-E802-4A2C-8A44-BC9D51A18607}" dt="2024-03-08T10:08:59.443" v="434" actId="700"/>
          <ac:spMkLst>
            <pc:docMk/>
            <pc:sldMk cId="762146775" sldId="323"/>
            <ac:spMk id="7" creationId="{94396D2C-04F7-BF5A-E8DA-02D18BB02319}"/>
          </ac:spMkLst>
        </pc:spChg>
        <pc:picChg chg="del">
          <ac:chgData name="菅新汰" userId="01c54360-00c7-488f-8d39-14490bf2caa0" providerId="ADAL" clId="{6B5A7F3E-E802-4A2C-8A44-BC9D51A18607}" dt="2024-03-08T09:59:01.887" v="225"/>
          <ac:picMkLst>
            <pc:docMk/>
            <pc:sldMk cId="762146775" sldId="323"/>
            <ac:picMk id="20" creationId="{C80A99E9-3FAB-4681-DA0C-946204C735FF}"/>
          </ac:picMkLst>
        </pc:picChg>
      </pc:sldChg>
      <pc:sldChg chg="addSp delSp modSp mod modClrScheme chgLayout">
        <pc:chgData name="菅新汰" userId="01c54360-00c7-488f-8d39-14490bf2caa0" providerId="ADAL" clId="{6B5A7F3E-E802-4A2C-8A44-BC9D51A18607}" dt="2024-03-08T10:09:08.613" v="436" actId="700"/>
        <pc:sldMkLst>
          <pc:docMk/>
          <pc:sldMk cId="4148458796" sldId="324"/>
        </pc:sldMkLst>
        <pc:spChg chg="add del mod ord">
          <ac:chgData name="菅新汰" userId="01c54360-00c7-488f-8d39-14490bf2caa0" providerId="ADAL" clId="{6B5A7F3E-E802-4A2C-8A44-BC9D51A18607}" dt="2024-03-08T10:08:59.443" v="434" actId="700"/>
          <ac:spMkLst>
            <pc:docMk/>
            <pc:sldMk cId="4148458796" sldId="324"/>
            <ac:spMk id="2" creationId="{63228E34-93C9-BFDB-05DF-13B4453E0655}"/>
          </ac:spMkLst>
        </pc:spChg>
        <pc:spChg chg="add del mod ord">
          <ac:chgData name="菅新汰" userId="01c54360-00c7-488f-8d39-14490bf2caa0" providerId="ADAL" clId="{6B5A7F3E-E802-4A2C-8A44-BC9D51A18607}" dt="2024-03-08T10:08:59.443" v="434" actId="700"/>
          <ac:spMkLst>
            <pc:docMk/>
            <pc:sldMk cId="4148458796" sldId="324"/>
            <ac:spMk id="3" creationId="{AD07102F-87E6-3BF4-47F7-0C3D951474DD}"/>
          </ac:spMkLst>
        </pc:spChg>
      </pc:sldChg>
      <pc:sldChg chg="addSp delSp modSp mod modClrScheme chgLayout">
        <pc:chgData name="菅新汰" userId="01c54360-00c7-488f-8d39-14490bf2caa0" providerId="ADAL" clId="{6B5A7F3E-E802-4A2C-8A44-BC9D51A18607}" dt="2024-03-08T10:09:08.613" v="436" actId="700"/>
        <pc:sldMkLst>
          <pc:docMk/>
          <pc:sldMk cId="2449066852" sldId="325"/>
        </pc:sldMkLst>
        <pc:spChg chg="add del mod ord">
          <ac:chgData name="菅新汰" userId="01c54360-00c7-488f-8d39-14490bf2caa0" providerId="ADAL" clId="{6B5A7F3E-E802-4A2C-8A44-BC9D51A18607}" dt="2024-03-08T09:59:07.226" v="228"/>
          <ac:spMkLst>
            <pc:docMk/>
            <pc:sldMk cId="2449066852" sldId="325"/>
            <ac:spMk id="7" creationId="{2BFF4373-967F-C2AE-F3D9-BCD36C454493}"/>
          </ac:spMkLst>
        </pc:spChg>
        <pc:spChg chg="mod">
          <ac:chgData name="菅新汰" userId="01c54360-00c7-488f-8d39-14490bf2caa0" providerId="ADAL" clId="{6B5A7F3E-E802-4A2C-8A44-BC9D51A18607}" dt="2024-03-08T09:59:07.226" v="228"/>
          <ac:spMkLst>
            <pc:docMk/>
            <pc:sldMk cId="2449066852" sldId="325"/>
            <ac:spMk id="8" creationId="{8DCE01B3-BCDE-8D9E-25A3-EADEACB1A3BC}"/>
          </ac:spMkLst>
        </pc:spChg>
        <pc:spChg chg="add del mod ord">
          <ac:chgData name="菅新汰" userId="01c54360-00c7-488f-8d39-14490bf2caa0" providerId="ADAL" clId="{6B5A7F3E-E802-4A2C-8A44-BC9D51A18607}" dt="2024-03-08T10:08:59.443" v="434" actId="700"/>
          <ac:spMkLst>
            <pc:docMk/>
            <pc:sldMk cId="2449066852" sldId="325"/>
            <ac:spMk id="9" creationId="{3DAE0818-FB37-CDF3-926C-EFEA4C837A31}"/>
          </ac:spMkLst>
        </pc:spChg>
        <pc:spChg chg="add del mod ord">
          <ac:chgData name="菅新汰" userId="01c54360-00c7-488f-8d39-14490bf2caa0" providerId="ADAL" clId="{6B5A7F3E-E802-4A2C-8A44-BC9D51A18607}" dt="2024-03-08T10:08:59.443" v="434" actId="700"/>
          <ac:spMkLst>
            <pc:docMk/>
            <pc:sldMk cId="2449066852" sldId="325"/>
            <ac:spMk id="10" creationId="{BBFADA28-8044-6CE7-68D8-42B5F25055AD}"/>
          </ac:spMkLst>
        </pc:spChg>
        <pc:picChg chg="del">
          <ac:chgData name="菅新汰" userId="01c54360-00c7-488f-8d39-14490bf2caa0" providerId="ADAL" clId="{6B5A7F3E-E802-4A2C-8A44-BC9D51A18607}" dt="2024-03-08T09:59:07.226" v="228"/>
          <ac:picMkLst>
            <pc:docMk/>
            <pc:sldMk cId="2449066852" sldId="325"/>
            <ac:picMk id="38" creationId="{F880881C-1281-D79C-307C-C738DF48C1CC}"/>
          </ac:picMkLst>
        </pc:picChg>
      </pc:sldChg>
      <pc:sldChg chg="addSp delSp modSp mod modClrScheme chgLayout">
        <pc:chgData name="菅新汰" userId="01c54360-00c7-488f-8d39-14490bf2caa0" providerId="ADAL" clId="{6B5A7F3E-E802-4A2C-8A44-BC9D51A18607}" dt="2024-03-08T10:09:08.613" v="436" actId="700"/>
        <pc:sldMkLst>
          <pc:docMk/>
          <pc:sldMk cId="4040395832" sldId="326"/>
        </pc:sldMkLst>
        <pc:spChg chg="add del mod ord">
          <ac:chgData name="菅新汰" userId="01c54360-00c7-488f-8d39-14490bf2caa0" providerId="ADAL" clId="{6B5A7F3E-E802-4A2C-8A44-BC9D51A18607}" dt="2024-03-08T10:08:59.443" v="434" actId="700"/>
          <ac:spMkLst>
            <pc:docMk/>
            <pc:sldMk cId="4040395832" sldId="326"/>
            <ac:spMk id="4" creationId="{13F3AA87-65B6-BDE3-0B92-6D049D7B5ADE}"/>
          </ac:spMkLst>
        </pc:spChg>
        <pc:spChg chg="add del mod ord">
          <ac:chgData name="菅新汰" userId="01c54360-00c7-488f-8d39-14490bf2caa0" providerId="ADAL" clId="{6B5A7F3E-E802-4A2C-8A44-BC9D51A18607}" dt="2024-03-08T10:08:59.443" v="434" actId="700"/>
          <ac:spMkLst>
            <pc:docMk/>
            <pc:sldMk cId="4040395832" sldId="326"/>
            <ac:spMk id="5" creationId="{3982D640-7ADD-6088-792D-84CA9C3A0DF6}"/>
          </ac:spMkLst>
        </pc:spChg>
      </pc:sldChg>
      <pc:sldChg chg="addSp delSp modSp mod modClrScheme chgLayout">
        <pc:chgData name="菅新汰" userId="01c54360-00c7-488f-8d39-14490bf2caa0" providerId="ADAL" clId="{6B5A7F3E-E802-4A2C-8A44-BC9D51A18607}" dt="2024-03-08T10:09:08.613" v="436" actId="700"/>
        <pc:sldMkLst>
          <pc:docMk/>
          <pc:sldMk cId="1757156486" sldId="327"/>
        </pc:sldMkLst>
        <pc:spChg chg="add del mod ord">
          <ac:chgData name="菅新汰" userId="01c54360-00c7-488f-8d39-14490bf2caa0" providerId="ADAL" clId="{6B5A7F3E-E802-4A2C-8A44-BC9D51A18607}" dt="2024-03-08T10:08:59.443" v="434" actId="700"/>
          <ac:spMkLst>
            <pc:docMk/>
            <pc:sldMk cId="1757156486" sldId="327"/>
            <ac:spMk id="2" creationId="{CC4E5D73-CC3C-902D-3351-260987AE1BF7}"/>
          </ac:spMkLst>
        </pc:spChg>
        <pc:spChg chg="add del mod ord">
          <ac:chgData name="菅新汰" userId="01c54360-00c7-488f-8d39-14490bf2caa0" providerId="ADAL" clId="{6B5A7F3E-E802-4A2C-8A44-BC9D51A18607}" dt="2024-03-08T10:08:59.443" v="434" actId="700"/>
          <ac:spMkLst>
            <pc:docMk/>
            <pc:sldMk cId="1757156486" sldId="327"/>
            <ac:spMk id="3" creationId="{FAE62083-4D30-DB46-3F34-92C137B028FB}"/>
          </ac:spMkLst>
        </pc:spChg>
      </pc:sldChg>
      <pc:sldChg chg="addSp delSp modSp mod modClrScheme chgLayout">
        <pc:chgData name="菅新汰" userId="01c54360-00c7-488f-8d39-14490bf2caa0" providerId="ADAL" clId="{6B5A7F3E-E802-4A2C-8A44-BC9D51A18607}" dt="2024-03-08T10:09:08.613" v="436" actId="700"/>
        <pc:sldMkLst>
          <pc:docMk/>
          <pc:sldMk cId="3192890482" sldId="328"/>
        </pc:sldMkLst>
        <pc:spChg chg="add del mod ord">
          <ac:chgData name="菅新汰" userId="01c54360-00c7-488f-8d39-14490bf2caa0" providerId="ADAL" clId="{6B5A7F3E-E802-4A2C-8A44-BC9D51A18607}" dt="2024-03-08T10:08:59.443" v="434" actId="700"/>
          <ac:spMkLst>
            <pc:docMk/>
            <pc:sldMk cId="3192890482" sldId="328"/>
            <ac:spMk id="2" creationId="{B74FB782-FACA-705E-9730-4BABD4DC6A30}"/>
          </ac:spMkLst>
        </pc:spChg>
        <pc:spChg chg="add del mod ord">
          <ac:chgData name="菅新汰" userId="01c54360-00c7-488f-8d39-14490bf2caa0" providerId="ADAL" clId="{6B5A7F3E-E802-4A2C-8A44-BC9D51A18607}" dt="2024-03-08T10:08:59.443" v="434" actId="700"/>
          <ac:spMkLst>
            <pc:docMk/>
            <pc:sldMk cId="3192890482" sldId="328"/>
            <ac:spMk id="3" creationId="{2D36BF47-B9CA-632C-C0CD-A12CD9A63FA1}"/>
          </ac:spMkLst>
        </pc:spChg>
      </pc:sldChg>
      <pc:sldChg chg="addSp delSp modSp mod modClrScheme chgLayout">
        <pc:chgData name="菅新汰" userId="01c54360-00c7-488f-8d39-14490bf2caa0" providerId="ADAL" clId="{6B5A7F3E-E802-4A2C-8A44-BC9D51A18607}" dt="2024-03-08T10:09:08.613" v="436" actId="700"/>
        <pc:sldMkLst>
          <pc:docMk/>
          <pc:sldMk cId="2001608663" sldId="329"/>
        </pc:sldMkLst>
        <pc:spChg chg="add del mod ord">
          <ac:chgData name="菅新汰" userId="01c54360-00c7-488f-8d39-14490bf2caa0" providerId="ADAL" clId="{6B5A7F3E-E802-4A2C-8A44-BC9D51A18607}" dt="2024-03-08T10:08:59.443" v="434" actId="700"/>
          <ac:spMkLst>
            <pc:docMk/>
            <pc:sldMk cId="2001608663" sldId="329"/>
            <ac:spMk id="2" creationId="{57C312BA-7BE7-0D64-3ACF-519F3AB2AB85}"/>
          </ac:spMkLst>
        </pc:spChg>
        <pc:spChg chg="add del mod ord">
          <ac:chgData name="菅新汰" userId="01c54360-00c7-488f-8d39-14490bf2caa0" providerId="ADAL" clId="{6B5A7F3E-E802-4A2C-8A44-BC9D51A18607}" dt="2024-03-08T10:08:59.443" v="434" actId="700"/>
          <ac:spMkLst>
            <pc:docMk/>
            <pc:sldMk cId="2001608663" sldId="329"/>
            <ac:spMk id="3" creationId="{F558FC12-D6D2-789A-5A0C-D16ED3EDADAF}"/>
          </ac:spMkLst>
        </pc:spChg>
      </pc:sldChg>
      <pc:sldChg chg="addSp delSp modSp mod modClrScheme chgLayout">
        <pc:chgData name="菅新汰" userId="01c54360-00c7-488f-8d39-14490bf2caa0" providerId="ADAL" clId="{6B5A7F3E-E802-4A2C-8A44-BC9D51A18607}" dt="2024-03-08T10:09:08.613" v="436" actId="700"/>
        <pc:sldMkLst>
          <pc:docMk/>
          <pc:sldMk cId="3343660377" sldId="330"/>
        </pc:sldMkLst>
        <pc:spChg chg="add del mod ord">
          <ac:chgData name="菅新汰" userId="01c54360-00c7-488f-8d39-14490bf2caa0" providerId="ADAL" clId="{6B5A7F3E-E802-4A2C-8A44-BC9D51A18607}" dt="2024-03-08T10:08:59.443" v="434" actId="700"/>
          <ac:spMkLst>
            <pc:docMk/>
            <pc:sldMk cId="3343660377" sldId="330"/>
            <ac:spMk id="2" creationId="{1A75CB24-F40C-B109-4A3D-0112D01C42A2}"/>
          </ac:spMkLst>
        </pc:spChg>
        <pc:spChg chg="add del mod ord">
          <ac:chgData name="菅新汰" userId="01c54360-00c7-488f-8d39-14490bf2caa0" providerId="ADAL" clId="{6B5A7F3E-E802-4A2C-8A44-BC9D51A18607}" dt="2024-03-08T10:08:59.443" v="434" actId="700"/>
          <ac:spMkLst>
            <pc:docMk/>
            <pc:sldMk cId="3343660377" sldId="330"/>
            <ac:spMk id="3" creationId="{BBB3DB6E-3E00-1D25-5482-4B5BDB27307F}"/>
          </ac:spMkLst>
        </pc:spChg>
      </pc:sldChg>
      <pc:sldChg chg="addSp delSp modSp mod modClrScheme chgLayout">
        <pc:chgData name="菅新汰" userId="01c54360-00c7-488f-8d39-14490bf2caa0" providerId="ADAL" clId="{6B5A7F3E-E802-4A2C-8A44-BC9D51A18607}" dt="2024-03-08T10:09:08.613" v="436" actId="700"/>
        <pc:sldMkLst>
          <pc:docMk/>
          <pc:sldMk cId="1297231852" sldId="331"/>
        </pc:sldMkLst>
        <pc:spChg chg="add mod ord">
          <ac:chgData name="菅新汰" userId="01c54360-00c7-488f-8d39-14490bf2caa0" providerId="ADAL" clId="{6B5A7F3E-E802-4A2C-8A44-BC9D51A18607}" dt="2024-03-08T09:58:04.324" v="203" actId="167"/>
          <ac:spMkLst>
            <pc:docMk/>
            <pc:sldMk cId="1297231852" sldId="331"/>
            <ac:spMk id="3" creationId="{321C585C-B573-9C6E-206A-4AA1614F5E75}"/>
          </ac:spMkLst>
        </pc:spChg>
        <pc:spChg chg="add del mod ord">
          <ac:chgData name="菅新汰" userId="01c54360-00c7-488f-8d39-14490bf2caa0" providerId="ADAL" clId="{6B5A7F3E-E802-4A2C-8A44-BC9D51A18607}" dt="2024-03-08T10:08:59.443" v="434" actId="700"/>
          <ac:spMkLst>
            <pc:docMk/>
            <pc:sldMk cId="1297231852" sldId="331"/>
            <ac:spMk id="4" creationId="{DF33CF1D-5889-0B83-E300-6763687EF5D3}"/>
          </ac:spMkLst>
        </pc:spChg>
        <pc:spChg chg="add del mod ord">
          <ac:chgData name="菅新汰" userId="01c54360-00c7-488f-8d39-14490bf2caa0" providerId="ADAL" clId="{6B5A7F3E-E802-4A2C-8A44-BC9D51A18607}" dt="2024-03-08T10:08:59.443" v="434" actId="700"/>
          <ac:spMkLst>
            <pc:docMk/>
            <pc:sldMk cId="1297231852" sldId="331"/>
            <ac:spMk id="5" creationId="{64F9DEA8-9D9E-9EF6-24E4-EB81F75C054A}"/>
          </ac:spMkLst>
        </pc:spChg>
        <pc:picChg chg="del">
          <ac:chgData name="菅新汰" userId="01c54360-00c7-488f-8d39-14490bf2caa0" providerId="ADAL" clId="{6B5A7F3E-E802-4A2C-8A44-BC9D51A18607}" dt="2024-03-08T09:58:02.247" v="201" actId="478"/>
          <ac:picMkLst>
            <pc:docMk/>
            <pc:sldMk cId="1297231852" sldId="331"/>
            <ac:picMk id="7" creationId="{BCCAE412-285D-0B02-0BCA-865DC061902B}"/>
          </ac:picMkLst>
        </pc:picChg>
      </pc:sldChg>
      <pc:sldChg chg="addSp delSp modSp mod modClrScheme chgLayout">
        <pc:chgData name="菅新汰" userId="01c54360-00c7-488f-8d39-14490bf2caa0" providerId="ADAL" clId="{6B5A7F3E-E802-4A2C-8A44-BC9D51A18607}" dt="2024-03-08T10:09:08.613" v="436" actId="700"/>
        <pc:sldMkLst>
          <pc:docMk/>
          <pc:sldMk cId="3035468207" sldId="332"/>
        </pc:sldMkLst>
        <pc:spChg chg="add del mod ord">
          <ac:chgData name="菅新汰" userId="01c54360-00c7-488f-8d39-14490bf2caa0" providerId="ADAL" clId="{6B5A7F3E-E802-4A2C-8A44-BC9D51A18607}" dt="2024-03-08T10:08:59.443" v="434" actId="700"/>
          <ac:spMkLst>
            <pc:docMk/>
            <pc:sldMk cId="3035468207" sldId="332"/>
            <ac:spMk id="3" creationId="{5615FC6D-C9E3-DC1D-71FF-497A30D5375B}"/>
          </ac:spMkLst>
        </pc:spChg>
        <pc:spChg chg="add del mod ord">
          <ac:chgData name="菅新汰" userId="01c54360-00c7-488f-8d39-14490bf2caa0" providerId="ADAL" clId="{6B5A7F3E-E802-4A2C-8A44-BC9D51A18607}" dt="2024-03-08T10:08:59.443" v="434" actId="700"/>
          <ac:spMkLst>
            <pc:docMk/>
            <pc:sldMk cId="3035468207" sldId="332"/>
            <ac:spMk id="9" creationId="{AE989150-7C27-AE0F-A977-B98CB0F578EF}"/>
          </ac:spMkLst>
        </pc:spChg>
      </pc:sldChg>
      <pc:sldChg chg="addSp delSp modSp mod modClrScheme chgLayout">
        <pc:chgData name="菅新汰" userId="01c54360-00c7-488f-8d39-14490bf2caa0" providerId="ADAL" clId="{6B5A7F3E-E802-4A2C-8A44-BC9D51A18607}" dt="2024-03-08T10:09:08.613" v="436" actId="700"/>
        <pc:sldMkLst>
          <pc:docMk/>
          <pc:sldMk cId="2567386382" sldId="333"/>
        </pc:sldMkLst>
        <pc:spChg chg="add del mod ord">
          <ac:chgData name="菅新汰" userId="01c54360-00c7-488f-8d39-14490bf2caa0" providerId="ADAL" clId="{6B5A7F3E-E802-4A2C-8A44-BC9D51A18607}" dt="2024-03-08T10:08:59.443" v="434" actId="700"/>
          <ac:spMkLst>
            <pc:docMk/>
            <pc:sldMk cId="2567386382" sldId="333"/>
            <ac:spMk id="3" creationId="{FAADBD50-D689-A0DE-B225-1C8B7708D4FC}"/>
          </ac:spMkLst>
        </pc:spChg>
        <pc:spChg chg="add del mod ord">
          <ac:chgData name="菅新汰" userId="01c54360-00c7-488f-8d39-14490bf2caa0" providerId="ADAL" clId="{6B5A7F3E-E802-4A2C-8A44-BC9D51A18607}" dt="2024-03-08T10:08:59.443" v="434" actId="700"/>
          <ac:spMkLst>
            <pc:docMk/>
            <pc:sldMk cId="2567386382" sldId="333"/>
            <ac:spMk id="5" creationId="{98A1E754-F245-CA79-40D3-662050D19501}"/>
          </ac:spMkLst>
        </pc:spChg>
      </pc:sldChg>
      <pc:sldChg chg="addSp delSp modSp mod modClrScheme chgLayout">
        <pc:chgData name="菅新汰" userId="01c54360-00c7-488f-8d39-14490bf2caa0" providerId="ADAL" clId="{6B5A7F3E-E802-4A2C-8A44-BC9D51A18607}" dt="2024-03-08T10:09:08.613" v="436" actId="700"/>
        <pc:sldMkLst>
          <pc:docMk/>
          <pc:sldMk cId="113653808" sldId="335"/>
        </pc:sldMkLst>
        <pc:spChg chg="add del mod ord">
          <ac:chgData name="菅新汰" userId="01c54360-00c7-488f-8d39-14490bf2caa0" providerId="ADAL" clId="{6B5A7F3E-E802-4A2C-8A44-BC9D51A18607}" dt="2024-03-08T09:58:31.744" v="218"/>
          <ac:spMkLst>
            <pc:docMk/>
            <pc:sldMk cId="113653808" sldId="335"/>
            <ac:spMk id="2" creationId="{A4D4413D-22CA-DF31-7C3F-6623A01845AA}"/>
          </ac:spMkLst>
        </pc:spChg>
        <pc:spChg chg="mod">
          <ac:chgData name="菅新汰" userId="01c54360-00c7-488f-8d39-14490bf2caa0" providerId="ADAL" clId="{6B5A7F3E-E802-4A2C-8A44-BC9D51A18607}" dt="2024-03-08T09:58:31.744" v="218"/>
          <ac:spMkLst>
            <pc:docMk/>
            <pc:sldMk cId="113653808" sldId="335"/>
            <ac:spMk id="3" creationId="{BAEF1676-45DB-9241-4A99-FDFA9A322998}"/>
          </ac:spMkLst>
        </pc:spChg>
        <pc:spChg chg="add del mod ord">
          <ac:chgData name="菅新汰" userId="01c54360-00c7-488f-8d39-14490bf2caa0" providerId="ADAL" clId="{6B5A7F3E-E802-4A2C-8A44-BC9D51A18607}" dt="2024-03-08T10:08:59.443" v="434" actId="700"/>
          <ac:spMkLst>
            <pc:docMk/>
            <pc:sldMk cId="113653808" sldId="335"/>
            <ac:spMk id="4" creationId="{63F5EA94-7886-0542-894E-96F7A6BB84BD}"/>
          </ac:spMkLst>
        </pc:spChg>
        <pc:spChg chg="add del mod ord">
          <ac:chgData name="菅新汰" userId="01c54360-00c7-488f-8d39-14490bf2caa0" providerId="ADAL" clId="{6B5A7F3E-E802-4A2C-8A44-BC9D51A18607}" dt="2024-03-08T10:08:59.443" v="434" actId="700"/>
          <ac:spMkLst>
            <pc:docMk/>
            <pc:sldMk cId="113653808" sldId="335"/>
            <ac:spMk id="8" creationId="{CAF1B292-7AE7-A245-2E7C-90E40E54E994}"/>
          </ac:spMkLst>
        </pc:spChg>
        <pc:picChg chg="del">
          <ac:chgData name="菅新汰" userId="01c54360-00c7-488f-8d39-14490bf2caa0" providerId="ADAL" clId="{6B5A7F3E-E802-4A2C-8A44-BC9D51A18607}" dt="2024-03-08T09:58:31.744" v="218"/>
          <ac:picMkLst>
            <pc:docMk/>
            <pc:sldMk cId="113653808" sldId="335"/>
            <ac:picMk id="5" creationId="{1264D3B8-8048-DFF1-6758-AB796E0F06C9}"/>
          </ac:picMkLst>
        </pc:picChg>
      </pc:sldChg>
      <pc:sldChg chg="addSp delSp modSp mod modClrScheme chgLayout">
        <pc:chgData name="菅新汰" userId="01c54360-00c7-488f-8d39-14490bf2caa0" providerId="ADAL" clId="{6B5A7F3E-E802-4A2C-8A44-BC9D51A18607}" dt="2024-03-08T10:09:08.613" v="436" actId="700"/>
        <pc:sldMkLst>
          <pc:docMk/>
          <pc:sldMk cId="4088226346" sldId="336"/>
        </pc:sldMkLst>
        <pc:spChg chg="add del mod ord">
          <ac:chgData name="菅新汰" userId="01c54360-00c7-488f-8d39-14490bf2caa0" providerId="ADAL" clId="{6B5A7F3E-E802-4A2C-8A44-BC9D51A18607}" dt="2024-03-08T10:08:59.443" v="434" actId="700"/>
          <ac:spMkLst>
            <pc:docMk/>
            <pc:sldMk cId="4088226346" sldId="336"/>
            <ac:spMk id="2" creationId="{B76625C1-6B68-57E4-1C90-60BB1FA57671}"/>
          </ac:spMkLst>
        </pc:spChg>
        <pc:spChg chg="add del mod ord">
          <ac:chgData name="菅新汰" userId="01c54360-00c7-488f-8d39-14490bf2caa0" providerId="ADAL" clId="{6B5A7F3E-E802-4A2C-8A44-BC9D51A18607}" dt="2024-03-08T10:08:59.443" v="434" actId="700"/>
          <ac:spMkLst>
            <pc:docMk/>
            <pc:sldMk cId="4088226346" sldId="336"/>
            <ac:spMk id="3" creationId="{6C200F9C-99B5-FD42-02D9-51D8283E2245}"/>
          </ac:spMkLst>
        </pc:spChg>
      </pc:sldChg>
      <pc:sldChg chg="addSp delSp modSp mod modClrScheme chgLayout">
        <pc:chgData name="菅新汰" userId="01c54360-00c7-488f-8d39-14490bf2caa0" providerId="ADAL" clId="{6B5A7F3E-E802-4A2C-8A44-BC9D51A18607}" dt="2024-03-08T10:09:08.613" v="436" actId="700"/>
        <pc:sldMkLst>
          <pc:docMk/>
          <pc:sldMk cId="2432110318" sldId="337"/>
        </pc:sldMkLst>
        <pc:spChg chg="add del mod ord">
          <ac:chgData name="菅新汰" userId="01c54360-00c7-488f-8d39-14490bf2caa0" providerId="ADAL" clId="{6B5A7F3E-E802-4A2C-8A44-BC9D51A18607}" dt="2024-03-08T10:08:59.443" v="434" actId="700"/>
          <ac:spMkLst>
            <pc:docMk/>
            <pc:sldMk cId="2432110318" sldId="337"/>
            <ac:spMk id="2" creationId="{53854DEC-6A45-A80F-75A2-B4C967FEF619}"/>
          </ac:spMkLst>
        </pc:spChg>
        <pc:spChg chg="add del mod ord">
          <ac:chgData name="菅新汰" userId="01c54360-00c7-488f-8d39-14490bf2caa0" providerId="ADAL" clId="{6B5A7F3E-E802-4A2C-8A44-BC9D51A18607}" dt="2024-03-08T10:08:59.443" v="434" actId="700"/>
          <ac:spMkLst>
            <pc:docMk/>
            <pc:sldMk cId="2432110318" sldId="337"/>
            <ac:spMk id="5" creationId="{E4B3704D-3A2C-4C51-4E8F-F89A0F12235C}"/>
          </ac:spMkLst>
        </pc:spChg>
      </pc:sldChg>
      <pc:sldChg chg="del">
        <pc:chgData name="菅新汰" userId="01c54360-00c7-488f-8d39-14490bf2caa0" providerId="ADAL" clId="{6B5A7F3E-E802-4A2C-8A44-BC9D51A18607}" dt="2024-03-08T10:05:40.643" v="381" actId="47"/>
        <pc:sldMkLst>
          <pc:docMk/>
          <pc:sldMk cId="590301562" sldId="338"/>
        </pc:sldMkLst>
      </pc:sldChg>
      <pc:sldChg chg="addSp delSp modSp mod modClrScheme chgLayout">
        <pc:chgData name="菅新汰" userId="01c54360-00c7-488f-8d39-14490bf2caa0" providerId="ADAL" clId="{6B5A7F3E-E802-4A2C-8A44-BC9D51A18607}" dt="2024-03-08T10:09:08.613" v="436" actId="700"/>
        <pc:sldMkLst>
          <pc:docMk/>
          <pc:sldMk cId="2964642093" sldId="339"/>
        </pc:sldMkLst>
        <pc:spChg chg="add mod ord">
          <ac:chgData name="菅新汰" userId="01c54360-00c7-488f-8d39-14490bf2caa0" providerId="ADAL" clId="{6B5A7F3E-E802-4A2C-8A44-BC9D51A18607}" dt="2024-03-08T09:57:16.866" v="183" actId="167"/>
          <ac:spMkLst>
            <pc:docMk/>
            <pc:sldMk cId="2964642093" sldId="339"/>
            <ac:spMk id="2" creationId="{5BD0FAE2-96A3-B1D4-C5A3-0B071B805254}"/>
          </ac:spMkLst>
        </pc:spChg>
        <pc:spChg chg="add del mod ord">
          <ac:chgData name="菅新汰" userId="01c54360-00c7-488f-8d39-14490bf2caa0" providerId="ADAL" clId="{6B5A7F3E-E802-4A2C-8A44-BC9D51A18607}" dt="2024-03-08T10:08:59.443" v="434" actId="700"/>
          <ac:spMkLst>
            <pc:docMk/>
            <pc:sldMk cId="2964642093" sldId="339"/>
            <ac:spMk id="3" creationId="{E48D54D8-5E83-C275-A199-40BBD0D2B4CD}"/>
          </ac:spMkLst>
        </pc:spChg>
        <pc:spChg chg="add del mod ord">
          <ac:chgData name="菅新汰" userId="01c54360-00c7-488f-8d39-14490bf2caa0" providerId="ADAL" clId="{6B5A7F3E-E802-4A2C-8A44-BC9D51A18607}" dt="2024-03-08T10:08:59.443" v="434" actId="700"/>
          <ac:spMkLst>
            <pc:docMk/>
            <pc:sldMk cId="2964642093" sldId="339"/>
            <ac:spMk id="4" creationId="{36332E75-AC22-A7D7-15F0-93EDAB5F23C5}"/>
          </ac:spMkLst>
        </pc:spChg>
        <pc:spChg chg="mod ord">
          <ac:chgData name="菅新汰" userId="01c54360-00c7-488f-8d39-14490bf2caa0" providerId="ADAL" clId="{6B5A7F3E-E802-4A2C-8A44-BC9D51A18607}" dt="2024-03-08T09:57:10.754" v="178" actId="167"/>
          <ac:spMkLst>
            <pc:docMk/>
            <pc:sldMk cId="2964642093" sldId="339"/>
            <ac:spMk id="6" creationId="{D44DD4AF-B20D-33A1-71C7-B55543333DB2}"/>
          </ac:spMkLst>
        </pc:spChg>
        <pc:picChg chg="del mod">
          <ac:chgData name="菅新汰" userId="01c54360-00c7-488f-8d39-14490bf2caa0" providerId="ADAL" clId="{6B5A7F3E-E802-4A2C-8A44-BC9D51A18607}" dt="2024-03-08T09:57:12.050" v="180" actId="478"/>
          <ac:picMkLst>
            <pc:docMk/>
            <pc:sldMk cId="2964642093" sldId="339"/>
            <ac:picMk id="5" creationId="{B1B328AD-63E5-51A4-2DD5-02039DA2B6A2}"/>
          </ac:picMkLst>
        </pc:picChg>
      </pc:sldChg>
      <pc:sldChg chg="addSp delSp modSp mod modClrScheme chgLayout">
        <pc:chgData name="菅新汰" userId="01c54360-00c7-488f-8d39-14490bf2caa0" providerId="ADAL" clId="{6B5A7F3E-E802-4A2C-8A44-BC9D51A18607}" dt="2024-03-08T10:09:08.613" v="436" actId="700"/>
        <pc:sldMkLst>
          <pc:docMk/>
          <pc:sldMk cId="789431843" sldId="340"/>
        </pc:sldMkLst>
        <pc:spChg chg="add del mod ord">
          <ac:chgData name="菅新汰" userId="01c54360-00c7-488f-8d39-14490bf2caa0" providerId="ADAL" clId="{6B5A7F3E-E802-4A2C-8A44-BC9D51A18607}" dt="2024-03-08T09:57:26.923" v="187"/>
          <ac:spMkLst>
            <pc:docMk/>
            <pc:sldMk cId="789431843" sldId="340"/>
            <ac:spMk id="2" creationId="{3B3A5C86-2C06-3E26-2037-AD4C7DD01583}"/>
          </ac:spMkLst>
        </pc:spChg>
        <pc:spChg chg="mod">
          <ac:chgData name="菅新汰" userId="01c54360-00c7-488f-8d39-14490bf2caa0" providerId="ADAL" clId="{6B5A7F3E-E802-4A2C-8A44-BC9D51A18607}" dt="2024-03-08T09:57:26.923" v="187"/>
          <ac:spMkLst>
            <pc:docMk/>
            <pc:sldMk cId="789431843" sldId="340"/>
            <ac:spMk id="3" creationId="{855DA84E-C99F-5625-B703-4AA411E437EF}"/>
          </ac:spMkLst>
        </pc:spChg>
        <pc:spChg chg="add del mod ord">
          <ac:chgData name="菅新汰" userId="01c54360-00c7-488f-8d39-14490bf2caa0" providerId="ADAL" clId="{6B5A7F3E-E802-4A2C-8A44-BC9D51A18607}" dt="2024-03-08T10:08:59.443" v="434" actId="700"/>
          <ac:spMkLst>
            <pc:docMk/>
            <pc:sldMk cId="789431843" sldId="340"/>
            <ac:spMk id="4" creationId="{1B53FC3E-4C3E-BD4B-A432-452F1CFEFD8D}"/>
          </ac:spMkLst>
        </pc:spChg>
        <pc:spChg chg="add del mod ord">
          <ac:chgData name="菅新汰" userId="01c54360-00c7-488f-8d39-14490bf2caa0" providerId="ADAL" clId="{6B5A7F3E-E802-4A2C-8A44-BC9D51A18607}" dt="2024-03-08T10:08:59.443" v="434" actId="700"/>
          <ac:spMkLst>
            <pc:docMk/>
            <pc:sldMk cId="789431843" sldId="340"/>
            <ac:spMk id="9" creationId="{4711CD22-C926-9A0F-EE59-5D559E1EC3A1}"/>
          </ac:spMkLst>
        </pc:spChg>
        <pc:picChg chg="del">
          <ac:chgData name="菅新汰" userId="01c54360-00c7-488f-8d39-14490bf2caa0" providerId="ADAL" clId="{6B5A7F3E-E802-4A2C-8A44-BC9D51A18607}" dt="2024-03-08T09:57:26.923" v="187"/>
          <ac:picMkLst>
            <pc:docMk/>
            <pc:sldMk cId="789431843" sldId="340"/>
            <ac:picMk id="5" creationId="{62D11B38-5C3C-C7BD-A41C-15C19788FBAB}"/>
          </ac:picMkLst>
        </pc:picChg>
      </pc:sldChg>
      <pc:sldChg chg="addSp delSp modSp mod modClrScheme chgLayout">
        <pc:chgData name="菅新汰" userId="01c54360-00c7-488f-8d39-14490bf2caa0" providerId="ADAL" clId="{6B5A7F3E-E802-4A2C-8A44-BC9D51A18607}" dt="2024-03-08T10:09:08.613" v="436" actId="700"/>
        <pc:sldMkLst>
          <pc:docMk/>
          <pc:sldMk cId="2119779059" sldId="341"/>
        </pc:sldMkLst>
        <pc:spChg chg="add mod ord">
          <ac:chgData name="菅新汰" userId="01c54360-00c7-488f-8d39-14490bf2caa0" providerId="ADAL" clId="{6B5A7F3E-E802-4A2C-8A44-BC9D51A18607}" dt="2024-03-08T09:57:33.680" v="189" actId="167"/>
          <ac:spMkLst>
            <pc:docMk/>
            <pc:sldMk cId="2119779059" sldId="341"/>
            <ac:spMk id="2" creationId="{67D97E57-A6D4-3D03-38AF-337CDF98D093}"/>
          </ac:spMkLst>
        </pc:spChg>
        <pc:spChg chg="add del mod ord">
          <ac:chgData name="菅新汰" userId="01c54360-00c7-488f-8d39-14490bf2caa0" providerId="ADAL" clId="{6B5A7F3E-E802-4A2C-8A44-BC9D51A18607}" dt="2024-03-08T10:08:59.443" v="434" actId="700"/>
          <ac:spMkLst>
            <pc:docMk/>
            <pc:sldMk cId="2119779059" sldId="341"/>
            <ac:spMk id="4" creationId="{CB680953-3E3A-31ED-EDA4-4D61AAB97055}"/>
          </ac:spMkLst>
        </pc:spChg>
        <pc:spChg chg="add del mod ord">
          <ac:chgData name="菅新汰" userId="01c54360-00c7-488f-8d39-14490bf2caa0" providerId="ADAL" clId="{6B5A7F3E-E802-4A2C-8A44-BC9D51A18607}" dt="2024-03-08T10:08:59.443" v="434" actId="700"/>
          <ac:spMkLst>
            <pc:docMk/>
            <pc:sldMk cId="2119779059" sldId="341"/>
            <ac:spMk id="9" creationId="{26D51C51-D764-DB4E-AF26-0A846FAA4CE0}"/>
          </ac:spMkLst>
        </pc:spChg>
        <pc:picChg chg="del">
          <ac:chgData name="菅新汰" userId="01c54360-00c7-488f-8d39-14490bf2caa0" providerId="ADAL" clId="{6B5A7F3E-E802-4A2C-8A44-BC9D51A18607}" dt="2024-03-08T09:57:35.786" v="190" actId="478"/>
          <ac:picMkLst>
            <pc:docMk/>
            <pc:sldMk cId="2119779059" sldId="341"/>
            <ac:picMk id="3" creationId="{CC0547DD-1E3D-E555-1AD2-3E50443387FA}"/>
          </ac:picMkLst>
        </pc:picChg>
      </pc:sldChg>
      <pc:sldChg chg="addSp delSp modSp mod modClrScheme chgLayout">
        <pc:chgData name="菅新汰" userId="01c54360-00c7-488f-8d39-14490bf2caa0" providerId="ADAL" clId="{6B5A7F3E-E802-4A2C-8A44-BC9D51A18607}" dt="2024-03-08T10:09:08.613" v="436" actId="700"/>
        <pc:sldMkLst>
          <pc:docMk/>
          <pc:sldMk cId="2285889660" sldId="342"/>
        </pc:sldMkLst>
        <pc:spChg chg="add del mod ord">
          <ac:chgData name="菅新汰" userId="01c54360-00c7-488f-8d39-14490bf2caa0" providerId="ADAL" clId="{6B5A7F3E-E802-4A2C-8A44-BC9D51A18607}" dt="2024-03-08T10:03:29.842" v="327"/>
          <ac:spMkLst>
            <pc:docMk/>
            <pc:sldMk cId="2285889660" sldId="342"/>
            <ac:spMk id="2" creationId="{6F055C1F-5EB5-E7F8-9CF0-5C5A18557A24}"/>
          </ac:spMkLst>
        </pc:spChg>
        <pc:spChg chg="mod">
          <ac:chgData name="菅新汰" userId="01c54360-00c7-488f-8d39-14490bf2caa0" providerId="ADAL" clId="{6B5A7F3E-E802-4A2C-8A44-BC9D51A18607}" dt="2024-03-08T10:03:29.842" v="327"/>
          <ac:spMkLst>
            <pc:docMk/>
            <pc:sldMk cId="2285889660" sldId="342"/>
            <ac:spMk id="3" creationId="{0DA61C18-52A8-9B90-017E-DC51C86B4DAB}"/>
          </ac:spMkLst>
        </pc:spChg>
        <pc:spChg chg="add del mod ord">
          <ac:chgData name="菅新汰" userId="01c54360-00c7-488f-8d39-14490bf2caa0" providerId="ADAL" clId="{6B5A7F3E-E802-4A2C-8A44-BC9D51A18607}" dt="2024-03-08T10:08:59.443" v="434" actId="700"/>
          <ac:spMkLst>
            <pc:docMk/>
            <pc:sldMk cId="2285889660" sldId="342"/>
            <ac:spMk id="5" creationId="{158B1FE9-338E-4BB3-CF53-79BFA9248CA5}"/>
          </ac:spMkLst>
        </pc:spChg>
        <pc:spChg chg="add del mod ord">
          <ac:chgData name="菅新汰" userId="01c54360-00c7-488f-8d39-14490bf2caa0" providerId="ADAL" clId="{6B5A7F3E-E802-4A2C-8A44-BC9D51A18607}" dt="2024-03-08T10:08:59.443" v="434" actId="700"/>
          <ac:spMkLst>
            <pc:docMk/>
            <pc:sldMk cId="2285889660" sldId="342"/>
            <ac:spMk id="6" creationId="{55B49EEA-53C9-B290-9B7F-27F1D6C9F45B}"/>
          </ac:spMkLst>
        </pc:spChg>
        <pc:picChg chg="add del">
          <ac:chgData name="菅新汰" userId="01c54360-00c7-488f-8d39-14490bf2caa0" providerId="ADAL" clId="{6B5A7F3E-E802-4A2C-8A44-BC9D51A18607}" dt="2024-03-08T10:03:29.842" v="327"/>
          <ac:picMkLst>
            <pc:docMk/>
            <pc:sldMk cId="2285889660" sldId="342"/>
            <ac:picMk id="17" creationId="{D0A7835C-2280-4BA3-37F0-59719606BB7F}"/>
          </ac:picMkLst>
        </pc:picChg>
      </pc:sldChg>
      <pc:sldChg chg="addSp delSp modSp mod modClrScheme chgLayout">
        <pc:chgData name="菅新汰" userId="01c54360-00c7-488f-8d39-14490bf2caa0" providerId="ADAL" clId="{6B5A7F3E-E802-4A2C-8A44-BC9D51A18607}" dt="2024-03-08T10:09:08.613" v="436" actId="700"/>
        <pc:sldMkLst>
          <pc:docMk/>
          <pc:sldMk cId="3816639825" sldId="343"/>
        </pc:sldMkLst>
        <pc:spChg chg="add del mod ord">
          <ac:chgData name="菅新汰" userId="01c54360-00c7-488f-8d39-14490bf2caa0" providerId="ADAL" clId="{6B5A7F3E-E802-4A2C-8A44-BC9D51A18607}" dt="2024-03-08T10:05:19.469" v="380"/>
          <ac:spMkLst>
            <pc:docMk/>
            <pc:sldMk cId="3816639825" sldId="343"/>
            <ac:spMk id="3" creationId="{8890886E-F401-A801-75CF-D48C197B945C}"/>
          </ac:spMkLst>
        </pc:spChg>
        <pc:spChg chg="mod">
          <ac:chgData name="菅新汰" userId="01c54360-00c7-488f-8d39-14490bf2caa0" providerId="ADAL" clId="{6B5A7F3E-E802-4A2C-8A44-BC9D51A18607}" dt="2024-03-08T10:05:19.469" v="380"/>
          <ac:spMkLst>
            <pc:docMk/>
            <pc:sldMk cId="3816639825" sldId="343"/>
            <ac:spMk id="4" creationId="{70014891-0187-0ABD-A7A1-F3D8F9F054A4}"/>
          </ac:spMkLst>
        </pc:spChg>
        <pc:spChg chg="add del mod ord">
          <ac:chgData name="菅新汰" userId="01c54360-00c7-488f-8d39-14490bf2caa0" providerId="ADAL" clId="{6B5A7F3E-E802-4A2C-8A44-BC9D51A18607}" dt="2024-03-08T10:08:59.443" v="434" actId="700"/>
          <ac:spMkLst>
            <pc:docMk/>
            <pc:sldMk cId="3816639825" sldId="343"/>
            <ac:spMk id="15" creationId="{212F74F1-A9B6-DDAA-D260-C672A1D1714F}"/>
          </ac:spMkLst>
        </pc:spChg>
        <pc:spChg chg="add del mod ord">
          <ac:chgData name="菅新汰" userId="01c54360-00c7-488f-8d39-14490bf2caa0" providerId="ADAL" clId="{6B5A7F3E-E802-4A2C-8A44-BC9D51A18607}" dt="2024-03-08T10:08:59.443" v="434" actId="700"/>
          <ac:spMkLst>
            <pc:docMk/>
            <pc:sldMk cId="3816639825" sldId="343"/>
            <ac:spMk id="16" creationId="{D076CC8C-6616-C5A3-977A-B70F892362C9}"/>
          </ac:spMkLst>
        </pc:spChg>
        <pc:picChg chg="del">
          <ac:chgData name="菅新汰" userId="01c54360-00c7-488f-8d39-14490bf2caa0" providerId="ADAL" clId="{6B5A7F3E-E802-4A2C-8A44-BC9D51A18607}" dt="2024-03-08T10:05:19.469" v="380"/>
          <ac:picMkLst>
            <pc:docMk/>
            <pc:sldMk cId="3816639825" sldId="343"/>
            <ac:picMk id="9" creationId="{B6E27380-9821-DF5F-0550-DBB9A4B4B838}"/>
          </ac:picMkLst>
        </pc:picChg>
      </pc:sldChg>
      <pc:sldChg chg="addSp delSp modSp mod modClrScheme chgLayout">
        <pc:chgData name="菅新汰" userId="01c54360-00c7-488f-8d39-14490bf2caa0" providerId="ADAL" clId="{6B5A7F3E-E802-4A2C-8A44-BC9D51A18607}" dt="2024-03-08T10:09:08.613" v="436" actId="700"/>
        <pc:sldMkLst>
          <pc:docMk/>
          <pc:sldMk cId="315475078" sldId="344"/>
        </pc:sldMkLst>
        <pc:spChg chg="add del mod ord">
          <ac:chgData name="菅新汰" userId="01c54360-00c7-488f-8d39-14490bf2caa0" providerId="ADAL" clId="{6B5A7F3E-E802-4A2C-8A44-BC9D51A18607}" dt="2024-03-08T10:08:59.443" v="434" actId="700"/>
          <ac:spMkLst>
            <pc:docMk/>
            <pc:sldMk cId="315475078" sldId="344"/>
            <ac:spMk id="2" creationId="{08CE99C1-D269-F074-F36A-CD457B78F359}"/>
          </ac:spMkLst>
        </pc:spChg>
        <pc:spChg chg="add del mod ord">
          <ac:chgData name="菅新汰" userId="01c54360-00c7-488f-8d39-14490bf2caa0" providerId="ADAL" clId="{6B5A7F3E-E802-4A2C-8A44-BC9D51A18607}" dt="2024-03-08T10:08:59.443" v="434" actId="700"/>
          <ac:spMkLst>
            <pc:docMk/>
            <pc:sldMk cId="315475078" sldId="344"/>
            <ac:spMk id="6" creationId="{5603C8A6-4610-6616-8B02-CD0AE85E40EB}"/>
          </ac:spMkLst>
        </pc:spChg>
      </pc:sldChg>
      <pc:sldChg chg="addSp delSp modSp mod modClrScheme chgLayout">
        <pc:chgData name="菅新汰" userId="01c54360-00c7-488f-8d39-14490bf2caa0" providerId="ADAL" clId="{6B5A7F3E-E802-4A2C-8A44-BC9D51A18607}" dt="2024-03-08T10:09:08.613" v="436" actId="700"/>
        <pc:sldMkLst>
          <pc:docMk/>
          <pc:sldMk cId="3087194669" sldId="345"/>
        </pc:sldMkLst>
        <pc:spChg chg="add del mod ord">
          <ac:chgData name="菅新汰" userId="01c54360-00c7-488f-8d39-14490bf2caa0" providerId="ADAL" clId="{6B5A7F3E-E802-4A2C-8A44-BC9D51A18607}" dt="2024-03-08T09:57:42.041" v="193"/>
          <ac:spMkLst>
            <pc:docMk/>
            <pc:sldMk cId="3087194669" sldId="345"/>
            <ac:spMk id="5" creationId="{F466272C-32C4-9F71-37D3-7616B35B1F36}"/>
          </ac:spMkLst>
        </pc:spChg>
        <pc:spChg chg="mod">
          <ac:chgData name="菅新汰" userId="01c54360-00c7-488f-8d39-14490bf2caa0" providerId="ADAL" clId="{6B5A7F3E-E802-4A2C-8A44-BC9D51A18607}" dt="2024-03-08T09:57:42.041" v="193"/>
          <ac:spMkLst>
            <pc:docMk/>
            <pc:sldMk cId="3087194669" sldId="345"/>
            <ac:spMk id="6" creationId="{8374F3CC-59FB-B825-579F-41B717088880}"/>
          </ac:spMkLst>
        </pc:spChg>
        <pc:spChg chg="add del mod ord">
          <ac:chgData name="菅新汰" userId="01c54360-00c7-488f-8d39-14490bf2caa0" providerId="ADAL" clId="{6B5A7F3E-E802-4A2C-8A44-BC9D51A18607}" dt="2024-03-08T10:08:59.443" v="434" actId="700"/>
          <ac:spMkLst>
            <pc:docMk/>
            <pc:sldMk cId="3087194669" sldId="345"/>
            <ac:spMk id="7" creationId="{9FA16F75-33E0-69CE-D0C5-4274EA1E80D6}"/>
          </ac:spMkLst>
        </pc:spChg>
        <pc:spChg chg="add del mod ord">
          <ac:chgData name="菅新汰" userId="01c54360-00c7-488f-8d39-14490bf2caa0" providerId="ADAL" clId="{6B5A7F3E-E802-4A2C-8A44-BC9D51A18607}" dt="2024-03-08T10:08:59.443" v="434" actId="700"/>
          <ac:spMkLst>
            <pc:docMk/>
            <pc:sldMk cId="3087194669" sldId="345"/>
            <ac:spMk id="8" creationId="{D7F49D4B-4D36-FA71-3F08-2D30E5FAD382}"/>
          </ac:spMkLst>
        </pc:spChg>
        <pc:picChg chg="del">
          <ac:chgData name="菅新汰" userId="01c54360-00c7-488f-8d39-14490bf2caa0" providerId="ADAL" clId="{6B5A7F3E-E802-4A2C-8A44-BC9D51A18607}" dt="2024-03-08T09:57:42.041" v="193"/>
          <ac:picMkLst>
            <pc:docMk/>
            <pc:sldMk cId="3087194669" sldId="345"/>
            <ac:picMk id="34" creationId="{D38C1A20-EED6-EDAA-8FBA-1046A6F1D524}"/>
          </ac:picMkLst>
        </pc:picChg>
      </pc:sldChg>
      <pc:sldChg chg="del">
        <pc:chgData name="菅新汰" userId="01c54360-00c7-488f-8d39-14490bf2caa0" providerId="ADAL" clId="{6B5A7F3E-E802-4A2C-8A44-BC9D51A18607}" dt="2024-03-08T10:05:40.643" v="381" actId="47"/>
        <pc:sldMkLst>
          <pc:docMk/>
          <pc:sldMk cId="2446339917" sldId="346"/>
        </pc:sldMkLst>
      </pc:sldChg>
      <pc:sldChg chg="addSp delSp modSp mod modClrScheme chgLayout">
        <pc:chgData name="菅新汰" userId="01c54360-00c7-488f-8d39-14490bf2caa0" providerId="ADAL" clId="{6B5A7F3E-E802-4A2C-8A44-BC9D51A18607}" dt="2024-03-08T10:09:08.613" v="436" actId="700"/>
        <pc:sldMkLst>
          <pc:docMk/>
          <pc:sldMk cId="378209610" sldId="347"/>
        </pc:sldMkLst>
        <pc:spChg chg="add del mod ord">
          <ac:chgData name="菅新汰" userId="01c54360-00c7-488f-8d39-14490bf2caa0" providerId="ADAL" clId="{6B5A7F3E-E802-4A2C-8A44-BC9D51A18607}" dt="2024-03-08T10:08:59.443" v="434" actId="700"/>
          <ac:spMkLst>
            <pc:docMk/>
            <pc:sldMk cId="378209610" sldId="347"/>
            <ac:spMk id="2" creationId="{361B4266-227D-5011-8B4F-F82B46E4B44C}"/>
          </ac:spMkLst>
        </pc:spChg>
        <pc:spChg chg="add del mod ord">
          <ac:chgData name="菅新汰" userId="01c54360-00c7-488f-8d39-14490bf2caa0" providerId="ADAL" clId="{6B5A7F3E-E802-4A2C-8A44-BC9D51A18607}" dt="2024-03-08T10:08:59.443" v="434" actId="700"/>
          <ac:spMkLst>
            <pc:docMk/>
            <pc:sldMk cId="378209610" sldId="347"/>
            <ac:spMk id="3" creationId="{03AE2E5F-849C-38E1-9E88-73C39E065177}"/>
          </ac:spMkLst>
        </pc:spChg>
      </pc:sldChg>
      <pc:sldChg chg="addSp delSp modSp mod modClrScheme chgLayout">
        <pc:chgData name="菅新汰" userId="01c54360-00c7-488f-8d39-14490bf2caa0" providerId="ADAL" clId="{6B5A7F3E-E802-4A2C-8A44-BC9D51A18607}" dt="2024-03-08T10:09:08.613" v="436" actId="700"/>
        <pc:sldMkLst>
          <pc:docMk/>
          <pc:sldMk cId="806936859" sldId="348"/>
        </pc:sldMkLst>
        <pc:spChg chg="add del mod ord">
          <ac:chgData name="菅新汰" userId="01c54360-00c7-488f-8d39-14490bf2caa0" providerId="ADAL" clId="{6B5A7F3E-E802-4A2C-8A44-BC9D51A18607}" dt="2024-03-08T09:58:24.993" v="215"/>
          <ac:spMkLst>
            <pc:docMk/>
            <pc:sldMk cId="806936859" sldId="348"/>
            <ac:spMk id="2" creationId="{DF1FCBA8-47E8-40A0-332C-69C87E7D6D95}"/>
          </ac:spMkLst>
        </pc:spChg>
        <pc:spChg chg="mod">
          <ac:chgData name="菅新汰" userId="01c54360-00c7-488f-8d39-14490bf2caa0" providerId="ADAL" clId="{6B5A7F3E-E802-4A2C-8A44-BC9D51A18607}" dt="2024-03-08T09:58:24.993" v="215"/>
          <ac:spMkLst>
            <pc:docMk/>
            <pc:sldMk cId="806936859" sldId="348"/>
            <ac:spMk id="3" creationId="{C6347F0F-5040-28E7-6FAF-54BDC7EF1D40}"/>
          </ac:spMkLst>
        </pc:spChg>
        <pc:spChg chg="add del mod ord">
          <ac:chgData name="菅新汰" userId="01c54360-00c7-488f-8d39-14490bf2caa0" providerId="ADAL" clId="{6B5A7F3E-E802-4A2C-8A44-BC9D51A18607}" dt="2024-03-08T10:08:59.443" v="434" actId="700"/>
          <ac:spMkLst>
            <pc:docMk/>
            <pc:sldMk cId="806936859" sldId="348"/>
            <ac:spMk id="5" creationId="{D3020C01-691F-B673-3B12-C43702AF0DD3}"/>
          </ac:spMkLst>
        </pc:spChg>
        <pc:spChg chg="add del mod ord">
          <ac:chgData name="菅新汰" userId="01c54360-00c7-488f-8d39-14490bf2caa0" providerId="ADAL" clId="{6B5A7F3E-E802-4A2C-8A44-BC9D51A18607}" dt="2024-03-08T10:08:59.443" v="434" actId="700"/>
          <ac:spMkLst>
            <pc:docMk/>
            <pc:sldMk cId="806936859" sldId="348"/>
            <ac:spMk id="12" creationId="{967386E2-8512-7BB4-5812-D390974D2DC9}"/>
          </ac:spMkLst>
        </pc:spChg>
        <pc:picChg chg="del">
          <ac:chgData name="菅新汰" userId="01c54360-00c7-488f-8d39-14490bf2caa0" providerId="ADAL" clId="{6B5A7F3E-E802-4A2C-8A44-BC9D51A18607}" dt="2024-03-08T09:58:24.993" v="215"/>
          <ac:picMkLst>
            <pc:docMk/>
            <pc:sldMk cId="806936859" sldId="348"/>
            <ac:picMk id="18" creationId="{54C8D1AC-CCD1-9832-AE9B-651CCDF7DFF3}"/>
          </ac:picMkLst>
        </pc:picChg>
      </pc:sldChg>
      <pc:sldChg chg="addSp delSp modSp add del mod modClrScheme chgLayout">
        <pc:chgData name="菅新汰" userId="01c54360-00c7-488f-8d39-14490bf2caa0" providerId="ADAL" clId="{6B5A7F3E-E802-4A2C-8A44-BC9D51A18607}" dt="2024-03-08T10:09:08.613" v="436" actId="700"/>
        <pc:sldMkLst>
          <pc:docMk/>
          <pc:sldMk cId="148443" sldId="351"/>
        </pc:sldMkLst>
        <pc:spChg chg="add del mod ord">
          <ac:chgData name="菅新汰" userId="01c54360-00c7-488f-8d39-14490bf2caa0" providerId="ADAL" clId="{6B5A7F3E-E802-4A2C-8A44-BC9D51A18607}" dt="2024-03-08T09:58:14.591" v="209"/>
          <ac:spMkLst>
            <pc:docMk/>
            <pc:sldMk cId="148443" sldId="351"/>
            <ac:spMk id="2" creationId="{5E95FB7C-4476-EBB2-DBB4-221F8343DEF6}"/>
          </ac:spMkLst>
        </pc:spChg>
        <pc:spChg chg="mod">
          <ac:chgData name="菅新汰" userId="01c54360-00c7-488f-8d39-14490bf2caa0" providerId="ADAL" clId="{6B5A7F3E-E802-4A2C-8A44-BC9D51A18607}" dt="2024-03-08T09:58:14.591" v="209"/>
          <ac:spMkLst>
            <pc:docMk/>
            <pc:sldMk cId="148443" sldId="351"/>
            <ac:spMk id="5" creationId="{9C2490C4-D053-F48D-470A-70B6F156B42D}"/>
          </ac:spMkLst>
        </pc:spChg>
        <pc:spChg chg="add del mod ord">
          <ac:chgData name="菅新汰" userId="01c54360-00c7-488f-8d39-14490bf2caa0" providerId="ADAL" clId="{6B5A7F3E-E802-4A2C-8A44-BC9D51A18607}" dt="2024-03-08T10:08:59.443" v="434" actId="700"/>
          <ac:spMkLst>
            <pc:docMk/>
            <pc:sldMk cId="148443" sldId="351"/>
            <ac:spMk id="6" creationId="{632C6E20-F97E-CE80-443F-D69ADC8F3F6F}"/>
          </ac:spMkLst>
        </pc:spChg>
        <pc:spChg chg="add del mod ord">
          <ac:chgData name="菅新汰" userId="01c54360-00c7-488f-8d39-14490bf2caa0" providerId="ADAL" clId="{6B5A7F3E-E802-4A2C-8A44-BC9D51A18607}" dt="2024-03-08T10:08:59.443" v="434" actId="700"/>
          <ac:spMkLst>
            <pc:docMk/>
            <pc:sldMk cId="148443" sldId="351"/>
            <ac:spMk id="8" creationId="{6B656F22-8C39-D64F-A86A-06D4620FF2F6}"/>
          </ac:spMkLst>
        </pc:spChg>
        <pc:picChg chg="del">
          <ac:chgData name="菅新汰" userId="01c54360-00c7-488f-8d39-14490bf2caa0" providerId="ADAL" clId="{6B5A7F3E-E802-4A2C-8A44-BC9D51A18607}" dt="2024-03-08T09:58:14.591" v="209"/>
          <ac:picMkLst>
            <pc:docMk/>
            <pc:sldMk cId="148443" sldId="351"/>
            <ac:picMk id="7" creationId="{87226587-77DA-B7F8-D883-D74943F8719F}"/>
          </ac:picMkLst>
        </pc:picChg>
      </pc:sldChg>
      <pc:sldChg chg="addSp delSp modSp mod modClrScheme chgLayout">
        <pc:chgData name="菅新汰" userId="01c54360-00c7-488f-8d39-14490bf2caa0" providerId="ADAL" clId="{6B5A7F3E-E802-4A2C-8A44-BC9D51A18607}" dt="2024-03-08T10:09:08.613" v="436" actId="700"/>
        <pc:sldMkLst>
          <pc:docMk/>
          <pc:sldMk cId="2414405282" sldId="352"/>
        </pc:sldMkLst>
        <pc:spChg chg="add del mod ord">
          <ac:chgData name="菅新汰" userId="01c54360-00c7-488f-8d39-14490bf2caa0" providerId="ADAL" clId="{6B5A7F3E-E802-4A2C-8A44-BC9D51A18607}" dt="2024-03-08T09:57:54.116" v="200"/>
          <ac:spMkLst>
            <pc:docMk/>
            <pc:sldMk cId="2414405282" sldId="352"/>
            <ac:spMk id="4" creationId="{7B8E198A-3C69-D9E8-9E7B-579DD0296977}"/>
          </ac:spMkLst>
        </pc:spChg>
        <pc:spChg chg="mod">
          <ac:chgData name="菅新汰" userId="01c54360-00c7-488f-8d39-14490bf2caa0" providerId="ADAL" clId="{6B5A7F3E-E802-4A2C-8A44-BC9D51A18607}" dt="2024-03-08T09:57:54.116" v="200"/>
          <ac:spMkLst>
            <pc:docMk/>
            <pc:sldMk cId="2414405282" sldId="352"/>
            <ac:spMk id="5" creationId="{28980761-6131-C45F-14B2-9A8326C465B4}"/>
          </ac:spMkLst>
        </pc:spChg>
        <pc:spChg chg="add del mod ord">
          <ac:chgData name="菅新汰" userId="01c54360-00c7-488f-8d39-14490bf2caa0" providerId="ADAL" clId="{6B5A7F3E-E802-4A2C-8A44-BC9D51A18607}" dt="2024-03-08T10:08:59.443" v="434" actId="700"/>
          <ac:spMkLst>
            <pc:docMk/>
            <pc:sldMk cId="2414405282" sldId="352"/>
            <ac:spMk id="14" creationId="{BD027E1B-A563-B8DA-7393-FCF5F5752CF8}"/>
          </ac:spMkLst>
        </pc:spChg>
        <pc:spChg chg="add del mod ord">
          <ac:chgData name="菅新汰" userId="01c54360-00c7-488f-8d39-14490bf2caa0" providerId="ADAL" clId="{6B5A7F3E-E802-4A2C-8A44-BC9D51A18607}" dt="2024-03-08T10:08:59.443" v="434" actId="700"/>
          <ac:spMkLst>
            <pc:docMk/>
            <pc:sldMk cId="2414405282" sldId="352"/>
            <ac:spMk id="15" creationId="{C6117654-5A55-8076-4EE9-5107EC3F858E}"/>
          </ac:spMkLst>
        </pc:spChg>
        <pc:picChg chg="del">
          <ac:chgData name="菅新汰" userId="01c54360-00c7-488f-8d39-14490bf2caa0" providerId="ADAL" clId="{6B5A7F3E-E802-4A2C-8A44-BC9D51A18607}" dt="2024-03-08T09:57:54.116" v="200"/>
          <ac:picMkLst>
            <pc:docMk/>
            <pc:sldMk cId="2414405282" sldId="352"/>
            <ac:picMk id="6" creationId="{107B90A5-3F5F-71AC-B792-E66D7AB012D8}"/>
          </ac:picMkLst>
        </pc:picChg>
      </pc:sldChg>
      <pc:sldChg chg="addSp delSp modSp mod modClrScheme chgLayout">
        <pc:chgData name="菅新汰" userId="01c54360-00c7-488f-8d39-14490bf2caa0" providerId="ADAL" clId="{6B5A7F3E-E802-4A2C-8A44-BC9D51A18607}" dt="2024-03-08T10:09:08.613" v="436" actId="700"/>
        <pc:sldMkLst>
          <pc:docMk/>
          <pc:sldMk cId="752798179" sldId="353"/>
        </pc:sldMkLst>
        <pc:spChg chg="add del mod ord">
          <ac:chgData name="菅新汰" userId="01c54360-00c7-488f-8d39-14490bf2caa0" providerId="ADAL" clId="{6B5A7F3E-E802-4A2C-8A44-BC9D51A18607}" dt="2024-03-08T10:08:59.443" v="434" actId="700"/>
          <ac:spMkLst>
            <pc:docMk/>
            <pc:sldMk cId="752798179" sldId="353"/>
            <ac:spMk id="4" creationId="{F05742A7-D768-B9B2-015C-D36DBF72A799}"/>
          </ac:spMkLst>
        </pc:spChg>
        <pc:spChg chg="add del mod ord">
          <ac:chgData name="菅新汰" userId="01c54360-00c7-488f-8d39-14490bf2caa0" providerId="ADAL" clId="{6B5A7F3E-E802-4A2C-8A44-BC9D51A18607}" dt="2024-03-08T10:08:59.443" v="434" actId="700"/>
          <ac:spMkLst>
            <pc:docMk/>
            <pc:sldMk cId="752798179" sldId="353"/>
            <ac:spMk id="5" creationId="{03E5EB88-9582-5DDA-B96D-99B3FB7ED6DC}"/>
          </ac:spMkLst>
        </pc:spChg>
      </pc:sldChg>
      <pc:sldChg chg="del">
        <pc:chgData name="菅新汰" userId="01c54360-00c7-488f-8d39-14490bf2caa0" providerId="ADAL" clId="{6B5A7F3E-E802-4A2C-8A44-BC9D51A18607}" dt="2024-03-08T10:05:40.643" v="381" actId="47"/>
        <pc:sldMkLst>
          <pc:docMk/>
          <pc:sldMk cId="3351888074" sldId="355"/>
        </pc:sldMkLst>
      </pc:sldChg>
      <pc:sldChg chg="addSp delSp modSp mod modClrScheme chgLayout">
        <pc:chgData name="菅新汰" userId="01c54360-00c7-488f-8d39-14490bf2caa0" providerId="ADAL" clId="{6B5A7F3E-E802-4A2C-8A44-BC9D51A18607}" dt="2024-03-08T10:09:08.613" v="436" actId="700"/>
        <pc:sldMkLst>
          <pc:docMk/>
          <pc:sldMk cId="14129185" sldId="356"/>
        </pc:sldMkLst>
        <pc:spChg chg="add del mod ord">
          <ac:chgData name="菅新汰" userId="01c54360-00c7-488f-8d39-14490bf2caa0" providerId="ADAL" clId="{6B5A7F3E-E802-4A2C-8A44-BC9D51A18607}" dt="2024-03-08T10:08:59.443" v="434" actId="700"/>
          <ac:spMkLst>
            <pc:docMk/>
            <pc:sldMk cId="14129185" sldId="356"/>
            <ac:spMk id="2" creationId="{8AF9D492-3140-51F3-91D7-54A1CF4633B3}"/>
          </ac:spMkLst>
        </pc:spChg>
        <pc:spChg chg="add del mod ord">
          <ac:chgData name="菅新汰" userId="01c54360-00c7-488f-8d39-14490bf2caa0" providerId="ADAL" clId="{6B5A7F3E-E802-4A2C-8A44-BC9D51A18607}" dt="2024-03-08T10:08:59.443" v="434" actId="700"/>
          <ac:spMkLst>
            <pc:docMk/>
            <pc:sldMk cId="14129185" sldId="356"/>
            <ac:spMk id="3" creationId="{6ACEBBC6-E782-5284-B1F0-ABB9EB97FF94}"/>
          </ac:spMkLst>
        </pc:spChg>
      </pc:sldChg>
      <pc:sldChg chg="del">
        <pc:chgData name="菅新汰" userId="01c54360-00c7-488f-8d39-14490bf2caa0" providerId="ADAL" clId="{6B5A7F3E-E802-4A2C-8A44-BC9D51A18607}" dt="2024-03-08T10:05:40.643" v="381" actId="47"/>
        <pc:sldMkLst>
          <pc:docMk/>
          <pc:sldMk cId="2653470734" sldId="357"/>
        </pc:sldMkLst>
      </pc:sldChg>
      <pc:sldChg chg="addSp delSp modSp mod modClrScheme chgLayout">
        <pc:chgData name="菅新汰" userId="01c54360-00c7-488f-8d39-14490bf2caa0" providerId="ADAL" clId="{6B5A7F3E-E802-4A2C-8A44-BC9D51A18607}" dt="2024-03-08T10:09:08.613" v="436" actId="700"/>
        <pc:sldMkLst>
          <pc:docMk/>
          <pc:sldMk cId="2887306756" sldId="358"/>
        </pc:sldMkLst>
        <pc:spChg chg="add mod ord">
          <ac:chgData name="菅新汰" userId="01c54360-00c7-488f-8d39-14490bf2caa0" providerId="ADAL" clId="{6B5A7F3E-E802-4A2C-8A44-BC9D51A18607}" dt="2024-03-08T09:52:29.047" v="69" actId="167"/>
          <ac:spMkLst>
            <pc:docMk/>
            <pc:sldMk cId="2887306756" sldId="358"/>
            <ac:spMk id="7" creationId="{93E66731-BB01-B9B8-1A1C-F25FD992A9DF}"/>
          </ac:spMkLst>
        </pc:spChg>
        <pc:spChg chg="add del mod ord">
          <ac:chgData name="菅新汰" userId="01c54360-00c7-488f-8d39-14490bf2caa0" providerId="ADAL" clId="{6B5A7F3E-E802-4A2C-8A44-BC9D51A18607}" dt="2024-03-08T10:08:59.443" v="434" actId="700"/>
          <ac:spMkLst>
            <pc:docMk/>
            <pc:sldMk cId="2887306756" sldId="358"/>
            <ac:spMk id="9" creationId="{E1D9C841-D547-0EAF-5924-7D8C233589D8}"/>
          </ac:spMkLst>
        </pc:spChg>
        <pc:spChg chg="add del mod ord">
          <ac:chgData name="菅新汰" userId="01c54360-00c7-488f-8d39-14490bf2caa0" providerId="ADAL" clId="{6B5A7F3E-E802-4A2C-8A44-BC9D51A18607}" dt="2024-03-08T10:08:59.443" v="434" actId="700"/>
          <ac:spMkLst>
            <pc:docMk/>
            <pc:sldMk cId="2887306756" sldId="358"/>
            <ac:spMk id="13" creationId="{CF8572A2-5D8D-B142-62EC-03980D518A7C}"/>
          </ac:spMkLst>
        </pc:spChg>
        <pc:picChg chg="del mod">
          <ac:chgData name="菅新汰" userId="01c54360-00c7-488f-8d39-14490bf2caa0" providerId="ADAL" clId="{6B5A7F3E-E802-4A2C-8A44-BC9D51A18607}" dt="2024-03-08T09:52:26.750" v="67" actId="478"/>
          <ac:picMkLst>
            <pc:docMk/>
            <pc:sldMk cId="2887306756" sldId="358"/>
            <ac:picMk id="4" creationId="{A4676C88-2B16-92E0-13FD-6E52333C48BD}"/>
          </ac:picMkLst>
        </pc:picChg>
      </pc:sldChg>
      <pc:sldChg chg="addSp delSp modSp mod modClrScheme chgLayout">
        <pc:chgData name="菅新汰" userId="01c54360-00c7-488f-8d39-14490bf2caa0" providerId="ADAL" clId="{6B5A7F3E-E802-4A2C-8A44-BC9D51A18607}" dt="2024-03-08T10:09:08.613" v="436" actId="700"/>
        <pc:sldMkLst>
          <pc:docMk/>
          <pc:sldMk cId="1223585530" sldId="360"/>
        </pc:sldMkLst>
        <pc:spChg chg="add mod ord">
          <ac:chgData name="菅新汰" userId="01c54360-00c7-488f-8d39-14490bf2caa0" providerId="ADAL" clId="{6B5A7F3E-E802-4A2C-8A44-BC9D51A18607}" dt="2024-03-08T09:50:10.982" v="17" actId="167"/>
          <ac:spMkLst>
            <pc:docMk/>
            <pc:sldMk cId="1223585530" sldId="360"/>
            <ac:spMk id="6" creationId="{203A026A-9733-2C5B-B9A7-C25D897C9DF8}"/>
          </ac:spMkLst>
        </pc:spChg>
        <pc:spChg chg="add del mod ord">
          <ac:chgData name="菅新汰" userId="01c54360-00c7-488f-8d39-14490bf2caa0" providerId="ADAL" clId="{6B5A7F3E-E802-4A2C-8A44-BC9D51A18607}" dt="2024-03-08T10:08:59.443" v="434" actId="700"/>
          <ac:spMkLst>
            <pc:docMk/>
            <pc:sldMk cId="1223585530" sldId="360"/>
            <ac:spMk id="22" creationId="{A5FA528F-E413-9990-C5D5-030109EF7422}"/>
          </ac:spMkLst>
        </pc:spChg>
        <pc:spChg chg="add del mod ord">
          <ac:chgData name="菅新汰" userId="01c54360-00c7-488f-8d39-14490bf2caa0" providerId="ADAL" clId="{6B5A7F3E-E802-4A2C-8A44-BC9D51A18607}" dt="2024-03-08T10:08:59.443" v="434" actId="700"/>
          <ac:spMkLst>
            <pc:docMk/>
            <pc:sldMk cId="1223585530" sldId="360"/>
            <ac:spMk id="23" creationId="{8578CF7F-AA21-7AD7-466E-6C080AE37451}"/>
          </ac:spMkLst>
        </pc:spChg>
        <pc:picChg chg="del">
          <ac:chgData name="菅新汰" userId="01c54360-00c7-488f-8d39-14490bf2caa0" providerId="ADAL" clId="{6B5A7F3E-E802-4A2C-8A44-BC9D51A18607}" dt="2024-03-08T09:50:07.677" v="15" actId="478"/>
          <ac:picMkLst>
            <pc:docMk/>
            <pc:sldMk cId="1223585530" sldId="360"/>
            <ac:picMk id="5" creationId="{DAF9AACB-D4B3-2535-590C-A1A0CEF46949}"/>
          </ac:picMkLst>
        </pc:picChg>
      </pc:sldChg>
      <pc:sldChg chg="addSp delSp modSp mod modClrScheme chgLayout">
        <pc:chgData name="菅新汰" userId="01c54360-00c7-488f-8d39-14490bf2caa0" providerId="ADAL" clId="{6B5A7F3E-E802-4A2C-8A44-BC9D51A18607}" dt="2024-03-08T10:09:08.613" v="436" actId="700"/>
        <pc:sldMkLst>
          <pc:docMk/>
          <pc:sldMk cId="1939715237" sldId="361"/>
        </pc:sldMkLst>
        <pc:spChg chg="add del mod ord">
          <ac:chgData name="菅新汰" userId="01c54360-00c7-488f-8d39-14490bf2caa0" providerId="ADAL" clId="{6B5A7F3E-E802-4A2C-8A44-BC9D51A18607}" dt="2024-03-08T10:08:59.443" v="434" actId="700"/>
          <ac:spMkLst>
            <pc:docMk/>
            <pc:sldMk cId="1939715237" sldId="361"/>
            <ac:spMk id="14" creationId="{E9067A41-58F0-2146-1C82-91C8822ACE5E}"/>
          </ac:spMkLst>
        </pc:spChg>
        <pc:spChg chg="add del mod ord">
          <ac:chgData name="菅新汰" userId="01c54360-00c7-488f-8d39-14490bf2caa0" providerId="ADAL" clId="{6B5A7F3E-E802-4A2C-8A44-BC9D51A18607}" dt="2024-03-08T10:08:59.443" v="434" actId="700"/>
          <ac:spMkLst>
            <pc:docMk/>
            <pc:sldMk cId="1939715237" sldId="361"/>
            <ac:spMk id="15" creationId="{A60F0CC3-66C5-0E1B-088F-7A8D58FE1304}"/>
          </ac:spMkLst>
        </pc:spChg>
      </pc:sldChg>
      <pc:sldChg chg="addSp delSp modSp mod modClrScheme chgLayout">
        <pc:chgData name="菅新汰" userId="01c54360-00c7-488f-8d39-14490bf2caa0" providerId="ADAL" clId="{6B5A7F3E-E802-4A2C-8A44-BC9D51A18607}" dt="2024-03-08T10:09:08.613" v="436" actId="700"/>
        <pc:sldMkLst>
          <pc:docMk/>
          <pc:sldMk cId="4095899981" sldId="362"/>
        </pc:sldMkLst>
        <pc:spChg chg="add mod ord">
          <ac:chgData name="菅新汰" userId="01c54360-00c7-488f-8d39-14490bf2caa0" providerId="ADAL" clId="{6B5A7F3E-E802-4A2C-8A44-BC9D51A18607}" dt="2024-03-08T09:50:04.280" v="14" actId="167"/>
          <ac:spMkLst>
            <pc:docMk/>
            <pc:sldMk cId="4095899981" sldId="362"/>
            <ac:spMk id="2" creationId="{7EE693DC-063F-8BEB-A414-A07855396B03}"/>
          </ac:spMkLst>
        </pc:spChg>
        <pc:spChg chg="add del mod ord">
          <ac:chgData name="菅新汰" userId="01c54360-00c7-488f-8d39-14490bf2caa0" providerId="ADAL" clId="{6B5A7F3E-E802-4A2C-8A44-BC9D51A18607}" dt="2024-03-08T10:08:59.443" v="434" actId="700"/>
          <ac:spMkLst>
            <pc:docMk/>
            <pc:sldMk cId="4095899981" sldId="362"/>
            <ac:spMk id="3" creationId="{0E01D451-7093-1198-929D-BC71FF6B96F8}"/>
          </ac:spMkLst>
        </pc:spChg>
        <pc:spChg chg="add del mod ord">
          <ac:chgData name="菅新汰" userId="01c54360-00c7-488f-8d39-14490bf2caa0" providerId="ADAL" clId="{6B5A7F3E-E802-4A2C-8A44-BC9D51A18607}" dt="2024-03-08T10:08:59.443" v="434" actId="700"/>
          <ac:spMkLst>
            <pc:docMk/>
            <pc:sldMk cId="4095899981" sldId="362"/>
            <ac:spMk id="4" creationId="{42205A63-2010-59CE-A2B9-BB7AA2ED3B61}"/>
          </ac:spMkLst>
        </pc:spChg>
        <pc:picChg chg="del mod">
          <ac:chgData name="菅新汰" userId="01c54360-00c7-488f-8d39-14490bf2caa0" providerId="ADAL" clId="{6B5A7F3E-E802-4A2C-8A44-BC9D51A18607}" dt="2024-03-08T09:50:02.006" v="12" actId="478"/>
          <ac:picMkLst>
            <pc:docMk/>
            <pc:sldMk cId="4095899981" sldId="362"/>
            <ac:picMk id="17" creationId="{5E44FC21-08E2-7AFE-57EE-CB663C6BA6A1}"/>
          </ac:picMkLst>
        </pc:picChg>
      </pc:sldChg>
      <pc:sldChg chg="addSp delSp modSp mod modClrScheme chgLayout">
        <pc:chgData name="菅新汰" userId="01c54360-00c7-488f-8d39-14490bf2caa0" providerId="ADAL" clId="{6B5A7F3E-E802-4A2C-8A44-BC9D51A18607}" dt="2024-03-08T10:09:08.613" v="436" actId="700"/>
        <pc:sldMkLst>
          <pc:docMk/>
          <pc:sldMk cId="1729036072" sldId="363"/>
        </pc:sldMkLst>
        <pc:spChg chg="add del mod ord">
          <ac:chgData name="菅新汰" userId="01c54360-00c7-488f-8d39-14490bf2caa0" providerId="ADAL" clId="{6B5A7F3E-E802-4A2C-8A44-BC9D51A18607}" dt="2024-03-08T10:08:59.443" v="434" actId="700"/>
          <ac:spMkLst>
            <pc:docMk/>
            <pc:sldMk cId="1729036072" sldId="363"/>
            <ac:spMk id="2" creationId="{78D89917-CC86-B2D6-D988-6704ADD3AD06}"/>
          </ac:spMkLst>
        </pc:spChg>
        <pc:spChg chg="add del mod ord">
          <ac:chgData name="菅新汰" userId="01c54360-00c7-488f-8d39-14490bf2caa0" providerId="ADAL" clId="{6B5A7F3E-E802-4A2C-8A44-BC9D51A18607}" dt="2024-03-08T10:08:59.443" v="434" actId="700"/>
          <ac:spMkLst>
            <pc:docMk/>
            <pc:sldMk cId="1729036072" sldId="363"/>
            <ac:spMk id="3" creationId="{4838AFE4-9B2D-9C98-C070-D30DE3ED4739}"/>
          </ac:spMkLst>
        </pc:spChg>
      </pc:sldChg>
      <pc:sldChg chg="addSp delSp modSp mod modClrScheme chgLayout">
        <pc:chgData name="菅新汰" userId="01c54360-00c7-488f-8d39-14490bf2caa0" providerId="ADAL" clId="{6B5A7F3E-E802-4A2C-8A44-BC9D51A18607}" dt="2024-03-08T10:09:08.613" v="436" actId="700"/>
        <pc:sldMkLst>
          <pc:docMk/>
          <pc:sldMk cId="192481527" sldId="364"/>
        </pc:sldMkLst>
        <pc:spChg chg="add mod ord">
          <ac:chgData name="菅新汰" userId="01c54360-00c7-488f-8d39-14490bf2caa0" providerId="ADAL" clId="{6B5A7F3E-E802-4A2C-8A44-BC9D51A18607}" dt="2024-03-08T09:51:13.799" v="47" actId="167"/>
          <ac:spMkLst>
            <pc:docMk/>
            <pc:sldMk cId="192481527" sldId="364"/>
            <ac:spMk id="2" creationId="{FE072D7E-E34A-0BA0-4B4E-29F7511AB5BA}"/>
          </ac:spMkLst>
        </pc:spChg>
        <pc:spChg chg="add del mod ord">
          <ac:chgData name="菅新汰" userId="01c54360-00c7-488f-8d39-14490bf2caa0" providerId="ADAL" clId="{6B5A7F3E-E802-4A2C-8A44-BC9D51A18607}" dt="2024-03-08T10:08:59.443" v="434" actId="700"/>
          <ac:spMkLst>
            <pc:docMk/>
            <pc:sldMk cId="192481527" sldId="364"/>
            <ac:spMk id="3" creationId="{9DD3CFB9-62EC-5B23-5CEE-68B34D408886}"/>
          </ac:spMkLst>
        </pc:spChg>
        <pc:spChg chg="add del mod ord">
          <ac:chgData name="菅新汰" userId="01c54360-00c7-488f-8d39-14490bf2caa0" providerId="ADAL" clId="{6B5A7F3E-E802-4A2C-8A44-BC9D51A18607}" dt="2024-03-08T10:08:59.443" v="434" actId="700"/>
          <ac:spMkLst>
            <pc:docMk/>
            <pc:sldMk cId="192481527" sldId="364"/>
            <ac:spMk id="7" creationId="{5E44A24B-CA91-283F-D2CF-F0DB3D8B396C}"/>
          </ac:spMkLst>
        </pc:spChg>
        <pc:spChg chg="add del mod">
          <ac:chgData name="菅新汰" userId="01c54360-00c7-488f-8d39-14490bf2caa0" providerId="ADAL" clId="{6B5A7F3E-E802-4A2C-8A44-BC9D51A18607}" dt="2024-03-08T09:51:15.668" v="48" actId="1076"/>
          <ac:spMkLst>
            <pc:docMk/>
            <pc:sldMk cId="192481527" sldId="364"/>
            <ac:spMk id="69" creationId="{A414E0AE-1A39-A90F-2904-ED063FCF2051}"/>
          </ac:spMkLst>
        </pc:spChg>
        <pc:picChg chg="del">
          <ac:chgData name="菅新汰" userId="01c54360-00c7-488f-8d39-14490bf2caa0" providerId="ADAL" clId="{6B5A7F3E-E802-4A2C-8A44-BC9D51A18607}" dt="2024-03-08T09:51:09.846" v="44" actId="478"/>
          <ac:picMkLst>
            <pc:docMk/>
            <pc:sldMk cId="192481527" sldId="364"/>
            <ac:picMk id="68" creationId="{4489F2E5-04F2-3A16-2FE7-20FF308EDEB0}"/>
          </ac:picMkLst>
        </pc:picChg>
      </pc:sldChg>
      <pc:sldChg chg="del">
        <pc:chgData name="菅新汰" userId="01c54360-00c7-488f-8d39-14490bf2caa0" providerId="ADAL" clId="{6B5A7F3E-E802-4A2C-8A44-BC9D51A18607}" dt="2024-03-08T10:05:40.643" v="381" actId="47"/>
        <pc:sldMkLst>
          <pc:docMk/>
          <pc:sldMk cId="741865827" sldId="365"/>
        </pc:sldMkLst>
      </pc:sldChg>
      <pc:sldChg chg="addSp delSp modSp mod modClrScheme chgLayout">
        <pc:chgData name="菅新汰" userId="01c54360-00c7-488f-8d39-14490bf2caa0" providerId="ADAL" clId="{6B5A7F3E-E802-4A2C-8A44-BC9D51A18607}" dt="2024-03-08T10:09:08.613" v="436" actId="700"/>
        <pc:sldMkLst>
          <pc:docMk/>
          <pc:sldMk cId="3864046310" sldId="366"/>
        </pc:sldMkLst>
        <pc:spChg chg="add del mod ord">
          <ac:chgData name="菅新汰" userId="01c54360-00c7-488f-8d39-14490bf2caa0" providerId="ADAL" clId="{6B5A7F3E-E802-4A2C-8A44-BC9D51A18607}" dt="2024-03-08T10:08:59.443" v="434" actId="700"/>
          <ac:spMkLst>
            <pc:docMk/>
            <pc:sldMk cId="3864046310" sldId="366"/>
            <ac:spMk id="2" creationId="{FE800866-5257-0F2E-0291-6B8EA3BA06B6}"/>
          </ac:spMkLst>
        </pc:spChg>
        <pc:spChg chg="add del mod ord">
          <ac:chgData name="菅新汰" userId="01c54360-00c7-488f-8d39-14490bf2caa0" providerId="ADAL" clId="{6B5A7F3E-E802-4A2C-8A44-BC9D51A18607}" dt="2024-03-08T10:08:59.443" v="434" actId="700"/>
          <ac:spMkLst>
            <pc:docMk/>
            <pc:sldMk cId="3864046310" sldId="366"/>
            <ac:spMk id="3" creationId="{116C0444-D03C-A53C-FC42-1739A3826040}"/>
          </ac:spMkLst>
        </pc:spChg>
      </pc:sldChg>
      <pc:sldChg chg="addSp delSp modSp mod modClrScheme chgLayout">
        <pc:chgData name="菅新汰" userId="01c54360-00c7-488f-8d39-14490bf2caa0" providerId="ADAL" clId="{6B5A7F3E-E802-4A2C-8A44-BC9D51A18607}" dt="2024-03-08T10:09:08.613" v="436" actId="700"/>
        <pc:sldMkLst>
          <pc:docMk/>
          <pc:sldMk cId="3552867201" sldId="367"/>
        </pc:sldMkLst>
        <pc:spChg chg="add del mod ord">
          <ac:chgData name="菅新汰" userId="01c54360-00c7-488f-8d39-14490bf2caa0" providerId="ADAL" clId="{6B5A7F3E-E802-4A2C-8A44-BC9D51A18607}" dt="2024-03-08T10:08:59.443" v="434" actId="700"/>
          <ac:spMkLst>
            <pc:docMk/>
            <pc:sldMk cId="3552867201" sldId="367"/>
            <ac:spMk id="4" creationId="{167AF9B2-DC13-BBCD-175D-EDD831933BD8}"/>
          </ac:spMkLst>
        </pc:spChg>
        <pc:spChg chg="add del mod ord">
          <ac:chgData name="菅新汰" userId="01c54360-00c7-488f-8d39-14490bf2caa0" providerId="ADAL" clId="{6B5A7F3E-E802-4A2C-8A44-BC9D51A18607}" dt="2024-03-08T10:08:59.443" v="434" actId="700"/>
          <ac:spMkLst>
            <pc:docMk/>
            <pc:sldMk cId="3552867201" sldId="367"/>
            <ac:spMk id="5" creationId="{C13CEC67-4967-4CAD-F9BC-974324572F58}"/>
          </ac:spMkLst>
        </pc:spChg>
      </pc:sldChg>
      <pc:sldChg chg="addSp delSp modSp mod modClrScheme chgLayout">
        <pc:chgData name="菅新汰" userId="01c54360-00c7-488f-8d39-14490bf2caa0" providerId="ADAL" clId="{6B5A7F3E-E802-4A2C-8A44-BC9D51A18607}" dt="2024-03-08T10:09:08.613" v="436" actId="700"/>
        <pc:sldMkLst>
          <pc:docMk/>
          <pc:sldMk cId="2653074017" sldId="368"/>
        </pc:sldMkLst>
        <pc:spChg chg="add del mod ord">
          <ac:chgData name="菅新汰" userId="01c54360-00c7-488f-8d39-14490bf2caa0" providerId="ADAL" clId="{6B5A7F3E-E802-4A2C-8A44-BC9D51A18607}" dt="2024-03-08T10:08:59.443" v="434" actId="700"/>
          <ac:spMkLst>
            <pc:docMk/>
            <pc:sldMk cId="2653074017" sldId="368"/>
            <ac:spMk id="2" creationId="{DDB06F3B-783B-9039-21ED-7AD385D04D91}"/>
          </ac:spMkLst>
        </pc:spChg>
        <pc:spChg chg="add del mod ord">
          <ac:chgData name="菅新汰" userId="01c54360-00c7-488f-8d39-14490bf2caa0" providerId="ADAL" clId="{6B5A7F3E-E802-4A2C-8A44-BC9D51A18607}" dt="2024-03-08T10:08:59.443" v="434" actId="700"/>
          <ac:spMkLst>
            <pc:docMk/>
            <pc:sldMk cId="2653074017" sldId="368"/>
            <ac:spMk id="3" creationId="{EB4A040B-77FE-D781-64E7-A75928500447}"/>
          </ac:spMkLst>
        </pc:spChg>
      </pc:sldChg>
      <pc:sldChg chg="addSp delSp modSp mod modClrScheme chgLayout">
        <pc:chgData name="菅新汰" userId="01c54360-00c7-488f-8d39-14490bf2caa0" providerId="ADAL" clId="{6B5A7F3E-E802-4A2C-8A44-BC9D51A18607}" dt="2024-03-08T10:09:08.613" v="436" actId="700"/>
        <pc:sldMkLst>
          <pc:docMk/>
          <pc:sldMk cId="2771557074" sldId="369"/>
        </pc:sldMkLst>
        <pc:spChg chg="add del mod ord">
          <ac:chgData name="菅新汰" userId="01c54360-00c7-488f-8d39-14490bf2caa0" providerId="ADAL" clId="{6B5A7F3E-E802-4A2C-8A44-BC9D51A18607}" dt="2024-03-08T10:08:59.443" v="434" actId="700"/>
          <ac:spMkLst>
            <pc:docMk/>
            <pc:sldMk cId="2771557074" sldId="369"/>
            <ac:spMk id="4" creationId="{46883F13-8B99-E3BA-D189-9546351C3E44}"/>
          </ac:spMkLst>
        </pc:spChg>
        <pc:spChg chg="add del mod ord">
          <ac:chgData name="菅新汰" userId="01c54360-00c7-488f-8d39-14490bf2caa0" providerId="ADAL" clId="{6B5A7F3E-E802-4A2C-8A44-BC9D51A18607}" dt="2024-03-08T10:08:59.443" v="434" actId="700"/>
          <ac:spMkLst>
            <pc:docMk/>
            <pc:sldMk cId="2771557074" sldId="369"/>
            <ac:spMk id="5" creationId="{3E64C72D-7B4C-7D66-7663-5FAEA16521C5}"/>
          </ac:spMkLst>
        </pc:spChg>
      </pc:sldChg>
      <pc:sldChg chg="addSp delSp modSp mod modClrScheme chgLayout">
        <pc:chgData name="菅新汰" userId="01c54360-00c7-488f-8d39-14490bf2caa0" providerId="ADAL" clId="{6B5A7F3E-E802-4A2C-8A44-BC9D51A18607}" dt="2024-03-08T10:09:08.613" v="436" actId="700"/>
        <pc:sldMkLst>
          <pc:docMk/>
          <pc:sldMk cId="3322126147" sldId="370"/>
        </pc:sldMkLst>
        <pc:spChg chg="add del mod ord">
          <ac:chgData name="菅新汰" userId="01c54360-00c7-488f-8d39-14490bf2caa0" providerId="ADAL" clId="{6B5A7F3E-E802-4A2C-8A44-BC9D51A18607}" dt="2024-03-08T10:08:59.443" v="434" actId="700"/>
          <ac:spMkLst>
            <pc:docMk/>
            <pc:sldMk cId="3322126147" sldId="370"/>
            <ac:spMk id="6" creationId="{E1DFC8A8-088D-1E11-97E5-D106D781924E}"/>
          </ac:spMkLst>
        </pc:spChg>
        <pc:spChg chg="add del mod ord">
          <ac:chgData name="菅新汰" userId="01c54360-00c7-488f-8d39-14490bf2caa0" providerId="ADAL" clId="{6B5A7F3E-E802-4A2C-8A44-BC9D51A18607}" dt="2024-03-08T10:08:59.443" v="434" actId="700"/>
          <ac:spMkLst>
            <pc:docMk/>
            <pc:sldMk cId="3322126147" sldId="370"/>
            <ac:spMk id="8" creationId="{E4F6C633-5DA1-21EA-864A-3D312A08AA04}"/>
          </ac:spMkLst>
        </pc:spChg>
      </pc:sldChg>
      <pc:sldChg chg="addSp delSp modSp mod modClrScheme chgLayout">
        <pc:chgData name="菅新汰" userId="01c54360-00c7-488f-8d39-14490bf2caa0" providerId="ADAL" clId="{6B5A7F3E-E802-4A2C-8A44-BC9D51A18607}" dt="2024-03-08T10:09:08.613" v="436" actId="700"/>
        <pc:sldMkLst>
          <pc:docMk/>
          <pc:sldMk cId="9184369" sldId="372"/>
        </pc:sldMkLst>
        <pc:spChg chg="add del mod ord">
          <ac:chgData name="菅新汰" userId="01c54360-00c7-488f-8d39-14490bf2caa0" providerId="ADAL" clId="{6B5A7F3E-E802-4A2C-8A44-BC9D51A18607}" dt="2024-03-08T10:08:59.443" v="434" actId="700"/>
          <ac:spMkLst>
            <pc:docMk/>
            <pc:sldMk cId="9184369" sldId="372"/>
            <ac:spMk id="2" creationId="{C871F568-733B-1B5F-D927-528E498F404E}"/>
          </ac:spMkLst>
        </pc:spChg>
        <pc:spChg chg="add del mod ord">
          <ac:chgData name="菅新汰" userId="01c54360-00c7-488f-8d39-14490bf2caa0" providerId="ADAL" clId="{6B5A7F3E-E802-4A2C-8A44-BC9D51A18607}" dt="2024-03-08T10:08:59.443" v="434" actId="700"/>
          <ac:spMkLst>
            <pc:docMk/>
            <pc:sldMk cId="9184369" sldId="372"/>
            <ac:spMk id="3" creationId="{479393A0-EAFC-268A-B126-7E94FB18B5DB}"/>
          </ac:spMkLst>
        </pc:spChg>
      </pc:sldChg>
      <pc:sldChg chg="addSp delSp modSp mod modClrScheme chgLayout">
        <pc:chgData name="菅新汰" userId="01c54360-00c7-488f-8d39-14490bf2caa0" providerId="ADAL" clId="{6B5A7F3E-E802-4A2C-8A44-BC9D51A18607}" dt="2024-03-08T10:09:08.613" v="436" actId="700"/>
        <pc:sldMkLst>
          <pc:docMk/>
          <pc:sldMk cId="657081462" sldId="373"/>
        </pc:sldMkLst>
        <pc:spChg chg="add del mod ord">
          <ac:chgData name="菅新汰" userId="01c54360-00c7-488f-8d39-14490bf2caa0" providerId="ADAL" clId="{6B5A7F3E-E802-4A2C-8A44-BC9D51A18607}" dt="2024-03-08T10:08:59.443" v="434" actId="700"/>
          <ac:spMkLst>
            <pc:docMk/>
            <pc:sldMk cId="657081462" sldId="373"/>
            <ac:spMk id="2" creationId="{5A2C8D4A-0ADB-93B8-4235-BE8D57E7A475}"/>
          </ac:spMkLst>
        </pc:spChg>
        <pc:spChg chg="add del mod ord">
          <ac:chgData name="菅新汰" userId="01c54360-00c7-488f-8d39-14490bf2caa0" providerId="ADAL" clId="{6B5A7F3E-E802-4A2C-8A44-BC9D51A18607}" dt="2024-03-08T10:08:59.443" v="434" actId="700"/>
          <ac:spMkLst>
            <pc:docMk/>
            <pc:sldMk cId="657081462" sldId="373"/>
            <ac:spMk id="12" creationId="{2882007A-DF9C-E6A7-F57F-7B9F24DB6C69}"/>
          </ac:spMkLst>
        </pc:spChg>
      </pc:sldChg>
      <pc:sldChg chg="addSp delSp modSp mod modClrScheme chgLayout">
        <pc:chgData name="菅新汰" userId="01c54360-00c7-488f-8d39-14490bf2caa0" providerId="ADAL" clId="{6B5A7F3E-E802-4A2C-8A44-BC9D51A18607}" dt="2024-03-08T10:09:08.613" v="436" actId="700"/>
        <pc:sldMkLst>
          <pc:docMk/>
          <pc:sldMk cId="1803469851" sldId="374"/>
        </pc:sldMkLst>
        <pc:spChg chg="add del mod ord">
          <ac:chgData name="菅新汰" userId="01c54360-00c7-488f-8d39-14490bf2caa0" providerId="ADAL" clId="{6B5A7F3E-E802-4A2C-8A44-BC9D51A18607}" dt="2024-03-08T10:08:59.443" v="434" actId="700"/>
          <ac:spMkLst>
            <pc:docMk/>
            <pc:sldMk cId="1803469851" sldId="374"/>
            <ac:spMk id="3" creationId="{48233E52-E2C8-13F2-75FD-5F1DEA29D8E6}"/>
          </ac:spMkLst>
        </pc:spChg>
        <pc:spChg chg="add del mod ord">
          <ac:chgData name="菅新汰" userId="01c54360-00c7-488f-8d39-14490bf2caa0" providerId="ADAL" clId="{6B5A7F3E-E802-4A2C-8A44-BC9D51A18607}" dt="2024-03-08T10:08:59.443" v="434" actId="700"/>
          <ac:spMkLst>
            <pc:docMk/>
            <pc:sldMk cId="1803469851" sldId="374"/>
            <ac:spMk id="24" creationId="{880C4B32-6EE1-3431-446D-CE8C660896E2}"/>
          </ac:spMkLst>
        </pc:spChg>
      </pc:sldChg>
      <pc:sldChg chg="addSp delSp modSp mod modClrScheme chgLayout">
        <pc:chgData name="菅新汰" userId="01c54360-00c7-488f-8d39-14490bf2caa0" providerId="ADAL" clId="{6B5A7F3E-E802-4A2C-8A44-BC9D51A18607}" dt="2024-03-08T10:09:08.613" v="436" actId="700"/>
        <pc:sldMkLst>
          <pc:docMk/>
          <pc:sldMk cId="3907096486" sldId="375"/>
        </pc:sldMkLst>
        <pc:spChg chg="add del mod ord">
          <ac:chgData name="菅新汰" userId="01c54360-00c7-488f-8d39-14490bf2caa0" providerId="ADAL" clId="{6B5A7F3E-E802-4A2C-8A44-BC9D51A18607}" dt="2024-03-08T10:08:59.443" v="434" actId="700"/>
          <ac:spMkLst>
            <pc:docMk/>
            <pc:sldMk cId="3907096486" sldId="375"/>
            <ac:spMk id="4" creationId="{8AA16561-1342-829B-E908-62D3D07AC212}"/>
          </ac:spMkLst>
        </pc:spChg>
        <pc:spChg chg="add del mod ord">
          <ac:chgData name="菅新汰" userId="01c54360-00c7-488f-8d39-14490bf2caa0" providerId="ADAL" clId="{6B5A7F3E-E802-4A2C-8A44-BC9D51A18607}" dt="2024-03-08T10:08:59.443" v="434" actId="700"/>
          <ac:spMkLst>
            <pc:docMk/>
            <pc:sldMk cId="3907096486" sldId="375"/>
            <ac:spMk id="5" creationId="{B8273F8E-FE29-3CC4-7181-1355C56ABEA1}"/>
          </ac:spMkLst>
        </pc:spChg>
      </pc:sldChg>
      <pc:sldChg chg="addSp delSp modSp mod modClrScheme chgLayout">
        <pc:chgData name="菅新汰" userId="01c54360-00c7-488f-8d39-14490bf2caa0" providerId="ADAL" clId="{6B5A7F3E-E802-4A2C-8A44-BC9D51A18607}" dt="2024-03-08T10:09:08.613" v="436" actId="700"/>
        <pc:sldMkLst>
          <pc:docMk/>
          <pc:sldMk cId="3722085239" sldId="376"/>
        </pc:sldMkLst>
        <pc:spChg chg="add del mod ord">
          <ac:chgData name="菅新汰" userId="01c54360-00c7-488f-8d39-14490bf2caa0" providerId="ADAL" clId="{6B5A7F3E-E802-4A2C-8A44-BC9D51A18607}" dt="2024-03-08T10:08:59.443" v="434" actId="700"/>
          <ac:spMkLst>
            <pc:docMk/>
            <pc:sldMk cId="3722085239" sldId="376"/>
            <ac:spMk id="3" creationId="{48BE543E-212A-7FED-4EBF-EEEDB606DDB7}"/>
          </ac:spMkLst>
        </pc:spChg>
        <pc:spChg chg="add del mod ord">
          <ac:chgData name="菅新汰" userId="01c54360-00c7-488f-8d39-14490bf2caa0" providerId="ADAL" clId="{6B5A7F3E-E802-4A2C-8A44-BC9D51A18607}" dt="2024-03-08T10:08:59.443" v="434" actId="700"/>
          <ac:spMkLst>
            <pc:docMk/>
            <pc:sldMk cId="3722085239" sldId="376"/>
            <ac:spMk id="4" creationId="{A878C4B2-8430-0A63-146D-81D6E788A31F}"/>
          </ac:spMkLst>
        </pc:spChg>
      </pc:sldChg>
      <pc:sldChg chg="addSp delSp modSp mod modClrScheme chgLayout">
        <pc:chgData name="菅新汰" userId="01c54360-00c7-488f-8d39-14490bf2caa0" providerId="ADAL" clId="{6B5A7F3E-E802-4A2C-8A44-BC9D51A18607}" dt="2024-03-08T10:09:08.613" v="436" actId="700"/>
        <pc:sldMkLst>
          <pc:docMk/>
          <pc:sldMk cId="3567510583" sldId="377"/>
        </pc:sldMkLst>
        <pc:spChg chg="add del mod ord">
          <ac:chgData name="菅新汰" userId="01c54360-00c7-488f-8d39-14490bf2caa0" providerId="ADAL" clId="{6B5A7F3E-E802-4A2C-8A44-BC9D51A18607}" dt="2024-03-08T10:08:59.443" v="434" actId="700"/>
          <ac:spMkLst>
            <pc:docMk/>
            <pc:sldMk cId="3567510583" sldId="377"/>
            <ac:spMk id="2" creationId="{451F3075-434B-8CAF-A877-5C5B6D5BC085}"/>
          </ac:spMkLst>
        </pc:spChg>
        <pc:spChg chg="add del mod ord">
          <ac:chgData name="菅新汰" userId="01c54360-00c7-488f-8d39-14490bf2caa0" providerId="ADAL" clId="{6B5A7F3E-E802-4A2C-8A44-BC9D51A18607}" dt="2024-03-08T10:08:59.443" v="434" actId="700"/>
          <ac:spMkLst>
            <pc:docMk/>
            <pc:sldMk cId="3567510583" sldId="377"/>
            <ac:spMk id="3" creationId="{8E96CE8F-5F43-F555-1CFF-4AC36F8270E4}"/>
          </ac:spMkLst>
        </pc:spChg>
      </pc:sldChg>
      <pc:sldChg chg="addSp delSp modSp mod modClrScheme chgLayout">
        <pc:chgData name="菅新汰" userId="01c54360-00c7-488f-8d39-14490bf2caa0" providerId="ADAL" clId="{6B5A7F3E-E802-4A2C-8A44-BC9D51A18607}" dt="2024-03-08T10:09:08.613" v="436" actId="700"/>
        <pc:sldMkLst>
          <pc:docMk/>
          <pc:sldMk cId="3544049145" sldId="378"/>
        </pc:sldMkLst>
        <pc:spChg chg="add del mod ord">
          <ac:chgData name="菅新汰" userId="01c54360-00c7-488f-8d39-14490bf2caa0" providerId="ADAL" clId="{6B5A7F3E-E802-4A2C-8A44-BC9D51A18607}" dt="2024-03-08T10:08:59.443" v="434" actId="700"/>
          <ac:spMkLst>
            <pc:docMk/>
            <pc:sldMk cId="3544049145" sldId="378"/>
            <ac:spMk id="2" creationId="{52CF0851-BA70-5408-6A24-887A46E07626}"/>
          </ac:spMkLst>
        </pc:spChg>
        <pc:spChg chg="add del mod ord">
          <ac:chgData name="菅新汰" userId="01c54360-00c7-488f-8d39-14490bf2caa0" providerId="ADAL" clId="{6B5A7F3E-E802-4A2C-8A44-BC9D51A18607}" dt="2024-03-08T10:08:59.443" v="434" actId="700"/>
          <ac:spMkLst>
            <pc:docMk/>
            <pc:sldMk cId="3544049145" sldId="378"/>
            <ac:spMk id="5" creationId="{27D30017-2BB1-EAB4-3DCF-7AD54B21EC7C}"/>
          </ac:spMkLst>
        </pc:spChg>
      </pc:sldChg>
      <pc:sldChg chg="addSp delSp modSp mod modClrScheme chgLayout">
        <pc:chgData name="菅新汰" userId="01c54360-00c7-488f-8d39-14490bf2caa0" providerId="ADAL" clId="{6B5A7F3E-E802-4A2C-8A44-BC9D51A18607}" dt="2024-03-08T10:09:08.613" v="436" actId="700"/>
        <pc:sldMkLst>
          <pc:docMk/>
          <pc:sldMk cId="376222861" sldId="379"/>
        </pc:sldMkLst>
        <pc:spChg chg="add mod ord">
          <ac:chgData name="菅新汰" userId="01c54360-00c7-488f-8d39-14490bf2caa0" providerId="ADAL" clId="{6B5A7F3E-E802-4A2C-8A44-BC9D51A18607}" dt="2024-03-08T09:54:23.300" v="116" actId="1076"/>
          <ac:spMkLst>
            <pc:docMk/>
            <pc:sldMk cId="376222861" sldId="379"/>
            <ac:spMk id="2" creationId="{70090C20-5620-8CFF-F4D1-1B4FA2CE777D}"/>
          </ac:spMkLst>
        </pc:spChg>
        <pc:spChg chg="add del mod ord">
          <ac:chgData name="菅新汰" userId="01c54360-00c7-488f-8d39-14490bf2caa0" providerId="ADAL" clId="{6B5A7F3E-E802-4A2C-8A44-BC9D51A18607}" dt="2024-03-08T09:54:33.030" v="121"/>
          <ac:spMkLst>
            <pc:docMk/>
            <pc:sldMk cId="376222861" sldId="379"/>
            <ac:spMk id="3" creationId="{E129581F-0E36-EC20-E40D-F05A5A03B4EC}"/>
          </ac:spMkLst>
        </pc:spChg>
        <pc:spChg chg="mod ord">
          <ac:chgData name="菅新汰" userId="01c54360-00c7-488f-8d39-14490bf2caa0" providerId="ADAL" clId="{6B5A7F3E-E802-4A2C-8A44-BC9D51A18607}" dt="2024-03-08T09:54:38.504" v="123" actId="166"/>
          <ac:spMkLst>
            <pc:docMk/>
            <pc:sldMk cId="376222861" sldId="379"/>
            <ac:spMk id="4" creationId="{A724D5F2-167B-11D0-08C0-943C047485DA}"/>
          </ac:spMkLst>
        </pc:spChg>
        <pc:spChg chg="add del mod ord">
          <ac:chgData name="菅新汰" userId="01c54360-00c7-488f-8d39-14490bf2caa0" providerId="ADAL" clId="{6B5A7F3E-E802-4A2C-8A44-BC9D51A18607}" dt="2024-03-08T10:08:59.443" v="434" actId="700"/>
          <ac:spMkLst>
            <pc:docMk/>
            <pc:sldMk cId="376222861" sldId="379"/>
            <ac:spMk id="6" creationId="{990F2EDE-68CC-FB34-6BC7-E70FD2A63037}"/>
          </ac:spMkLst>
        </pc:spChg>
        <pc:spChg chg="add del mod ord">
          <ac:chgData name="菅新汰" userId="01c54360-00c7-488f-8d39-14490bf2caa0" providerId="ADAL" clId="{6B5A7F3E-E802-4A2C-8A44-BC9D51A18607}" dt="2024-03-08T10:08:59.443" v="434" actId="700"/>
          <ac:spMkLst>
            <pc:docMk/>
            <pc:sldMk cId="376222861" sldId="379"/>
            <ac:spMk id="7" creationId="{EB1BC801-AEE0-ED45-AD43-4BD4743EC980}"/>
          </ac:spMkLst>
        </pc:spChg>
        <pc:picChg chg="del mod">
          <ac:chgData name="菅新汰" userId="01c54360-00c7-488f-8d39-14490bf2caa0" providerId="ADAL" clId="{6B5A7F3E-E802-4A2C-8A44-BC9D51A18607}" dt="2024-03-08T09:54:25.392" v="117" actId="478"/>
          <ac:picMkLst>
            <pc:docMk/>
            <pc:sldMk cId="376222861" sldId="379"/>
            <ac:picMk id="5" creationId="{65F83E7E-CBB7-FDB2-E81D-21190458B0E3}"/>
          </ac:picMkLst>
        </pc:picChg>
        <pc:picChg chg="del">
          <ac:chgData name="菅新汰" userId="01c54360-00c7-488f-8d39-14490bf2caa0" providerId="ADAL" clId="{6B5A7F3E-E802-4A2C-8A44-BC9D51A18607}" dt="2024-03-08T09:54:33.030" v="121"/>
          <ac:picMkLst>
            <pc:docMk/>
            <pc:sldMk cId="376222861" sldId="379"/>
            <ac:picMk id="10" creationId="{03BBB36B-3869-816B-2719-1D9DE019A417}"/>
          </ac:picMkLst>
        </pc:picChg>
      </pc:sldChg>
      <pc:sldChg chg="addSp delSp modSp mod modClrScheme chgLayout">
        <pc:chgData name="菅新汰" userId="01c54360-00c7-488f-8d39-14490bf2caa0" providerId="ADAL" clId="{6B5A7F3E-E802-4A2C-8A44-BC9D51A18607}" dt="2024-03-08T10:09:08.613" v="436" actId="700"/>
        <pc:sldMkLst>
          <pc:docMk/>
          <pc:sldMk cId="2739951417" sldId="380"/>
        </pc:sldMkLst>
        <pc:spChg chg="add del mod ord">
          <ac:chgData name="菅新汰" userId="01c54360-00c7-488f-8d39-14490bf2caa0" providerId="ADAL" clId="{6B5A7F3E-E802-4A2C-8A44-BC9D51A18607}" dt="2024-03-08T10:08:59.443" v="434" actId="700"/>
          <ac:spMkLst>
            <pc:docMk/>
            <pc:sldMk cId="2739951417" sldId="380"/>
            <ac:spMk id="2" creationId="{2A31516C-AC3B-879A-F444-523FC96529B1}"/>
          </ac:spMkLst>
        </pc:spChg>
        <pc:spChg chg="add del mod ord">
          <ac:chgData name="菅新汰" userId="01c54360-00c7-488f-8d39-14490bf2caa0" providerId="ADAL" clId="{6B5A7F3E-E802-4A2C-8A44-BC9D51A18607}" dt="2024-03-08T10:08:59.443" v="434" actId="700"/>
          <ac:spMkLst>
            <pc:docMk/>
            <pc:sldMk cId="2739951417" sldId="380"/>
            <ac:spMk id="3" creationId="{CAE088DF-2516-A2E0-2DC7-04DD90856119}"/>
          </ac:spMkLst>
        </pc:spChg>
      </pc:sldChg>
      <pc:sldChg chg="addSp delSp modSp mod modClrScheme chgLayout">
        <pc:chgData name="菅新汰" userId="01c54360-00c7-488f-8d39-14490bf2caa0" providerId="ADAL" clId="{6B5A7F3E-E802-4A2C-8A44-BC9D51A18607}" dt="2024-03-08T10:09:08.613" v="436" actId="700"/>
        <pc:sldMkLst>
          <pc:docMk/>
          <pc:sldMk cId="919838618" sldId="381"/>
        </pc:sldMkLst>
        <pc:spChg chg="add mod ord">
          <ac:chgData name="菅新汰" userId="01c54360-00c7-488f-8d39-14490bf2caa0" providerId="ADAL" clId="{6B5A7F3E-E802-4A2C-8A44-BC9D51A18607}" dt="2024-03-08T09:49:55.715" v="9" actId="167"/>
          <ac:spMkLst>
            <pc:docMk/>
            <pc:sldMk cId="919838618" sldId="381"/>
            <ac:spMk id="2" creationId="{60F9C100-9EAE-18FE-55BF-20455B452F40}"/>
          </ac:spMkLst>
        </pc:spChg>
        <pc:spChg chg="add del mod ord">
          <ac:chgData name="菅新汰" userId="01c54360-00c7-488f-8d39-14490bf2caa0" providerId="ADAL" clId="{6B5A7F3E-E802-4A2C-8A44-BC9D51A18607}" dt="2024-03-08T10:08:59.443" v="434" actId="700"/>
          <ac:spMkLst>
            <pc:docMk/>
            <pc:sldMk cId="919838618" sldId="381"/>
            <ac:spMk id="3" creationId="{2348C0EA-0AA6-CD77-F28E-73DA9A78E29A}"/>
          </ac:spMkLst>
        </pc:spChg>
        <pc:spChg chg="add del mod ord">
          <ac:chgData name="菅新汰" userId="01c54360-00c7-488f-8d39-14490bf2caa0" providerId="ADAL" clId="{6B5A7F3E-E802-4A2C-8A44-BC9D51A18607}" dt="2024-03-08T10:08:59.443" v="434" actId="700"/>
          <ac:spMkLst>
            <pc:docMk/>
            <pc:sldMk cId="919838618" sldId="381"/>
            <ac:spMk id="4" creationId="{2D808073-F791-EE8F-83C9-C60463DBA8A3}"/>
          </ac:spMkLst>
        </pc:spChg>
        <pc:picChg chg="add del">
          <ac:chgData name="菅新汰" userId="01c54360-00c7-488f-8d39-14490bf2caa0" providerId="ADAL" clId="{6B5A7F3E-E802-4A2C-8A44-BC9D51A18607}" dt="2024-03-08T09:49:57.214" v="10" actId="478"/>
          <ac:picMkLst>
            <pc:docMk/>
            <pc:sldMk cId="919838618" sldId="381"/>
            <ac:picMk id="5" creationId="{AC12D336-4B45-2A35-6408-1623329D8F3F}"/>
          </ac:picMkLst>
        </pc:picChg>
      </pc:sldChg>
      <pc:sldChg chg="addSp delSp modSp mod modClrScheme chgLayout">
        <pc:chgData name="菅新汰" userId="01c54360-00c7-488f-8d39-14490bf2caa0" providerId="ADAL" clId="{6B5A7F3E-E802-4A2C-8A44-BC9D51A18607}" dt="2024-03-08T10:09:08.613" v="436" actId="700"/>
        <pc:sldMkLst>
          <pc:docMk/>
          <pc:sldMk cId="465008469" sldId="382"/>
        </pc:sldMkLst>
        <pc:spChg chg="add del mod ord">
          <ac:chgData name="菅新汰" userId="01c54360-00c7-488f-8d39-14490bf2caa0" providerId="ADAL" clId="{6B5A7F3E-E802-4A2C-8A44-BC9D51A18607}" dt="2024-03-08T10:08:59.443" v="434" actId="700"/>
          <ac:spMkLst>
            <pc:docMk/>
            <pc:sldMk cId="465008469" sldId="382"/>
            <ac:spMk id="2" creationId="{E80B2C44-24C8-DDF1-698F-45B1DA4399FB}"/>
          </ac:spMkLst>
        </pc:spChg>
        <pc:spChg chg="add del mod ord">
          <ac:chgData name="菅新汰" userId="01c54360-00c7-488f-8d39-14490bf2caa0" providerId="ADAL" clId="{6B5A7F3E-E802-4A2C-8A44-BC9D51A18607}" dt="2024-03-08T10:08:59.443" v="434" actId="700"/>
          <ac:spMkLst>
            <pc:docMk/>
            <pc:sldMk cId="465008469" sldId="382"/>
            <ac:spMk id="3" creationId="{F6837A80-0A58-416A-CE78-B119E5C6E692}"/>
          </ac:spMkLst>
        </pc:spChg>
      </pc:sldChg>
      <pc:sldChg chg="addSp delSp modSp mod modClrScheme chgLayout">
        <pc:chgData name="菅新汰" userId="01c54360-00c7-488f-8d39-14490bf2caa0" providerId="ADAL" clId="{6B5A7F3E-E802-4A2C-8A44-BC9D51A18607}" dt="2024-03-08T10:09:08.613" v="436" actId="700"/>
        <pc:sldMkLst>
          <pc:docMk/>
          <pc:sldMk cId="2645631495" sldId="383"/>
        </pc:sldMkLst>
        <pc:spChg chg="add del mod ord">
          <ac:chgData name="菅新汰" userId="01c54360-00c7-488f-8d39-14490bf2caa0" providerId="ADAL" clId="{6B5A7F3E-E802-4A2C-8A44-BC9D51A18607}" dt="2024-03-08T10:08:59.443" v="434" actId="700"/>
          <ac:spMkLst>
            <pc:docMk/>
            <pc:sldMk cId="2645631495" sldId="383"/>
            <ac:spMk id="2" creationId="{39A74B45-B85A-51B1-CA6E-ED220841C611}"/>
          </ac:spMkLst>
        </pc:spChg>
        <pc:spChg chg="add del mod ord">
          <ac:chgData name="菅新汰" userId="01c54360-00c7-488f-8d39-14490bf2caa0" providerId="ADAL" clId="{6B5A7F3E-E802-4A2C-8A44-BC9D51A18607}" dt="2024-03-08T10:08:59.443" v="434" actId="700"/>
          <ac:spMkLst>
            <pc:docMk/>
            <pc:sldMk cId="2645631495" sldId="383"/>
            <ac:spMk id="3" creationId="{ADDF1E1D-315B-8251-061C-1D304AD4E8F4}"/>
          </ac:spMkLst>
        </pc:spChg>
        <pc:picChg chg="del mod">
          <ac:chgData name="菅新汰" userId="01c54360-00c7-488f-8d39-14490bf2caa0" providerId="ADAL" clId="{6B5A7F3E-E802-4A2C-8A44-BC9D51A18607}" dt="2024-03-08T09:51:00.754" v="40" actId="478"/>
          <ac:picMkLst>
            <pc:docMk/>
            <pc:sldMk cId="2645631495" sldId="383"/>
            <ac:picMk id="30" creationId="{7DB5DF29-FF45-08AA-ADBC-FD29279024AC}"/>
          </ac:picMkLst>
        </pc:picChg>
      </pc:sldChg>
      <pc:sldChg chg="addSp delSp modSp mod modClrScheme chgLayout">
        <pc:chgData name="菅新汰" userId="01c54360-00c7-488f-8d39-14490bf2caa0" providerId="ADAL" clId="{6B5A7F3E-E802-4A2C-8A44-BC9D51A18607}" dt="2024-03-08T10:09:08.613" v="436" actId="700"/>
        <pc:sldMkLst>
          <pc:docMk/>
          <pc:sldMk cId="1578024373" sldId="386"/>
        </pc:sldMkLst>
        <pc:spChg chg="add del mod ord">
          <ac:chgData name="菅新汰" userId="01c54360-00c7-488f-8d39-14490bf2caa0" providerId="ADAL" clId="{6B5A7F3E-E802-4A2C-8A44-BC9D51A18607}" dt="2024-03-08T10:08:59.443" v="434" actId="700"/>
          <ac:spMkLst>
            <pc:docMk/>
            <pc:sldMk cId="1578024373" sldId="386"/>
            <ac:spMk id="6" creationId="{E3CC20EF-0EA7-1239-CA4B-D563A682A837}"/>
          </ac:spMkLst>
        </pc:spChg>
        <pc:spChg chg="add del mod ord">
          <ac:chgData name="菅新汰" userId="01c54360-00c7-488f-8d39-14490bf2caa0" providerId="ADAL" clId="{6B5A7F3E-E802-4A2C-8A44-BC9D51A18607}" dt="2024-03-08T10:08:59.443" v="434" actId="700"/>
          <ac:spMkLst>
            <pc:docMk/>
            <pc:sldMk cId="1578024373" sldId="386"/>
            <ac:spMk id="7" creationId="{E53555D8-B370-67C2-AFB2-F174F62DBA37}"/>
          </ac:spMkLst>
        </pc:spChg>
      </pc:sldChg>
      <pc:sldChg chg="addSp delSp modSp mod modClrScheme chgLayout">
        <pc:chgData name="菅新汰" userId="01c54360-00c7-488f-8d39-14490bf2caa0" providerId="ADAL" clId="{6B5A7F3E-E802-4A2C-8A44-BC9D51A18607}" dt="2024-03-08T10:09:08.613" v="436" actId="700"/>
        <pc:sldMkLst>
          <pc:docMk/>
          <pc:sldMk cId="328871069" sldId="387"/>
        </pc:sldMkLst>
        <pc:spChg chg="add del mod ord">
          <ac:chgData name="菅新汰" userId="01c54360-00c7-488f-8d39-14490bf2caa0" providerId="ADAL" clId="{6B5A7F3E-E802-4A2C-8A44-BC9D51A18607}" dt="2024-03-08T09:54:00.573" v="100"/>
          <ac:spMkLst>
            <pc:docMk/>
            <pc:sldMk cId="328871069" sldId="387"/>
            <ac:spMk id="2" creationId="{4A501814-C677-5550-A69B-98AA588D7403}"/>
          </ac:spMkLst>
        </pc:spChg>
        <pc:spChg chg="mod">
          <ac:chgData name="菅新汰" userId="01c54360-00c7-488f-8d39-14490bf2caa0" providerId="ADAL" clId="{6B5A7F3E-E802-4A2C-8A44-BC9D51A18607}" dt="2024-03-08T09:54:00.573" v="100"/>
          <ac:spMkLst>
            <pc:docMk/>
            <pc:sldMk cId="328871069" sldId="387"/>
            <ac:spMk id="38" creationId="{A92EF6C6-A896-9DB5-095C-EC7F3FC11220}"/>
          </ac:spMkLst>
        </pc:spChg>
        <pc:spChg chg="add del mod ord">
          <ac:chgData name="菅新汰" userId="01c54360-00c7-488f-8d39-14490bf2caa0" providerId="ADAL" clId="{6B5A7F3E-E802-4A2C-8A44-BC9D51A18607}" dt="2024-03-08T09:54:07.581" v="104"/>
          <ac:spMkLst>
            <pc:docMk/>
            <pc:sldMk cId="328871069" sldId="387"/>
            <ac:spMk id="39" creationId="{7B68F4A1-0F67-A280-0993-680CE15A668E}"/>
          </ac:spMkLst>
        </pc:spChg>
        <pc:spChg chg="mod">
          <ac:chgData name="菅新汰" userId="01c54360-00c7-488f-8d39-14490bf2caa0" providerId="ADAL" clId="{6B5A7F3E-E802-4A2C-8A44-BC9D51A18607}" dt="2024-03-08T09:54:07.581" v="104"/>
          <ac:spMkLst>
            <pc:docMk/>
            <pc:sldMk cId="328871069" sldId="387"/>
            <ac:spMk id="45" creationId="{F680F9D9-574F-F9B8-4C42-660CCF8638D7}"/>
          </ac:spMkLst>
        </pc:spChg>
        <pc:spChg chg="add del mod ord">
          <ac:chgData name="菅新汰" userId="01c54360-00c7-488f-8d39-14490bf2caa0" providerId="ADAL" clId="{6B5A7F3E-E802-4A2C-8A44-BC9D51A18607}" dt="2024-03-08T09:54:12.807" v="108"/>
          <ac:spMkLst>
            <pc:docMk/>
            <pc:sldMk cId="328871069" sldId="387"/>
            <ac:spMk id="46" creationId="{E0D157F1-462A-071F-3394-7611319A19DB}"/>
          </ac:spMkLst>
        </pc:spChg>
        <pc:spChg chg="mod">
          <ac:chgData name="菅新汰" userId="01c54360-00c7-488f-8d39-14490bf2caa0" providerId="ADAL" clId="{6B5A7F3E-E802-4A2C-8A44-BC9D51A18607}" dt="2024-03-08T09:54:12.807" v="108"/>
          <ac:spMkLst>
            <pc:docMk/>
            <pc:sldMk cId="328871069" sldId="387"/>
            <ac:spMk id="47" creationId="{75FF30D1-6E9B-7978-F107-AD22BEC8846F}"/>
          </ac:spMkLst>
        </pc:spChg>
        <pc:spChg chg="add del mod ord">
          <ac:chgData name="菅新汰" userId="01c54360-00c7-488f-8d39-14490bf2caa0" providerId="ADAL" clId="{6B5A7F3E-E802-4A2C-8A44-BC9D51A18607}" dt="2024-03-08T09:54:17.233" v="112"/>
          <ac:spMkLst>
            <pc:docMk/>
            <pc:sldMk cId="328871069" sldId="387"/>
            <ac:spMk id="48" creationId="{46CD7845-9A97-6182-9CB7-550BC5CD8899}"/>
          </ac:spMkLst>
        </pc:spChg>
        <pc:spChg chg="mod">
          <ac:chgData name="菅新汰" userId="01c54360-00c7-488f-8d39-14490bf2caa0" providerId="ADAL" clId="{6B5A7F3E-E802-4A2C-8A44-BC9D51A18607}" dt="2024-03-08T09:54:17.233" v="112"/>
          <ac:spMkLst>
            <pc:docMk/>
            <pc:sldMk cId="328871069" sldId="387"/>
            <ac:spMk id="49" creationId="{A87331F4-92D5-FCB9-EF67-139F10821F22}"/>
          </ac:spMkLst>
        </pc:spChg>
        <pc:spChg chg="add del mod ord">
          <ac:chgData name="菅新汰" userId="01c54360-00c7-488f-8d39-14490bf2caa0" providerId="ADAL" clId="{6B5A7F3E-E802-4A2C-8A44-BC9D51A18607}" dt="2024-03-08T10:08:59.443" v="434" actId="700"/>
          <ac:spMkLst>
            <pc:docMk/>
            <pc:sldMk cId="328871069" sldId="387"/>
            <ac:spMk id="50" creationId="{1A4B54F4-A224-75BC-6F6F-7D86763F9F7F}"/>
          </ac:spMkLst>
        </pc:spChg>
        <pc:spChg chg="add del mod ord">
          <ac:chgData name="菅新汰" userId="01c54360-00c7-488f-8d39-14490bf2caa0" providerId="ADAL" clId="{6B5A7F3E-E802-4A2C-8A44-BC9D51A18607}" dt="2024-03-08T10:08:59.443" v="434" actId="700"/>
          <ac:spMkLst>
            <pc:docMk/>
            <pc:sldMk cId="328871069" sldId="387"/>
            <ac:spMk id="51" creationId="{7D8F613E-09FF-9E6E-40B6-D2D8DF9C327E}"/>
          </ac:spMkLst>
        </pc:spChg>
        <pc:picChg chg="del">
          <ac:chgData name="菅新汰" userId="01c54360-00c7-488f-8d39-14490bf2caa0" providerId="ADAL" clId="{6B5A7F3E-E802-4A2C-8A44-BC9D51A18607}" dt="2024-03-08T10:07:06.034" v="386" actId="478"/>
          <ac:picMkLst>
            <pc:docMk/>
            <pc:sldMk cId="328871069" sldId="387"/>
            <ac:picMk id="36" creationId="{3E57540B-9030-C357-F429-9E1F117D2086}"/>
          </ac:picMkLst>
        </pc:picChg>
        <pc:picChg chg="del">
          <ac:chgData name="菅新汰" userId="01c54360-00c7-488f-8d39-14490bf2caa0" providerId="ADAL" clId="{6B5A7F3E-E802-4A2C-8A44-BC9D51A18607}" dt="2024-03-08T09:54:12.807" v="108"/>
          <ac:picMkLst>
            <pc:docMk/>
            <pc:sldMk cId="328871069" sldId="387"/>
            <ac:picMk id="40" creationId="{A34800B7-8892-0702-E5F4-5E57D450F000}"/>
          </ac:picMkLst>
        </pc:picChg>
        <pc:picChg chg="del">
          <ac:chgData name="菅新汰" userId="01c54360-00c7-488f-8d39-14490bf2caa0" providerId="ADAL" clId="{6B5A7F3E-E802-4A2C-8A44-BC9D51A18607}" dt="2024-03-08T09:54:07.581" v="104"/>
          <ac:picMkLst>
            <pc:docMk/>
            <pc:sldMk cId="328871069" sldId="387"/>
            <ac:picMk id="41" creationId="{00E8FC98-042F-2F73-1776-18CF0D149B31}"/>
          </ac:picMkLst>
        </pc:picChg>
        <pc:picChg chg="del">
          <ac:chgData name="菅新汰" userId="01c54360-00c7-488f-8d39-14490bf2caa0" providerId="ADAL" clId="{6B5A7F3E-E802-4A2C-8A44-BC9D51A18607}" dt="2024-03-08T09:54:17.233" v="112"/>
          <ac:picMkLst>
            <pc:docMk/>
            <pc:sldMk cId="328871069" sldId="387"/>
            <ac:picMk id="42" creationId="{5BC40E08-6A29-3B19-0490-C35E8B0ED9AA}"/>
          </ac:picMkLst>
        </pc:picChg>
        <pc:picChg chg="del">
          <ac:chgData name="菅新汰" userId="01c54360-00c7-488f-8d39-14490bf2caa0" providerId="ADAL" clId="{6B5A7F3E-E802-4A2C-8A44-BC9D51A18607}" dt="2024-03-08T09:54:00.573" v="100"/>
          <ac:picMkLst>
            <pc:docMk/>
            <pc:sldMk cId="328871069" sldId="387"/>
            <ac:picMk id="44" creationId="{2C8D8716-2488-9780-4AAD-B0C42EC9BB14}"/>
          </ac:picMkLst>
        </pc:picChg>
      </pc:sldChg>
      <pc:sldChg chg="addSp delSp modSp mod modClrScheme chgLayout">
        <pc:chgData name="菅新汰" userId="01c54360-00c7-488f-8d39-14490bf2caa0" providerId="ADAL" clId="{6B5A7F3E-E802-4A2C-8A44-BC9D51A18607}" dt="2024-03-08T10:09:08.613" v="436" actId="700"/>
        <pc:sldMkLst>
          <pc:docMk/>
          <pc:sldMk cId="861080147" sldId="389"/>
        </pc:sldMkLst>
        <pc:spChg chg="del mod">
          <ac:chgData name="菅新汰" userId="01c54360-00c7-488f-8d39-14490bf2caa0" providerId="ADAL" clId="{6B5A7F3E-E802-4A2C-8A44-BC9D51A18607}" dt="2024-03-08T10:06:50.806" v="385" actId="478"/>
          <ac:spMkLst>
            <pc:docMk/>
            <pc:sldMk cId="861080147" sldId="389"/>
            <ac:spMk id="3" creationId="{E65ED0E9-FDF4-388B-F5E7-9FA8AEA91E34}"/>
          </ac:spMkLst>
        </pc:spChg>
        <pc:spChg chg="add mod ord">
          <ac:chgData name="菅新汰" userId="01c54360-00c7-488f-8d39-14490bf2caa0" providerId="ADAL" clId="{6B5A7F3E-E802-4A2C-8A44-BC9D51A18607}" dt="2024-03-08T09:51:32.342" v="51" actId="167"/>
          <ac:spMkLst>
            <pc:docMk/>
            <pc:sldMk cId="861080147" sldId="389"/>
            <ac:spMk id="4" creationId="{96485F64-1A2D-C024-F6D9-4DA7BCEACBCD}"/>
          </ac:spMkLst>
        </pc:spChg>
        <pc:spChg chg="add del mod ord">
          <ac:chgData name="菅新汰" userId="01c54360-00c7-488f-8d39-14490bf2caa0" providerId="ADAL" clId="{6B5A7F3E-E802-4A2C-8A44-BC9D51A18607}" dt="2024-03-08T10:08:59.443" v="434" actId="700"/>
          <ac:spMkLst>
            <pc:docMk/>
            <pc:sldMk cId="861080147" sldId="389"/>
            <ac:spMk id="5" creationId="{E98F6216-F8AB-4ACA-43F5-BF1FB7335E99}"/>
          </ac:spMkLst>
        </pc:spChg>
        <pc:spChg chg="add del mod ord">
          <ac:chgData name="菅新汰" userId="01c54360-00c7-488f-8d39-14490bf2caa0" providerId="ADAL" clId="{6B5A7F3E-E802-4A2C-8A44-BC9D51A18607}" dt="2024-03-08T10:08:59.443" v="434" actId="700"/>
          <ac:spMkLst>
            <pc:docMk/>
            <pc:sldMk cId="861080147" sldId="389"/>
            <ac:spMk id="6" creationId="{21DF6180-E330-82E3-8039-026978264C69}"/>
          </ac:spMkLst>
        </pc:spChg>
        <pc:spChg chg="del">
          <ac:chgData name="菅新汰" userId="01c54360-00c7-488f-8d39-14490bf2caa0" providerId="ADAL" clId="{6B5A7F3E-E802-4A2C-8A44-BC9D51A18607}" dt="2024-03-08T10:06:47.954" v="383" actId="478"/>
          <ac:spMkLst>
            <pc:docMk/>
            <pc:sldMk cId="861080147" sldId="389"/>
            <ac:spMk id="16" creationId="{3AC35414-8B1F-5D7D-C7A1-5B7CD84A66A0}"/>
          </ac:spMkLst>
        </pc:spChg>
        <pc:picChg chg="del">
          <ac:chgData name="菅新汰" userId="01c54360-00c7-488f-8d39-14490bf2caa0" providerId="ADAL" clId="{6B5A7F3E-E802-4A2C-8A44-BC9D51A18607}" dt="2024-03-08T09:51:28.317" v="49" actId="478"/>
          <ac:picMkLst>
            <pc:docMk/>
            <pc:sldMk cId="861080147" sldId="389"/>
            <ac:picMk id="10" creationId="{28F04C39-1A7A-0206-2FAC-15779700701B}"/>
          </ac:picMkLst>
        </pc:picChg>
      </pc:sldChg>
      <pc:sldChg chg="addSp delSp modSp mod modClrScheme chgLayout">
        <pc:chgData name="菅新汰" userId="01c54360-00c7-488f-8d39-14490bf2caa0" providerId="ADAL" clId="{6B5A7F3E-E802-4A2C-8A44-BC9D51A18607}" dt="2024-03-08T10:09:08.613" v="436" actId="700"/>
        <pc:sldMkLst>
          <pc:docMk/>
          <pc:sldMk cId="3174944380" sldId="392"/>
        </pc:sldMkLst>
        <pc:spChg chg="add del mod ord">
          <ac:chgData name="菅新汰" userId="01c54360-00c7-488f-8d39-14490bf2caa0" providerId="ADAL" clId="{6B5A7F3E-E802-4A2C-8A44-BC9D51A18607}" dt="2024-03-08T10:08:59.443" v="434" actId="700"/>
          <ac:spMkLst>
            <pc:docMk/>
            <pc:sldMk cId="3174944380" sldId="392"/>
            <ac:spMk id="2" creationId="{6B71C327-5DA4-D3FC-D077-D7B2E3890197}"/>
          </ac:spMkLst>
        </pc:spChg>
        <pc:spChg chg="add del mod ord">
          <ac:chgData name="菅新汰" userId="01c54360-00c7-488f-8d39-14490bf2caa0" providerId="ADAL" clId="{6B5A7F3E-E802-4A2C-8A44-BC9D51A18607}" dt="2024-03-08T10:08:59.443" v="434" actId="700"/>
          <ac:spMkLst>
            <pc:docMk/>
            <pc:sldMk cId="3174944380" sldId="392"/>
            <ac:spMk id="3" creationId="{69F4CCCD-BA75-0EAE-10AF-63242B54C9D6}"/>
          </ac:spMkLst>
        </pc:spChg>
      </pc:sldChg>
      <pc:sldChg chg="addSp delSp modSp mod modClrScheme chgLayout">
        <pc:chgData name="菅新汰" userId="01c54360-00c7-488f-8d39-14490bf2caa0" providerId="ADAL" clId="{6B5A7F3E-E802-4A2C-8A44-BC9D51A18607}" dt="2024-03-08T10:09:08.613" v="436" actId="700"/>
        <pc:sldMkLst>
          <pc:docMk/>
          <pc:sldMk cId="2477660436" sldId="393"/>
        </pc:sldMkLst>
        <pc:spChg chg="add del mod ord">
          <ac:chgData name="菅新汰" userId="01c54360-00c7-488f-8d39-14490bf2caa0" providerId="ADAL" clId="{6B5A7F3E-E802-4A2C-8A44-BC9D51A18607}" dt="2024-03-08T10:08:59.443" v="434" actId="700"/>
          <ac:spMkLst>
            <pc:docMk/>
            <pc:sldMk cId="2477660436" sldId="393"/>
            <ac:spMk id="2" creationId="{D5461686-BAE0-721E-F51D-356BFB1FC01A}"/>
          </ac:spMkLst>
        </pc:spChg>
        <pc:spChg chg="add del mod ord">
          <ac:chgData name="菅新汰" userId="01c54360-00c7-488f-8d39-14490bf2caa0" providerId="ADAL" clId="{6B5A7F3E-E802-4A2C-8A44-BC9D51A18607}" dt="2024-03-08T10:08:59.443" v="434" actId="700"/>
          <ac:spMkLst>
            <pc:docMk/>
            <pc:sldMk cId="2477660436" sldId="393"/>
            <ac:spMk id="8" creationId="{F4B16385-3E47-4568-6B22-A7CDF5CBE511}"/>
          </ac:spMkLst>
        </pc:spChg>
      </pc:sldChg>
      <pc:sldChg chg="addSp delSp modSp mod modClrScheme chgLayout">
        <pc:chgData name="菅新汰" userId="01c54360-00c7-488f-8d39-14490bf2caa0" providerId="ADAL" clId="{6B5A7F3E-E802-4A2C-8A44-BC9D51A18607}" dt="2024-03-08T10:09:08.613" v="436" actId="700"/>
        <pc:sldMkLst>
          <pc:docMk/>
          <pc:sldMk cId="2809724015" sldId="399"/>
        </pc:sldMkLst>
        <pc:spChg chg="add del mod ord">
          <ac:chgData name="菅新汰" userId="01c54360-00c7-488f-8d39-14490bf2caa0" providerId="ADAL" clId="{6B5A7F3E-E802-4A2C-8A44-BC9D51A18607}" dt="2024-03-08T10:08:59.443" v="434" actId="700"/>
          <ac:spMkLst>
            <pc:docMk/>
            <pc:sldMk cId="2809724015" sldId="399"/>
            <ac:spMk id="3" creationId="{8A333D7B-8E27-4E00-564B-512CCFDB788D}"/>
          </ac:spMkLst>
        </pc:spChg>
        <pc:spChg chg="add del mod ord">
          <ac:chgData name="菅新汰" userId="01c54360-00c7-488f-8d39-14490bf2caa0" providerId="ADAL" clId="{6B5A7F3E-E802-4A2C-8A44-BC9D51A18607}" dt="2024-03-08T10:08:59.443" v="434" actId="700"/>
          <ac:spMkLst>
            <pc:docMk/>
            <pc:sldMk cId="2809724015" sldId="399"/>
            <ac:spMk id="4" creationId="{67C46631-3C80-EECD-93D1-1A6885FDC905}"/>
          </ac:spMkLst>
        </pc:spChg>
        <pc:spChg chg="del">
          <ac:chgData name="菅新汰" userId="01c54360-00c7-488f-8d39-14490bf2caa0" providerId="ADAL" clId="{6B5A7F3E-E802-4A2C-8A44-BC9D51A18607}" dt="2024-03-08T10:06:22.519" v="382" actId="478"/>
          <ac:spMkLst>
            <pc:docMk/>
            <pc:sldMk cId="2809724015" sldId="399"/>
            <ac:spMk id="8" creationId="{F1D2E9B9-D770-765F-6E0E-96AC43BCD647}"/>
          </ac:spMkLst>
        </pc:spChg>
      </pc:sldChg>
      <pc:sldChg chg="addSp delSp modSp mod modClrScheme chgLayout">
        <pc:chgData name="菅新汰" userId="01c54360-00c7-488f-8d39-14490bf2caa0" providerId="ADAL" clId="{6B5A7F3E-E802-4A2C-8A44-BC9D51A18607}" dt="2024-03-08T10:09:08.613" v="436" actId="700"/>
        <pc:sldMkLst>
          <pc:docMk/>
          <pc:sldMk cId="3924208954" sldId="402"/>
        </pc:sldMkLst>
        <pc:spChg chg="add del mod ord">
          <ac:chgData name="菅新汰" userId="01c54360-00c7-488f-8d39-14490bf2caa0" providerId="ADAL" clId="{6B5A7F3E-E802-4A2C-8A44-BC9D51A18607}" dt="2024-03-08T10:08:59.443" v="434" actId="700"/>
          <ac:spMkLst>
            <pc:docMk/>
            <pc:sldMk cId="3924208954" sldId="402"/>
            <ac:spMk id="2" creationId="{0CA0D1C2-17A2-8DB3-98DA-0837826A9E60}"/>
          </ac:spMkLst>
        </pc:spChg>
        <pc:spChg chg="add del mod ord">
          <ac:chgData name="菅新汰" userId="01c54360-00c7-488f-8d39-14490bf2caa0" providerId="ADAL" clId="{6B5A7F3E-E802-4A2C-8A44-BC9D51A18607}" dt="2024-03-08T10:08:59.443" v="434" actId="700"/>
          <ac:spMkLst>
            <pc:docMk/>
            <pc:sldMk cId="3924208954" sldId="402"/>
            <ac:spMk id="3" creationId="{B2E1E844-9795-BA5D-3372-34B7DA01582D}"/>
          </ac:spMkLst>
        </pc:spChg>
      </pc:sldChg>
      <pc:sldChg chg="addSp delSp modSp mod modClrScheme chgLayout">
        <pc:chgData name="菅新汰" userId="01c54360-00c7-488f-8d39-14490bf2caa0" providerId="ADAL" clId="{6B5A7F3E-E802-4A2C-8A44-BC9D51A18607}" dt="2024-03-08T10:09:08.613" v="436" actId="700"/>
        <pc:sldMkLst>
          <pc:docMk/>
          <pc:sldMk cId="3499153264" sldId="403"/>
        </pc:sldMkLst>
        <pc:spChg chg="add del mod ord">
          <ac:chgData name="菅新汰" userId="01c54360-00c7-488f-8d39-14490bf2caa0" providerId="ADAL" clId="{6B5A7F3E-E802-4A2C-8A44-BC9D51A18607}" dt="2024-03-08T09:53:15.628" v="85"/>
          <ac:spMkLst>
            <pc:docMk/>
            <pc:sldMk cId="3499153264" sldId="403"/>
            <ac:spMk id="3" creationId="{B5D88499-8DFC-355A-B9A2-0E25B2BD5BA0}"/>
          </ac:spMkLst>
        </pc:spChg>
        <pc:spChg chg="add del mod ord">
          <ac:chgData name="菅新汰" userId="01c54360-00c7-488f-8d39-14490bf2caa0" providerId="ADAL" clId="{6B5A7F3E-E802-4A2C-8A44-BC9D51A18607}" dt="2024-03-08T09:53:12.002" v="84"/>
          <ac:spMkLst>
            <pc:docMk/>
            <pc:sldMk cId="3499153264" sldId="403"/>
            <ac:spMk id="4" creationId="{FF12BC72-6D5C-8631-DBFA-D1CCB0A5214E}"/>
          </ac:spMkLst>
        </pc:spChg>
        <pc:spChg chg="mod">
          <ac:chgData name="菅新汰" userId="01c54360-00c7-488f-8d39-14490bf2caa0" providerId="ADAL" clId="{6B5A7F3E-E802-4A2C-8A44-BC9D51A18607}" dt="2024-03-08T09:53:12.002" v="84"/>
          <ac:spMkLst>
            <pc:docMk/>
            <pc:sldMk cId="3499153264" sldId="403"/>
            <ac:spMk id="5" creationId="{AD2265FC-9594-034F-92A5-B842A67DA8A7}"/>
          </ac:spMkLst>
        </pc:spChg>
        <pc:spChg chg="mod">
          <ac:chgData name="菅新汰" userId="01c54360-00c7-488f-8d39-14490bf2caa0" providerId="ADAL" clId="{6B5A7F3E-E802-4A2C-8A44-BC9D51A18607}" dt="2024-03-08T09:53:15.628" v="85"/>
          <ac:spMkLst>
            <pc:docMk/>
            <pc:sldMk cId="3499153264" sldId="403"/>
            <ac:spMk id="7" creationId="{94CBB7D3-BC84-3DD2-D6AC-FC50E508C29B}"/>
          </ac:spMkLst>
        </pc:spChg>
        <pc:spChg chg="add del mod ord">
          <ac:chgData name="菅新汰" userId="01c54360-00c7-488f-8d39-14490bf2caa0" providerId="ADAL" clId="{6B5A7F3E-E802-4A2C-8A44-BC9D51A18607}" dt="2024-03-08T10:08:59.443" v="434" actId="700"/>
          <ac:spMkLst>
            <pc:docMk/>
            <pc:sldMk cId="3499153264" sldId="403"/>
            <ac:spMk id="9" creationId="{AE115A2F-E2E1-C7E7-0F5E-37E1EF4006FB}"/>
          </ac:spMkLst>
        </pc:spChg>
        <pc:spChg chg="add del mod ord">
          <ac:chgData name="菅新汰" userId="01c54360-00c7-488f-8d39-14490bf2caa0" providerId="ADAL" clId="{6B5A7F3E-E802-4A2C-8A44-BC9D51A18607}" dt="2024-03-08T10:08:59.443" v="434" actId="700"/>
          <ac:spMkLst>
            <pc:docMk/>
            <pc:sldMk cId="3499153264" sldId="403"/>
            <ac:spMk id="11" creationId="{248EAF2F-A6B7-F3B4-B75B-04362D54CF08}"/>
          </ac:spMkLst>
        </pc:spChg>
        <pc:picChg chg="del">
          <ac:chgData name="菅新汰" userId="01c54360-00c7-488f-8d39-14490bf2caa0" providerId="ADAL" clId="{6B5A7F3E-E802-4A2C-8A44-BC9D51A18607}" dt="2024-03-08T09:53:15.628" v="85"/>
          <ac:picMkLst>
            <pc:docMk/>
            <pc:sldMk cId="3499153264" sldId="403"/>
            <ac:picMk id="8" creationId="{96D88745-727A-3410-97FE-75A8F1BB98FA}"/>
          </ac:picMkLst>
        </pc:picChg>
        <pc:picChg chg="del">
          <ac:chgData name="菅新汰" userId="01c54360-00c7-488f-8d39-14490bf2caa0" providerId="ADAL" clId="{6B5A7F3E-E802-4A2C-8A44-BC9D51A18607}" dt="2024-03-08T09:53:12.002" v="84"/>
          <ac:picMkLst>
            <pc:docMk/>
            <pc:sldMk cId="3499153264" sldId="403"/>
            <ac:picMk id="14" creationId="{D756CA1C-6BAE-A8D2-7EF3-B050233EE3D5}"/>
          </ac:picMkLst>
        </pc:picChg>
      </pc:sldChg>
      <pc:sldChg chg="addSp delSp modSp mod modClrScheme chgLayout">
        <pc:chgData name="菅新汰" userId="01c54360-00c7-488f-8d39-14490bf2caa0" providerId="ADAL" clId="{6B5A7F3E-E802-4A2C-8A44-BC9D51A18607}" dt="2024-03-08T10:09:08.613" v="436" actId="700"/>
        <pc:sldMkLst>
          <pc:docMk/>
          <pc:sldMk cId="3272362252" sldId="404"/>
        </pc:sldMkLst>
        <pc:spChg chg="add del mod ord">
          <ac:chgData name="菅新汰" userId="01c54360-00c7-488f-8d39-14490bf2caa0" providerId="ADAL" clId="{6B5A7F3E-E802-4A2C-8A44-BC9D51A18607}" dt="2024-03-08T09:53:32.778" v="90"/>
          <ac:spMkLst>
            <pc:docMk/>
            <pc:sldMk cId="3272362252" sldId="404"/>
            <ac:spMk id="2" creationId="{374013B5-B044-070E-40D1-181306FAEF40}"/>
          </ac:spMkLst>
        </pc:spChg>
        <pc:spChg chg="mod">
          <ac:chgData name="菅新汰" userId="01c54360-00c7-488f-8d39-14490bf2caa0" providerId="ADAL" clId="{6B5A7F3E-E802-4A2C-8A44-BC9D51A18607}" dt="2024-03-08T09:53:30.921" v="89"/>
          <ac:spMkLst>
            <pc:docMk/>
            <pc:sldMk cId="3272362252" sldId="404"/>
            <ac:spMk id="3" creationId="{74899351-9289-637B-D64B-89AB2859B07A}"/>
          </ac:spMkLst>
        </pc:spChg>
        <pc:spChg chg="mod">
          <ac:chgData name="菅新汰" userId="01c54360-00c7-488f-8d39-14490bf2caa0" providerId="ADAL" clId="{6B5A7F3E-E802-4A2C-8A44-BC9D51A18607}" dt="2024-03-08T09:53:30.921" v="89"/>
          <ac:spMkLst>
            <pc:docMk/>
            <pc:sldMk cId="3272362252" sldId="404"/>
            <ac:spMk id="4" creationId="{1D0930EC-8991-D316-626C-840A3E3133E9}"/>
          </ac:spMkLst>
        </pc:spChg>
        <pc:spChg chg="mod">
          <ac:chgData name="菅新汰" userId="01c54360-00c7-488f-8d39-14490bf2caa0" providerId="ADAL" clId="{6B5A7F3E-E802-4A2C-8A44-BC9D51A18607}" dt="2024-03-08T09:53:32.778" v="90"/>
          <ac:spMkLst>
            <pc:docMk/>
            <pc:sldMk cId="3272362252" sldId="404"/>
            <ac:spMk id="5" creationId="{EEA8E0F9-A4AC-EDC8-B566-0D4CC1EA97B5}"/>
          </ac:spMkLst>
        </pc:spChg>
        <pc:spChg chg="add del mod ord">
          <ac:chgData name="菅新汰" userId="01c54360-00c7-488f-8d39-14490bf2caa0" providerId="ADAL" clId="{6B5A7F3E-E802-4A2C-8A44-BC9D51A18607}" dt="2024-03-08T09:53:45.222" v="93"/>
          <ac:spMkLst>
            <pc:docMk/>
            <pc:sldMk cId="3272362252" sldId="404"/>
            <ac:spMk id="6" creationId="{17C80BC9-6774-E51F-324E-E69F03426D2A}"/>
          </ac:spMkLst>
        </pc:spChg>
        <pc:spChg chg="mod">
          <ac:chgData name="菅新汰" userId="01c54360-00c7-488f-8d39-14490bf2caa0" providerId="ADAL" clId="{6B5A7F3E-E802-4A2C-8A44-BC9D51A18607}" dt="2024-03-08T09:53:45.222" v="93"/>
          <ac:spMkLst>
            <pc:docMk/>
            <pc:sldMk cId="3272362252" sldId="404"/>
            <ac:spMk id="9" creationId="{F93E8090-1A9C-094D-7A4B-C60964030F87}"/>
          </ac:spMkLst>
        </pc:spChg>
        <pc:spChg chg="add del mod ord">
          <ac:chgData name="菅新汰" userId="01c54360-00c7-488f-8d39-14490bf2caa0" providerId="ADAL" clId="{6B5A7F3E-E802-4A2C-8A44-BC9D51A18607}" dt="2024-03-08T09:53:49.091" v="96"/>
          <ac:spMkLst>
            <pc:docMk/>
            <pc:sldMk cId="3272362252" sldId="404"/>
            <ac:spMk id="10" creationId="{F67D099A-05CC-2325-BC69-0DF183C50545}"/>
          </ac:spMkLst>
        </pc:spChg>
        <pc:spChg chg="mod">
          <ac:chgData name="菅新汰" userId="01c54360-00c7-488f-8d39-14490bf2caa0" providerId="ADAL" clId="{6B5A7F3E-E802-4A2C-8A44-BC9D51A18607}" dt="2024-03-08T09:53:49.091" v="96"/>
          <ac:spMkLst>
            <pc:docMk/>
            <pc:sldMk cId="3272362252" sldId="404"/>
            <ac:spMk id="11" creationId="{2E2E3D65-5A34-E69F-F5C4-58065038746A}"/>
          </ac:spMkLst>
        </pc:spChg>
        <pc:spChg chg="add del mod ord">
          <ac:chgData name="菅新汰" userId="01c54360-00c7-488f-8d39-14490bf2caa0" providerId="ADAL" clId="{6B5A7F3E-E802-4A2C-8A44-BC9D51A18607}" dt="2024-03-08T10:08:59.443" v="434" actId="700"/>
          <ac:spMkLst>
            <pc:docMk/>
            <pc:sldMk cId="3272362252" sldId="404"/>
            <ac:spMk id="12" creationId="{F8DA79BA-AFEF-6A7C-EA29-BD49F6AFCB78}"/>
          </ac:spMkLst>
        </pc:spChg>
        <pc:spChg chg="add del mod ord">
          <ac:chgData name="菅新汰" userId="01c54360-00c7-488f-8d39-14490bf2caa0" providerId="ADAL" clId="{6B5A7F3E-E802-4A2C-8A44-BC9D51A18607}" dt="2024-03-08T10:08:59.443" v="434" actId="700"/>
          <ac:spMkLst>
            <pc:docMk/>
            <pc:sldMk cId="3272362252" sldId="404"/>
            <ac:spMk id="13" creationId="{439417AD-4BCF-7067-577E-427A13EEC9EB}"/>
          </ac:spMkLst>
        </pc:spChg>
        <pc:picChg chg="del">
          <ac:chgData name="菅新汰" userId="01c54360-00c7-488f-8d39-14490bf2caa0" providerId="ADAL" clId="{6B5A7F3E-E802-4A2C-8A44-BC9D51A18607}" dt="2024-03-08T09:53:49.091" v="96"/>
          <ac:picMkLst>
            <pc:docMk/>
            <pc:sldMk cId="3272362252" sldId="404"/>
            <ac:picMk id="17" creationId="{6FF4ED76-36BA-13BD-9335-8C72F58FFB9E}"/>
          </ac:picMkLst>
        </pc:picChg>
        <pc:picChg chg="del">
          <ac:chgData name="菅新汰" userId="01c54360-00c7-488f-8d39-14490bf2caa0" providerId="ADAL" clId="{6B5A7F3E-E802-4A2C-8A44-BC9D51A18607}" dt="2024-03-08T09:53:45.222" v="93"/>
          <ac:picMkLst>
            <pc:docMk/>
            <pc:sldMk cId="3272362252" sldId="404"/>
            <ac:picMk id="23" creationId="{3DABF73B-EB23-DCFC-F0B5-2575C0B46557}"/>
          </ac:picMkLst>
        </pc:picChg>
        <pc:picChg chg="add del">
          <ac:chgData name="菅新汰" userId="01c54360-00c7-488f-8d39-14490bf2caa0" providerId="ADAL" clId="{6B5A7F3E-E802-4A2C-8A44-BC9D51A18607}" dt="2024-03-08T09:53:32.778" v="90"/>
          <ac:picMkLst>
            <pc:docMk/>
            <pc:sldMk cId="3272362252" sldId="404"/>
            <ac:picMk id="26" creationId="{EA840C0A-A923-CD22-5650-EF978232E597}"/>
          </ac:picMkLst>
        </pc:picChg>
      </pc:sldChg>
      <pc:sldChg chg="addSp delSp modSp mod modClrScheme chgLayout">
        <pc:chgData name="菅新汰" userId="01c54360-00c7-488f-8d39-14490bf2caa0" providerId="ADAL" clId="{6B5A7F3E-E802-4A2C-8A44-BC9D51A18607}" dt="2024-03-08T10:09:08.613" v="436" actId="700"/>
        <pc:sldMkLst>
          <pc:docMk/>
          <pc:sldMk cId="4098577575" sldId="405"/>
        </pc:sldMkLst>
        <pc:spChg chg="add del mod ord">
          <ac:chgData name="菅新汰" userId="01c54360-00c7-488f-8d39-14490bf2caa0" providerId="ADAL" clId="{6B5A7F3E-E802-4A2C-8A44-BC9D51A18607}" dt="2024-03-08T09:59:12.933" v="231"/>
          <ac:spMkLst>
            <pc:docMk/>
            <pc:sldMk cId="4098577575" sldId="405"/>
            <ac:spMk id="2" creationId="{5F0E48D4-905B-4CF2-513F-B1E66E7FDCFC}"/>
          </ac:spMkLst>
        </pc:spChg>
        <pc:spChg chg="mod">
          <ac:chgData name="菅新汰" userId="01c54360-00c7-488f-8d39-14490bf2caa0" providerId="ADAL" clId="{6B5A7F3E-E802-4A2C-8A44-BC9D51A18607}" dt="2024-03-08T09:59:12.933" v="231"/>
          <ac:spMkLst>
            <pc:docMk/>
            <pc:sldMk cId="4098577575" sldId="405"/>
            <ac:spMk id="4" creationId="{21F59D18-1CE0-9A6A-27F8-08A75709E6ED}"/>
          </ac:spMkLst>
        </pc:spChg>
        <pc:spChg chg="add del mod ord">
          <ac:chgData name="菅新汰" userId="01c54360-00c7-488f-8d39-14490bf2caa0" providerId="ADAL" clId="{6B5A7F3E-E802-4A2C-8A44-BC9D51A18607}" dt="2024-03-08T10:08:59.443" v="434" actId="700"/>
          <ac:spMkLst>
            <pc:docMk/>
            <pc:sldMk cId="4098577575" sldId="405"/>
            <ac:spMk id="6" creationId="{7F357442-D095-7ED4-F1E9-1AEC6968B9C8}"/>
          </ac:spMkLst>
        </pc:spChg>
        <pc:spChg chg="add del mod ord">
          <ac:chgData name="菅新汰" userId="01c54360-00c7-488f-8d39-14490bf2caa0" providerId="ADAL" clId="{6B5A7F3E-E802-4A2C-8A44-BC9D51A18607}" dt="2024-03-08T10:08:59.443" v="434" actId="700"/>
          <ac:spMkLst>
            <pc:docMk/>
            <pc:sldMk cId="4098577575" sldId="405"/>
            <ac:spMk id="7" creationId="{6134C080-466A-4B45-5436-483EA23026CF}"/>
          </ac:spMkLst>
        </pc:spChg>
        <pc:picChg chg="del">
          <ac:chgData name="菅新汰" userId="01c54360-00c7-488f-8d39-14490bf2caa0" providerId="ADAL" clId="{6B5A7F3E-E802-4A2C-8A44-BC9D51A18607}" dt="2024-03-08T09:59:12.933" v="231"/>
          <ac:picMkLst>
            <pc:docMk/>
            <pc:sldMk cId="4098577575" sldId="405"/>
            <ac:picMk id="38" creationId="{BD518F73-F33C-85C8-51DA-6278F1941A63}"/>
          </ac:picMkLst>
        </pc:picChg>
      </pc:sldChg>
      <pc:sldChg chg="addSp delSp modSp mod modClrScheme chgLayout">
        <pc:chgData name="菅新汰" userId="01c54360-00c7-488f-8d39-14490bf2caa0" providerId="ADAL" clId="{6B5A7F3E-E802-4A2C-8A44-BC9D51A18607}" dt="2024-03-08T10:09:08.613" v="436" actId="700"/>
        <pc:sldMkLst>
          <pc:docMk/>
          <pc:sldMk cId="1750190093" sldId="407"/>
        </pc:sldMkLst>
        <pc:spChg chg="add mod ord">
          <ac:chgData name="菅新汰" userId="01c54360-00c7-488f-8d39-14490bf2caa0" providerId="ADAL" clId="{6B5A7F3E-E802-4A2C-8A44-BC9D51A18607}" dt="2024-03-08T09:52:47.782" v="75" actId="167"/>
          <ac:spMkLst>
            <pc:docMk/>
            <pc:sldMk cId="1750190093" sldId="407"/>
            <ac:spMk id="2" creationId="{486AF87C-872F-4B41-7856-BFE424293FDD}"/>
          </ac:spMkLst>
        </pc:spChg>
        <pc:spChg chg="add del mod ord">
          <ac:chgData name="菅新汰" userId="01c54360-00c7-488f-8d39-14490bf2caa0" providerId="ADAL" clId="{6B5A7F3E-E802-4A2C-8A44-BC9D51A18607}" dt="2024-03-08T10:08:59.443" v="434" actId="700"/>
          <ac:spMkLst>
            <pc:docMk/>
            <pc:sldMk cId="1750190093" sldId="407"/>
            <ac:spMk id="3" creationId="{A4328DF9-F799-847B-F09D-23CD50362736}"/>
          </ac:spMkLst>
        </pc:spChg>
        <pc:spChg chg="add del mod ord">
          <ac:chgData name="菅新汰" userId="01c54360-00c7-488f-8d39-14490bf2caa0" providerId="ADAL" clId="{6B5A7F3E-E802-4A2C-8A44-BC9D51A18607}" dt="2024-03-08T10:08:59.443" v="434" actId="700"/>
          <ac:spMkLst>
            <pc:docMk/>
            <pc:sldMk cId="1750190093" sldId="407"/>
            <ac:spMk id="4" creationId="{A81852AD-EEB2-6D11-C384-0733DD99675B}"/>
          </ac:spMkLst>
        </pc:spChg>
        <pc:picChg chg="del">
          <ac:chgData name="菅新汰" userId="01c54360-00c7-488f-8d39-14490bf2caa0" providerId="ADAL" clId="{6B5A7F3E-E802-4A2C-8A44-BC9D51A18607}" dt="2024-03-08T09:52:45.672" v="73" actId="478"/>
          <ac:picMkLst>
            <pc:docMk/>
            <pc:sldMk cId="1750190093" sldId="407"/>
            <ac:picMk id="5" creationId="{7931F09E-0EC7-4203-E1AF-B561851F75D1}"/>
          </ac:picMkLst>
        </pc:picChg>
      </pc:sldChg>
      <pc:sldChg chg="addSp delSp modSp mod chgLayout">
        <pc:chgData name="菅新汰" userId="01c54360-00c7-488f-8d39-14490bf2caa0" providerId="ADAL" clId="{6B5A7F3E-E802-4A2C-8A44-BC9D51A18607}" dt="2024-03-08T10:09:08.613" v="436" actId="700"/>
        <pc:sldMkLst>
          <pc:docMk/>
          <pc:sldMk cId="1328004510" sldId="408"/>
        </pc:sldMkLst>
        <pc:spChg chg="add del mod ord">
          <ac:chgData name="菅新汰" userId="01c54360-00c7-488f-8d39-14490bf2caa0" providerId="ADAL" clId="{6B5A7F3E-E802-4A2C-8A44-BC9D51A18607}" dt="2024-03-08T10:08:59.443" v="434" actId="700"/>
          <ac:spMkLst>
            <pc:docMk/>
            <pc:sldMk cId="1328004510" sldId="408"/>
            <ac:spMk id="5" creationId="{5393BC62-0F3B-B274-88B6-42D5DF148987}"/>
          </ac:spMkLst>
        </pc:spChg>
        <pc:spChg chg="add del mod ord">
          <ac:chgData name="菅新汰" userId="01c54360-00c7-488f-8d39-14490bf2caa0" providerId="ADAL" clId="{6B5A7F3E-E802-4A2C-8A44-BC9D51A18607}" dt="2024-03-08T10:08:59.443" v="434" actId="700"/>
          <ac:spMkLst>
            <pc:docMk/>
            <pc:sldMk cId="1328004510" sldId="408"/>
            <ac:spMk id="8" creationId="{0A010D8C-53E4-3D69-B023-3D30E3174485}"/>
          </ac:spMkLst>
        </pc:spChg>
      </pc:sldChg>
      <pc:sldChg chg="addSp delSp modSp mod chgLayout">
        <pc:chgData name="菅新汰" userId="01c54360-00c7-488f-8d39-14490bf2caa0" providerId="ADAL" clId="{6B5A7F3E-E802-4A2C-8A44-BC9D51A18607}" dt="2024-03-08T10:09:08.613" v="436" actId="700"/>
        <pc:sldMkLst>
          <pc:docMk/>
          <pc:sldMk cId="3175574899" sldId="409"/>
        </pc:sldMkLst>
        <pc:spChg chg="add del mod ord">
          <ac:chgData name="菅新汰" userId="01c54360-00c7-488f-8d39-14490bf2caa0" providerId="ADAL" clId="{6B5A7F3E-E802-4A2C-8A44-BC9D51A18607}" dt="2024-03-08T10:00:41.089" v="265"/>
          <ac:spMkLst>
            <pc:docMk/>
            <pc:sldMk cId="3175574899" sldId="409"/>
            <ac:spMk id="5" creationId="{BC585887-3F21-863B-CF5A-08594F161A84}"/>
          </ac:spMkLst>
        </pc:spChg>
        <pc:spChg chg="mod">
          <ac:chgData name="菅新汰" userId="01c54360-00c7-488f-8d39-14490bf2caa0" providerId="ADAL" clId="{6B5A7F3E-E802-4A2C-8A44-BC9D51A18607}" dt="2024-03-08T10:00:41.089" v="265"/>
          <ac:spMkLst>
            <pc:docMk/>
            <pc:sldMk cId="3175574899" sldId="409"/>
            <ac:spMk id="6" creationId="{CC79ED2C-45F3-34CF-E97C-6FC12AB76D2A}"/>
          </ac:spMkLst>
        </pc:spChg>
        <pc:spChg chg="add del mod ord">
          <ac:chgData name="菅新汰" userId="01c54360-00c7-488f-8d39-14490bf2caa0" providerId="ADAL" clId="{6B5A7F3E-E802-4A2C-8A44-BC9D51A18607}" dt="2024-03-08T10:08:59.443" v="434" actId="700"/>
          <ac:spMkLst>
            <pc:docMk/>
            <pc:sldMk cId="3175574899" sldId="409"/>
            <ac:spMk id="12" creationId="{81CB3BD3-BDD0-0411-93DD-33850F78C8AB}"/>
          </ac:spMkLst>
        </pc:spChg>
        <pc:spChg chg="add del mod ord">
          <ac:chgData name="菅新汰" userId="01c54360-00c7-488f-8d39-14490bf2caa0" providerId="ADAL" clId="{6B5A7F3E-E802-4A2C-8A44-BC9D51A18607}" dt="2024-03-08T10:08:59.443" v="434" actId="700"/>
          <ac:spMkLst>
            <pc:docMk/>
            <pc:sldMk cId="3175574899" sldId="409"/>
            <ac:spMk id="14" creationId="{B1CA71F4-F483-D023-95A3-1B73D3563696}"/>
          </ac:spMkLst>
        </pc:spChg>
        <pc:picChg chg="del">
          <ac:chgData name="菅新汰" userId="01c54360-00c7-488f-8d39-14490bf2caa0" providerId="ADAL" clId="{6B5A7F3E-E802-4A2C-8A44-BC9D51A18607}" dt="2024-03-08T10:00:41.089" v="265"/>
          <ac:picMkLst>
            <pc:docMk/>
            <pc:sldMk cId="3175574899" sldId="409"/>
            <ac:picMk id="13" creationId="{C57CAA1D-AEF7-C9B9-9214-3FC305CE3A60}"/>
          </ac:picMkLst>
        </pc:picChg>
      </pc:sldChg>
      <pc:sldChg chg="addSp delSp modSp mod chgLayout">
        <pc:chgData name="菅新汰" userId="01c54360-00c7-488f-8d39-14490bf2caa0" providerId="ADAL" clId="{6B5A7F3E-E802-4A2C-8A44-BC9D51A18607}" dt="2024-03-08T10:09:08.613" v="436" actId="700"/>
        <pc:sldMkLst>
          <pc:docMk/>
          <pc:sldMk cId="1242121004" sldId="410"/>
        </pc:sldMkLst>
        <pc:spChg chg="add del mod ord">
          <ac:chgData name="菅新汰" userId="01c54360-00c7-488f-8d39-14490bf2caa0" providerId="ADAL" clId="{6B5A7F3E-E802-4A2C-8A44-BC9D51A18607}" dt="2024-03-08T10:01:07.843" v="272"/>
          <ac:spMkLst>
            <pc:docMk/>
            <pc:sldMk cId="1242121004" sldId="410"/>
            <ac:spMk id="2" creationId="{B4BA86CB-D043-9531-0D0F-281B7AB44F94}"/>
          </ac:spMkLst>
        </pc:spChg>
        <pc:spChg chg="mod">
          <ac:chgData name="菅新汰" userId="01c54360-00c7-488f-8d39-14490bf2caa0" providerId="ADAL" clId="{6B5A7F3E-E802-4A2C-8A44-BC9D51A18607}" dt="2024-03-08T10:01:07.843" v="272"/>
          <ac:spMkLst>
            <pc:docMk/>
            <pc:sldMk cId="1242121004" sldId="410"/>
            <ac:spMk id="3" creationId="{F868F143-9BC4-F693-0658-6D68CC744DF8}"/>
          </ac:spMkLst>
        </pc:spChg>
        <pc:spChg chg="add del mod ord">
          <ac:chgData name="菅新汰" userId="01c54360-00c7-488f-8d39-14490bf2caa0" providerId="ADAL" clId="{6B5A7F3E-E802-4A2C-8A44-BC9D51A18607}" dt="2024-03-08T10:08:59.443" v="434" actId="700"/>
          <ac:spMkLst>
            <pc:docMk/>
            <pc:sldMk cId="1242121004" sldId="410"/>
            <ac:spMk id="5" creationId="{69B9804A-4C9F-975B-4AC4-0008E86D2FBF}"/>
          </ac:spMkLst>
        </pc:spChg>
        <pc:spChg chg="add del mod ord">
          <ac:chgData name="菅新汰" userId="01c54360-00c7-488f-8d39-14490bf2caa0" providerId="ADAL" clId="{6B5A7F3E-E802-4A2C-8A44-BC9D51A18607}" dt="2024-03-08T10:08:59.443" v="434" actId="700"/>
          <ac:spMkLst>
            <pc:docMk/>
            <pc:sldMk cId="1242121004" sldId="410"/>
            <ac:spMk id="15" creationId="{D35FD21F-4FE4-3448-00E7-9FF0A1A6504C}"/>
          </ac:spMkLst>
        </pc:spChg>
        <pc:picChg chg="del">
          <ac:chgData name="菅新汰" userId="01c54360-00c7-488f-8d39-14490bf2caa0" providerId="ADAL" clId="{6B5A7F3E-E802-4A2C-8A44-BC9D51A18607}" dt="2024-03-08T10:01:07.843" v="272"/>
          <ac:picMkLst>
            <pc:docMk/>
            <pc:sldMk cId="1242121004" sldId="410"/>
            <ac:picMk id="12" creationId="{6CE7EEB8-594B-F892-5670-368A4B70AF29}"/>
          </ac:picMkLst>
        </pc:picChg>
      </pc:sldChg>
      <pc:sldChg chg="addSp delSp modSp mod chgLayout">
        <pc:chgData name="菅新汰" userId="01c54360-00c7-488f-8d39-14490bf2caa0" providerId="ADAL" clId="{6B5A7F3E-E802-4A2C-8A44-BC9D51A18607}" dt="2024-03-08T10:09:08.613" v="436" actId="700"/>
        <pc:sldMkLst>
          <pc:docMk/>
          <pc:sldMk cId="2432974971" sldId="411"/>
        </pc:sldMkLst>
        <pc:spChg chg="del">
          <ac:chgData name="菅新汰" userId="01c54360-00c7-488f-8d39-14490bf2caa0" providerId="ADAL" clId="{6B5A7F3E-E802-4A2C-8A44-BC9D51A18607}" dt="2024-03-08T10:07:38.343" v="388" actId="478"/>
          <ac:spMkLst>
            <pc:docMk/>
            <pc:sldMk cId="2432974971" sldId="411"/>
            <ac:spMk id="8" creationId="{5A28DD5A-446F-EF5A-A675-9C14B07C9134}"/>
          </ac:spMkLst>
        </pc:spChg>
        <pc:spChg chg="del">
          <ac:chgData name="菅新汰" userId="01c54360-00c7-488f-8d39-14490bf2caa0" providerId="ADAL" clId="{6B5A7F3E-E802-4A2C-8A44-BC9D51A18607}" dt="2024-03-08T10:07:38.343" v="388" actId="478"/>
          <ac:spMkLst>
            <pc:docMk/>
            <pc:sldMk cId="2432974971" sldId="411"/>
            <ac:spMk id="9" creationId="{5C956509-D39A-F33F-B906-7A6065187E8C}"/>
          </ac:spMkLst>
        </pc:spChg>
        <pc:spChg chg="del">
          <ac:chgData name="菅新汰" userId="01c54360-00c7-488f-8d39-14490bf2caa0" providerId="ADAL" clId="{6B5A7F3E-E802-4A2C-8A44-BC9D51A18607}" dt="2024-03-08T10:07:38.343" v="388" actId="478"/>
          <ac:spMkLst>
            <pc:docMk/>
            <pc:sldMk cId="2432974971" sldId="411"/>
            <ac:spMk id="10" creationId="{09E807E7-665F-574F-8C89-A1F934BEBF7C}"/>
          </ac:spMkLst>
        </pc:spChg>
        <pc:spChg chg="add del mod ord">
          <ac:chgData name="菅新汰" userId="01c54360-00c7-488f-8d39-14490bf2caa0" providerId="ADAL" clId="{6B5A7F3E-E802-4A2C-8A44-BC9D51A18607}" dt="2024-03-08T10:08:59.443" v="434" actId="700"/>
          <ac:spMkLst>
            <pc:docMk/>
            <pc:sldMk cId="2432974971" sldId="411"/>
            <ac:spMk id="20" creationId="{4F3E8643-49ED-B97E-F255-C262F62C6BF3}"/>
          </ac:spMkLst>
        </pc:spChg>
        <pc:spChg chg="add del mod ord">
          <ac:chgData name="菅新汰" userId="01c54360-00c7-488f-8d39-14490bf2caa0" providerId="ADAL" clId="{6B5A7F3E-E802-4A2C-8A44-BC9D51A18607}" dt="2024-03-08T10:08:59.443" v="434" actId="700"/>
          <ac:spMkLst>
            <pc:docMk/>
            <pc:sldMk cId="2432974971" sldId="411"/>
            <ac:spMk id="21" creationId="{18B2B466-F38E-2C48-9D59-B14D154DFE01}"/>
          </ac:spMkLst>
        </pc:spChg>
      </pc:sldChg>
      <pc:sldChg chg="addSp delSp modSp mod chgLayout">
        <pc:chgData name="菅新汰" userId="01c54360-00c7-488f-8d39-14490bf2caa0" providerId="ADAL" clId="{6B5A7F3E-E802-4A2C-8A44-BC9D51A18607}" dt="2024-03-08T10:09:08.613" v="436" actId="700"/>
        <pc:sldMkLst>
          <pc:docMk/>
          <pc:sldMk cId="956236041" sldId="412"/>
        </pc:sldMkLst>
        <pc:spChg chg="add del mod ord">
          <ac:chgData name="菅新汰" userId="01c54360-00c7-488f-8d39-14490bf2caa0" providerId="ADAL" clId="{6B5A7F3E-E802-4A2C-8A44-BC9D51A18607}" dt="2024-03-08T10:08:59.443" v="434" actId="700"/>
          <ac:spMkLst>
            <pc:docMk/>
            <pc:sldMk cId="956236041" sldId="412"/>
            <ac:spMk id="5" creationId="{B6E8B51E-D24E-C217-6DE0-DD5CD7E307B0}"/>
          </ac:spMkLst>
        </pc:spChg>
        <pc:spChg chg="add del mod ord">
          <ac:chgData name="菅新汰" userId="01c54360-00c7-488f-8d39-14490bf2caa0" providerId="ADAL" clId="{6B5A7F3E-E802-4A2C-8A44-BC9D51A18607}" dt="2024-03-08T10:08:59.443" v="434" actId="700"/>
          <ac:spMkLst>
            <pc:docMk/>
            <pc:sldMk cId="956236041" sldId="412"/>
            <ac:spMk id="6" creationId="{460E60FC-9721-4BB1-D37A-3C4DB8C0E1C0}"/>
          </ac:spMkLst>
        </pc:spChg>
      </pc:sldChg>
      <pc:sldChg chg="addSp delSp modSp mod chgLayout">
        <pc:chgData name="菅新汰" userId="01c54360-00c7-488f-8d39-14490bf2caa0" providerId="ADAL" clId="{6B5A7F3E-E802-4A2C-8A44-BC9D51A18607}" dt="2024-03-08T10:09:08.613" v="436" actId="700"/>
        <pc:sldMkLst>
          <pc:docMk/>
          <pc:sldMk cId="3445450257" sldId="413"/>
        </pc:sldMkLst>
        <pc:spChg chg="add del mod ord">
          <ac:chgData name="菅新汰" userId="01c54360-00c7-488f-8d39-14490bf2caa0" providerId="ADAL" clId="{6B5A7F3E-E802-4A2C-8A44-BC9D51A18607}" dt="2024-03-08T10:08:59.443" v="434" actId="700"/>
          <ac:spMkLst>
            <pc:docMk/>
            <pc:sldMk cId="3445450257" sldId="413"/>
            <ac:spMk id="3" creationId="{DAE1280C-14A3-6EF9-B380-0542D2B1D850}"/>
          </ac:spMkLst>
        </pc:spChg>
        <pc:spChg chg="add del mod ord">
          <ac:chgData name="菅新汰" userId="01c54360-00c7-488f-8d39-14490bf2caa0" providerId="ADAL" clId="{6B5A7F3E-E802-4A2C-8A44-BC9D51A18607}" dt="2024-03-08T10:08:59.443" v="434" actId="700"/>
          <ac:spMkLst>
            <pc:docMk/>
            <pc:sldMk cId="3445450257" sldId="413"/>
            <ac:spMk id="4" creationId="{AACF6C5D-0CD4-F91E-3CFF-3E58E618D432}"/>
          </ac:spMkLst>
        </pc:spChg>
      </pc:sldChg>
      <pc:sldChg chg="addSp delSp modSp mod chgLayout">
        <pc:chgData name="菅新汰" userId="01c54360-00c7-488f-8d39-14490bf2caa0" providerId="ADAL" clId="{6B5A7F3E-E802-4A2C-8A44-BC9D51A18607}" dt="2024-03-08T10:09:08.613" v="436" actId="700"/>
        <pc:sldMkLst>
          <pc:docMk/>
          <pc:sldMk cId="1211948235" sldId="414"/>
        </pc:sldMkLst>
        <pc:spChg chg="add del mod ord">
          <ac:chgData name="菅新汰" userId="01c54360-00c7-488f-8d39-14490bf2caa0" providerId="ADAL" clId="{6B5A7F3E-E802-4A2C-8A44-BC9D51A18607}" dt="2024-03-08T10:08:59.443" v="434" actId="700"/>
          <ac:spMkLst>
            <pc:docMk/>
            <pc:sldMk cId="1211948235" sldId="414"/>
            <ac:spMk id="13" creationId="{477ABBB0-90E7-E64D-7A6B-8CAF95424A9B}"/>
          </ac:spMkLst>
        </pc:spChg>
        <pc:spChg chg="add del mod ord">
          <ac:chgData name="菅新汰" userId="01c54360-00c7-488f-8d39-14490bf2caa0" providerId="ADAL" clId="{6B5A7F3E-E802-4A2C-8A44-BC9D51A18607}" dt="2024-03-08T10:08:59.443" v="434" actId="700"/>
          <ac:spMkLst>
            <pc:docMk/>
            <pc:sldMk cId="1211948235" sldId="414"/>
            <ac:spMk id="14" creationId="{2768739C-235E-48AB-99A5-B75A7E77A79D}"/>
          </ac:spMkLst>
        </pc:spChg>
      </pc:sldChg>
      <pc:sldChg chg="addSp delSp modSp mod chgLayout">
        <pc:chgData name="菅新汰" userId="01c54360-00c7-488f-8d39-14490bf2caa0" providerId="ADAL" clId="{6B5A7F3E-E802-4A2C-8A44-BC9D51A18607}" dt="2024-03-08T10:09:08.613" v="436" actId="700"/>
        <pc:sldMkLst>
          <pc:docMk/>
          <pc:sldMk cId="1800739333" sldId="415"/>
        </pc:sldMkLst>
        <pc:spChg chg="add del mod ord">
          <ac:chgData name="菅新汰" userId="01c54360-00c7-488f-8d39-14490bf2caa0" providerId="ADAL" clId="{6B5A7F3E-E802-4A2C-8A44-BC9D51A18607}" dt="2024-03-08T10:08:59.443" v="434" actId="700"/>
          <ac:spMkLst>
            <pc:docMk/>
            <pc:sldMk cId="1800739333" sldId="415"/>
            <ac:spMk id="20" creationId="{EA5DCF10-5D46-A2E9-255C-78C7EB233FF0}"/>
          </ac:spMkLst>
        </pc:spChg>
        <pc:spChg chg="add del mod ord">
          <ac:chgData name="菅新汰" userId="01c54360-00c7-488f-8d39-14490bf2caa0" providerId="ADAL" clId="{6B5A7F3E-E802-4A2C-8A44-BC9D51A18607}" dt="2024-03-08T10:08:59.443" v="434" actId="700"/>
          <ac:spMkLst>
            <pc:docMk/>
            <pc:sldMk cId="1800739333" sldId="415"/>
            <ac:spMk id="21" creationId="{72EA5865-A1EB-71D8-8C31-15BEAD923851}"/>
          </ac:spMkLst>
        </pc:spChg>
      </pc:sldChg>
      <pc:sldChg chg="addSp delSp modSp mod chgLayout">
        <pc:chgData name="菅新汰" userId="01c54360-00c7-488f-8d39-14490bf2caa0" providerId="ADAL" clId="{6B5A7F3E-E802-4A2C-8A44-BC9D51A18607}" dt="2024-03-08T10:09:08.613" v="436" actId="700"/>
        <pc:sldMkLst>
          <pc:docMk/>
          <pc:sldMk cId="3290023218" sldId="416"/>
        </pc:sldMkLst>
        <pc:spChg chg="add del mod ord">
          <ac:chgData name="菅新汰" userId="01c54360-00c7-488f-8d39-14490bf2caa0" providerId="ADAL" clId="{6B5A7F3E-E802-4A2C-8A44-BC9D51A18607}" dt="2024-03-08T10:01:19.857" v="275"/>
          <ac:spMkLst>
            <pc:docMk/>
            <pc:sldMk cId="3290023218" sldId="416"/>
            <ac:spMk id="3" creationId="{729540F3-5FD3-3DFA-B232-6AF828FF7B40}"/>
          </ac:spMkLst>
        </pc:spChg>
        <pc:spChg chg="mod">
          <ac:chgData name="菅新汰" userId="01c54360-00c7-488f-8d39-14490bf2caa0" providerId="ADAL" clId="{6B5A7F3E-E802-4A2C-8A44-BC9D51A18607}" dt="2024-03-08T10:01:19.857" v="275"/>
          <ac:spMkLst>
            <pc:docMk/>
            <pc:sldMk cId="3290023218" sldId="416"/>
            <ac:spMk id="6" creationId="{42557FCC-D5AA-4F3E-028E-B6C080BE18FE}"/>
          </ac:spMkLst>
        </pc:spChg>
        <pc:spChg chg="add del mod ord">
          <ac:chgData name="菅新汰" userId="01c54360-00c7-488f-8d39-14490bf2caa0" providerId="ADAL" clId="{6B5A7F3E-E802-4A2C-8A44-BC9D51A18607}" dt="2024-03-08T10:08:59.443" v="434" actId="700"/>
          <ac:spMkLst>
            <pc:docMk/>
            <pc:sldMk cId="3290023218" sldId="416"/>
            <ac:spMk id="9" creationId="{FF850FE8-1471-04E6-8215-6EAF75EB9EC6}"/>
          </ac:spMkLst>
        </pc:spChg>
        <pc:spChg chg="add del mod ord">
          <ac:chgData name="菅新汰" userId="01c54360-00c7-488f-8d39-14490bf2caa0" providerId="ADAL" clId="{6B5A7F3E-E802-4A2C-8A44-BC9D51A18607}" dt="2024-03-08T10:08:59.443" v="434" actId="700"/>
          <ac:spMkLst>
            <pc:docMk/>
            <pc:sldMk cId="3290023218" sldId="416"/>
            <ac:spMk id="10" creationId="{D75C698C-63C5-64A5-A2BE-3CE705918A7F}"/>
          </ac:spMkLst>
        </pc:spChg>
        <pc:picChg chg="del">
          <ac:chgData name="菅新汰" userId="01c54360-00c7-488f-8d39-14490bf2caa0" providerId="ADAL" clId="{6B5A7F3E-E802-4A2C-8A44-BC9D51A18607}" dt="2024-03-08T10:01:19.857" v="275"/>
          <ac:picMkLst>
            <pc:docMk/>
            <pc:sldMk cId="3290023218" sldId="416"/>
            <ac:picMk id="15" creationId="{3FD5A6A6-4AD4-D12C-9F9D-83359340A0E6}"/>
          </ac:picMkLst>
        </pc:picChg>
      </pc:sldChg>
      <pc:sldChg chg="addSp delSp modSp mod chgLayout">
        <pc:chgData name="菅新汰" userId="01c54360-00c7-488f-8d39-14490bf2caa0" providerId="ADAL" clId="{6B5A7F3E-E802-4A2C-8A44-BC9D51A18607}" dt="2024-03-08T10:09:08.613" v="436" actId="700"/>
        <pc:sldMkLst>
          <pc:docMk/>
          <pc:sldMk cId="1953816542" sldId="417"/>
        </pc:sldMkLst>
        <pc:spChg chg="add del mod ord">
          <ac:chgData name="菅新汰" userId="01c54360-00c7-488f-8d39-14490bf2caa0" providerId="ADAL" clId="{6B5A7F3E-E802-4A2C-8A44-BC9D51A18607}" dt="2024-03-08T10:08:59.443" v="434" actId="700"/>
          <ac:spMkLst>
            <pc:docMk/>
            <pc:sldMk cId="1953816542" sldId="417"/>
            <ac:spMk id="2" creationId="{C9FCE8A1-535D-88C2-AC7D-35D38C595C0E}"/>
          </ac:spMkLst>
        </pc:spChg>
        <pc:spChg chg="add del mod ord">
          <ac:chgData name="菅新汰" userId="01c54360-00c7-488f-8d39-14490bf2caa0" providerId="ADAL" clId="{6B5A7F3E-E802-4A2C-8A44-BC9D51A18607}" dt="2024-03-08T10:08:59.443" v="434" actId="700"/>
          <ac:spMkLst>
            <pc:docMk/>
            <pc:sldMk cId="1953816542" sldId="417"/>
            <ac:spMk id="3" creationId="{6500D1CA-B4BC-3B83-DDFB-6B277D5D8462}"/>
          </ac:spMkLst>
        </pc:spChg>
        <pc:picChg chg="del">
          <ac:chgData name="菅新汰" userId="01c54360-00c7-488f-8d39-14490bf2caa0" providerId="ADAL" clId="{6B5A7F3E-E802-4A2C-8A44-BC9D51A18607}" dt="2024-03-08T10:01:52.312" v="285" actId="478"/>
          <ac:picMkLst>
            <pc:docMk/>
            <pc:sldMk cId="1953816542" sldId="417"/>
            <ac:picMk id="28" creationId="{CDE0E50F-66E5-5F59-E5E6-BC5812A265D4}"/>
          </ac:picMkLst>
        </pc:picChg>
        <pc:picChg chg="del">
          <ac:chgData name="菅新汰" userId="01c54360-00c7-488f-8d39-14490bf2caa0" providerId="ADAL" clId="{6B5A7F3E-E802-4A2C-8A44-BC9D51A18607}" dt="2024-03-08T10:01:53.144" v="286" actId="478"/>
          <ac:picMkLst>
            <pc:docMk/>
            <pc:sldMk cId="1953816542" sldId="417"/>
            <ac:picMk id="29" creationId="{7F6C2EF7-1B43-7037-6E18-2CF8943D5C5A}"/>
          </ac:picMkLst>
        </pc:picChg>
        <pc:picChg chg="del">
          <ac:chgData name="菅新汰" userId="01c54360-00c7-488f-8d39-14490bf2caa0" providerId="ADAL" clId="{6B5A7F3E-E802-4A2C-8A44-BC9D51A18607}" dt="2024-03-08T10:01:53.779" v="287" actId="478"/>
          <ac:picMkLst>
            <pc:docMk/>
            <pc:sldMk cId="1953816542" sldId="417"/>
            <ac:picMk id="30" creationId="{8C63A0CF-41DE-17EB-C101-A9B0F0AE5316}"/>
          </ac:picMkLst>
        </pc:picChg>
      </pc:sldChg>
      <pc:sldChg chg="addSp delSp modSp mod chgLayout">
        <pc:chgData name="菅新汰" userId="01c54360-00c7-488f-8d39-14490bf2caa0" providerId="ADAL" clId="{6B5A7F3E-E802-4A2C-8A44-BC9D51A18607}" dt="2024-03-08T10:09:08.613" v="436" actId="700"/>
        <pc:sldMkLst>
          <pc:docMk/>
          <pc:sldMk cId="2387996596" sldId="418"/>
        </pc:sldMkLst>
        <pc:spChg chg="add del mod ord">
          <ac:chgData name="菅新汰" userId="01c54360-00c7-488f-8d39-14490bf2caa0" providerId="ADAL" clId="{6B5A7F3E-E802-4A2C-8A44-BC9D51A18607}" dt="2024-03-08T10:08:59.443" v="434" actId="700"/>
          <ac:spMkLst>
            <pc:docMk/>
            <pc:sldMk cId="2387996596" sldId="418"/>
            <ac:spMk id="13" creationId="{FFA4625A-3741-59EF-99E8-F95ADE3C0B29}"/>
          </ac:spMkLst>
        </pc:spChg>
        <pc:spChg chg="add del mod ord">
          <ac:chgData name="菅新汰" userId="01c54360-00c7-488f-8d39-14490bf2caa0" providerId="ADAL" clId="{6B5A7F3E-E802-4A2C-8A44-BC9D51A18607}" dt="2024-03-08T10:08:59.443" v="434" actId="700"/>
          <ac:spMkLst>
            <pc:docMk/>
            <pc:sldMk cId="2387996596" sldId="418"/>
            <ac:spMk id="14" creationId="{B1899A3A-C998-6805-2FF0-30CE47933C5D}"/>
          </ac:spMkLst>
        </pc:spChg>
      </pc:sldChg>
      <pc:sldChg chg="addSp delSp modSp mod chgLayout">
        <pc:chgData name="菅新汰" userId="01c54360-00c7-488f-8d39-14490bf2caa0" providerId="ADAL" clId="{6B5A7F3E-E802-4A2C-8A44-BC9D51A18607}" dt="2024-03-08T10:09:08.613" v="436" actId="700"/>
        <pc:sldMkLst>
          <pc:docMk/>
          <pc:sldMk cId="2087822634" sldId="419"/>
        </pc:sldMkLst>
        <pc:spChg chg="add del mod ord">
          <ac:chgData name="菅新汰" userId="01c54360-00c7-488f-8d39-14490bf2caa0" providerId="ADAL" clId="{6B5A7F3E-E802-4A2C-8A44-BC9D51A18607}" dt="2024-03-08T10:08:59.443" v="434" actId="700"/>
          <ac:spMkLst>
            <pc:docMk/>
            <pc:sldMk cId="2087822634" sldId="419"/>
            <ac:spMk id="2" creationId="{B6FEA43C-957E-D61D-1F52-F6847C43543A}"/>
          </ac:spMkLst>
        </pc:spChg>
        <pc:spChg chg="add del mod ord">
          <ac:chgData name="菅新汰" userId="01c54360-00c7-488f-8d39-14490bf2caa0" providerId="ADAL" clId="{6B5A7F3E-E802-4A2C-8A44-BC9D51A18607}" dt="2024-03-08T10:08:59.443" v="434" actId="700"/>
          <ac:spMkLst>
            <pc:docMk/>
            <pc:sldMk cId="2087822634" sldId="419"/>
            <ac:spMk id="14" creationId="{89D46A39-6A9F-24FA-8E43-5DF9A1C84832}"/>
          </ac:spMkLst>
        </pc:spChg>
      </pc:sldChg>
      <pc:sldChg chg="addSp delSp modSp mod chgLayout">
        <pc:chgData name="菅新汰" userId="01c54360-00c7-488f-8d39-14490bf2caa0" providerId="ADAL" clId="{6B5A7F3E-E802-4A2C-8A44-BC9D51A18607}" dt="2024-03-08T10:09:08.613" v="436" actId="700"/>
        <pc:sldMkLst>
          <pc:docMk/>
          <pc:sldMk cId="3503548475" sldId="420"/>
        </pc:sldMkLst>
        <pc:spChg chg="add del mod ord">
          <ac:chgData name="菅新汰" userId="01c54360-00c7-488f-8d39-14490bf2caa0" providerId="ADAL" clId="{6B5A7F3E-E802-4A2C-8A44-BC9D51A18607}" dt="2024-03-08T10:08:59.443" v="434" actId="700"/>
          <ac:spMkLst>
            <pc:docMk/>
            <pc:sldMk cId="3503548475" sldId="420"/>
            <ac:spMk id="13" creationId="{9F253ADE-31B0-A636-40DF-34CB664B43DF}"/>
          </ac:spMkLst>
        </pc:spChg>
        <pc:spChg chg="add del mod ord">
          <ac:chgData name="菅新汰" userId="01c54360-00c7-488f-8d39-14490bf2caa0" providerId="ADAL" clId="{6B5A7F3E-E802-4A2C-8A44-BC9D51A18607}" dt="2024-03-08T10:08:59.443" v="434" actId="700"/>
          <ac:spMkLst>
            <pc:docMk/>
            <pc:sldMk cId="3503548475" sldId="420"/>
            <ac:spMk id="14" creationId="{4284DE1D-4DA3-3C61-D9BB-C6441F0BFC08}"/>
          </ac:spMkLst>
        </pc:spChg>
      </pc:sldChg>
      <pc:sldChg chg="addSp delSp modSp mod chgLayout">
        <pc:chgData name="菅新汰" userId="01c54360-00c7-488f-8d39-14490bf2caa0" providerId="ADAL" clId="{6B5A7F3E-E802-4A2C-8A44-BC9D51A18607}" dt="2024-03-08T10:09:08.613" v="436" actId="700"/>
        <pc:sldMkLst>
          <pc:docMk/>
          <pc:sldMk cId="3337274323" sldId="421"/>
        </pc:sldMkLst>
        <pc:spChg chg="add del mod ord">
          <ac:chgData name="菅新汰" userId="01c54360-00c7-488f-8d39-14490bf2caa0" providerId="ADAL" clId="{6B5A7F3E-E802-4A2C-8A44-BC9D51A18607}" dt="2024-03-08T10:08:59.443" v="434" actId="700"/>
          <ac:spMkLst>
            <pc:docMk/>
            <pc:sldMk cId="3337274323" sldId="421"/>
            <ac:spMk id="9" creationId="{D9530F47-43A3-8569-C6DC-3FC33B9D9D9C}"/>
          </ac:spMkLst>
        </pc:spChg>
        <pc:spChg chg="add del mod ord">
          <ac:chgData name="菅新汰" userId="01c54360-00c7-488f-8d39-14490bf2caa0" providerId="ADAL" clId="{6B5A7F3E-E802-4A2C-8A44-BC9D51A18607}" dt="2024-03-08T10:08:59.443" v="434" actId="700"/>
          <ac:spMkLst>
            <pc:docMk/>
            <pc:sldMk cId="3337274323" sldId="421"/>
            <ac:spMk id="11" creationId="{4EBF509F-D47E-D6DA-ED9C-0517F1D667B0}"/>
          </ac:spMkLst>
        </pc:spChg>
      </pc:sldChg>
      <pc:sldChg chg="addSp delSp modSp mod chgLayout">
        <pc:chgData name="菅新汰" userId="01c54360-00c7-488f-8d39-14490bf2caa0" providerId="ADAL" clId="{6B5A7F3E-E802-4A2C-8A44-BC9D51A18607}" dt="2024-03-08T10:09:08.613" v="436" actId="700"/>
        <pc:sldMkLst>
          <pc:docMk/>
          <pc:sldMk cId="2492885654" sldId="422"/>
        </pc:sldMkLst>
        <pc:spChg chg="add del mod ord">
          <ac:chgData name="菅新汰" userId="01c54360-00c7-488f-8d39-14490bf2caa0" providerId="ADAL" clId="{6B5A7F3E-E802-4A2C-8A44-BC9D51A18607}" dt="2024-03-08T10:02:05.904" v="292"/>
          <ac:spMkLst>
            <pc:docMk/>
            <pc:sldMk cId="2492885654" sldId="422"/>
            <ac:spMk id="2" creationId="{D59B47FE-21A2-CEEE-2F39-814C506F8997}"/>
          </ac:spMkLst>
        </pc:spChg>
        <pc:spChg chg="mod">
          <ac:chgData name="菅新汰" userId="01c54360-00c7-488f-8d39-14490bf2caa0" providerId="ADAL" clId="{6B5A7F3E-E802-4A2C-8A44-BC9D51A18607}" dt="2024-03-08T10:02:05.904" v="292"/>
          <ac:spMkLst>
            <pc:docMk/>
            <pc:sldMk cId="2492885654" sldId="422"/>
            <ac:spMk id="10" creationId="{BCDDF6F0-1664-1B5E-F697-74BC88523AF3}"/>
          </ac:spMkLst>
        </pc:spChg>
        <pc:spChg chg="add del mod ord">
          <ac:chgData name="菅新汰" userId="01c54360-00c7-488f-8d39-14490bf2caa0" providerId="ADAL" clId="{6B5A7F3E-E802-4A2C-8A44-BC9D51A18607}" dt="2024-03-08T10:08:59.443" v="434" actId="700"/>
          <ac:spMkLst>
            <pc:docMk/>
            <pc:sldMk cId="2492885654" sldId="422"/>
            <ac:spMk id="11" creationId="{2850A84E-C9C2-2CB0-1BE3-D98F50FBE87C}"/>
          </ac:spMkLst>
        </pc:spChg>
        <pc:spChg chg="add del mod ord">
          <ac:chgData name="菅新汰" userId="01c54360-00c7-488f-8d39-14490bf2caa0" providerId="ADAL" clId="{6B5A7F3E-E802-4A2C-8A44-BC9D51A18607}" dt="2024-03-08T10:08:59.443" v="434" actId="700"/>
          <ac:spMkLst>
            <pc:docMk/>
            <pc:sldMk cId="2492885654" sldId="422"/>
            <ac:spMk id="12" creationId="{30169EEB-C690-A590-2ABA-AE51AD366E32}"/>
          </ac:spMkLst>
        </pc:spChg>
        <pc:picChg chg="add del">
          <ac:chgData name="菅新汰" userId="01c54360-00c7-488f-8d39-14490bf2caa0" providerId="ADAL" clId="{6B5A7F3E-E802-4A2C-8A44-BC9D51A18607}" dt="2024-03-08T10:02:05.904" v="292"/>
          <ac:picMkLst>
            <pc:docMk/>
            <pc:sldMk cId="2492885654" sldId="422"/>
            <ac:picMk id="5" creationId="{1306EBD9-C975-5D09-6DAD-41061FB08C0F}"/>
          </ac:picMkLst>
        </pc:picChg>
      </pc:sldChg>
      <pc:sldChg chg="addSp delSp modSp mod chgLayout">
        <pc:chgData name="菅新汰" userId="01c54360-00c7-488f-8d39-14490bf2caa0" providerId="ADAL" clId="{6B5A7F3E-E802-4A2C-8A44-BC9D51A18607}" dt="2024-03-08T10:09:08.613" v="436" actId="700"/>
        <pc:sldMkLst>
          <pc:docMk/>
          <pc:sldMk cId="3313536384" sldId="423"/>
        </pc:sldMkLst>
        <pc:spChg chg="add del mod ord">
          <ac:chgData name="菅新汰" userId="01c54360-00c7-488f-8d39-14490bf2caa0" providerId="ADAL" clId="{6B5A7F3E-E802-4A2C-8A44-BC9D51A18607}" dt="2024-03-08T10:08:59.443" v="434" actId="700"/>
          <ac:spMkLst>
            <pc:docMk/>
            <pc:sldMk cId="3313536384" sldId="423"/>
            <ac:spMk id="10" creationId="{D2DBEFD9-E469-08C4-090C-65FDEA19753B}"/>
          </ac:spMkLst>
        </pc:spChg>
        <pc:spChg chg="add del mod ord">
          <ac:chgData name="菅新汰" userId="01c54360-00c7-488f-8d39-14490bf2caa0" providerId="ADAL" clId="{6B5A7F3E-E802-4A2C-8A44-BC9D51A18607}" dt="2024-03-08T10:08:59.443" v="434" actId="700"/>
          <ac:spMkLst>
            <pc:docMk/>
            <pc:sldMk cId="3313536384" sldId="423"/>
            <ac:spMk id="11" creationId="{F5A63632-4395-1F88-D8B9-ADCCD62284B1}"/>
          </ac:spMkLst>
        </pc:spChg>
      </pc:sldChg>
      <pc:sldChg chg="addSp delSp modSp mod chgLayout">
        <pc:chgData name="菅新汰" userId="01c54360-00c7-488f-8d39-14490bf2caa0" providerId="ADAL" clId="{6B5A7F3E-E802-4A2C-8A44-BC9D51A18607}" dt="2024-03-08T10:09:08.613" v="436" actId="700"/>
        <pc:sldMkLst>
          <pc:docMk/>
          <pc:sldMk cId="1280799073" sldId="424"/>
        </pc:sldMkLst>
        <pc:spChg chg="add del mod ord">
          <ac:chgData name="菅新汰" userId="01c54360-00c7-488f-8d39-14490bf2caa0" providerId="ADAL" clId="{6B5A7F3E-E802-4A2C-8A44-BC9D51A18607}" dt="2024-03-08T10:08:59.443" v="434" actId="700"/>
          <ac:spMkLst>
            <pc:docMk/>
            <pc:sldMk cId="1280799073" sldId="424"/>
            <ac:spMk id="2" creationId="{10EAD931-508F-53E7-B234-D0BFE7B02C47}"/>
          </ac:spMkLst>
        </pc:spChg>
        <pc:spChg chg="add del mod ord">
          <ac:chgData name="菅新汰" userId="01c54360-00c7-488f-8d39-14490bf2caa0" providerId="ADAL" clId="{6B5A7F3E-E802-4A2C-8A44-BC9D51A18607}" dt="2024-03-08T10:08:59.443" v="434" actId="700"/>
          <ac:spMkLst>
            <pc:docMk/>
            <pc:sldMk cId="1280799073" sldId="424"/>
            <ac:spMk id="3" creationId="{B27A6B9A-7149-58B5-0ECD-91662CD80629}"/>
          </ac:spMkLst>
        </pc:spChg>
      </pc:sldChg>
      <pc:sldChg chg="addSp delSp modSp mod chgLayout">
        <pc:chgData name="菅新汰" userId="01c54360-00c7-488f-8d39-14490bf2caa0" providerId="ADAL" clId="{6B5A7F3E-E802-4A2C-8A44-BC9D51A18607}" dt="2024-03-08T10:09:08.613" v="436" actId="700"/>
        <pc:sldMkLst>
          <pc:docMk/>
          <pc:sldMk cId="1205554932" sldId="425"/>
        </pc:sldMkLst>
        <pc:spChg chg="add del mod ord">
          <ac:chgData name="菅新汰" userId="01c54360-00c7-488f-8d39-14490bf2caa0" providerId="ADAL" clId="{6B5A7F3E-E802-4A2C-8A44-BC9D51A18607}" dt="2024-03-08T10:08:59.443" v="434" actId="700"/>
          <ac:spMkLst>
            <pc:docMk/>
            <pc:sldMk cId="1205554932" sldId="425"/>
            <ac:spMk id="3" creationId="{C0BBF31C-8BAD-680C-1BF7-5FBAF7AB4BAC}"/>
          </ac:spMkLst>
        </pc:spChg>
        <pc:spChg chg="add del mod ord">
          <ac:chgData name="菅新汰" userId="01c54360-00c7-488f-8d39-14490bf2caa0" providerId="ADAL" clId="{6B5A7F3E-E802-4A2C-8A44-BC9D51A18607}" dt="2024-03-08T10:08:59.443" v="434" actId="700"/>
          <ac:spMkLst>
            <pc:docMk/>
            <pc:sldMk cId="1205554932" sldId="425"/>
            <ac:spMk id="6" creationId="{8650EA3C-1123-D12F-8E9F-C649C834DF9D}"/>
          </ac:spMkLst>
        </pc:spChg>
      </pc:sldChg>
      <pc:sldChg chg="addSp delSp modSp mod chgLayout">
        <pc:chgData name="菅新汰" userId="01c54360-00c7-488f-8d39-14490bf2caa0" providerId="ADAL" clId="{6B5A7F3E-E802-4A2C-8A44-BC9D51A18607}" dt="2024-03-08T10:09:08.613" v="436" actId="700"/>
        <pc:sldMkLst>
          <pc:docMk/>
          <pc:sldMk cId="1424132959" sldId="426"/>
        </pc:sldMkLst>
        <pc:spChg chg="add del mod ord">
          <ac:chgData name="菅新汰" userId="01c54360-00c7-488f-8d39-14490bf2caa0" providerId="ADAL" clId="{6B5A7F3E-E802-4A2C-8A44-BC9D51A18607}" dt="2024-03-08T10:02:51.748" v="311"/>
          <ac:spMkLst>
            <pc:docMk/>
            <pc:sldMk cId="1424132959" sldId="426"/>
            <ac:spMk id="5" creationId="{D1D000B4-389B-3B85-5B4B-B263DA088F9E}"/>
          </ac:spMkLst>
        </pc:spChg>
        <pc:spChg chg="mod">
          <ac:chgData name="菅新汰" userId="01c54360-00c7-488f-8d39-14490bf2caa0" providerId="ADAL" clId="{6B5A7F3E-E802-4A2C-8A44-BC9D51A18607}" dt="2024-03-08T10:02:51.748" v="311"/>
          <ac:spMkLst>
            <pc:docMk/>
            <pc:sldMk cId="1424132959" sldId="426"/>
            <ac:spMk id="23" creationId="{6760F2C7-EA4D-979A-5B31-22F51606338E}"/>
          </ac:spMkLst>
        </pc:spChg>
        <pc:spChg chg="add del mod ord">
          <ac:chgData name="菅新汰" userId="01c54360-00c7-488f-8d39-14490bf2caa0" providerId="ADAL" clId="{6B5A7F3E-E802-4A2C-8A44-BC9D51A18607}" dt="2024-03-08T10:08:59.443" v="434" actId="700"/>
          <ac:spMkLst>
            <pc:docMk/>
            <pc:sldMk cId="1424132959" sldId="426"/>
            <ac:spMk id="24" creationId="{08FE084E-FF9C-E75F-FFA1-4F068589F5C0}"/>
          </ac:spMkLst>
        </pc:spChg>
        <pc:spChg chg="add del mod ord">
          <ac:chgData name="菅新汰" userId="01c54360-00c7-488f-8d39-14490bf2caa0" providerId="ADAL" clId="{6B5A7F3E-E802-4A2C-8A44-BC9D51A18607}" dt="2024-03-08T10:08:59.443" v="434" actId="700"/>
          <ac:spMkLst>
            <pc:docMk/>
            <pc:sldMk cId="1424132959" sldId="426"/>
            <ac:spMk id="25" creationId="{872EB4BD-9B62-C0A2-F5FE-CC657886A7CD}"/>
          </ac:spMkLst>
        </pc:spChg>
        <pc:picChg chg="del mod">
          <ac:chgData name="菅新汰" userId="01c54360-00c7-488f-8d39-14490bf2caa0" providerId="ADAL" clId="{6B5A7F3E-E802-4A2C-8A44-BC9D51A18607}" dt="2024-03-08T10:02:51.748" v="311"/>
          <ac:picMkLst>
            <pc:docMk/>
            <pc:sldMk cId="1424132959" sldId="426"/>
            <ac:picMk id="20" creationId="{C881F288-371F-61B5-9BC6-29A4AC7E9234}"/>
          </ac:picMkLst>
        </pc:picChg>
      </pc:sldChg>
      <pc:sldChg chg="addSp delSp modSp mod chgLayout">
        <pc:chgData name="菅新汰" userId="01c54360-00c7-488f-8d39-14490bf2caa0" providerId="ADAL" clId="{6B5A7F3E-E802-4A2C-8A44-BC9D51A18607}" dt="2024-03-08T10:09:08.613" v="436" actId="700"/>
        <pc:sldMkLst>
          <pc:docMk/>
          <pc:sldMk cId="627551417" sldId="427"/>
        </pc:sldMkLst>
        <pc:spChg chg="add del mod ord">
          <ac:chgData name="菅新汰" userId="01c54360-00c7-488f-8d39-14490bf2caa0" providerId="ADAL" clId="{6B5A7F3E-E802-4A2C-8A44-BC9D51A18607}" dt="2024-03-08T10:08:59.443" v="434" actId="700"/>
          <ac:spMkLst>
            <pc:docMk/>
            <pc:sldMk cId="627551417" sldId="427"/>
            <ac:spMk id="31" creationId="{610C86B7-D1EB-3FFC-179C-20661EB70966}"/>
          </ac:spMkLst>
        </pc:spChg>
        <pc:spChg chg="add del mod ord">
          <ac:chgData name="菅新汰" userId="01c54360-00c7-488f-8d39-14490bf2caa0" providerId="ADAL" clId="{6B5A7F3E-E802-4A2C-8A44-BC9D51A18607}" dt="2024-03-08T10:08:59.443" v="434" actId="700"/>
          <ac:spMkLst>
            <pc:docMk/>
            <pc:sldMk cId="627551417" sldId="427"/>
            <ac:spMk id="32" creationId="{570D679D-0C40-4851-A69A-F58A983C0B06}"/>
          </ac:spMkLst>
        </pc:spChg>
      </pc:sldChg>
      <pc:sldChg chg="addSp delSp modSp mod chgLayout">
        <pc:chgData name="菅新汰" userId="01c54360-00c7-488f-8d39-14490bf2caa0" providerId="ADAL" clId="{6B5A7F3E-E802-4A2C-8A44-BC9D51A18607}" dt="2024-03-08T10:09:08.613" v="436" actId="700"/>
        <pc:sldMkLst>
          <pc:docMk/>
          <pc:sldMk cId="589367166" sldId="429"/>
        </pc:sldMkLst>
        <pc:spChg chg="add del mod ord">
          <ac:chgData name="菅新汰" userId="01c54360-00c7-488f-8d39-14490bf2caa0" providerId="ADAL" clId="{6B5A7F3E-E802-4A2C-8A44-BC9D51A18607}" dt="2024-03-08T10:02:39.177" v="306"/>
          <ac:spMkLst>
            <pc:docMk/>
            <pc:sldMk cId="589367166" sldId="429"/>
            <ac:spMk id="3" creationId="{085D8A57-8253-B96A-5B6B-9A376D12A982}"/>
          </ac:spMkLst>
        </pc:spChg>
        <pc:spChg chg="mod">
          <ac:chgData name="菅新汰" userId="01c54360-00c7-488f-8d39-14490bf2caa0" providerId="ADAL" clId="{6B5A7F3E-E802-4A2C-8A44-BC9D51A18607}" dt="2024-03-08T10:02:39.177" v="306"/>
          <ac:spMkLst>
            <pc:docMk/>
            <pc:sldMk cId="589367166" sldId="429"/>
            <ac:spMk id="10" creationId="{711B5A85-657B-87C7-2DBA-552FFD4A1F3D}"/>
          </ac:spMkLst>
        </pc:spChg>
        <pc:spChg chg="add del mod ord">
          <ac:chgData name="菅新汰" userId="01c54360-00c7-488f-8d39-14490bf2caa0" providerId="ADAL" clId="{6B5A7F3E-E802-4A2C-8A44-BC9D51A18607}" dt="2024-03-08T10:08:59.443" v="434" actId="700"/>
          <ac:spMkLst>
            <pc:docMk/>
            <pc:sldMk cId="589367166" sldId="429"/>
            <ac:spMk id="11" creationId="{1DB05ADF-C9CB-1CE0-8A7C-8567A04FB717}"/>
          </ac:spMkLst>
        </pc:spChg>
        <pc:spChg chg="add del mod ord">
          <ac:chgData name="菅新汰" userId="01c54360-00c7-488f-8d39-14490bf2caa0" providerId="ADAL" clId="{6B5A7F3E-E802-4A2C-8A44-BC9D51A18607}" dt="2024-03-08T10:08:59.443" v="434" actId="700"/>
          <ac:spMkLst>
            <pc:docMk/>
            <pc:sldMk cId="589367166" sldId="429"/>
            <ac:spMk id="12" creationId="{E08A113B-C2A7-5F12-2279-06F2EDB64F22}"/>
          </ac:spMkLst>
        </pc:spChg>
        <pc:picChg chg="del">
          <ac:chgData name="菅新汰" userId="01c54360-00c7-488f-8d39-14490bf2caa0" providerId="ADAL" clId="{6B5A7F3E-E802-4A2C-8A44-BC9D51A18607}" dt="2024-03-08T10:02:39.177" v="306"/>
          <ac:picMkLst>
            <pc:docMk/>
            <pc:sldMk cId="589367166" sldId="429"/>
            <ac:picMk id="5" creationId="{8F390A87-72A5-F99D-EE7C-4DA66DA78F3E}"/>
          </ac:picMkLst>
        </pc:picChg>
      </pc:sldChg>
      <pc:sldChg chg="addSp delSp modSp mod chgLayout">
        <pc:chgData name="菅新汰" userId="01c54360-00c7-488f-8d39-14490bf2caa0" providerId="ADAL" clId="{6B5A7F3E-E802-4A2C-8A44-BC9D51A18607}" dt="2024-03-08T10:09:08.613" v="436" actId="700"/>
        <pc:sldMkLst>
          <pc:docMk/>
          <pc:sldMk cId="4266091258" sldId="430"/>
        </pc:sldMkLst>
        <pc:spChg chg="add del mod ord">
          <ac:chgData name="菅新汰" userId="01c54360-00c7-488f-8d39-14490bf2caa0" providerId="ADAL" clId="{6B5A7F3E-E802-4A2C-8A44-BC9D51A18607}" dt="2024-03-08T10:08:59.443" v="434" actId="700"/>
          <ac:spMkLst>
            <pc:docMk/>
            <pc:sldMk cId="4266091258" sldId="430"/>
            <ac:spMk id="10" creationId="{035DE66A-C71E-F1A9-A100-10917D18F982}"/>
          </ac:spMkLst>
        </pc:spChg>
        <pc:spChg chg="add del mod ord">
          <ac:chgData name="菅新汰" userId="01c54360-00c7-488f-8d39-14490bf2caa0" providerId="ADAL" clId="{6B5A7F3E-E802-4A2C-8A44-BC9D51A18607}" dt="2024-03-08T10:08:59.443" v="434" actId="700"/>
          <ac:spMkLst>
            <pc:docMk/>
            <pc:sldMk cId="4266091258" sldId="430"/>
            <ac:spMk id="11" creationId="{49D62472-5AAD-9587-46A8-2EFB6EEE693C}"/>
          </ac:spMkLst>
        </pc:spChg>
      </pc:sldChg>
      <pc:sldChg chg="addSp delSp modSp mod chgLayout">
        <pc:chgData name="菅新汰" userId="01c54360-00c7-488f-8d39-14490bf2caa0" providerId="ADAL" clId="{6B5A7F3E-E802-4A2C-8A44-BC9D51A18607}" dt="2024-03-08T10:09:08.613" v="436" actId="700"/>
        <pc:sldMkLst>
          <pc:docMk/>
          <pc:sldMk cId="1976534468" sldId="431"/>
        </pc:sldMkLst>
        <pc:spChg chg="add del mod">
          <ac:chgData name="菅新汰" userId="01c54360-00c7-488f-8d39-14490bf2caa0" providerId="ADAL" clId="{6B5A7F3E-E802-4A2C-8A44-BC9D51A18607}" dt="2024-03-08T10:02:22.205" v="303" actId="1076"/>
          <ac:spMkLst>
            <pc:docMk/>
            <pc:sldMk cId="1976534468" sldId="431"/>
            <ac:spMk id="3" creationId="{982621E2-2352-7DF1-7CCB-A253D8EF3B2E}"/>
          </ac:spMkLst>
        </pc:spChg>
        <pc:spChg chg="add del mod ord">
          <ac:chgData name="菅新汰" userId="01c54360-00c7-488f-8d39-14490bf2caa0" providerId="ADAL" clId="{6B5A7F3E-E802-4A2C-8A44-BC9D51A18607}" dt="2024-03-08T10:02:19.889" v="302"/>
          <ac:spMkLst>
            <pc:docMk/>
            <pc:sldMk cId="1976534468" sldId="431"/>
            <ac:spMk id="6" creationId="{672C175C-64FF-5860-ECD6-6847DE35BE3A}"/>
          </ac:spMkLst>
        </pc:spChg>
        <pc:spChg chg="mod">
          <ac:chgData name="菅新汰" userId="01c54360-00c7-488f-8d39-14490bf2caa0" providerId="ADAL" clId="{6B5A7F3E-E802-4A2C-8A44-BC9D51A18607}" dt="2024-03-08T10:02:19.889" v="302"/>
          <ac:spMkLst>
            <pc:docMk/>
            <pc:sldMk cId="1976534468" sldId="431"/>
            <ac:spMk id="8" creationId="{15D08EC4-54B6-FA84-CC78-573D36649EC3}"/>
          </ac:spMkLst>
        </pc:spChg>
        <pc:spChg chg="add del mod ord">
          <ac:chgData name="菅新汰" userId="01c54360-00c7-488f-8d39-14490bf2caa0" providerId="ADAL" clId="{6B5A7F3E-E802-4A2C-8A44-BC9D51A18607}" dt="2024-03-08T10:08:59.443" v="434" actId="700"/>
          <ac:spMkLst>
            <pc:docMk/>
            <pc:sldMk cId="1976534468" sldId="431"/>
            <ac:spMk id="11" creationId="{D9E71781-7FCB-B36B-FFD4-B32898192453}"/>
          </ac:spMkLst>
        </pc:spChg>
        <pc:spChg chg="add del mod ord">
          <ac:chgData name="菅新汰" userId="01c54360-00c7-488f-8d39-14490bf2caa0" providerId="ADAL" clId="{6B5A7F3E-E802-4A2C-8A44-BC9D51A18607}" dt="2024-03-08T10:08:59.443" v="434" actId="700"/>
          <ac:spMkLst>
            <pc:docMk/>
            <pc:sldMk cId="1976534468" sldId="431"/>
            <ac:spMk id="12" creationId="{F381D2B6-BFC9-8C26-8B76-DC389CBD2D2B}"/>
          </ac:spMkLst>
        </pc:spChg>
        <pc:picChg chg="add del">
          <ac:chgData name="菅新汰" userId="01c54360-00c7-488f-8d39-14490bf2caa0" providerId="ADAL" clId="{6B5A7F3E-E802-4A2C-8A44-BC9D51A18607}" dt="2024-03-08T10:02:19.889" v="302"/>
          <ac:picMkLst>
            <pc:docMk/>
            <pc:sldMk cId="1976534468" sldId="431"/>
            <ac:picMk id="5" creationId="{69E0953E-75AC-6CC8-1245-1DED43127FE4}"/>
          </ac:picMkLst>
        </pc:picChg>
      </pc:sldChg>
      <pc:sldChg chg="addSp delSp modSp mod chgLayout">
        <pc:chgData name="菅新汰" userId="01c54360-00c7-488f-8d39-14490bf2caa0" providerId="ADAL" clId="{6B5A7F3E-E802-4A2C-8A44-BC9D51A18607}" dt="2024-03-08T10:09:08.613" v="436" actId="700"/>
        <pc:sldMkLst>
          <pc:docMk/>
          <pc:sldMk cId="3649660176" sldId="432"/>
        </pc:sldMkLst>
        <pc:spChg chg="add del mod ord">
          <ac:chgData name="菅新汰" userId="01c54360-00c7-488f-8d39-14490bf2caa0" providerId="ADAL" clId="{6B5A7F3E-E802-4A2C-8A44-BC9D51A18607}" dt="2024-03-08T10:08:59.443" v="434" actId="700"/>
          <ac:spMkLst>
            <pc:docMk/>
            <pc:sldMk cId="3649660176" sldId="432"/>
            <ac:spMk id="2" creationId="{86AA9DF8-E379-1626-0ACD-798D7FF4D6B9}"/>
          </ac:spMkLst>
        </pc:spChg>
        <pc:spChg chg="add del mod ord">
          <ac:chgData name="菅新汰" userId="01c54360-00c7-488f-8d39-14490bf2caa0" providerId="ADAL" clId="{6B5A7F3E-E802-4A2C-8A44-BC9D51A18607}" dt="2024-03-08T10:08:59.443" v="434" actId="700"/>
          <ac:spMkLst>
            <pc:docMk/>
            <pc:sldMk cId="3649660176" sldId="432"/>
            <ac:spMk id="4" creationId="{3AA88C80-E49C-8F08-72AD-C48BFE712322}"/>
          </ac:spMkLst>
        </pc:spChg>
      </pc:sldChg>
      <pc:sldChg chg="addSp delSp modSp mod chgLayout">
        <pc:chgData name="菅新汰" userId="01c54360-00c7-488f-8d39-14490bf2caa0" providerId="ADAL" clId="{6B5A7F3E-E802-4A2C-8A44-BC9D51A18607}" dt="2024-03-08T10:09:08.613" v="436" actId="700"/>
        <pc:sldMkLst>
          <pc:docMk/>
          <pc:sldMk cId="324314629" sldId="433"/>
        </pc:sldMkLst>
        <pc:spChg chg="add del mod ord">
          <ac:chgData name="菅新汰" userId="01c54360-00c7-488f-8d39-14490bf2caa0" providerId="ADAL" clId="{6B5A7F3E-E802-4A2C-8A44-BC9D51A18607}" dt="2024-03-08T10:08:59.443" v="434" actId="700"/>
          <ac:spMkLst>
            <pc:docMk/>
            <pc:sldMk cId="324314629" sldId="433"/>
            <ac:spMk id="15" creationId="{3DABC186-5FF3-2491-089B-62B5082CAD6A}"/>
          </ac:spMkLst>
        </pc:spChg>
        <pc:spChg chg="add del mod ord">
          <ac:chgData name="菅新汰" userId="01c54360-00c7-488f-8d39-14490bf2caa0" providerId="ADAL" clId="{6B5A7F3E-E802-4A2C-8A44-BC9D51A18607}" dt="2024-03-08T10:08:59.443" v="434" actId="700"/>
          <ac:spMkLst>
            <pc:docMk/>
            <pc:sldMk cId="324314629" sldId="433"/>
            <ac:spMk id="17" creationId="{5AEAF622-AC02-B254-5DAD-42C16A4DB4D1}"/>
          </ac:spMkLst>
        </pc:spChg>
        <pc:picChg chg="del">
          <ac:chgData name="菅新汰" userId="01c54360-00c7-488f-8d39-14490bf2caa0" providerId="ADAL" clId="{6B5A7F3E-E802-4A2C-8A44-BC9D51A18607}" dt="2024-03-08T10:03:46.319" v="335" actId="478"/>
          <ac:picMkLst>
            <pc:docMk/>
            <pc:sldMk cId="324314629" sldId="433"/>
            <ac:picMk id="16" creationId="{CC82196F-6615-B201-EC6D-BD1B3F784BC0}"/>
          </ac:picMkLst>
        </pc:picChg>
        <pc:picChg chg="del">
          <ac:chgData name="菅新汰" userId="01c54360-00c7-488f-8d39-14490bf2caa0" providerId="ADAL" clId="{6B5A7F3E-E802-4A2C-8A44-BC9D51A18607}" dt="2024-03-08T10:03:45.732" v="334" actId="478"/>
          <ac:picMkLst>
            <pc:docMk/>
            <pc:sldMk cId="324314629" sldId="433"/>
            <ac:picMk id="19" creationId="{F8A3C06D-C2EE-0434-05DE-A1EF8CF2A0EB}"/>
          </ac:picMkLst>
        </pc:picChg>
        <pc:picChg chg="del">
          <ac:chgData name="菅新汰" userId="01c54360-00c7-488f-8d39-14490bf2caa0" providerId="ADAL" clId="{6B5A7F3E-E802-4A2C-8A44-BC9D51A18607}" dt="2024-03-08T10:03:45.105" v="333" actId="478"/>
          <ac:picMkLst>
            <pc:docMk/>
            <pc:sldMk cId="324314629" sldId="433"/>
            <ac:picMk id="20" creationId="{9C07D37D-54EC-E020-89C4-01DB38753E10}"/>
          </ac:picMkLst>
        </pc:picChg>
      </pc:sldChg>
      <pc:sldChg chg="addSp delSp modSp mod chgLayout">
        <pc:chgData name="菅新汰" userId="01c54360-00c7-488f-8d39-14490bf2caa0" providerId="ADAL" clId="{6B5A7F3E-E802-4A2C-8A44-BC9D51A18607}" dt="2024-03-08T10:09:08.613" v="436" actId="700"/>
        <pc:sldMkLst>
          <pc:docMk/>
          <pc:sldMk cId="2609492636" sldId="434"/>
        </pc:sldMkLst>
        <pc:spChg chg="add del mod ord">
          <ac:chgData name="菅新汰" userId="01c54360-00c7-488f-8d39-14490bf2caa0" providerId="ADAL" clId="{6B5A7F3E-E802-4A2C-8A44-BC9D51A18607}" dt="2024-03-08T10:00:26.636" v="262"/>
          <ac:spMkLst>
            <pc:docMk/>
            <pc:sldMk cId="2609492636" sldId="434"/>
            <ac:spMk id="2" creationId="{AF40AE23-4504-D85B-5D63-0659DFA186B5}"/>
          </ac:spMkLst>
        </pc:spChg>
        <pc:spChg chg="mod">
          <ac:chgData name="菅新汰" userId="01c54360-00c7-488f-8d39-14490bf2caa0" providerId="ADAL" clId="{6B5A7F3E-E802-4A2C-8A44-BC9D51A18607}" dt="2024-03-08T10:00:26.636" v="262"/>
          <ac:spMkLst>
            <pc:docMk/>
            <pc:sldMk cId="2609492636" sldId="434"/>
            <ac:spMk id="6" creationId="{14A83256-BC40-2AA9-4F76-296135D40351}"/>
          </ac:spMkLst>
        </pc:spChg>
        <pc:spChg chg="add del mod ord">
          <ac:chgData name="菅新汰" userId="01c54360-00c7-488f-8d39-14490bf2caa0" providerId="ADAL" clId="{6B5A7F3E-E802-4A2C-8A44-BC9D51A18607}" dt="2024-03-08T10:08:59.443" v="434" actId="700"/>
          <ac:spMkLst>
            <pc:docMk/>
            <pc:sldMk cId="2609492636" sldId="434"/>
            <ac:spMk id="7" creationId="{C604AA70-012A-F3A9-612D-61A4F4801F85}"/>
          </ac:spMkLst>
        </pc:spChg>
        <pc:spChg chg="add del mod ord">
          <ac:chgData name="菅新汰" userId="01c54360-00c7-488f-8d39-14490bf2caa0" providerId="ADAL" clId="{6B5A7F3E-E802-4A2C-8A44-BC9D51A18607}" dt="2024-03-08T10:08:59.443" v="434" actId="700"/>
          <ac:spMkLst>
            <pc:docMk/>
            <pc:sldMk cId="2609492636" sldId="434"/>
            <ac:spMk id="8" creationId="{1B64513A-1D54-8B49-D992-04D9BF477CD1}"/>
          </ac:spMkLst>
        </pc:spChg>
        <pc:picChg chg="del">
          <ac:chgData name="菅新汰" userId="01c54360-00c7-488f-8d39-14490bf2caa0" providerId="ADAL" clId="{6B5A7F3E-E802-4A2C-8A44-BC9D51A18607}" dt="2024-03-08T10:00:26.636" v="262"/>
          <ac:picMkLst>
            <pc:docMk/>
            <pc:sldMk cId="2609492636" sldId="434"/>
            <ac:picMk id="22" creationId="{E5EAE0AF-3ED9-0EB7-C2A0-B3364FCAF439}"/>
          </ac:picMkLst>
        </pc:picChg>
      </pc:sldChg>
      <pc:sldChg chg="addSp delSp modSp mod chgLayout">
        <pc:chgData name="菅新汰" userId="01c54360-00c7-488f-8d39-14490bf2caa0" providerId="ADAL" clId="{6B5A7F3E-E802-4A2C-8A44-BC9D51A18607}" dt="2024-03-08T10:09:08.613" v="436" actId="700"/>
        <pc:sldMkLst>
          <pc:docMk/>
          <pc:sldMk cId="2034145482" sldId="435"/>
        </pc:sldMkLst>
        <pc:spChg chg="add del mod ord">
          <ac:chgData name="菅新汰" userId="01c54360-00c7-488f-8d39-14490bf2caa0" providerId="ADAL" clId="{6B5A7F3E-E802-4A2C-8A44-BC9D51A18607}" dt="2024-03-08T10:08:59.443" v="434" actId="700"/>
          <ac:spMkLst>
            <pc:docMk/>
            <pc:sldMk cId="2034145482" sldId="435"/>
            <ac:spMk id="2" creationId="{82AC9BEB-1A78-1EDF-6F28-7DBA9F31CA3B}"/>
          </ac:spMkLst>
        </pc:spChg>
        <pc:spChg chg="add del mod ord">
          <ac:chgData name="菅新汰" userId="01c54360-00c7-488f-8d39-14490bf2caa0" providerId="ADAL" clId="{6B5A7F3E-E802-4A2C-8A44-BC9D51A18607}" dt="2024-03-08T10:08:59.443" v="434" actId="700"/>
          <ac:spMkLst>
            <pc:docMk/>
            <pc:sldMk cId="2034145482" sldId="435"/>
            <ac:spMk id="7" creationId="{CE095944-424A-FF0A-EAEF-2E9A7B684A57}"/>
          </ac:spMkLst>
        </pc:spChg>
      </pc:sldChg>
      <pc:sldChg chg="addSp delSp modSp mod chgLayout">
        <pc:chgData name="菅新汰" userId="01c54360-00c7-488f-8d39-14490bf2caa0" providerId="ADAL" clId="{6B5A7F3E-E802-4A2C-8A44-BC9D51A18607}" dt="2024-03-08T10:09:08.613" v="436" actId="700"/>
        <pc:sldMkLst>
          <pc:docMk/>
          <pc:sldMk cId="3919104212" sldId="436"/>
        </pc:sldMkLst>
        <pc:spChg chg="add del mod ord">
          <ac:chgData name="菅新汰" userId="01c54360-00c7-488f-8d39-14490bf2caa0" providerId="ADAL" clId="{6B5A7F3E-E802-4A2C-8A44-BC9D51A18607}" dt="2024-03-08T10:08:59.443" v="434" actId="700"/>
          <ac:spMkLst>
            <pc:docMk/>
            <pc:sldMk cId="3919104212" sldId="436"/>
            <ac:spMk id="6" creationId="{3DDD18D3-561C-0128-3495-FBF6D1B9D6B2}"/>
          </ac:spMkLst>
        </pc:spChg>
        <pc:spChg chg="add del mod ord">
          <ac:chgData name="菅新汰" userId="01c54360-00c7-488f-8d39-14490bf2caa0" providerId="ADAL" clId="{6B5A7F3E-E802-4A2C-8A44-BC9D51A18607}" dt="2024-03-08T10:08:59.443" v="434" actId="700"/>
          <ac:spMkLst>
            <pc:docMk/>
            <pc:sldMk cId="3919104212" sldId="436"/>
            <ac:spMk id="7" creationId="{00985109-E8AA-6742-03E5-64D0205FF02E}"/>
          </ac:spMkLst>
        </pc:spChg>
      </pc:sldChg>
      <pc:sldChg chg="addSp delSp modSp mod chgLayout">
        <pc:chgData name="菅新汰" userId="01c54360-00c7-488f-8d39-14490bf2caa0" providerId="ADAL" clId="{6B5A7F3E-E802-4A2C-8A44-BC9D51A18607}" dt="2024-03-08T10:09:08.613" v="436" actId="700"/>
        <pc:sldMkLst>
          <pc:docMk/>
          <pc:sldMk cId="1267634775" sldId="437"/>
        </pc:sldMkLst>
        <pc:spChg chg="add del mod ord">
          <ac:chgData name="菅新汰" userId="01c54360-00c7-488f-8d39-14490bf2caa0" providerId="ADAL" clId="{6B5A7F3E-E802-4A2C-8A44-BC9D51A18607}" dt="2024-03-08T10:08:59.443" v="434" actId="700"/>
          <ac:spMkLst>
            <pc:docMk/>
            <pc:sldMk cId="1267634775" sldId="437"/>
            <ac:spMk id="6" creationId="{CAB15081-E7F9-9B67-27CE-3FA933D39028}"/>
          </ac:spMkLst>
        </pc:spChg>
        <pc:spChg chg="add del mod ord">
          <ac:chgData name="菅新汰" userId="01c54360-00c7-488f-8d39-14490bf2caa0" providerId="ADAL" clId="{6B5A7F3E-E802-4A2C-8A44-BC9D51A18607}" dt="2024-03-08T10:08:59.443" v="434" actId="700"/>
          <ac:spMkLst>
            <pc:docMk/>
            <pc:sldMk cId="1267634775" sldId="437"/>
            <ac:spMk id="7" creationId="{4A2CDAC1-92A7-09DA-A086-E24D2A937F68}"/>
          </ac:spMkLst>
        </pc:spChg>
      </pc:sldChg>
      <pc:sldChg chg="addSp delSp modSp mod chgLayout">
        <pc:chgData name="菅新汰" userId="01c54360-00c7-488f-8d39-14490bf2caa0" providerId="ADAL" clId="{6B5A7F3E-E802-4A2C-8A44-BC9D51A18607}" dt="2024-03-08T10:09:08.613" v="436" actId="700"/>
        <pc:sldMkLst>
          <pc:docMk/>
          <pc:sldMk cId="3362586984" sldId="438"/>
        </pc:sldMkLst>
        <pc:spChg chg="add del mod ord">
          <ac:chgData name="菅新汰" userId="01c54360-00c7-488f-8d39-14490bf2caa0" providerId="ADAL" clId="{6B5A7F3E-E802-4A2C-8A44-BC9D51A18607}" dt="2024-03-08T10:08:59.443" v="434" actId="700"/>
          <ac:spMkLst>
            <pc:docMk/>
            <pc:sldMk cId="3362586984" sldId="438"/>
            <ac:spMk id="2" creationId="{802E96A3-BB4B-AA55-647C-0188B4B9C5A6}"/>
          </ac:spMkLst>
        </pc:spChg>
        <pc:spChg chg="add del mod ord">
          <ac:chgData name="菅新汰" userId="01c54360-00c7-488f-8d39-14490bf2caa0" providerId="ADAL" clId="{6B5A7F3E-E802-4A2C-8A44-BC9D51A18607}" dt="2024-03-08T10:08:59.443" v="434" actId="700"/>
          <ac:spMkLst>
            <pc:docMk/>
            <pc:sldMk cId="3362586984" sldId="438"/>
            <ac:spMk id="3" creationId="{3E34EFDE-093E-2ED6-EE52-52B45A3C7610}"/>
          </ac:spMkLst>
        </pc:spChg>
        <pc:spChg chg="del">
          <ac:chgData name="菅新汰" userId="01c54360-00c7-488f-8d39-14490bf2caa0" providerId="ADAL" clId="{6B5A7F3E-E802-4A2C-8A44-BC9D51A18607}" dt="2024-03-08T10:01:00.203" v="269" actId="478"/>
          <ac:spMkLst>
            <pc:docMk/>
            <pc:sldMk cId="3362586984" sldId="438"/>
            <ac:spMk id="20" creationId="{D67F3305-3D57-4E84-FE2A-E210C4EC5F13}"/>
          </ac:spMkLst>
        </pc:spChg>
      </pc:sldChg>
      <pc:sldChg chg="addSp delSp modSp mod chgLayout">
        <pc:chgData name="菅新汰" userId="01c54360-00c7-488f-8d39-14490bf2caa0" providerId="ADAL" clId="{6B5A7F3E-E802-4A2C-8A44-BC9D51A18607}" dt="2024-03-08T10:09:08.613" v="436" actId="700"/>
        <pc:sldMkLst>
          <pc:docMk/>
          <pc:sldMk cId="1646334060" sldId="439"/>
        </pc:sldMkLst>
        <pc:spChg chg="add del mod ord">
          <ac:chgData name="菅新汰" userId="01c54360-00c7-488f-8d39-14490bf2caa0" providerId="ADAL" clId="{6B5A7F3E-E802-4A2C-8A44-BC9D51A18607}" dt="2024-03-08T10:08:59.443" v="434" actId="700"/>
          <ac:spMkLst>
            <pc:docMk/>
            <pc:sldMk cId="1646334060" sldId="439"/>
            <ac:spMk id="23" creationId="{47566772-6236-4EB6-E6D6-D44B3BDE3973}"/>
          </ac:spMkLst>
        </pc:spChg>
        <pc:spChg chg="add del mod ord">
          <ac:chgData name="菅新汰" userId="01c54360-00c7-488f-8d39-14490bf2caa0" providerId="ADAL" clId="{6B5A7F3E-E802-4A2C-8A44-BC9D51A18607}" dt="2024-03-08T10:08:59.443" v="434" actId="700"/>
          <ac:spMkLst>
            <pc:docMk/>
            <pc:sldMk cId="1646334060" sldId="439"/>
            <ac:spMk id="28" creationId="{F5B77DC6-6058-D563-7A7A-F5F35FCD1D34}"/>
          </ac:spMkLst>
        </pc:spChg>
      </pc:sldChg>
      <pc:sldChg chg="addSp delSp modSp mod chgLayout">
        <pc:chgData name="菅新汰" userId="01c54360-00c7-488f-8d39-14490bf2caa0" providerId="ADAL" clId="{6B5A7F3E-E802-4A2C-8A44-BC9D51A18607}" dt="2024-03-08T10:09:08.613" v="436" actId="700"/>
        <pc:sldMkLst>
          <pc:docMk/>
          <pc:sldMk cId="1941273276" sldId="440"/>
        </pc:sldMkLst>
        <pc:spChg chg="add del mod ord">
          <ac:chgData name="菅新汰" userId="01c54360-00c7-488f-8d39-14490bf2caa0" providerId="ADAL" clId="{6B5A7F3E-E802-4A2C-8A44-BC9D51A18607}" dt="2024-03-08T10:08:59.443" v="434" actId="700"/>
          <ac:spMkLst>
            <pc:docMk/>
            <pc:sldMk cId="1941273276" sldId="440"/>
            <ac:spMk id="4" creationId="{11CE7D88-3D0B-BC3D-C23A-301300EAEBFC}"/>
          </ac:spMkLst>
        </pc:spChg>
        <pc:spChg chg="add del mod ord">
          <ac:chgData name="菅新汰" userId="01c54360-00c7-488f-8d39-14490bf2caa0" providerId="ADAL" clId="{6B5A7F3E-E802-4A2C-8A44-BC9D51A18607}" dt="2024-03-08T10:08:59.443" v="434" actId="700"/>
          <ac:spMkLst>
            <pc:docMk/>
            <pc:sldMk cId="1941273276" sldId="440"/>
            <ac:spMk id="21" creationId="{3FB240D9-4818-B614-80C9-AFDBB63ECCB5}"/>
          </ac:spMkLst>
        </pc:spChg>
      </pc:sldChg>
      <pc:sldChg chg="addSp delSp modSp mod chgLayout">
        <pc:chgData name="菅新汰" userId="01c54360-00c7-488f-8d39-14490bf2caa0" providerId="ADAL" clId="{6B5A7F3E-E802-4A2C-8A44-BC9D51A18607}" dt="2024-03-08T10:09:08.613" v="436" actId="700"/>
        <pc:sldMkLst>
          <pc:docMk/>
          <pc:sldMk cId="2350894286" sldId="441"/>
        </pc:sldMkLst>
        <pc:spChg chg="add del mod ord">
          <ac:chgData name="菅新汰" userId="01c54360-00c7-488f-8d39-14490bf2caa0" providerId="ADAL" clId="{6B5A7F3E-E802-4A2C-8A44-BC9D51A18607}" dt="2024-03-08T10:08:59.443" v="434" actId="700"/>
          <ac:spMkLst>
            <pc:docMk/>
            <pc:sldMk cId="2350894286" sldId="441"/>
            <ac:spMk id="3" creationId="{2927B709-1B50-0B8C-A88D-D6C08270FC80}"/>
          </ac:spMkLst>
        </pc:spChg>
        <pc:spChg chg="add del mod ord">
          <ac:chgData name="菅新汰" userId="01c54360-00c7-488f-8d39-14490bf2caa0" providerId="ADAL" clId="{6B5A7F3E-E802-4A2C-8A44-BC9D51A18607}" dt="2024-03-08T10:08:59.443" v="434" actId="700"/>
          <ac:spMkLst>
            <pc:docMk/>
            <pc:sldMk cId="2350894286" sldId="441"/>
            <ac:spMk id="5" creationId="{BAE0BB0F-BE74-E861-058A-8DA6268244BF}"/>
          </ac:spMkLst>
        </pc:spChg>
      </pc:sldChg>
      <pc:sldChg chg="addSp delSp modSp mod chgLayout">
        <pc:chgData name="菅新汰" userId="01c54360-00c7-488f-8d39-14490bf2caa0" providerId="ADAL" clId="{6B5A7F3E-E802-4A2C-8A44-BC9D51A18607}" dt="2024-03-08T10:09:08.613" v="436" actId="700"/>
        <pc:sldMkLst>
          <pc:docMk/>
          <pc:sldMk cId="618578647" sldId="442"/>
        </pc:sldMkLst>
        <pc:spChg chg="add del mod ord">
          <ac:chgData name="菅新汰" userId="01c54360-00c7-488f-8d39-14490bf2caa0" providerId="ADAL" clId="{6B5A7F3E-E802-4A2C-8A44-BC9D51A18607}" dt="2024-03-08T10:08:59.443" v="434" actId="700"/>
          <ac:spMkLst>
            <pc:docMk/>
            <pc:sldMk cId="618578647" sldId="442"/>
            <ac:spMk id="17" creationId="{D2B84496-0113-95BE-C7CD-A88BF09C2ED2}"/>
          </ac:spMkLst>
        </pc:spChg>
        <pc:spChg chg="add del mod ord">
          <ac:chgData name="菅新汰" userId="01c54360-00c7-488f-8d39-14490bf2caa0" providerId="ADAL" clId="{6B5A7F3E-E802-4A2C-8A44-BC9D51A18607}" dt="2024-03-08T10:08:59.443" v="434" actId="700"/>
          <ac:spMkLst>
            <pc:docMk/>
            <pc:sldMk cId="618578647" sldId="442"/>
            <ac:spMk id="19" creationId="{16CA384E-F03B-F754-6336-A52BF0E56C17}"/>
          </ac:spMkLst>
        </pc:spChg>
      </pc:sldChg>
      <pc:sldChg chg="addSp delSp modSp mod chgLayout">
        <pc:chgData name="菅新汰" userId="01c54360-00c7-488f-8d39-14490bf2caa0" providerId="ADAL" clId="{6B5A7F3E-E802-4A2C-8A44-BC9D51A18607}" dt="2024-03-08T10:09:08.613" v="436" actId="700"/>
        <pc:sldMkLst>
          <pc:docMk/>
          <pc:sldMk cId="2520359962" sldId="443"/>
        </pc:sldMkLst>
        <pc:spChg chg="add del mod ord">
          <ac:chgData name="菅新汰" userId="01c54360-00c7-488f-8d39-14490bf2caa0" providerId="ADAL" clId="{6B5A7F3E-E802-4A2C-8A44-BC9D51A18607}" dt="2024-03-08T10:08:59.443" v="434" actId="700"/>
          <ac:spMkLst>
            <pc:docMk/>
            <pc:sldMk cId="2520359962" sldId="443"/>
            <ac:spMk id="4" creationId="{71068F8B-8386-5303-51D0-E261CB97BE6E}"/>
          </ac:spMkLst>
        </pc:spChg>
        <pc:spChg chg="add del mod ord">
          <ac:chgData name="菅新汰" userId="01c54360-00c7-488f-8d39-14490bf2caa0" providerId="ADAL" clId="{6B5A7F3E-E802-4A2C-8A44-BC9D51A18607}" dt="2024-03-08T10:08:59.443" v="434" actId="700"/>
          <ac:spMkLst>
            <pc:docMk/>
            <pc:sldMk cId="2520359962" sldId="443"/>
            <ac:spMk id="6" creationId="{7BA484CA-6508-4CDB-3B5C-0D5404C8DA22}"/>
          </ac:spMkLst>
        </pc:spChg>
      </pc:sldChg>
      <pc:sldChg chg="addSp delSp modSp mod chgLayout">
        <pc:chgData name="菅新汰" userId="01c54360-00c7-488f-8d39-14490bf2caa0" providerId="ADAL" clId="{6B5A7F3E-E802-4A2C-8A44-BC9D51A18607}" dt="2024-03-08T10:09:08.613" v="436" actId="700"/>
        <pc:sldMkLst>
          <pc:docMk/>
          <pc:sldMk cId="1852193425" sldId="444"/>
        </pc:sldMkLst>
        <pc:spChg chg="add del mod ord">
          <ac:chgData name="菅新汰" userId="01c54360-00c7-488f-8d39-14490bf2caa0" providerId="ADAL" clId="{6B5A7F3E-E802-4A2C-8A44-BC9D51A18607}" dt="2024-03-08T10:08:59.443" v="434" actId="700"/>
          <ac:spMkLst>
            <pc:docMk/>
            <pc:sldMk cId="1852193425" sldId="444"/>
            <ac:spMk id="6" creationId="{951C0D63-6088-7B08-028A-3336B353BD18}"/>
          </ac:spMkLst>
        </pc:spChg>
        <pc:spChg chg="add del mod ord">
          <ac:chgData name="菅新汰" userId="01c54360-00c7-488f-8d39-14490bf2caa0" providerId="ADAL" clId="{6B5A7F3E-E802-4A2C-8A44-BC9D51A18607}" dt="2024-03-08T10:08:59.443" v="434" actId="700"/>
          <ac:spMkLst>
            <pc:docMk/>
            <pc:sldMk cId="1852193425" sldId="444"/>
            <ac:spMk id="7" creationId="{7FBE9919-4E73-FFC1-9E30-F15FB5C3254F}"/>
          </ac:spMkLst>
        </pc:spChg>
      </pc:sldChg>
      <pc:sldChg chg="addSp delSp modSp mod chgLayout">
        <pc:chgData name="菅新汰" userId="01c54360-00c7-488f-8d39-14490bf2caa0" providerId="ADAL" clId="{6B5A7F3E-E802-4A2C-8A44-BC9D51A18607}" dt="2024-03-08T10:09:08.613" v="436" actId="700"/>
        <pc:sldMkLst>
          <pc:docMk/>
          <pc:sldMk cId="514916502" sldId="445"/>
        </pc:sldMkLst>
        <pc:spChg chg="add del mod ord">
          <ac:chgData name="菅新汰" userId="01c54360-00c7-488f-8d39-14490bf2caa0" providerId="ADAL" clId="{6B5A7F3E-E802-4A2C-8A44-BC9D51A18607}" dt="2024-03-08T10:08:59.443" v="434" actId="700"/>
          <ac:spMkLst>
            <pc:docMk/>
            <pc:sldMk cId="514916502" sldId="445"/>
            <ac:spMk id="17" creationId="{1CE31913-E307-A982-5B14-91676427C59B}"/>
          </ac:spMkLst>
        </pc:spChg>
        <pc:spChg chg="add del mod ord">
          <ac:chgData name="菅新汰" userId="01c54360-00c7-488f-8d39-14490bf2caa0" providerId="ADAL" clId="{6B5A7F3E-E802-4A2C-8A44-BC9D51A18607}" dt="2024-03-08T10:08:59.443" v="434" actId="700"/>
          <ac:spMkLst>
            <pc:docMk/>
            <pc:sldMk cId="514916502" sldId="445"/>
            <ac:spMk id="18" creationId="{F9E522D9-747F-B3B7-658A-614F78E6CB5B}"/>
          </ac:spMkLst>
        </pc:spChg>
      </pc:sldChg>
      <pc:sldChg chg="addSp delSp modSp mod chgLayout">
        <pc:chgData name="菅新汰" userId="01c54360-00c7-488f-8d39-14490bf2caa0" providerId="ADAL" clId="{6B5A7F3E-E802-4A2C-8A44-BC9D51A18607}" dt="2024-03-08T10:09:08.613" v="436" actId="700"/>
        <pc:sldMkLst>
          <pc:docMk/>
          <pc:sldMk cId="750905341" sldId="446"/>
        </pc:sldMkLst>
        <pc:spChg chg="ord">
          <ac:chgData name="菅新汰" userId="01c54360-00c7-488f-8d39-14490bf2caa0" providerId="ADAL" clId="{6B5A7F3E-E802-4A2C-8A44-BC9D51A18607}" dt="2024-03-08T10:01:44.150" v="284" actId="171"/>
          <ac:spMkLst>
            <pc:docMk/>
            <pc:sldMk cId="750905341" sldId="446"/>
            <ac:spMk id="2" creationId="{B732644B-4C8B-ABFD-3DC3-E1AF34E73A84}"/>
          </ac:spMkLst>
        </pc:spChg>
        <pc:spChg chg="add del mod ord">
          <ac:chgData name="菅新汰" userId="01c54360-00c7-488f-8d39-14490bf2caa0" providerId="ADAL" clId="{6B5A7F3E-E802-4A2C-8A44-BC9D51A18607}" dt="2024-03-08T10:01:34.485" v="278"/>
          <ac:spMkLst>
            <pc:docMk/>
            <pc:sldMk cId="750905341" sldId="446"/>
            <ac:spMk id="3" creationId="{F9215732-6DC9-81B1-7796-FBD9F554EE3E}"/>
          </ac:spMkLst>
        </pc:spChg>
        <pc:spChg chg="ord">
          <ac:chgData name="菅新汰" userId="01c54360-00c7-488f-8d39-14490bf2caa0" providerId="ADAL" clId="{6B5A7F3E-E802-4A2C-8A44-BC9D51A18607}" dt="2024-03-08T10:01:44.150" v="284" actId="171"/>
          <ac:spMkLst>
            <pc:docMk/>
            <pc:sldMk cId="750905341" sldId="446"/>
            <ac:spMk id="10" creationId="{17C48664-E964-1B6A-1CCD-D1B34E2D2386}"/>
          </ac:spMkLst>
        </pc:spChg>
        <pc:spChg chg="mod">
          <ac:chgData name="菅新汰" userId="01c54360-00c7-488f-8d39-14490bf2caa0" providerId="ADAL" clId="{6B5A7F3E-E802-4A2C-8A44-BC9D51A18607}" dt="2024-03-08T10:01:34.485" v="278"/>
          <ac:spMkLst>
            <pc:docMk/>
            <pc:sldMk cId="750905341" sldId="446"/>
            <ac:spMk id="11" creationId="{822E7891-53B3-61DA-5122-D1F7658728BC}"/>
          </ac:spMkLst>
        </pc:spChg>
        <pc:spChg chg="add del mod ord">
          <ac:chgData name="菅新汰" userId="01c54360-00c7-488f-8d39-14490bf2caa0" providerId="ADAL" clId="{6B5A7F3E-E802-4A2C-8A44-BC9D51A18607}" dt="2024-03-08T10:08:59.443" v="434" actId="700"/>
          <ac:spMkLst>
            <pc:docMk/>
            <pc:sldMk cId="750905341" sldId="446"/>
            <ac:spMk id="12" creationId="{9CF1D41D-245E-EC14-96A4-52321FB6E526}"/>
          </ac:spMkLst>
        </pc:spChg>
        <pc:spChg chg="add del mod ord">
          <ac:chgData name="菅新汰" userId="01c54360-00c7-488f-8d39-14490bf2caa0" providerId="ADAL" clId="{6B5A7F3E-E802-4A2C-8A44-BC9D51A18607}" dt="2024-03-08T10:08:59.443" v="434" actId="700"/>
          <ac:spMkLst>
            <pc:docMk/>
            <pc:sldMk cId="750905341" sldId="446"/>
            <ac:spMk id="14" creationId="{8819E598-DB49-44F3-B8A4-C295CBCB9E12}"/>
          </ac:spMkLst>
        </pc:spChg>
        <pc:picChg chg="del">
          <ac:chgData name="菅新汰" userId="01c54360-00c7-488f-8d39-14490bf2caa0" providerId="ADAL" clId="{6B5A7F3E-E802-4A2C-8A44-BC9D51A18607}" dt="2024-03-08T10:01:34.485" v="278"/>
          <ac:picMkLst>
            <pc:docMk/>
            <pc:sldMk cId="750905341" sldId="446"/>
            <ac:picMk id="13" creationId="{4EECD0C4-A712-1CBE-902C-BBAD874AEB56}"/>
          </ac:picMkLst>
        </pc:picChg>
      </pc:sldChg>
      <pc:sldChg chg="addSp delSp modSp mod chgLayout">
        <pc:chgData name="菅新汰" userId="01c54360-00c7-488f-8d39-14490bf2caa0" providerId="ADAL" clId="{6B5A7F3E-E802-4A2C-8A44-BC9D51A18607}" dt="2024-03-08T10:09:08.613" v="436" actId="700"/>
        <pc:sldMkLst>
          <pc:docMk/>
          <pc:sldMk cId="1463621065" sldId="447"/>
        </pc:sldMkLst>
        <pc:spChg chg="add del mod ord">
          <ac:chgData name="菅新汰" userId="01c54360-00c7-488f-8d39-14490bf2caa0" providerId="ADAL" clId="{6B5A7F3E-E802-4A2C-8A44-BC9D51A18607}" dt="2024-03-08T10:08:59.443" v="434" actId="700"/>
          <ac:spMkLst>
            <pc:docMk/>
            <pc:sldMk cId="1463621065" sldId="447"/>
            <ac:spMk id="5" creationId="{77C098B9-566E-9CFA-12EA-1D4C7A39B8CD}"/>
          </ac:spMkLst>
        </pc:spChg>
        <pc:spChg chg="add del mod ord">
          <ac:chgData name="菅新汰" userId="01c54360-00c7-488f-8d39-14490bf2caa0" providerId="ADAL" clId="{6B5A7F3E-E802-4A2C-8A44-BC9D51A18607}" dt="2024-03-08T10:08:59.443" v="434" actId="700"/>
          <ac:spMkLst>
            <pc:docMk/>
            <pc:sldMk cId="1463621065" sldId="447"/>
            <ac:spMk id="22" creationId="{A091A610-A773-1D30-2C0B-A9DFF456F334}"/>
          </ac:spMkLst>
        </pc:spChg>
      </pc:sldChg>
      <pc:sldChg chg="addSp delSp modSp mod chgLayout">
        <pc:chgData name="菅新汰" userId="01c54360-00c7-488f-8d39-14490bf2caa0" providerId="ADAL" clId="{6B5A7F3E-E802-4A2C-8A44-BC9D51A18607}" dt="2024-03-08T10:09:08.613" v="436" actId="700"/>
        <pc:sldMkLst>
          <pc:docMk/>
          <pc:sldMk cId="2680501911" sldId="448"/>
        </pc:sldMkLst>
        <pc:spChg chg="add del mod ord">
          <ac:chgData name="菅新汰" userId="01c54360-00c7-488f-8d39-14490bf2caa0" providerId="ADAL" clId="{6B5A7F3E-E802-4A2C-8A44-BC9D51A18607}" dt="2024-03-08T10:08:59.443" v="434" actId="700"/>
          <ac:spMkLst>
            <pc:docMk/>
            <pc:sldMk cId="2680501911" sldId="448"/>
            <ac:spMk id="14" creationId="{C0BCBD85-A399-F14C-3D9E-746872D4CADE}"/>
          </ac:spMkLst>
        </pc:spChg>
        <pc:spChg chg="add del mod ord">
          <ac:chgData name="菅新汰" userId="01c54360-00c7-488f-8d39-14490bf2caa0" providerId="ADAL" clId="{6B5A7F3E-E802-4A2C-8A44-BC9D51A18607}" dt="2024-03-08T10:08:59.443" v="434" actId="700"/>
          <ac:spMkLst>
            <pc:docMk/>
            <pc:sldMk cId="2680501911" sldId="448"/>
            <ac:spMk id="15" creationId="{17A90545-BE7D-925F-167F-A500FAE85D80}"/>
          </ac:spMkLst>
        </pc:spChg>
      </pc:sldChg>
      <pc:sldChg chg="addSp delSp modSp mod chgLayout">
        <pc:chgData name="菅新汰" userId="01c54360-00c7-488f-8d39-14490bf2caa0" providerId="ADAL" clId="{6B5A7F3E-E802-4A2C-8A44-BC9D51A18607}" dt="2024-03-08T10:09:08.613" v="436" actId="700"/>
        <pc:sldMkLst>
          <pc:docMk/>
          <pc:sldMk cId="4096867748" sldId="449"/>
        </pc:sldMkLst>
        <pc:spChg chg="del">
          <ac:chgData name="菅新汰" userId="01c54360-00c7-488f-8d39-14490bf2caa0" providerId="ADAL" clId="{6B5A7F3E-E802-4A2C-8A44-BC9D51A18607}" dt="2024-03-08T10:07:33.015" v="387" actId="478"/>
          <ac:spMkLst>
            <pc:docMk/>
            <pc:sldMk cId="4096867748" sldId="449"/>
            <ac:spMk id="2" creationId="{80AEAA7B-C286-4A56-1D69-258F9A20FFB1}"/>
          </ac:spMkLst>
        </pc:spChg>
        <pc:spChg chg="del">
          <ac:chgData name="菅新汰" userId="01c54360-00c7-488f-8d39-14490bf2caa0" providerId="ADAL" clId="{6B5A7F3E-E802-4A2C-8A44-BC9D51A18607}" dt="2024-03-08T10:07:33.015" v="387" actId="478"/>
          <ac:spMkLst>
            <pc:docMk/>
            <pc:sldMk cId="4096867748" sldId="449"/>
            <ac:spMk id="3" creationId="{3F962DB8-5490-78D0-2EE5-A137EC3D1485}"/>
          </ac:spMkLst>
        </pc:spChg>
        <pc:spChg chg="add del mod ord">
          <ac:chgData name="菅新汰" userId="01c54360-00c7-488f-8d39-14490bf2caa0" providerId="ADAL" clId="{6B5A7F3E-E802-4A2C-8A44-BC9D51A18607}" dt="2024-03-08T10:08:59.443" v="434" actId="700"/>
          <ac:spMkLst>
            <pc:docMk/>
            <pc:sldMk cId="4096867748" sldId="449"/>
            <ac:spMk id="21" creationId="{E6557FA3-BE0D-52DC-5CC8-E52B696495BB}"/>
          </ac:spMkLst>
        </pc:spChg>
        <pc:spChg chg="add del mod ord">
          <ac:chgData name="菅新汰" userId="01c54360-00c7-488f-8d39-14490bf2caa0" providerId="ADAL" clId="{6B5A7F3E-E802-4A2C-8A44-BC9D51A18607}" dt="2024-03-08T10:08:59.443" v="434" actId="700"/>
          <ac:spMkLst>
            <pc:docMk/>
            <pc:sldMk cId="4096867748" sldId="449"/>
            <ac:spMk id="22" creationId="{3801C168-9433-520D-B10F-94947C8B6DC1}"/>
          </ac:spMkLst>
        </pc:spChg>
        <pc:cxnChg chg="del">
          <ac:chgData name="菅新汰" userId="01c54360-00c7-488f-8d39-14490bf2caa0" providerId="ADAL" clId="{6B5A7F3E-E802-4A2C-8A44-BC9D51A18607}" dt="2024-03-08T10:07:33.015" v="387" actId="478"/>
          <ac:cxnSpMkLst>
            <pc:docMk/>
            <pc:sldMk cId="4096867748" sldId="449"/>
            <ac:cxnSpMk id="4" creationId="{00CEBE09-EFA7-2890-8563-E95D6A875E40}"/>
          </ac:cxnSpMkLst>
        </pc:cxnChg>
      </pc:sldChg>
      <pc:sldChg chg="addSp delSp modSp mod chgLayout">
        <pc:chgData name="菅新汰" userId="01c54360-00c7-488f-8d39-14490bf2caa0" providerId="ADAL" clId="{6B5A7F3E-E802-4A2C-8A44-BC9D51A18607}" dt="2024-03-08T10:09:08.613" v="436" actId="700"/>
        <pc:sldMkLst>
          <pc:docMk/>
          <pc:sldMk cId="362786287" sldId="450"/>
        </pc:sldMkLst>
        <pc:spChg chg="add del mod ord">
          <ac:chgData name="菅新汰" userId="01c54360-00c7-488f-8d39-14490bf2caa0" providerId="ADAL" clId="{6B5A7F3E-E802-4A2C-8A44-BC9D51A18607}" dt="2024-03-08T10:08:59.443" v="434" actId="700"/>
          <ac:spMkLst>
            <pc:docMk/>
            <pc:sldMk cId="362786287" sldId="450"/>
            <ac:spMk id="4" creationId="{D0B78FD5-6374-4FA6-AAC7-327592C9B597}"/>
          </ac:spMkLst>
        </pc:spChg>
        <pc:spChg chg="add del mod ord">
          <ac:chgData name="菅新汰" userId="01c54360-00c7-488f-8d39-14490bf2caa0" providerId="ADAL" clId="{6B5A7F3E-E802-4A2C-8A44-BC9D51A18607}" dt="2024-03-08T10:08:59.443" v="434" actId="700"/>
          <ac:spMkLst>
            <pc:docMk/>
            <pc:sldMk cId="362786287" sldId="450"/>
            <ac:spMk id="17" creationId="{BF3C11EB-8EF1-A6C6-2353-4687BDB43330}"/>
          </ac:spMkLst>
        </pc:spChg>
      </pc:sldChg>
      <pc:sldChg chg="addSp delSp modSp mod chgLayout">
        <pc:chgData name="菅新汰" userId="01c54360-00c7-488f-8d39-14490bf2caa0" providerId="ADAL" clId="{6B5A7F3E-E802-4A2C-8A44-BC9D51A18607}" dt="2024-03-08T10:09:08.613" v="436" actId="700"/>
        <pc:sldMkLst>
          <pc:docMk/>
          <pc:sldMk cId="2702099967" sldId="451"/>
        </pc:sldMkLst>
        <pc:spChg chg="add del mod ord">
          <ac:chgData name="菅新汰" userId="01c54360-00c7-488f-8d39-14490bf2caa0" providerId="ADAL" clId="{6B5A7F3E-E802-4A2C-8A44-BC9D51A18607}" dt="2024-03-08T10:00:53.219" v="268"/>
          <ac:spMkLst>
            <pc:docMk/>
            <pc:sldMk cId="2702099967" sldId="451"/>
            <ac:spMk id="2" creationId="{5599F4B9-699E-1A21-BC0E-763080334CAE}"/>
          </ac:spMkLst>
        </pc:spChg>
        <pc:spChg chg="mod">
          <ac:chgData name="菅新汰" userId="01c54360-00c7-488f-8d39-14490bf2caa0" providerId="ADAL" clId="{6B5A7F3E-E802-4A2C-8A44-BC9D51A18607}" dt="2024-03-08T10:00:53.219" v="268"/>
          <ac:spMkLst>
            <pc:docMk/>
            <pc:sldMk cId="2702099967" sldId="451"/>
            <ac:spMk id="6" creationId="{E8A65CC9-E468-E099-B0F7-2D459F50C196}"/>
          </ac:spMkLst>
        </pc:spChg>
        <pc:spChg chg="add del mod ord">
          <ac:chgData name="菅新汰" userId="01c54360-00c7-488f-8d39-14490bf2caa0" providerId="ADAL" clId="{6B5A7F3E-E802-4A2C-8A44-BC9D51A18607}" dt="2024-03-08T10:08:59.443" v="434" actId="700"/>
          <ac:spMkLst>
            <pc:docMk/>
            <pc:sldMk cId="2702099967" sldId="451"/>
            <ac:spMk id="13" creationId="{3D755C9B-5B39-CB21-1D43-1DC4A2A20C3A}"/>
          </ac:spMkLst>
        </pc:spChg>
        <pc:spChg chg="add del mod ord">
          <ac:chgData name="菅新汰" userId="01c54360-00c7-488f-8d39-14490bf2caa0" providerId="ADAL" clId="{6B5A7F3E-E802-4A2C-8A44-BC9D51A18607}" dt="2024-03-08T10:08:59.443" v="434" actId="700"/>
          <ac:spMkLst>
            <pc:docMk/>
            <pc:sldMk cId="2702099967" sldId="451"/>
            <ac:spMk id="15" creationId="{1BF1DED6-7AD5-D3D4-A512-DF6FAFF60EB8}"/>
          </ac:spMkLst>
        </pc:spChg>
        <pc:picChg chg="del">
          <ac:chgData name="菅新汰" userId="01c54360-00c7-488f-8d39-14490bf2caa0" providerId="ADAL" clId="{6B5A7F3E-E802-4A2C-8A44-BC9D51A18607}" dt="2024-03-08T10:00:53.219" v="268"/>
          <ac:picMkLst>
            <pc:docMk/>
            <pc:sldMk cId="2702099967" sldId="451"/>
            <ac:picMk id="14" creationId="{9BDB70E7-1E23-D2E6-0F6A-7C1BB66BEABD}"/>
          </ac:picMkLst>
        </pc:picChg>
      </pc:sldChg>
      <pc:sldChg chg="addSp delSp modSp mod chgLayout">
        <pc:chgData name="菅新汰" userId="01c54360-00c7-488f-8d39-14490bf2caa0" providerId="ADAL" clId="{6B5A7F3E-E802-4A2C-8A44-BC9D51A18607}" dt="2024-03-08T10:09:08.613" v="436" actId="700"/>
        <pc:sldMkLst>
          <pc:docMk/>
          <pc:sldMk cId="1363741061" sldId="452"/>
        </pc:sldMkLst>
        <pc:spChg chg="add del mod ord">
          <ac:chgData name="菅新汰" userId="01c54360-00c7-488f-8d39-14490bf2caa0" providerId="ADAL" clId="{6B5A7F3E-E802-4A2C-8A44-BC9D51A18607}" dt="2024-03-08T10:08:59.443" v="434" actId="700"/>
          <ac:spMkLst>
            <pc:docMk/>
            <pc:sldMk cId="1363741061" sldId="452"/>
            <ac:spMk id="3" creationId="{82849A2C-5012-D503-57F3-706C90DD1613}"/>
          </ac:spMkLst>
        </pc:spChg>
        <pc:spChg chg="add del mod ord">
          <ac:chgData name="菅新汰" userId="01c54360-00c7-488f-8d39-14490bf2caa0" providerId="ADAL" clId="{6B5A7F3E-E802-4A2C-8A44-BC9D51A18607}" dt="2024-03-08T10:08:59.443" v="434" actId="700"/>
          <ac:spMkLst>
            <pc:docMk/>
            <pc:sldMk cId="1363741061" sldId="452"/>
            <ac:spMk id="4" creationId="{9DB886C0-6AC8-2185-0B21-9BA833BCB5EF}"/>
          </ac:spMkLst>
        </pc:spChg>
      </pc:sldChg>
      <pc:sldChg chg="addSp delSp modSp mod chgLayout">
        <pc:chgData name="菅新汰" userId="01c54360-00c7-488f-8d39-14490bf2caa0" providerId="ADAL" clId="{6B5A7F3E-E802-4A2C-8A44-BC9D51A18607}" dt="2024-03-08T10:09:08.613" v="436" actId="700"/>
        <pc:sldMkLst>
          <pc:docMk/>
          <pc:sldMk cId="2943612135" sldId="453"/>
        </pc:sldMkLst>
        <pc:spChg chg="add del mod ord">
          <ac:chgData name="菅新汰" userId="01c54360-00c7-488f-8d39-14490bf2caa0" providerId="ADAL" clId="{6B5A7F3E-E802-4A2C-8A44-BC9D51A18607}" dt="2024-03-08T10:08:59.443" v="434" actId="700"/>
          <ac:spMkLst>
            <pc:docMk/>
            <pc:sldMk cId="2943612135" sldId="453"/>
            <ac:spMk id="3" creationId="{32F9A86A-8524-1B28-C340-94F79D747295}"/>
          </ac:spMkLst>
        </pc:spChg>
        <pc:spChg chg="add del mod ord">
          <ac:chgData name="菅新汰" userId="01c54360-00c7-488f-8d39-14490bf2caa0" providerId="ADAL" clId="{6B5A7F3E-E802-4A2C-8A44-BC9D51A18607}" dt="2024-03-08T10:08:59.443" v="434" actId="700"/>
          <ac:spMkLst>
            <pc:docMk/>
            <pc:sldMk cId="2943612135" sldId="453"/>
            <ac:spMk id="4" creationId="{7054C612-4C51-D2A7-C6C7-CAB3658F04EB}"/>
          </ac:spMkLst>
        </pc:spChg>
      </pc:sldChg>
      <pc:sldChg chg="addSp delSp modSp mod chgLayout">
        <pc:chgData name="菅新汰" userId="01c54360-00c7-488f-8d39-14490bf2caa0" providerId="ADAL" clId="{6B5A7F3E-E802-4A2C-8A44-BC9D51A18607}" dt="2024-03-08T10:09:08.613" v="436" actId="700"/>
        <pc:sldMkLst>
          <pc:docMk/>
          <pc:sldMk cId="2695031796" sldId="454"/>
        </pc:sldMkLst>
        <pc:spChg chg="add del mod ord">
          <ac:chgData name="菅新汰" userId="01c54360-00c7-488f-8d39-14490bf2caa0" providerId="ADAL" clId="{6B5A7F3E-E802-4A2C-8A44-BC9D51A18607}" dt="2024-03-08T10:08:59.443" v="434" actId="700"/>
          <ac:spMkLst>
            <pc:docMk/>
            <pc:sldMk cId="2695031796" sldId="454"/>
            <ac:spMk id="2" creationId="{90E597BC-F13C-A301-80F8-EA1105592D1B}"/>
          </ac:spMkLst>
        </pc:spChg>
        <pc:spChg chg="add del mod ord">
          <ac:chgData name="菅新汰" userId="01c54360-00c7-488f-8d39-14490bf2caa0" providerId="ADAL" clId="{6B5A7F3E-E802-4A2C-8A44-BC9D51A18607}" dt="2024-03-08T10:08:59.443" v="434" actId="700"/>
          <ac:spMkLst>
            <pc:docMk/>
            <pc:sldMk cId="2695031796" sldId="454"/>
            <ac:spMk id="5" creationId="{CC2AB564-D605-3A7C-397A-35A2BE9532B2}"/>
          </ac:spMkLst>
        </pc:spChg>
        <pc:picChg chg="del">
          <ac:chgData name="菅新汰" userId="01c54360-00c7-488f-8d39-14490bf2caa0" providerId="ADAL" clId="{6B5A7F3E-E802-4A2C-8A44-BC9D51A18607}" dt="2024-03-08T10:03:42.116" v="332" actId="478"/>
          <ac:picMkLst>
            <pc:docMk/>
            <pc:sldMk cId="2695031796" sldId="454"/>
            <ac:picMk id="4" creationId="{D9FDAACC-1E1D-9D5A-9E71-FF0E9B32FE1F}"/>
          </ac:picMkLst>
        </pc:picChg>
      </pc:sldChg>
      <pc:sldChg chg="addSp delSp modSp mod chgLayout">
        <pc:chgData name="菅新汰" userId="01c54360-00c7-488f-8d39-14490bf2caa0" providerId="ADAL" clId="{6B5A7F3E-E802-4A2C-8A44-BC9D51A18607}" dt="2024-03-08T10:09:08.613" v="436" actId="700"/>
        <pc:sldMkLst>
          <pc:docMk/>
          <pc:sldMk cId="45436494" sldId="455"/>
        </pc:sldMkLst>
        <pc:spChg chg="add del mod ord">
          <ac:chgData name="菅新汰" userId="01c54360-00c7-488f-8d39-14490bf2caa0" providerId="ADAL" clId="{6B5A7F3E-E802-4A2C-8A44-BC9D51A18607}" dt="2024-03-08T10:08:59.443" v="434" actId="700"/>
          <ac:spMkLst>
            <pc:docMk/>
            <pc:sldMk cId="45436494" sldId="455"/>
            <ac:spMk id="4" creationId="{5A601D6D-A39A-43F8-684A-AE6319B96DEE}"/>
          </ac:spMkLst>
        </pc:spChg>
        <pc:spChg chg="add del mod ord">
          <ac:chgData name="菅新汰" userId="01c54360-00c7-488f-8d39-14490bf2caa0" providerId="ADAL" clId="{6B5A7F3E-E802-4A2C-8A44-BC9D51A18607}" dt="2024-03-08T10:08:59.443" v="434" actId="700"/>
          <ac:spMkLst>
            <pc:docMk/>
            <pc:sldMk cId="45436494" sldId="455"/>
            <ac:spMk id="5" creationId="{5BFBFE46-F14C-0A24-4CEC-F34817C9E8CC}"/>
          </ac:spMkLst>
        </pc:spChg>
      </pc:sldChg>
      <pc:sldChg chg="addSp delSp modSp mod chgLayout">
        <pc:chgData name="菅新汰" userId="01c54360-00c7-488f-8d39-14490bf2caa0" providerId="ADAL" clId="{6B5A7F3E-E802-4A2C-8A44-BC9D51A18607}" dt="2024-03-08T10:09:08.613" v="436" actId="700"/>
        <pc:sldMkLst>
          <pc:docMk/>
          <pc:sldMk cId="964253357" sldId="456"/>
        </pc:sldMkLst>
        <pc:spChg chg="add del mod ord">
          <ac:chgData name="菅新汰" userId="01c54360-00c7-488f-8d39-14490bf2caa0" providerId="ADAL" clId="{6B5A7F3E-E802-4A2C-8A44-BC9D51A18607}" dt="2024-03-08T10:08:59.443" v="434" actId="700"/>
          <ac:spMkLst>
            <pc:docMk/>
            <pc:sldMk cId="964253357" sldId="456"/>
            <ac:spMk id="21" creationId="{8A341DB9-18A4-D353-61CF-7A293F299666}"/>
          </ac:spMkLst>
        </pc:spChg>
        <pc:spChg chg="add del mod ord">
          <ac:chgData name="菅新汰" userId="01c54360-00c7-488f-8d39-14490bf2caa0" providerId="ADAL" clId="{6B5A7F3E-E802-4A2C-8A44-BC9D51A18607}" dt="2024-03-08T10:08:59.443" v="434" actId="700"/>
          <ac:spMkLst>
            <pc:docMk/>
            <pc:sldMk cId="964253357" sldId="456"/>
            <ac:spMk id="23" creationId="{BC1F9CBC-5AF1-05D3-4A79-F0A7DC3AD36C}"/>
          </ac:spMkLst>
        </pc:spChg>
      </pc:sldChg>
      <pc:sldChg chg="addSp delSp modSp mod chgLayout">
        <pc:chgData name="菅新汰" userId="01c54360-00c7-488f-8d39-14490bf2caa0" providerId="ADAL" clId="{6B5A7F3E-E802-4A2C-8A44-BC9D51A18607}" dt="2024-03-08T10:09:08.613" v="436" actId="700"/>
        <pc:sldMkLst>
          <pc:docMk/>
          <pc:sldMk cId="1343427779" sldId="458"/>
        </pc:sldMkLst>
        <pc:spChg chg="add del mod ord">
          <ac:chgData name="菅新汰" userId="01c54360-00c7-488f-8d39-14490bf2caa0" providerId="ADAL" clId="{6B5A7F3E-E802-4A2C-8A44-BC9D51A18607}" dt="2024-03-08T10:08:59.443" v="434" actId="700"/>
          <ac:spMkLst>
            <pc:docMk/>
            <pc:sldMk cId="1343427779" sldId="458"/>
            <ac:spMk id="2" creationId="{97D748D2-426F-B7F3-C0F2-ECAB062143BD}"/>
          </ac:spMkLst>
        </pc:spChg>
        <pc:spChg chg="add del mod ord">
          <ac:chgData name="菅新汰" userId="01c54360-00c7-488f-8d39-14490bf2caa0" providerId="ADAL" clId="{6B5A7F3E-E802-4A2C-8A44-BC9D51A18607}" dt="2024-03-08T10:08:59.443" v="434" actId="700"/>
          <ac:spMkLst>
            <pc:docMk/>
            <pc:sldMk cId="1343427779" sldId="458"/>
            <ac:spMk id="3" creationId="{B2E701C2-8EB8-6DA0-E59B-BB8B9A780852}"/>
          </ac:spMkLst>
        </pc:spChg>
      </pc:sldChg>
      <pc:sldChg chg="addSp delSp modSp mod chgLayout">
        <pc:chgData name="菅新汰" userId="01c54360-00c7-488f-8d39-14490bf2caa0" providerId="ADAL" clId="{6B5A7F3E-E802-4A2C-8A44-BC9D51A18607}" dt="2024-03-08T10:09:08.613" v="436" actId="700"/>
        <pc:sldMkLst>
          <pc:docMk/>
          <pc:sldMk cId="3334054122" sldId="459"/>
        </pc:sldMkLst>
        <pc:spChg chg="add del mod ord">
          <ac:chgData name="菅新汰" userId="01c54360-00c7-488f-8d39-14490bf2caa0" providerId="ADAL" clId="{6B5A7F3E-E802-4A2C-8A44-BC9D51A18607}" dt="2024-03-08T10:03:02.003" v="315"/>
          <ac:spMkLst>
            <pc:docMk/>
            <pc:sldMk cId="3334054122" sldId="459"/>
            <ac:spMk id="3" creationId="{D5B11332-ECE9-6E24-3CB2-752E30CA6E7F}"/>
          </ac:spMkLst>
        </pc:spChg>
        <pc:spChg chg="mod">
          <ac:chgData name="菅新汰" userId="01c54360-00c7-488f-8d39-14490bf2caa0" providerId="ADAL" clId="{6B5A7F3E-E802-4A2C-8A44-BC9D51A18607}" dt="2024-03-08T10:03:02.003" v="315"/>
          <ac:spMkLst>
            <pc:docMk/>
            <pc:sldMk cId="3334054122" sldId="459"/>
            <ac:spMk id="4" creationId="{FC040843-B6E2-B1E2-9B58-746EA737F8EA}"/>
          </ac:spMkLst>
        </pc:spChg>
        <pc:spChg chg="add del mod ord">
          <ac:chgData name="菅新汰" userId="01c54360-00c7-488f-8d39-14490bf2caa0" providerId="ADAL" clId="{6B5A7F3E-E802-4A2C-8A44-BC9D51A18607}" dt="2024-03-08T10:08:59.443" v="434" actId="700"/>
          <ac:spMkLst>
            <pc:docMk/>
            <pc:sldMk cId="3334054122" sldId="459"/>
            <ac:spMk id="5" creationId="{49D20CCA-54C3-B291-87C8-8B9B220E7B25}"/>
          </ac:spMkLst>
        </pc:spChg>
        <pc:spChg chg="add del mod ord">
          <ac:chgData name="菅新汰" userId="01c54360-00c7-488f-8d39-14490bf2caa0" providerId="ADAL" clId="{6B5A7F3E-E802-4A2C-8A44-BC9D51A18607}" dt="2024-03-08T10:08:59.443" v="434" actId="700"/>
          <ac:spMkLst>
            <pc:docMk/>
            <pc:sldMk cId="3334054122" sldId="459"/>
            <ac:spMk id="7" creationId="{2A171B72-64E6-3D1E-E7B8-94C913F5336C}"/>
          </ac:spMkLst>
        </pc:spChg>
        <pc:spChg chg="mod topLvl">
          <ac:chgData name="菅新汰" userId="01c54360-00c7-488f-8d39-14490bf2caa0" providerId="ADAL" clId="{6B5A7F3E-E802-4A2C-8A44-BC9D51A18607}" dt="2024-03-08T10:02:59.208" v="314" actId="165"/>
          <ac:spMkLst>
            <pc:docMk/>
            <pc:sldMk cId="3334054122" sldId="459"/>
            <ac:spMk id="23" creationId="{99E434FC-A100-D640-E447-ADB60CD42ECD}"/>
          </ac:spMkLst>
        </pc:spChg>
        <pc:spChg chg="mod topLvl">
          <ac:chgData name="菅新汰" userId="01c54360-00c7-488f-8d39-14490bf2caa0" providerId="ADAL" clId="{6B5A7F3E-E802-4A2C-8A44-BC9D51A18607}" dt="2024-03-08T10:02:59.208" v="314" actId="165"/>
          <ac:spMkLst>
            <pc:docMk/>
            <pc:sldMk cId="3334054122" sldId="459"/>
            <ac:spMk id="24" creationId="{91BE2BE9-257D-8645-7B8E-3BC83F34D8AC}"/>
          </ac:spMkLst>
        </pc:spChg>
        <pc:grpChg chg="del">
          <ac:chgData name="菅新汰" userId="01c54360-00c7-488f-8d39-14490bf2caa0" providerId="ADAL" clId="{6B5A7F3E-E802-4A2C-8A44-BC9D51A18607}" dt="2024-03-08T10:02:59.208" v="314" actId="165"/>
          <ac:grpSpMkLst>
            <pc:docMk/>
            <pc:sldMk cId="3334054122" sldId="459"/>
            <ac:grpSpMk id="25" creationId="{F0B95A23-D71F-6E89-BA90-8AF6886CA78E}"/>
          </ac:grpSpMkLst>
        </pc:grpChg>
        <pc:picChg chg="del mod topLvl">
          <ac:chgData name="菅新汰" userId="01c54360-00c7-488f-8d39-14490bf2caa0" providerId="ADAL" clId="{6B5A7F3E-E802-4A2C-8A44-BC9D51A18607}" dt="2024-03-08T10:03:02.003" v="315"/>
          <ac:picMkLst>
            <pc:docMk/>
            <pc:sldMk cId="3334054122" sldId="459"/>
            <ac:picMk id="20" creationId="{41C615B6-B682-AEC9-DB9D-D1E477F0E93E}"/>
          </ac:picMkLst>
        </pc:picChg>
      </pc:sldChg>
      <pc:sldChg chg="addSp delSp modSp mod chgLayout">
        <pc:chgData name="菅新汰" userId="01c54360-00c7-488f-8d39-14490bf2caa0" providerId="ADAL" clId="{6B5A7F3E-E802-4A2C-8A44-BC9D51A18607}" dt="2024-03-08T10:09:08.613" v="436" actId="700"/>
        <pc:sldMkLst>
          <pc:docMk/>
          <pc:sldMk cId="1918547162" sldId="460"/>
        </pc:sldMkLst>
        <pc:spChg chg="add del mod ord">
          <ac:chgData name="菅新汰" userId="01c54360-00c7-488f-8d39-14490bf2caa0" providerId="ADAL" clId="{6B5A7F3E-E802-4A2C-8A44-BC9D51A18607}" dt="2024-03-08T10:08:59.443" v="434" actId="700"/>
          <ac:spMkLst>
            <pc:docMk/>
            <pc:sldMk cId="1918547162" sldId="460"/>
            <ac:spMk id="3" creationId="{6BEBBDC0-5010-660D-F39B-2883AB965E37}"/>
          </ac:spMkLst>
        </pc:spChg>
        <pc:spChg chg="add del mod ord">
          <ac:chgData name="菅新汰" userId="01c54360-00c7-488f-8d39-14490bf2caa0" providerId="ADAL" clId="{6B5A7F3E-E802-4A2C-8A44-BC9D51A18607}" dt="2024-03-08T10:08:59.443" v="434" actId="700"/>
          <ac:spMkLst>
            <pc:docMk/>
            <pc:sldMk cId="1918547162" sldId="460"/>
            <ac:spMk id="7" creationId="{D91CB785-77E2-96B0-461A-087FB6FBC334}"/>
          </ac:spMkLst>
        </pc:spChg>
      </pc:sldChg>
      <pc:sldChg chg="addSp delSp modSp mod chgLayout">
        <pc:chgData name="菅新汰" userId="01c54360-00c7-488f-8d39-14490bf2caa0" providerId="ADAL" clId="{6B5A7F3E-E802-4A2C-8A44-BC9D51A18607}" dt="2024-03-08T10:09:08.613" v="436" actId="700"/>
        <pc:sldMkLst>
          <pc:docMk/>
          <pc:sldMk cId="3406862154" sldId="461"/>
        </pc:sldMkLst>
        <pc:spChg chg="add del mod ord">
          <ac:chgData name="菅新汰" userId="01c54360-00c7-488f-8d39-14490bf2caa0" providerId="ADAL" clId="{6B5A7F3E-E802-4A2C-8A44-BC9D51A18607}" dt="2024-03-08T10:08:59.443" v="434" actId="700"/>
          <ac:spMkLst>
            <pc:docMk/>
            <pc:sldMk cId="3406862154" sldId="461"/>
            <ac:spMk id="8" creationId="{291AEA9A-D9BB-1E28-B9AF-05DC6170686C}"/>
          </ac:spMkLst>
        </pc:spChg>
        <pc:spChg chg="add del mod ord">
          <ac:chgData name="菅新汰" userId="01c54360-00c7-488f-8d39-14490bf2caa0" providerId="ADAL" clId="{6B5A7F3E-E802-4A2C-8A44-BC9D51A18607}" dt="2024-03-08T10:08:59.443" v="434" actId="700"/>
          <ac:spMkLst>
            <pc:docMk/>
            <pc:sldMk cId="3406862154" sldId="461"/>
            <ac:spMk id="10" creationId="{11C2D8CC-3A3A-D176-8520-A552DA527AD7}"/>
          </ac:spMkLst>
        </pc:spChg>
      </pc:sldChg>
      <pc:sldChg chg="addSp delSp modSp mod chgLayout">
        <pc:chgData name="菅新汰" userId="01c54360-00c7-488f-8d39-14490bf2caa0" providerId="ADAL" clId="{6B5A7F3E-E802-4A2C-8A44-BC9D51A18607}" dt="2024-03-08T10:09:08.613" v="436" actId="700"/>
        <pc:sldMkLst>
          <pc:docMk/>
          <pc:sldMk cId="3020049464" sldId="462"/>
        </pc:sldMkLst>
        <pc:spChg chg="add del mod ord">
          <ac:chgData name="菅新汰" userId="01c54360-00c7-488f-8d39-14490bf2caa0" providerId="ADAL" clId="{6B5A7F3E-E802-4A2C-8A44-BC9D51A18607}" dt="2024-03-08T10:08:59.443" v="434" actId="700"/>
          <ac:spMkLst>
            <pc:docMk/>
            <pc:sldMk cId="3020049464" sldId="462"/>
            <ac:spMk id="13" creationId="{53400C9D-11B6-72E7-2D39-090618AD004B}"/>
          </ac:spMkLst>
        </pc:spChg>
        <pc:spChg chg="add del mod ord">
          <ac:chgData name="菅新汰" userId="01c54360-00c7-488f-8d39-14490bf2caa0" providerId="ADAL" clId="{6B5A7F3E-E802-4A2C-8A44-BC9D51A18607}" dt="2024-03-08T10:08:59.443" v="434" actId="700"/>
          <ac:spMkLst>
            <pc:docMk/>
            <pc:sldMk cId="3020049464" sldId="462"/>
            <ac:spMk id="14" creationId="{47C3916E-DFDB-D398-46B2-F1221C2F20E6}"/>
          </ac:spMkLst>
        </pc:spChg>
      </pc:sldChg>
      <pc:sldChg chg="addSp delSp modSp mod chgLayout">
        <pc:chgData name="菅新汰" userId="01c54360-00c7-488f-8d39-14490bf2caa0" providerId="ADAL" clId="{6B5A7F3E-E802-4A2C-8A44-BC9D51A18607}" dt="2024-03-08T10:09:08.613" v="436" actId="700"/>
        <pc:sldMkLst>
          <pc:docMk/>
          <pc:sldMk cId="1381309717" sldId="463"/>
        </pc:sldMkLst>
        <pc:spChg chg="add del mod ord">
          <ac:chgData name="菅新汰" userId="01c54360-00c7-488f-8d39-14490bf2caa0" providerId="ADAL" clId="{6B5A7F3E-E802-4A2C-8A44-BC9D51A18607}" dt="2024-03-08T10:08:59.443" v="434" actId="700"/>
          <ac:spMkLst>
            <pc:docMk/>
            <pc:sldMk cId="1381309717" sldId="463"/>
            <ac:spMk id="7" creationId="{1709EB21-3922-E710-9864-BE9C4C2667D0}"/>
          </ac:spMkLst>
        </pc:spChg>
        <pc:spChg chg="add del mod ord">
          <ac:chgData name="菅新汰" userId="01c54360-00c7-488f-8d39-14490bf2caa0" providerId="ADAL" clId="{6B5A7F3E-E802-4A2C-8A44-BC9D51A18607}" dt="2024-03-08T10:08:59.443" v="434" actId="700"/>
          <ac:spMkLst>
            <pc:docMk/>
            <pc:sldMk cId="1381309717" sldId="463"/>
            <ac:spMk id="8" creationId="{E621AE5A-12E0-D4D7-19DD-F7566536CA17}"/>
          </ac:spMkLst>
        </pc:spChg>
      </pc:sldChg>
      <pc:sldChg chg="addSp delSp modSp mod chgLayout">
        <pc:chgData name="菅新汰" userId="01c54360-00c7-488f-8d39-14490bf2caa0" providerId="ADAL" clId="{6B5A7F3E-E802-4A2C-8A44-BC9D51A18607}" dt="2024-03-08T10:09:08.613" v="436" actId="700"/>
        <pc:sldMkLst>
          <pc:docMk/>
          <pc:sldMk cId="3618242947" sldId="464"/>
        </pc:sldMkLst>
        <pc:spChg chg="add del mod ord">
          <ac:chgData name="菅新汰" userId="01c54360-00c7-488f-8d39-14490bf2caa0" providerId="ADAL" clId="{6B5A7F3E-E802-4A2C-8A44-BC9D51A18607}" dt="2024-03-08T10:08:59.443" v="434" actId="700"/>
          <ac:spMkLst>
            <pc:docMk/>
            <pc:sldMk cId="3618242947" sldId="464"/>
            <ac:spMk id="4" creationId="{DFDE08F9-A0EC-0930-EC2F-6E346CEACDE7}"/>
          </ac:spMkLst>
        </pc:spChg>
        <pc:spChg chg="add del mod ord">
          <ac:chgData name="菅新汰" userId="01c54360-00c7-488f-8d39-14490bf2caa0" providerId="ADAL" clId="{6B5A7F3E-E802-4A2C-8A44-BC9D51A18607}" dt="2024-03-08T10:08:59.443" v="434" actId="700"/>
          <ac:spMkLst>
            <pc:docMk/>
            <pc:sldMk cId="3618242947" sldId="464"/>
            <ac:spMk id="5" creationId="{52049288-B23E-B350-A491-0ACC9A82ADEA}"/>
          </ac:spMkLst>
        </pc:spChg>
      </pc:sldChg>
      <pc:sldChg chg="del">
        <pc:chgData name="菅新汰" userId="01c54360-00c7-488f-8d39-14490bf2caa0" providerId="ADAL" clId="{6B5A7F3E-E802-4A2C-8A44-BC9D51A18607}" dt="2024-03-08T10:05:40.643" v="381" actId="47"/>
        <pc:sldMkLst>
          <pc:docMk/>
          <pc:sldMk cId="3127238711" sldId="465"/>
        </pc:sldMkLst>
      </pc:sldChg>
      <pc:sldChg chg="addSp delSp modSp mod modClrScheme chgLayout">
        <pc:chgData name="菅新汰" userId="01c54360-00c7-488f-8d39-14490bf2caa0" providerId="ADAL" clId="{6B5A7F3E-E802-4A2C-8A44-BC9D51A18607}" dt="2024-03-08T10:09:08.613" v="436" actId="700"/>
        <pc:sldMkLst>
          <pc:docMk/>
          <pc:sldMk cId="3980863777" sldId="466"/>
        </pc:sldMkLst>
        <pc:spChg chg="add del mod ord">
          <ac:chgData name="菅新汰" userId="01c54360-00c7-488f-8d39-14490bf2caa0" providerId="ADAL" clId="{6B5A7F3E-E802-4A2C-8A44-BC9D51A18607}" dt="2024-03-08T10:08:59.443" v="434" actId="700"/>
          <ac:spMkLst>
            <pc:docMk/>
            <pc:sldMk cId="3980863777" sldId="466"/>
            <ac:spMk id="3" creationId="{49B8EA93-0528-930D-27BE-A0D880D13762}"/>
          </ac:spMkLst>
        </pc:spChg>
        <pc:spChg chg="add del mod ord">
          <ac:chgData name="菅新汰" userId="01c54360-00c7-488f-8d39-14490bf2caa0" providerId="ADAL" clId="{6B5A7F3E-E802-4A2C-8A44-BC9D51A18607}" dt="2024-03-08T10:08:59.443" v="434" actId="700"/>
          <ac:spMkLst>
            <pc:docMk/>
            <pc:sldMk cId="3980863777" sldId="466"/>
            <ac:spMk id="4" creationId="{FDF5A452-EFC1-4066-D21E-B15312835DBB}"/>
          </ac:spMkLst>
        </pc:spChg>
      </pc:sldChg>
      <pc:sldChg chg="addSp delSp modSp mod modClrScheme chgLayout">
        <pc:chgData name="菅新汰" userId="01c54360-00c7-488f-8d39-14490bf2caa0" providerId="ADAL" clId="{6B5A7F3E-E802-4A2C-8A44-BC9D51A18607}" dt="2024-03-08T10:09:08.613" v="436" actId="700"/>
        <pc:sldMkLst>
          <pc:docMk/>
          <pc:sldMk cId="3779211298" sldId="467"/>
        </pc:sldMkLst>
        <pc:spChg chg="add del mod ord">
          <ac:chgData name="菅新汰" userId="01c54360-00c7-488f-8d39-14490bf2caa0" providerId="ADAL" clId="{6B5A7F3E-E802-4A2C-8A44-BC9D51A18607}" dt="2024-03-08T10:08:59.443" v="434" actId="700"/>
          <ac:spMkLst>
            <pc:docMk/>
            <pc:sldMk cId="3779211298" sldId="467"/>
            <ac:spMk id="2" creationId="{26377DBC-FE8A-B61A-7AB6-BCD76C50C2BF}"/>
          </ac:spMkLst>
        </pc:spChg>
        <pc:spChg chg="add del mod ord">
          <ac:chgData name="菅新汰" userId="01c54360-00c7-488f-8d39-14490bf2caa0" providerId="ADAL" clId="{6B5A7F3E-E802-4A2C-8A44-BC9D51A18607}" dt="2024-03-08T10:08:59.443" v="434" actId="700"/>
          <ac:spMkLst>
            <pc:docMk/>
            <pc:sldMk cId="3779211298" sldId="467"/>
            <ac:spMk id="6" creationId="{4C7179E2-D5A0-AD40-F6AF-483798A4968E}"/>
          </ac:spMkLst>
        </pc:spChg>
      </pc:sldChg>
      <pc:sldChg chg="addSp delSp modSp mod modClrScheme chgLayout">
        <pc:chgData name="菅新汰" userId="01c54360-00c7-488f-8d39-14490bf2caa0" providerId="ADAL" clId="{6B5A7F3E-E802-4A2C-8A44-BC9D51A18607}" dt="2024-03-08T10:09:08.613" v="436" actId="700"/>
        <pc:sldMkLst>
          <pc:docMk/>
          <pc:sldMk cId="3203386510" sldId="469"/>
        </pc:sldMkLst>
        <pc:spChg chg="add del mod ord">
          <ac:chgData name="菅新汰" userId="01c54360-00c7-488f-8d39-14490bf2caa0" providerId="ADAL" clId="{6B5A7F3E-E802-4A2C-8A44-BC9D51A18607}" dt="2024-03-08T10:08:59.443" v="434" actId="700"/>
          <ac:spMkLst>
            <pc:docMk/>
            <pc:sldMk cId="3203386510" sldId="469"/>
            <ac:spMk id="5" creationId="{517A557D-8ED2-57D5-147B-F9BB74833A55}"/>
          </ac:spMkLst>
        </pc:spChg>
        <pc:spChg chg="add del mod ord">
          <ac:chgData name="菅新汰" userId="01c54360-00c7-488f-8d39-14490bf2caa0" providerId="ADAL" clId="{6B5A7F3E-E802-4A2C-8A44-BC9D51A18607}" dt="2024-03-08T10:08:59.443" v="434" actId="700"/>
          <ac:spMkLst>
            <pc:docMk/>
            <pc:sldMk cId="3203386510" sldId="469"/>
            <ac:spMk id="8" creationId="{85969DC2-AEEA-011D-D064-8FF8F0706846}"/>
          </ac:spMkLst>
        </pc:spChg>
      </pc:sldChg>
      <pc:sldChg chg="del">
        <pc:chgData name="菅新汰" userId="01c54360-00c7-488f-8d39-14490bf2caa0" providerId="ADAL" clId="{6B5A7F3E-E802-4A2C-8A44-BC9D51A18607}" dt="2024-03-08T10:05:40.643" v="381" actId="47"/>
        <pc:sldMkLst>
          <pc:docMk/>
          <pc:sldMk cId="3828435641" sldId="470"/>
        </pc:sldMkLst>
      </pc:sldChg>
      <pc:sldChg chg="addSp delSp modSp mod modClrScheme chgLayout">
        <pc:chgData name="菅新汰" userId="01c54360-00c7-488f-8d39-14490bf2caa0" providerId="ADAL" clId="{6B5A7F3E-E802-4A2C-8A44-BC9D51A18607}" dt="2024-03-08T10:09:08.613" v="436" actId="700"/>
        <pc:sldMkLst>
          <pc:docMk/>
          <pc:sldMk cId="1728094129" sldId="471"/>
        </pc:sldMkLst>
        <pc:spChg chg="add del mod ord">
          <ac:chgData name="菅新汰" userId="01c54360-00c7-488f-8d39-14490bf2caa0" providerId="ADAL" clId="{6B5A7F3E-E802-4A2C-8A44-BC9D51A18607}" dt="2024-03-08T10:05:05.826" v="374"/>
          <ac:spMkLst>
            <pc:docMk/>
            <pc:sldMk cId="1728094129" sldId="471"/>
            <ac:spMk id="8" creationId="{BD0D6965-C0CB-F3D3-5890-DFECC6B34EDE}"/>
          </ac:spMkLst>
        </pc:spChg>
        <pc:spChg chg="mod ord">
          <ac:chgData name="菅新汰" userId="01c54360-00c7-488f-8d39-14490bf2caa0" providerId="ADAL" clId="{6B5A7F3E-E802-4A2C-8A44-BC9D51A18607}" dt="2024-03-08T10:05:07.838" v="377" actId="170"/>
          <ac:spMkLst>
            <pc:docMk/>
            <pc:sldMk cId="1728094129" sldId="471"/>
            <ac:spMk id="10" creationId="{BFBB447C-E561-5187-3624-CB9C37F156E5}"/>
          </ac:spMkLst>
        </pc:spChg>
        <pc:spChg chg="add del mod ord">
          <ac:chgData name="菅新汰" userId="01c54360-00c7-488f-8d39-14490bf2caa0" providerId="ADAL" clId="{6B5A7F3E-E802-4A2C-8A44-BC9D51A18607}" dt="2024-03-08T10:08:59.443" v="434" actId="700"/>
          <ac:spMkLst>
            <pc:docMk/>
            <pc:sldMk cId="1728094129" sldId="471"/>
            <ac:spMk id="11" creationId="{29809C9F-C36E-6054-44C2-B68DBB174A85}"/>
          </ac:spMkLst>
        </pc:spChg>
        <pc:spChg chg="add del mod ord">
          <ac:chgData name="菅新汰" userId="01c54360-00c7-488f-8d39-14490bf2caa0" providerId="ADAL" clId="{6B5A7F3E-E802-4A2C-8A44-BC9D51A18607}" dt="2024-03-08T10:08:59.443" v="434" actId="700"/>
          <ac:spMkLst>
            <pc:docMk/>
            <pc:sldMk cId="1728094129" sldId="471"/>
            <ac:spMk id="13" creationId="{E7E1DAE3-CDEC-86E7-DEE8-32560D9EEFF7}"/>
          </ac:spMkLst>
        </pc:spChg>
        <pc:picChg chg="del">
          <ac:chgData name="菅新汰" userId="01c54360-00c7-488f-8d39-14490bf2caa0" providerId="ADAL" clId="{6B5A7F3E-E802-4A2C-8A44-BC9D51A18607}" dt="2024-03-08T10:05:05.826" v="374"/>
          <ac:picMkLst>
            <pc:docMk/>
            <pc:sldMk cId="1728094129" sldId="471"/>
            <ac:picMk id="9" creationId="{48975981-26EB-699F-8B9A-5BBA6BFC1E4B}"/>
          </ac:picMkLst>
        </pc:picChg>
      </pc:sldChg>
      <pc:sldChg chg="addSp delSp modSp mod modClrScheme chgLayout">
        <pc:chgData name="菅新汰" userId="01c54360-00c7-488f-8d39-14490bf2caa0" providerId="ADAL" clId="{6B5A7F3E-E802-4A2C-8A44-BC9D51A18607}" dt="2024-03-08T10:09:08.613" v="436" actId="700"/>
        <pc:sldMkLst>
          <pc:docMk/>
          <pc:sldMk cId="2686934850" sldId="472"/>
        </pc:sldMkLst>
        <pc:spChg chg="add del mod ord">
          <ac:chgData name="菅新汰" userId="01c54360-00c7-488f-8d39-14490bf2caa0" providerId="ADAL" clId="{6B5A7F3E-E802-4A2C-8A44-BC9D51A18607}" dt="2024-03-08T10:08:59.443" v="434" actId="700"/>
          <ac:spMkLst>
            <pc:docMk/>
            <pc:sldMk cId="2686934850" sldId="472"/>
            <ac:spMk id="2" creationId="{86FAA898-9E5C-3FE2-7256-DDF08D64ECE5}"/>
          </ac:spMkLst>
        </pc:spChg>
        <pc:spChg chg="add del mod ord">
          <ac:chgData name="菅新汰" userId="01c54360-00c7-488f-8d39-14490bf2caa0" providerId="ADAL" clId="{6B5A7F3E-E802-4A2C-8A44-BC9D51A18607}" dt="2024-03-08T10:08:59.443" v="434" actId="700"/>
          <ac:spMkLst>
            <pc:docMk/>
            <pc:sldMk cId="2686934850" sldId="472"/>
            <ac:spMk id="3" creationId="{3D7C2D54-3578-C07B-BE78-A5452CF21B65}"/>
          </ac:spMkLst>
        </pc:spChg>
      </pc:sldChg>
      <pc:sldChg chg="addSp delSp modSp mod modClrScheme chgLayout">
        <pc:chgData name="菅新汰" userId="01c54360-00c7-488f-8d39-14490bf2caa0" providerId="ADAL" clId="{6B5A7F3E-E802-4A2C-8A44-BC9D51A18607}" dt="2024-03-08T10:09:08.613" v="436" actId="700"/>
        <pc:sldMkLst>
          <pc:docMk/>
          <pc:sldMk cId="520349066" sldId="474"/>
        </pc:sldMkLst>
        <pc:spChg chg="add del mod ord">
          <ac:chgData name="菅新汰" userId="01c54360-00c7-488f-8d39-14490bf2caa0" providerId="ADAL" clId="{6B5A7F3E-E802-4A2C-8A44-BC9D51A18607}" dt="2024-03-08T10:08:59.443" v="434" actId="700"/>
          <ac:spMkLst>
            <pc:docMk/>
            <pc:sldMk cId="520349066" sldId="474"/>
            <ac:spMk id="4" creationId="{56878157-0C66-711D-AEE7-3D14297BC6F5}"/>
          </ac:spMkLst>
        </pc:spChg>
        <pc:spChg chg="add del mod ord">
          <ac:chgData name="菅新汰" userId="01c54360-00c7-488f-8d39-14490bf2caa0" providerId="ADAL" clId="{6B5A7F3E-E802-4A2C-8A44-BC9D51A18607}" dt="2024-03-08T10:08:59.443" v="434" actId="700"/>
          <ac:spMkLst>
            <pc:docMk/>
            <pc:sldMk cId="520349066" sldId="474"/>
            <ac:spMk id="5" creationId="{A086F752-BB01-DF52-D34C-A0697B893FBB}"/>
          </ac:spMkLst>
        </pc:spChg>
      </pc:sldChg>
      <pc:sldChg chg="addSp delSp modSp mod modClrScheme chgLayout">
        <pc:chgData name="菅新汰" userId="01c54360-00c7-488f-8d39-14490bf2caa0" providerId="ADAL" clId="{6B5A7F3E-E802-4A2C-8A44-BC9D51A18607}" dt="2024-03-08T10:09:08.613" v="436" actId="700"/>
        <pc:sldMkLst>
          <pc:docMk/>
          <pc:sldMk cId="594080536" sldId="475"/>
        </pc:sldMkLst>
        <pc:spChg chg="add del mod ord">
          <ac:chgData name="菅新汰" userId="01c54360-00c7-488f-8d39-14490bf2caa0" providerId="ADAL" clId="{6B5A7F3E-E802-4A2C-8A44-BC9D51A18607}" dt="2024-03-08T10:08:59.443" v="434" actId="700"/>
          <ac:spMkLst>
            <pc:docMk/>
            <pc:sldMk cId="594080536" sldId="475"/>
            <ac:spMk id="2" creationId="{024F6CF1-8EF1-F0DE-D1CE-020639F0F0CD}"/>
          </ac:spMkLst>
        </pc:spChg>
        <pc:spChg chg="add del mod ord">
          <ac:chgData name="菅新汰" userId="01c54360-00c7-488f-8d39-14490bf2caa0" providerId="ADAL" clId="{6B5A7F3E-E802-4A2C-8A44-BC9D51A18607}" dt="2024-03-08T10:08:59.443" v="434" actId="700"/>
          <ac:spMkLst>
            <pc:docMk/>
            <pc:sldMk cId="594080536" sldId="475"/>
            <ac:spMk id="3" creationId="{21BBD8D4-8081-185D-2B97-65FBDD6FBC08}"/>
          </ac:spMkLst>
        </pc:spChg>
      </pc:sldChg>
      <pc:sldChg chg="addSp delSp modSp mod modClrScheme chgLayout">
        <pc:chgData name="菅新汰" userId="01c54360-00c7-488f-8d39-14490bf2caa0" providerId="ADAL" clId="{6B5A7F3E-E802-4A2C-8A44-BC9D51A18607}" dt="2024-03-08T10:09:08.613" v="436" actId="700"/>
        <pc:sldMkLst>
          <pc:docMk/>
          <pc:sldMk cId="1374876570" sldId="476"/>
        </pc:sldMkLst>
        <pc:spChg chg="add del mod">
          <ac:chgData name="菅新汰" userId="01c54360-00c7-488f-8d39-14490bf2caa0" providerId="ADAL" clId="{6B5A7F3E-E802-4A2C-8A44-BC9D51A18607}" dt="2024-03-08T09:50:17.126" v="21" actId="21"/>
          <ac:spMkLst>
            <pc:docMk/>
            <pc:sldMk cId="1374876570" sldId="476"/>
            <ac:spMk id="3" creationId="{CB1801BC-989A-2BC3-9F5D-6FC78C5EC59C}"/>
          </ac:spMkLst>
        </pc:spChg>
        <pc:spChg chg="add mod ord">
          <ac:chgData name="菅新汰" userId="01c54360-00c7-488f-8d39-14490bf2caa0" providerId="ADAL" clId="{6B5A7F3E-E802-4A2C-8A44-BC9D51A18607}" dt="2024-03-08T09:50:31.797" v="28" actId="167"/>
          <ac:spMkLst>
            <pc:docMk/>
            <pc:sldMk cId="1374876570" sldId="476"/>
            <ac:spMk id="6" creationId="{CB1801BC-989A-2BC3-9F5D-6FC78C5EC59C}"/>
          </ac:spMkLst>
        </pc:spChg>
        <pc:spChg chg="add del ord">
          <ac:chgData name="菅新汰" userId="01c54360-00c7-488f-8d39-14490bf2caa0" providerId="ADAL" clId="{6B5A7F3E-E802-4A2C-8A44-BC9D51A18607}" dt="2024-03-08T09:50:19.985" v="23" actId="171"/>
          <ac:spMkLst>
            <pc:docMk/>
            <pc:sldMk cId="1374876570" sldId="476"/>
            <ac:spMk id="9" creationId="{65B42A88-69ED-12BF-DAEA-ABC42D3A66D6}"/>
          </ac:spMkLst>
        </pc:spChg>
        <pc:spChg chg="add del mod ord">
          <ac:chgData name="菅新汰" userId="01c54360-00c7-488f-8d39-14490bf2caa0" providerId="ADAL" clId="{6B5A7F3E-E802-4A2C-8A44-BC9D51A18607}" dt="2024-03-08T10:08:59.443" v="434" actId="700"/>
          <ac:spMkLst>
            <pc:docMk/>
            <pc:sldMk cId="1374876570" sldId="476"/>
            <ac:spMk id="17" creationId="{0F9537F5-1F2F-A3AE-AC91-2798870403EF}"/>
          </ac:spMkLst>
        </pc:spChg>
        <pc:spChg chg="add del mod ord">
          <ac:chgData name="菅新汰" userId="01c54360-00c7-488f-8d39-14490bf2caa0" providerId="ADAL" clId="{6B5A7F3E-E802-4A2C-8A44-BC9D51A18607}" dt="2024-03-08T10:08:59.443" v="434" actId="700"/>
          <ac:spMkLst>
            <pc:docMk/>
            <pc:sldMk cId="1374876570" sldId="476"/>
            <ac:spMk id="18" creationId="{53ADF5B8-EA2D-D1B1-D67F-737D20C7225A}"/>
          </ac:spMkLst>
        </pc:spChg>
        <pc:grpChg chg="del">
          <ac:chgData name="菅新汰" userId="01c54360-00c7-488f-8d39-14490bf2caa0" providerId="ADAL" clId="{6B5A7F3E-E802-4A2C-8A44-BC9D51A18607}" dt="2024-03-08T09:50:24.125" v="25" actId="478"/>
          <ac:grpSpMkLst>
            <pc:docMk/>
            <pc:sldMk cId="1374876570" sldId="476"/>
            <ac:grpSpMk id="14" creationId="{7B4CA2D6-4545-E650-097C-CEE17CBF07D2}"/>
          </ac:grpSpMkLst>
        </pc:grpChg>
        <pc:picChg chg="del">
          <ac:chgData name="菅新汰" userId="01c54360-00c7-488f-8d39-14490bf2caa0" providerId="ADAL" clId="{6B5A7F3E-E802-4A2C-8A44-BC9D51A18607}" dt="2024-03-08T09:50:22.256" v="24" actId="478"/>
          <ac:picMkLst>
            <pc:docMk/>
            <pc:sldMk cId="1374876570" sldId="476"/>
            <ac:picMk id="8" creationId="{695E31BA-ADED-C1ED-785E-28BF002E569C}"/>
          </ac:picMkLst>
        </pc:picChg>
      </pc:sldChg>
      <pc:sldChg chg="addSp delSp modSp mod modClrScheme chgLayout">
        <pc:chgData name="菅新汰" userId="01c54360-00c7-488f-8d39-14490bf2caa0" providerId="ADAL" clId="{6B5A7F3E-E802-4A2C-8A44-BC9D51A18607}" dt="2024-03-08T10:09:08.613" v="436" actId="700"/>
        <pc:sldMkLst>
          <pc:docMk/>
          <pc:sldMk cId="1031424103" sldId="477"/>
        </pc:sldMkLst>
        <pc:spChg chg="add del mod ord">
          <ac:chgData name="菅新汰" userId="01c54360-00c7-488f-8d39-14490bf2caa0" providerId="ADAL" clId="{6B5A7F3E-E802-4A2C-8A44-BC9D51A18607}" dt="2024-03-08T09:51:50.065" v="56"/>
          <ac:spMkLst>
            <pc:docMk/>
            <pc:sldMk cId="1031424103" sldId="477"/>
            <ac:spMk id="4" creationId="{D73669AC-32B6-C811-BCFA-360339496496}"/>
          </ac:spMkLst>
        </pc:spChg>
        <pc:spChg chg="mod">
          <ac:chgData name="菅新汰" userId="01c54360-00c7-488f-8d39-14490bf2caa0" providerId="ADAL" clId="{6B5A7F3E-E802-4A2C-8A44-BC9D51A18607}" dt="2024-03-08T09:51:54.547" v="57" actId="2085"/>
          <ac:spMkLst>
            <pc:docMk/>
            <pc:sldMk cId="1031424103" sldId="477"/>
            <ac:spMk id="5" creationId="{0E0412A4-3A6D-6901-2B58-30E61CAF2D17}"/>
          </ac:spMkLst>
        </pc:spChg>
        <pc:spChg chg="add del mod ord">
          <ac:chgData name="菅新汰" userId="01c54360-00c7-488f-8d39-14490bf2caa0" providerId="ADAL" clId="{6B5A7F3E-E802-4A2C-8A44-BC9D51A18607}" dt="2024-03-08T10:08:59.443" v="434" actId="700"/>
          <ac:spMkLst>
            <pc:docMk/>
            <pc:sldMk cId="1031424103" sldId="477"/>
            <ac:spMk id="6" creationId="{7EE80B35-96E1-5CC7-E29B-2274B5DA28A3}"/>
          </ac:spMkLst>
        </pc:spChg>
        <pc:spChg chg="add del mod ord">
          <ac:chgData name="菅新汰" userId="01c54360-00c7-488f-8d39-14490bf2caa0" providerId="ADAL" clId="{6B5A7F3E-E802-4A2C-8A44-BC9D51A18607}" dt="2024-03-08T10:08:59.443" v="434" actId="700"/>
          <ac:spMkLst>
            <pc:docMk/>
            <pc:sldMk cId="1031424103" sldId="477"/>
            <ac:spMk id="7" creationId="{F51B2177-F1B5-A7F8-B844-27F621DE8BEF}"/>
          </ac:spMkLst>
        </pc:spChg>
        <pc:picChg chg="del mod">
          <ac:chgData name="菅新汰" userId="01c54360-00c7-488f-8d39-14490bf2caa0" providerId="ADAL" clId="{6B5A7F3E-E802-4A2C-8A44-BC9D51A18607}" dt="2024-03-08T09:51:50.065" v="56"/>
          <ac:picMkLst>
            <pc:docMk/>
            <pc:sldMk cId="1031424103" sldId="477"/>
            <ac:picMk id="19" creationId="{D1549094-60D8-0FD6-5AA0-0A419D75B291}"/>
          </ac:picMkLst>
        </pc:picChg>
      </pc:sldChg>
      <pc:sldChg chg="addSp delSp modSp mod modClrScheme chgLayout">
        <pc:chgData name="菅新汰" userId="01c54360-00c7-488f-8d39-14490bf2caa0" providerId="ADAL" clId="{6B5A7F3E-E802-4A2C-8A44-BC9D51A18607}" dt="2024-03-08T10:09:08.613" v="436" actId="700"/>
        <pc:sldMkLst>
          <pc:docMk/>
          <pc:sldMk cId="4279319455" sldId="478"/>
        </pc:sldMkLst>
        <pc:spChg chg="add mod ord">
          <ac:chgData name="菅新汰" userId="01c54360-00c7-488f-8d39-14490bf2caa0" providerId="ADAL" clId="{6B5A7F3E-E802-4A2C-8A44-BC9D51A18607}" dt="2024-03-08T09:50:42.162" v="32" actId="167"/>
          <ac:spMkLst>
            <pc:docMk/>
            <pc:sldMk cId="4279319455" sldId="478"/>
            <ac:spMk id="2" creationId="{8DC05FDD-BBE4-5263-BEDC-8DD73A5FD824}"/>
          </ac:spMkLst>
        </pc:spChg>
        <pc:spChg chg="add del mod ord">
          <ac:chgData name="菅新汰" userId="01c54360-00c7-488f-8d39-14490bf2caa0" providerId="ADAL" clId="{6B5A7F3E-E802-4A2C-8A44-BC9D51A18607}" dt="2024-03-08T10:08:59.443" v="434" actId="700"/>
          <ac:spMkLst>
            <pc:docMk/>
            <pc:sldMk cId="4279319455" sldId="478"/>
            <ac:spMk id="3" creationId="{BACEE931-7140-4A46-F693-852A940A4E44}"/>
          </ac:spMkLst>
        </pc:spChg>
        <pc:spChg chg="add del mod ord">
          <ac:chgData name="菅新汰" userId="01c54360-00c7-488f-8d39-14490bf2caa0" providerId="ADAL" clId="{6B5A7F3E-E802-4A2C-8A44-BC9D51A18607}" dt="2024-03-08T10:08:59.443" v="434" actId="700"/>
          <ac:spMkLst>
            <pc:docMk/>
            <pc:sldMk cId="4279319455" sldId="478"/>
            <ac:spMk id="4" creationId="{41069FAA-5B9B-2FFC-9BDF-B258B8473BFC}"/>
          </ac:spMkLst>
        </pc:spChg>
        <pc:picChg chg="del">
          <ac:chgData name="菅新汰" userId="01c54360-00c7-488f-8d39-14490bf2caa0" providerId="ADAL" clId="{6B5A7F3E-E802-4A2C-8A44-BC9D51A18607}" dt="2024-03-08T09:50:37.961" v="29" actId="478"/>
          <ac:picMkLst>
            <pc:docMk/>
            <pc:sldMk cId="4279319455" sldId="478"/>
            <ac:picMk id="5" creationId="{5EB4DB1A-F19F-E742-165D-4FF54DD8EEAC}"/>
          </ac:picMkLst>
        </pc:picChg>
      </pc:sldChg>
      <pc:sldChg chg="addSp delSp modSp mod modClrScheme chgLayout">
        <pc:chgData name="菅新汰" userId="01c54360-00c7-488f-8d39-14490bf2caa0" providerId="ADAL" clId="{6B5A7F3E-E802-4A2C-8A44-BC9D51A18607}" dt="2024-03-08T10:09:08.613" v="436" actId="700"/>
        <pc:sldMkLst>
          <pc:docMk/>
          <pc:sldMk cId="1981670411" sldId="479"/>
        </pc:sldMkLst>
        <pc:spChg chg="add mod ord">
          <ac:chgData name="菅新汰" userId="01c54360-00c7-488f-8d39-14490bf2caa0" providerId="ADAL" clId="{6B5A7F3E-E802-4A2C-8A44-BC9D51A18607}" dt="2024-03-08T09:56:12.169" v="169" actId="167"/>
          <ac:spMkLst>
            <pc:docMk/>
            <pc:sldMk cId="1981670411" sldId="479"/>
            <ac:spMk id="4" creationId="{F04C7262-BF49-9AF9-E9DF-38E8E5022CB6}"/>
          </ac:spMkLst>
        </pc:spChg>
        <pc:spChg chg="add del mod ord">
          <ac:chgData name="菅新汰" userId="01c54360-00c7-488f-8d39-14490bf2caa0" providerId="ADAL" clId="{6B5A7F3E-E802-4A2C-8A44-BC9D51A18607}" dt="2024-03-08T10:08:59.443" v="434" actId="700"/>
          <ac:spMkLst>
            <pc:docMk/>
            <pc:sldMk cId="1981670411" sldId="479"/>
            <ac:spMk id="5" creationId="{D71BB6C3-269C-66DB-5C82-26431E0DA6DA}"/>
          </ac:spMkLst>
        </pc:spChg>
        <pc:spChg chg="add del mod ord">
          <ac:chgData name="菅新汰" userId="01c54360-00c7-488f-8d39-14490bf2caa0" providerId="ADAL" clId="{6B5A7F3E-E802-4A2C-8A44-BC9D51A18607}" dt="2024-03-08T10:08:59.443" v="434" actId="700"/>
          <ac:spMkLst>
            <pc:docMk/>
            <pc:sldMk cId="1981670411" sldId="479"/>
            <ac:spMk id="6" creationId="{F9BB7EDA-9F30-CD1B-037C-C5FE645BF557}"/>
          </ac:spMkLst>
        </pc:spChg>
        <pc:picChg chg="del">
          <ac:chgData name="菅新汰" userId="01c54360-00c7-488f-8d39-14490bf2caa0" providerId="ADAL" clId="{6B5A7F3E-E802-4A2C-8A44-BC9D51A18607}" dt="2024-03-08T09:56:09.792" v="167" actId="478"/>
          <ac:picMkLst>
            <pc:docMk/>
            <pc:sldMk cId="1981670411" sldId="479"/>
            <ac:picMk id="7" creationId="{AF18B6EB-0288-82B7-32FD-F1E8B9F0F390}"/>
          </ac:picMkLst>
        </pc:picChg>
      </pc:sldChg>
      <pc:sldChg chg="addSp delSp modSp mod modClrScheme chgLayout">
        <pc:chgData name="菅新汰" userId="01c54360-00c7-488f-8d39-14490bf2caa0" providerId="ADAL" clId="{6B5A7F3E-E802-4A2C-8A44-BC9D51A18607}" dt="2024-03-08T10:09:08.613" v="436" actId="700"/>
        <pc:sldMkLst>
          <pc:docMk/>
          <pc:sldMk cId="520481441" sldId="481"/>
        </pc:sldMkLst>
        <pc:spChg chg="add mod ord">
          <ac:chgData name="菅新汰" userId="01c54360-00c7-488f-8d39-14490bf2caa0" providerId="ADAL" clId="{6B5A7F3E-E802-4A2C-8A44-BC9D51A18607}" dt="2024-03-08T09:55:39.551" v="147" actId="207"/>
          <ac:spMkLst>
            <pc:docMk/>
            <pc:sldMk cId="520481441" sldId="481"/>
            <ac:spMk id="3" creationId="{2B48365B-BB49-FBD4-2E63-0151EBE582DA}"/>
          </ac:spMkLst>
        </pc:spChg>
        <pc:spChg chg="add del mod ord">
          <ac:chgData name="菅新汰" userId="01c54360-00c7-488f-8d39-14490bf2caa0" providerId="ADAL" clId="{6B5A7F3E-E802-4A2C-8A44-BC9D51A18607}" dt="2024-03-08T09:55:30.027" v="144"/>
          <ac:spMkLst>
            <pc:docMk/>
            <pc:sldMk cId="520481441" sldId="481"/>
            <ac:spMk id="4" creationId="{4059A1FA-20EB-FFFD-925A-1A5D0C4907C6}"/>
          </ac:spMkLst>
        </pc:spChg>
        <pc:spChg chg="del mod">
          <ac:chgData name="菅新汰" userId="01c54360-00c7-488f-8d39-14490bf2caa0" providerId="ADAL" clId="{6B5A7F3E-E802-4A2C-8A44-BC9D51A18607}" dt="2024-03-08T09:55:58.344" v="161"/>
          <ac:spMkLst>
            <pc:docMk/>
            <pc:sldMk cId="520481441" sldId="481"/>
            <ac:spMk id="5" creationId="{20DB0BBA-9065-2F7A-1801-D705EC526055}"/>
          </ac:spMkLst>
        </pc:spChg>
        <pc:spChg chg="add mod">
          <ac:chgData name="菅新汰" userId="01c54360-00c7-488f-8d39-14490bf2caa0" providerId="ADAL" clId="{6B5A7F3E-E802-4A2C-8A44-BC9D51A18607}" dt="2024-03-08T09:55:47.247" v="151" actId="571"/>
          <ac:spMkLst>
            <pc:docMk/>
            <pc:sldMk cId="520481441" sldId="481"/>
            <ac:spMk id="6" creationId="{FFA9C81F-9953-4788-F9F9-F370E80A2C81}"/>
          </ac:spMkLst>
        </pc:spChg>
        <pc:spChg chg="add del mod">
          <ac:chgData name="菅新汰" userId="01c54360-00c7-488f-8d39-14490bf2caa0" providerId="ADAL" clId="{6B5A7F3E-E802-4A2C-8A44-BC9D51A18607}" dt="2024-03-08T09:55:54.407" v="159" actId="571"/>
          <ac:spMkLst>
            <pc:docMk/>
            <pc:sldMk cId="520481441" sldId="481"/>
            <ac:spMk id="11" creationId="{7D1A2BD2-7FD5-80AB-B287-C0545D61E2FF}"/>
          </ac:spMkLst>
        </pc:spChg>
        <pc:spChg chg="mod">
          <ac:chgData name="菅新汰" userId="01c54360-00c7-488f-8d39-14490bf2caa0" providerId="ADAL" clId="{6B5A7F3E-E802-4A2C-8A44-BC9D51A18607}" dt="2024-03-08T09:56:00.365" v="163" actId="1076"/>
          <ac:spMkLst>
            <pc:docMk/>
            <pc:sldMk cId="520481441" sldId="481"/>
            <ac:spMk id="15" creationId="{110B7DC7-1C26-33FC-0C48-A2E115128959}"/>
          </ac:spMkLst>
        </pc:spChg>
        <pc:spChg chg="add del mod ord">
          <ac:chgData name="菅新汰" userId="01c54360-00c7-488f-8d39-14490bf2caa0" providerId="ADAL" clId="{6B5A7F3E-E802-4A2C-8A44-BC9D51A18607}" dt="2024-03-08T10:08:59.443" v="434" actId="700"/>
          <ac:spMkLst>
            <pc:docMk/>
            <pc:sldMk cId="520481441" sldId="481"/>
            <ac:spMk id="16" creationId="{94C58E96-CADD-0FA3-0B17-CE18DF93101C}"/>
          </ac:spMkLst>
        </pc:spChg>
        <pc:spChg chg="add del mod ord">
          <ac:chgData name="菅新汰" userId="01c54360-00c7-488f-8d39-14490bf2caa0" providerId="ADAL" clId="{6B5A7F3E-E802-4A2C-8A44-BC9D51A18607}" dt="2024-03-08T10:08:59.443" v="434" actId="700"/>
          <ac:spMkLst>
            <pc:docMk/>
            <pc:sldMk cId="520481441" sldId="481"/>
            <ac:spMk id="17" creationId="{6D8F7399-C79A-1CD2-52BF-C433E3103E71}"/>
          </ac:spMkLst>
        </pc:spChg>
        <pc:picChg chg="del mod">
          <ac:chgData name="菅新汰" userId="01c54360-00c7-488f-8d39-14490bf2caa0" providerId="ADAL" clId="{6B5A7F3E-E802-4A2C-8A44-BC9D51A18607}" dt="2024-03-08T09:55:23.466" v="140" actId="478"/>
          <ac:picMkLst>
            <pc:docMk/>
            <pc:sldMk cId="520481441" sldId="481"/>
            <ac:picMk id="2" creationId="{E3C55379-00DB-3214-E682-D82B0C17B051}"/>
          </ac:picMkLst>
        </pc:picChg>
        <pc:picChg chg="add del">
          <ac:chgData name="菅新汰" userId="01c54360-00c7-488f-8d39-14490bf2caa0" providerId="ADAL" clId="{6B5A7F3E-E802-4A2C-8A44-BC9D51A18607}" dt="2024-03-08T09:55:58.344" v="161"/>
          <ac:picMkLst>
            <pc:docMk/>
            <pc:sldMk cId="520481441" sldId="481"/>
            <ac:picMk id="7" creationId="{EE96144A-E85B-8397-74FF-377E00C76462}"/>
          </ac:picMkLst>
        </pc:picChg>
        <pc:picChg chg="add del">
          <ac:chgData name="菅新汰" userId="01c54360-00c7-488f-8d39-14490bf2caa0" providerId="ADAL" clId="{6B5A7F3E-E802-4A2C-8A44-BC9D51A18607}" dt="2024-03-08T09:55:30.027" v="144"/>
          <ac:picMkLst>
            <pc:docMk/>
            <pc:sldMk cId="520481441" sldId="481"/>
            <ac:picMk id="8" creationId="{764BD666-3CE3-5638-8041-716121897FBE}"/>
          </ac:picMkLst>
        </pc:picChg>
      </pc:sldChg>
      <pc:sldChg chg="addSp delSp modSp mod modClrScheme chgLayout">
        <pc:chgData name="菅新汰" userId="01c54360-00c7-488f-8d39-14490bf2caa0" providerId="ADAL" clId="{6B5A7F3E-E802-4A2C-8A44-BC9D51A18607}" dt="2024-03-08T10:09:08.613" v="436" actId="700"/>
        <pc:sldMkLst>
          <pc:docMk/>
          <pc:sldMk cId="3228049672" sldId="483"/>
        </pc:sldMkLst>
        <pc:spChg chg="add del mod ord">
          <ac:chgData name="菅新汰" userId="01c54360-00c7-488f-8d39-14490bf2caa0" providerId="ADAL" clId="{6B5A7F3E-E802-4A2C-8A44-BC9D51A18607}" dt="2024-03-08T10:08:59.443" v="434" actId="700"/>
          <ac:spMkLst>
            <pc:docMk/>
            <pc:sldMk cId="3228049672" sldId="483"/>
            <ac:spMk id="3" creationId="{F4D5FE3A-91E3-7340-C9BC-81F2B62E3490}"/>
          </ac:spMkLst>
        </pc:spChg>
        <pc:spChg chg="add del mod ord">
          <ac:chgData name="菅新汰" userId="01c54360-00c7-488f-8d39-14490bf2caa0" providerId="ADAL" clId="{6B5A7F3E-E802-4A2C-8A44-BC9D51A18607}" dt="2024-03-08T10:08:59.443" v="434" actId="700"/>
          <ac:spMkLst>
            <pc:docMk/>
            <pc:sldMk cId="3228049672" sldId="483"/>
            <ac:spMk id="6" creationId="{BC257F77-BBFB-7883-1482-16ACB586ECBF}"/>
          </ac:spMkLst>
        </pc:spChg>
        <pc:picChg chg="del">
          <ac:chgData name="菅新汰" userId="01c54360-00c7-488f-8d39-14490bf2caa0" providerId="ADAL" clId="{6B5A7F3E-E802-4A2C-8A44-BC9D51A18607}" dt="2024-03-08T09:58:07.446" v="204" actId="478"/>
          <ac:picMkLst>
            <pc:docMk/>
            <pc:sldMk cId="3228049672" sldId="483"/>
            <ac:picMk id="5" creationId="{0CD27BB3-F990-919C-D042-ADCA8347864E}"/>
          </ac:picMkLst>
        </pc:picChg>
      </pc:sldChg>
      <pc:sldChg chg="addSp delSp modSp mod modClrScheme chgLayout">
        <pc:chgData name="菅新汰" userId="01c54360-00c7-488f-8d39-14490bf2caa0" providerId="ADAL" clId="{6B5A7F3E-E802-4A2C-8A44-BC9D51A18607}" dt="2024-03-08T10:09:08.613" v="436" actId="700"/>
        <pc:sldMkLst>
          <pc:docMk/>
          <pc:sldMk cId="4089682710" sldId="485"/>
        </pc:sldMkLst>
        <pc:spChg chg="add del mod ord">
          <ac:chgData name="菅新汰" userId="01c54360-00c7-488f-8d39-14490bf2caa0" providerId="ADAL" clId="{6B5A7F3E-E802-4A2C-8A44-BC9D51A18607}" dt="2024-03-08T10:08:59.443" v="434" actId="700"/>
          <ac:spMkLst>
            <pc:docMk/>
            <pc:sldMk cId="4089682710" sldId="485"/>
            <ac:spMk id="4" creationId="{71818F79-5898-31A6-9C97-1DD72735EA1D}"/>
          </ac:spMkLst>
        </pc:spChg>
        <pc:spChg chg="del">
          <ac:chgData name="菅新汰" userId="01c54360-00c7-488f-8d39-14490bf2caa0" providerId="ADAL" clId="{6B5A7F3E-E802-4A2C-8A44-BC9D51A18607}" dt="2024-03-08T09:56:50.765" v="175" actId="478"/>
          <ac:spMkLst>
            <pc:docMk/>
            <pc:sldMk cId="4089682710" sldId="485"/>
            <ac:spMk id="7" creationId="{246C955D-5D2D-F822-DBCB-3CC10AE23E8F}"/>
          </ac:spMkLst>
        </pc:spChg>
        <pc:spChg chg="add del mod ord">
          <ac:chgData name="菅新汰" userId="01c54360-00c7-488f-8d39-14490bf2caa0" providerId="ADAL" clId="{6B5A7F3E-E802-4A2C-8A44-BC9D51A18607}" dt="2024-03-08T10:08:59.443" v="434" actId="700"/>
          <ac:spMkLst>
            <pc:docMk/>
            <pc:sldMk cId="4089682710" sldId="485"/>
            <ac:spMk id="8" creationId="{0B2E162D-E817-66ED-9FBC-A8413854DA54}"/>
          </ac:spMkLst>
        </pc:spChg>
      </pc:sldChg>
      <pc:sldChg chg="addSp delSp modSp mod modClrScheme chgLayout">
        <pc:chgData name="菅新汰" userId="01c54360-00c7-488f-8d39-14490bf2caa0" providerId="ADAL" clId="{6B5A7F3E-E802-4A2C-8A44-BC9D51A18607}" dt="2024-03-08T10:09:08.613" v="436" actId="700"/>
        <pc:sldMkLst>
          <pc:docMk/>
          <pc:sldMk cId="4108289201" sldId="486"/>
        </pc:sldMkLst>
        <pc:spChg chg="add del mod ord">
          <ac:chgData name="菅新汰" userId="01c54360-00c7-488f-8d39-14490bf2caa0" providerId="ADAL" clId="{6B5A7F3E-E802-4A2C-8A44-BC9D51A18607}" dt="2024-03-08T09:54:44.673" v="126"/>
          <ac:spMkLst>
            <pc:docMk/>
            <pc:sldMk cId="4108289201" sldId="486"/>
            <ac:spMk id="2" creationId="{CFD94485-BF31-2889-9F92-1BC220A4B3B7}"/>
          </ac:spMkLst>
        </pc:spChg>
        <pc:spChg chg="mod">
          <ac:chgData name="菅新汰" userId="01c54360-00c7-488f-8d39-14490bf2caa0" providerId="ADAL" clId="{6B5A7F3E-E802-4A2C-8A44-BC9D51A18607}" dt="2024-03-08T09:55:06.034" v="130" actId="207"/>
          <ac:spMkLst>
            <pc:docMk/>
            <pc:sldMk cId="4108289201" sldId="486"/>
            <ac:spMk id="3" creationId="{C5B5FDB7-807B-0FE3-0140-890F2490A944}"/>
          </ac:spMkLst>
        </pc:spChg>
        <pc:spChg chg="add del mod ord">
          <ac:chgData name="菅新汰" userId="01c54360-00c7-488f-8d39-14490bf2caa0" providerId="ADAL" clId="{6B5A7F3E-E802-4A2C-8A44-BC9D51A18607}" dt="2024-03-08T09:54:49.197" v="129"/>
          <ac:spMkLst>
            <pc:docMk/>
            <pc:sldMk cId="4108289201" sldId="486"/>
            <ac:spMk id="4" creationId="{9B24169D-A112-E1A0-20AA-A060D01545A9}"/>
          </ac:spMkLst>
        </pc:spChg>
        <pc:spChg chg="mod">
          <ac:chgData name="菅新汰" userId="01c54360-00c7-488f-8d39-14490bf2caa0" providerId="ADAL" clId="{6B5A7F3E-E802-4A2C-8A44-BC9D51A18607}" dt="2024-03-08T09:54:49.197" v="129"/>
          <ac:spMkLst>
            <pc:docMk/>
            <pc:sldMk cId="4108289201" sldId="486"/>
            <ac:spMk id="5" creationId="{76423958-F150-DFA5-B42B-62DAC4C417F2}"/>
          </ac:spMkLst>
        </pc:spChg>
        <pc:spChg chg="add del mod ord">
          <ac:chgData name="菅新汰" userId="01c54360-00c7-488f-8d39-14490bf2caa0" providerId="ADAL" clId="{6B5A7F3E-E802-4A2C-8A44-BC9D51A18607}" dt="2024-03-08T10:08:59.443" v="434" actId="700"/>
          <ac:spMkLst>
            <pc:docMk/>
            <pc:sldMk cId="4108289201" sldId="486"/>
            <ac:spMk id="6" creationId="{F3419195-DDB8-7481-AF1C-BFB308E45B14}"/>
          </ac:spMkLst>
        </pc:spChg>
        <pc:spChg chg="add del mod ord">
          <ac:chgData name="菅新汰" userId="01c54360-00c7-488f-8d39-14490bf2caa0" providerId="ADAL" clId="{6B5A7F3E-E802-4A2C-8A44-BC9D51A18607}" dt="2024-03-08T10:08:59.443" v="434" actId="700"/>
          <ac:spMkLst>
            <pc:docMk/>
            <pc:sldMk cId="4108289201" sldId="486"/>
            <ac:spMk id="7" creationId="{AC34020A-EEB2-098C-CB6B-48D35E5AF21E}"/>
          </ac:spMkLst>
        </pc:spChg>
        <pc:picChg chg="del">
          <ac:chgData name="菅新汰" userId="01c54360-00c7-488f-8d39-14490bf2caa0" providerId="ADAL" clId="{6B5A7F3E-E802-4A2C-8A44-BC9D51A18607}" dt="2024-03-08T09:54:49.197" v="129"/>
          <ac:picMkLst>
            <pc:docMk/>
            <pc:sldMk cId="4108289201" sldId="486"/>
            <ac:picMk id="9" creationId="{0748C8B0-32C5-6EC9-AF60-2557E379C75D}"/>
          </ac:picMkLst>
        </pc:picChg>
        <pc:picChg chg="del">
          <ac:chgData name="菅新汰" userId="01c54360-00c7-488f-8d39-14490bf2caa0" providerId="ADAL" clId="{6B5A7F3E-E802-4A2C-8A44-BC9D51A18607}" dt="2024-03-08T09:54:44.673" v="126"/>
          <ac:picMkLst>
            <pc:docMk/>
            <pc:sldMk cId="4108289201" sldId="486"/>
            <ac:picMk id="12" creationId="{7B1E7916-C175-74BD-9C3A-C011A3503B75}"/>
          </ac:picMkLst>
        </pc:picChg>
      </pc:sldChg>
      <pc:sldChg chg="addSp delSp modSp mod modClrScheme chgLayout">
        <pc:chgData name="菅新汰" userId="01c54360-00c7-488f-8d39-14490bf2caa0" providerId="ADAL" clId="{6B5A7F3E-E802-4A2C-8A44-BC9D51A18607}" dt="2024-03-08T10:09:08.613" v="436" actId="700"/>
        <pc:sldMkLst>
          <pc:docMk/>
          <pc:sldMk cId="2671879659" sldId="487"/>
        </pc:sldMkLst>
        <pc:spChg chg="add del mod ord">
          <ac:chgData name="菅新汰" userId="01c54360-00c7-488f-8d39-14490bf2caa0" providerId="ADAL" clId="{6B5A7F3E-E802-4A2C-8A44-BC9D51A18607}" dt="2024-03-08T10:08:59.443" v="434" actId="700"/>
          <ac:spMkLst>
            <pc:docMk/>
            <pc:sldMk cId="2671879659" sldId="487"/>
            <ac:spMk id="4" creationId="{F59F01B5-93DF-19ED-A005-1A9A4576BE0C}"/>
          </ac:spMkLst>
        </pc:spChg>
        <pc:spChg chg="add del mod ord">
          <ac:chgData name="菅新汰" userId="01c54360-00c7-488f-8d39-14490bf2caa0" providerId="ADAL" clId="{6B5A7F3E-E802-4A2C-8A44-BC9D51A18607}" dt="2024-03-08T10:08:59.443" v="434" actId="700"/>
          <ac:spMkLst>
            <pc:docMk/>
            <pc:sldMk cId="2671879659" sldId="487"/>
            <ac:spMk id="9" creationId="{A2AB1FC2-7973-B20A-9670-C4C06A66FE4F}"/>
          </ac:spMkLst>
        </pc:spChg>
        <pc:picChg chg="del">
          <ac:chgData name="菅新汰" userId="01c54360-00c7-488f-8d39-14490bf2caa0" providerId="ADAL" clId="{6B5A7F3E-E802-4A2C-8A44-BC9D51A18607}" dt="2024-03-08T09:56:24.578" v="174" actId="478"/>
          <ac:picMkLst>
            <pc:docMk/>
            <pc:sldMk cId="2671879659" sldId="487"/>
            <ac:picMk id="5" creationId="{FB27750E-2760-4691-CFB2-9825068DA98F}"/>
          </ac:picMkLst>
        </pc:picChg>
      </pc:sldChg>
      <pc:sldChg chg="del">
        <pc:chgData name="菅新汰" userId="01c54360-00c7-488f-8d39-14490bf2caa0" providerId="ADAL" clId="{6B5A7F3E-E802-4A2C-8A44-BC9D51A18607}" dt="2024-03-08T10:05:40.643" v="381" actId="47"/>
        <pc:sldMkLst>
          <pc:docMk/>
          <pc:sldMk cId="3635376341" sldId="488"/>
        </pc:sldMkLst>
      </pc:sldChg>
      <pc:sldChg chg="del">
        <pc:chgData name="菅新汰" userId="01c54360-00c7-488f-8d39-14490bf2caa0" providerId="ADAL" clId="{6B5A7F3E-E802-4A2C-8A44-BC9D51A18607}" dt="2024-03-08T10:05:40.643" v="381" actId="47"/>
        <pc:sldMkLst>
          <pc:docMk/>
          <pc:sldMk cId="1627062832" sldId="489"/>
        </pc:sldMkLst>
      </pc:sldChg>
      <pc:sldChg chg="del">
        <pc:chgData name="菅新汰" userId="01c54360-00c7-488f-8d39-14490bf2caa0" providerId="ADAL" clId="{6B5A7F3E-E802-4A2C-8A44-BC9D51A18607}" dt="2024-03-08T10:05:40.643" v="381" actId="47"/>
        <pc:sldMkLst>
          <pc:docMk/>
          <pc:sldMk cId="2046450909" sldId="490"/>
        </pc:sldMkLst>
      </pc:sldChg>
      <pc:sldChg chg="del">
        <pc:chgData name="菅新汰" userId="01c54360-00c7-488f-8d39-14490bf2caa0" providerId="ADAL" clId="{6B5A7F3E-E802-4A2C-8A44-BC9D51A18607}" dt="2024-03-08T10:05:40.643" v="381" actId="47"/>
        <pc:sldMkLst>
          <pc:docMk/>
          <pc:sldMk cId="1240825806" sldId="491"/>
        </pc:sldMkLst>
      </pc:sldChg>
      <pc:sldChg chg="addSp delSp modSp mod modClrScheme chgLayout">
        <pc:chgData name="菅新汰" userId="01c54360-00c7-488f-8d39-14490bf2caa0" providerId="ADAL" clId="{6B5A7F3E-E802-4A2C-8A44-BC9D51A18607}" dt="2024-03-08T10:09:08.613" v="436" actId="700"/>
        <pc:sldMkLst>
          <pc:docMk/>
          <pc:sldMk cId="942355396" sldId="492"/>
        </pc:sldMkLst>
        <pc:spChg chg="add del mod ord">
          <ac:chgData name="菅新汰" userId="01c54360-00c7-488f-8d39-14490bf2caa0" providerId="ADAL" clId="{6B5A7F3E-E802-4A2C-8A44-BC9D51A18607}" dt="2024-03-08T09:58:19.300" v="212"/>
          <ac:spMkLst>
            <pc:docMk/>
            <pc:sldMk cId="942355396" sldId="492"/>
            <ac:spMk id="2" creationId="{39140D02-47FD-8426-5EF4-FBD2D4C29085}"/>
          </ac:spMkLst>
        </pc:spChg>
        <pc:spChg chg="mod">
          <ac:chgData name="菅新汰" userId="01c54360-00c7-488f-8d39-14490bf2caa0" providerId="ADAL" clId="{6B5A7F3E-E802-4A2C-8A44-BC9D51A18607}" dt="2024-03-08T09:58:19.300" v="212"/>
          <ac:spMkLst>
            <pc:docMk/>
            <pc:sldMk cId="942355396" sldId="492"/>
            <ac:spMk id="5" creationId="{4F2AA3EB-30B1-DD01-60CC-E4E477EC7A5C}"/>
          </ac:spMkLst>
        </pc:spChg>
        <pc:spChg chg="add del mod ord">
          <ac:chgData name="菅新汰" userId="01c54360-00c7-488f-8d39-14490bf2caa0" providerId="ADAL" clId="{6B5A7F3E-E802-4A2C-8A44-BC9D51A18607}" dt="2024-03-08T10:08:59.443" v="434" actId="700"/>
          <ac:spMkLst>
            <pc:docMk/>
            <pc:sldMk cId="942355396" sldId="492"/>
            <ac:spMk id="8" creationId="{1CBE5DEB-9D97-FD8C-A53F-C3F7B9E86B71}"/>
          </ac:spMkLst>
        </pc:spChg>
        <pc:spChg chg="add del mod ord">
          <ac:chgData name="菅新汰" userId="01c54360-00c7-488f-8d39-14490bf2caa0" providerId="ADAL" clId="{6B5A7F3E-E802-4A2C-8A44-BC9D51A18607}" dt="2024-03-08T10:08:59.443" v="434" actId="700"/>
          <ac:spMkLst>
            <pc:docMk/>
            <pc:sldMk cId="942355396" sldId="492"/>
            <ac:spMk id="10" creationId="{62DF18B6-AF8C-BA7C-157D-6ABD1D4FDFC4}"/>
          </ac:spMkLst>
        </pc:spChg>
        <pc:picChg chg="del">
          <ac:chgData name="菅新汰" userId="01c54360-00c7-488f-8d39-14490bf2caa0" providerId="ADAL" clId="{6B5A7F3E-E802-4A2C-8A44-BC9D51A18607}" dt="2024-03-08T09:58:19.300" v="212"/>
          <ac:picMkLst>
            <pc:docMk/>
            <pc:sldMk cId="942355396" sldId="492"/>
            <ac:picMk id="7" creationId="{87226587-77DA-B7F8-D883-D74943F8719F}"/>
          </ac:picMkLst>
        </pc:picChg>
      </pc:sldChg>
      <pc:sldChg chg="addSp delSp modSp mod modClrScheme chgLayout">
        <pc:chgData name="菅新汰" userId="01c54360-00c7-488f-8d39-14490bf2caa0" providerId="ADAL" clId="{6B5A7F3E-E802-4A2C-8A44-BC9D51A18607}" dt="2024-03-08T10:09:08.613" v="436" actId="700"/>
        <pc:sldMkLst>
          <pc:docMk/>
          <pc:sldMk cId="3409825922" sldId="493"/>
        </pc:sldMkLst>
        <pc:spChg chg="del mod topLvl">
          <ac:chgData name="菅新汰" userId="01c54360-00c7-488f-8d39-14490bf2caa0" providerId="ADAL" clId="{6B5A7F3E-E802-4A2C-8A44-BC9D51A18607}" dt="2024-03-08T09:59:47.345" v="249" actId="478"/>
          <ac:spMkLst>
            <pc:docMk/>
            <pc:sldMk cId="3409825922" sldId="493"/>
            <ac:spMk id="2" creationId="{A112F2AF-7AF1-848D-6C72-D0D733C6C769}"/>
          </ac:spMkLst>
        </pc:spChg>
        <pc:spChg chg="add del mod ord">
          <ac:chgData name="菅新汰" userId="01c54360-00c7-488f-8d39-14490bf2caa0" providerId="ADAL" clId="{6B5A7F3E-E802-4A2C-8A44-BC9D51A18607}" dt="2024-03-08T09:59:50.119" v="250"/>
          <ac:spMkLst>
            <pc:docMk/>
            <pc:sldMk cId="3409825922" sldId="493"/>
            <ac:spMk id="3" creationId="{0307EB43-D90D-B487-18BE-F99D21B56910}"/>
          </ac:spMkLst>
        </pc:spChg>
        <pc:spChg chg="mod ord topLvl">
          <ac:chgData name="菅新汰" userId="01c54360-00c7-488f-8d39-14490bf2caa0" providerId="ADAL" clId="{6B5A7F3E-E802-4A2C-8A44-BC9D51A18607}" dt="2024-03-08T10:00:02.309" v="255"/>
          <ac:spMkLst>
            <pc:docMk/>
            <pc:sldMk cId="3409825922" sldId="493"/>
            <ac:spMk id="4" creationId="{8AB388D7-4C58-A0C7-C8B1-3C36B5FBB832}"/>
          </ac:spMkLst>
        </pc:spChg>
        <pc:spChg chg="mod ord topLvl">
          <ac:chgData name="菅新汰" userId="01c54360-00c7-488f-8d39-14490bf2caa0" providerId="ADAL" clId="{6B5A7F3E-E802-4A2C-8A44-BC9D51A18607}" dt="2024-03-08T10:00:02.309" v="255"/>
          <ac:spMkLst>
            <pc:docMk/>
            <pc:sldMk cId="3409825922" sldId="493"/>
            <ac:spMk id="10" creationId="{BBC099D0-43A5-6554-24CE-1C8005AFA4D7}"/>
          </ac:spMkLst>
        </pc:spChg>
        <pc:spChg chg="mod">
          <ac:chgData name="菅新汰" userId="01c54360-00c7-488f-8d39-14490bf2caa0" providerId="ADAL" clId="{6B5A7F3E-E802-4A2C-8A44-BC9D51A18607}" dt="2024-03-08T09:59:50.119" v="250"/>
          <ac:spMkLst>
            <pc:docMk/>
            <pc:sldMk cId="3409825922" sldId="493"/>
            <ac:spMk id="16" creationId="{8BDF4443-8FBE-216E-9E96-38AD41BCDAF1}"/>
          </ac:spMkLst>
        </pc:spChg>
        <pc:spChg chg="add del mod ord">
          <ac:chgData name="菅新汰" userId="01c54360-00c7-488f-8d39-14490bf2caa0" providerId="ADAL" clId="{6B5A7F3E-E802-4A2C-8A44-BC9D51A18607}" dt="2024-03-08T10:00:06.447" v="258"/>
          <ac:spMkLst>
            <pc:docMk/>
            <pc:sldMk cId="3409825922" sldId="493"/>
            <ac:spMk id="17" creationId="{38EA3CE2-D8E4-8E6E-12BE-97A6CA2A27C8}"/>
          </ac:spMkLst>
        </pc:spChg>
        <pc:spChg chg="mod">
          <ac:chgData name="菅新汰" userId="01c54360-00c7-488f-8d39-14490bf2caa0" providerId="ADAL" clId="{6B5A7F3E-E802-4A2C-8A44-BC9D51A18607}" dt="2024-03-08T10:00:06.447" v="258"/>
          <ac:spMkLst>
            <pc:docMk/>
            <pc:sldMk cId="3409825922" sldId="493"/>
            <ac:spMk id="18" creationId="{9CAB273D-4C46-5694-EFF6-CCA0603235CD}"/>
          </ac:spMkLst>
        </pc:spChg>
        <pc:spChg chg="add del mod ord">
          <ac:chgData name="菅新汰" userId="01c54360-00c7-488f-8d39-14490bf2caa0" providerId="ADAL" clId="{6B5A7F3E-E802-4A2C-8A44-BC9D51A18607}" dt="2024-03-08T10:08:59.443" v="434" actId="700"/>
          <ac:spMkLst>
            <pc:docMk/>
            <pc:sldMk cId="3409825922" sldId="493"/>
            <ac:spMk id="19" creationId="{C9FE1C09-7C07-1233-F2E4-771C2DBF0680}"/>
          </ac:spMkLst>
        </pc:spChg>
        <pc:spChg chg="add del mod ord">
          <ac:chgData name="菅新汰" userId="01c54360-00c7-488f-8d39-14490bf2caa0" providerId="ADAL" clId="{6B5A7F3E-E802-4A2C-8A44-BC9D51A18607}" dt="2024-03-08T10:08:59.443" v="434" actId="700"/>
          <ac:spMkLst>
            <pc:docMk/>
            <pc:sldMk cId="3409825922" sldId="493"/>
            <ac:spMk id="21" creationId="{F11A321F-1A59-C31A-A290-D610D17DFAD3}"/>
          </ac:spMkLst>
        </pc:spChg>
        <pc:spChg chg="ord">
          <ac:chgData name="菅新汰" userId="01c54360-00c7-488f-8d39-14490bf2caa0" providerId="ADAL" clId="{6B5A7F3E-E802-4A2C-8A44-BC9D51A18607}" dt="2024-03-08T10:00:09.365" v="259" actId="167"/>
          <ac:spMkLst>
            <pc:docMk/>
            <pc:sldMk cId="3409825922" sldId="493"/>
            <ac:spMk id="34" creationId="{4463229B-DD38-2530-05FD-EDA3DD058D97}"/>
          </ac:spMkLst>
        </pc:spChg>
        <pc:grpChg chg="del">
          <ac:chgData name="菅新汰" userId="01c54360-00c7-488f-8d39-14490bf2caa0" providerId="ADAL" clId="{6B5A7F3E-E802-4A2C-8A44-BC9D51A18607}" dt="2024-03-08T09:59:52.294" v="251" actId="165"/>
          <ac:grpSpMkLst>
            <pc:docMk/>
            <pc:sldMk cId="3409825922" sldId="493"/>
            <ac:grpSpMk id="13" creationId="{B6867685-29B0-1A45-CB48-3BA67FFDFFC3}"/>
          </ac:grpSpMkLst>
        </pc:grpChg>
        <pc:grpChg chg="del">
          <ac:chgData name="菅新汰" userId="01c54360-00c7-488f-8d39-14490bf2caa0" providerId="ADAL" clId="{6B5A7F3E-E802-4A2C-8A44-BC9D51A18607}" dt="2024-03-08T09:59:52.294" v="251" actId="165"/>
          <ac:grpSpMkLst>
            <pc:docMk/>
            <pc:sldMk cId="3409825922" sldId="493"/>
            <ac:grpSpMk id="20" creationId="{C5DADCFF-E94D-99B9-E161-1DBDF3B65E27}"/>
          </ac:grpSpMkLst>
        </pc:grpChg>
        <pc:grpChg chg="del">
          <ac:chgData name="菅新汰" userId="01c54360-00c7-488f-8d39-14490bf2caa0" providerId="ADAL" clId="{6B5A7F3E-E802-4A2C-8A44-BC9D51A18607}" dt="2024-03-08T09:59:47.345" v="249" actId="478"/>
          <ac:grpSpMkLst>
            <pc:docMk/>
            <pc:sldMk cId="3409825922" sldId="493"/>
            <ac:grpSpMk id="22" creationId="{404F888E-4EE0-D634-AF57-9451290F2EC4}"/>
          </ac:grpSpMkLst>
        </pc:grpChg>
        <pc:picChg chg="del topLvl">
          <ac:chgData name="菅新汰" userId="01c54360-00c7-488f-8d39-14490bf2caa0" providerId="ADAL" clId="{6B5A7F3E-E802-4A2C-8A44-BC9D51A18607}" dt="2024-03-08T09:59:50.119" v="250"/>
          <ac:picMkLst>
            <pc:docMk/>
            <pc:sldMk cId="3409825922" sldId="493"/>
            <ac:picMk id="11" creationId="{FE0CAF92-8BB1-1B56-4E24-A9135CE68ACF}"/>
          </ac:picMkLst>
        </pc:picChg>
        <pc:picChg chg="del">
          <ac:chgData name="菅新汰" userId="01c54360-00c7-488f-8d39-14490bf2caa0" providerId="ADAL" clId="{6B5A7F3E-E802-4A2C-8A44-BC9D51A18607}" dt="2024-03-08T10:00:06.447" v="258"/>
          <ac:picMkLst>
            <pc:docMk/>
            <pc:sldMk cId="3409825922" sldId="493"/>
            <ac:picMk id="12" creationId="{FBB8F2D1-8B4C-D08B-6557-1A5EF015B565}"/>
          </ac:picMkLst>
        </pc:picChg>
        <pc:picChg chg="del mod topLvl">
          <ac:chgData name="菅新汰" userId="01c54360-00c7-488f-8d39-14490bf2caa0" providerId="ADAL" clId="{6B5A7F3E-E802-4A2C-8A44-BC9D51A18607}" dt="2024-03-08T09:59:59.405" v="253" actId="478"/>
          <ac:picMkLst>
            <pc:docMk/>
            <pc:sldMk cId="3409825922" sldId="493"/>
            <ac:picMk id="14" creationId="{B27AE0CB-E9F1-3DDF-7BD0-2036382A4603}"/>
          </ac:picMkLst>
        </pc:picChg>
        <pc:picChg chg="del mod topLvl">
          <ac:chgData name="菅新汰" userId="01c54360-00c7-488f-8d39-14490bf2caa0" providerId="ADAL" clId="{6B5A7F3E-E802-4A2C-8A44-BC9D51A18607}" dt="2024-03-08T09:59:59.405" v="253" actId="478"/>
          <ac:picMkLst>
            <pc:docMk/>
            <pc:sldMk cId="3409825922" sldId="493"/>
            <ac:picMk id="15" creationId="{190265E7-E7DF-CE69-465B-3A7E62A21B09}"/>
          </ac:picMkLst>
        </pc:picChg>
      </pc:sldChg>
      <pc:sldChg chg="del">
        <pc:chgData name="菅新汰" userId="01c54360-00c7-488f-8d39-14490bf2caa0" providerId="ADAL" clId="{6B5A7F3E-E802-4A2C-8A44-BC9D51A18607}" dt="2024-03-08T10:05:40.643" v="381" actId="47"/>
        <pc:sldMkLst>
          <pc:docMk/>
          <pc:sldMk cId="4293619616" sldId="494"/>
        </pc:sldMkLst>
      </pc:sldChg>
      <pc:sldChg chg="addSp delSp modSp mod chgLayout">
        <pc:chgData name="菅新汰" userId="01c54360-00c7-488f-8d39-14490bf2caa0" providerId="ADAL" clId="{6B5A7F3E-E802-4A2C-8A44-BC9D51A18607}" dt="2024-03-08T10:09:08.613" v="436" actId="700"/>
        <pc:sldMkLst>
          <pc:docMk/>
          <pc:sldMk cId="962568641" sldId="495"/>
        </pc:sldMkLst>
        <pc:spChg chg="add del mod ord">
          <ac:chgData name="菅新汰" userId="01c54360-00c7-488f-8d39-14490bf2caa0" providerId="ADAL" clId="{6B5A7F3E-E802-4A2C-8A44-BC9D51A18607}" dt="2024-03-08T10:08:59.443" v="434" actId="700"/>
          <ac:spMkLst>
            <pc:docMk/>
            <pc:sldMk cId="962568641" sldId="495"/>
            <ac:spMk id="18" creationId="{64E3305F-008A-6B33-089E-7B782D4E4E02}"/>
          </ac:spMkLst>
        </pc:spChg>
        <pc:spChg chg="add del mod ord">
          <ac:chgData name="菅新汰" userId="01c54360-00c7-488f-8d39-14490bf2caa0" providerId="ADAL" clId="{6B5A7F3E-E802-4A2C-8A44-BC9D51A18607}" dt="2024-03-08T10:08:59.443" v="434" actId="700"/>
          <ac:spMkLst>
            <pc:docMk/>
            <pc:sldMk cId="962568641" sldId="495"/>
            <ac:spMk id="19" creationId="{66D6932C-62BB-54D1-8D22-21062D0CC244}"/>
          </ac:spMkLst>
        </pc:spChg>
      </pc:sldChg>
      <pc:sldChg chg="addSp delSp modSp mod chgLayout">
        <pc:chgData name="菅新汰" userId="01c54360-00c7-488f-8d39-14490bf2caa0" providerId="ADAL" clId="{6B5A7F3E-E802-4A2C-8A44-BC9D51A18607}" dt="2024-03-08T10:09:08.613" v="436" actId="700"/>
        <pc:sldMkLst>
          <pc:docMk/>
          <pc:sldMk cId="558228410" sldId="496"/>
        </pc:sldMkLst>
        <pc:spChg chg="add mod ord">
          <ac:chgData name="菅新汰" userId="01c54360-00c7-488f-8d39-14490bf2caa0" providerId="ADAL" clId="{6B5A7F3E-E802-4A2C-8A44-BC9D51A18607}" dt="2024-03-08T10:03:15.424" v="320" actId="167"/>
          <ac:spMkLst>
            <pc:docMk/>
            <pc:sldMk cId="558228410" sldId="496"/>
            <ac:spMk id="4" creationId="{687B3BF3-839A-9FE2-48B7-B127E51B67B3}"/>
          </ac:spMkLst>
        </pc:spChg>
        <pc:spChg chg="ord">
          <ac:chgData name="菅新汰" userId="01c54360-00c7-488f-8d39-14490bf2caa0" providerId="ADAL" clId="{6B5A7F3E-E802-4A2C-8A44-BC9D51A18607}" dt="2024-03-08T10:03:12.892" v="318" actId="167"/>
          <ac:spMkLst>
            <pc:docMk/>
            <pc:sldMk cId="558228410" sldId="496"/>
            <ac:spMk id="22" creationId="{5FADA3F6-05A8-8F5F-B741-80023C459F2C}"/>
          </ac:spMkLst>
        </pc:spChg>
        <pc:spChg chg="add del mod ord">
          <ac:chgData name="菅新汰" userId="01c54360-00c7-488f-8d39-14490bf2caa0" providerId="ADAL" clId="{6B5A7F3E-E802-4A2C-8A44-BC9D51A18607}" dt="2024-03-08T10:08:59.443" v="434" actId="700"/>
          <ac:spMkLst>
            <pc:docMk/>
            <pc:sldMk cId="558228410" sldId="496"/>
            <ac:spMk id="25" creationId="{0221096A-476E-DA1C-80D0-2DF6A2F19C37}"/>
          </ac:spMkLst>
        </pc:spChg>
        <pc:spChg chg="add del mod ord">
          <ac:chgData name="菅新汰" userId="01c54360-00c7-488f-8d39-14490bf2caa0" providerId="ADAL" clId="{6B5A7F3E-E802-4A2C-8A44-BC9D51A18607}" dt="2024-03-08T10:08:59.443" v="434" actId="700"/>
          <ac:spMkLst>
            <pc:docMk/>
            <pc:sldMk cId="558228410" sldId="496"/>
            <ac:spMk id="28" creationId="{69FA695E-99D7-9275-6C72-D24C7E3447F0}"/>
          </ac:spMkLst>
        </pc:spChg>
        <pc:picChg chg="del">
          <ac:chgData name="菅新汰" userId="01c54360-00c7-488f-8d39-14490bf2caa0" providerId="ADAL" clId="{6B5A7F3E-E802-4A2C-8A44-BC9D51A18607}" dt="2024-03-08T10:03:16.663" v="321" actId="478"/>
          <ac:picMkLst>
            <pc:docMk/>
            <pc:sldMk cId="558228410" sldId="496"/>
            <ac:picMk id="20" creationId="{C881F288-371F-61B5-9BC6-29A4AC7E9234}"/>
          </ac:picMkLst>
        </pc:picChg>
      </pc:sldChg>
      <pc:sldChg chg="addSp delSp modSp mod modClrScheme chgLayout">
        <pc:chgData name="菅新汰" userId="01c54360-00c7-488f-8d39-14490bf2caa0" providerId="ADAL" clId="{6B5A7F3E-E802-4A2C-8A44-BC9D51A18607}" dt="2024-03-08T10:09:08.613" v="436" actId="700"/>
        <pc:sldMkLst>
          <pc:docMk/>
          <pc:sldMk cId="988489747" sldId="497"/>
        </pc:sldMkLst>
        <pc:spChg chg="add del mod ord">
          <ac:chgData name="菅新汰" userId="01c54360-00c7-488f-8d39-14490bf2caa0" providerId="ADAL" clId="{6B5A7F3E-E802-4A2C-8A44-BC9D51A18607}" dt="2024-03-08T10:08:59.443" v="434" actId="700"/>
          <ac:spMkLst>
            <pc:docMk/>
            <pc:sldMk cId="988489747" sldId="497"/>
            <ac:spMk id="3" creationId="{911BE563-F7A7-B00F-D940-5F8E987302F9}"/>
          </ac:spMkLst>
        </pc:spChg>
        <pc:spChg chg="add del mod ord">
          <ac:chgData name="菅新汰" userId="01c54360-00c7-488f-8d39-14490bf2caa0" providerId="ADAL" clId="{6B5A7F3E-E802-4A2C-8A44-BC9D51A18607}" dt="2024-03-08T10:08:59.443" v="434" actId="700"/>
          <ac:spMkLst>
            <pc:docMk/>
            <pc:sldMk cId="988489747" sldId="497"/>
            <ac:spMk id="4" creationId="{D96E4F7B-0944-2523-0A9E-EF17D339CC72}"/>
          </ac:spMkLst>
        </pc:spChg>
        <pc:spChg chg="del">
          <ac:chgData name="菅新汰" userId="01c54360-00c7-488f-8d39-14490bf2caa0" providerId="ADAL" clId="{6B5A7F3E-E802-4A2C-8A44-BC9D51A18607}" dt="2024-03-08T10:03:08.315" v="317" actId="478"/>
          <ac:spMkLst>
            <pc:docMk/>
            <pc:sldMk cId="988489747" sldId="497"/>
            <ac:spMk id="34" creationId="{48D3CE9F-A0A1-FE55-6CC3-9EE9A1D5E7E4}"/>
          </ac:spMkLst>
        </pc:spChg>
        <pc:spChg chg="del">
          <ac:chgData name="菅新汰" userId="01c54360-00c7-488f-8d39-14490bf2caa0" providerId="ADAL" clId="{6B5A7F3E-E802-4A2C-8A44-BC9D51A18607}" dt="2024-03-08T10:03:07.193" v="316" actId="478"/>
          <ac:spMkLst>
            <pc:docMk/>
            <pc:sldMk cId="988489747" sldId="497"/>
            <ac:spMk id="35" creationId="{28FD7EB8-F0EA-626D-CE4D-44F7361E8F8C}"/>
          </ac:spMkLst>
        </pc:spChg>
      </pc:sldChg>
      <pc:sldChg chg="addSp delSp modSp mod modClrScheme chgLayout">
        <pc:chgData name="菅新汰" userId="01c54360-00c7-488f-8d39-14490bf2caa0" providerId="ADAL" clId="{6B5A7F3E-E802-4A2C-8A44-BC9D51A18607}" dt="2024-03-08T10:09:08.613" v="436" actId="700"/>
        <pc:sldMkLst>
          <pc:docMk/>
          <pc:sldMk cId="1140406303" sldId="498"/>
        </pc:sldMkLst>
        <pc:spChg chg="add del mod ord">
          <ac:chgData name="菅新汰" userId="01c54360-00c7-488f-8d39-14490bf2caa0" providerId="ADAL" clId="{6B5A7F3E-E802-4A2C-8A44-BC9D51A18607}" dt="2024-03-08T10:08:59.443" v="434" actId="700"/>
          <ac:spMkLst>
            <pc:docMk/>
            <pc:sldMk cId="1140406303" sldId="498"/>
            <ac:spMk id="2" creationId="{B97E6FD1-2CE5-F2BE-8A91-AE03AFEADF94}"/>
          </ac:spMkLst>
        </pc:spChg>
        <pc:spChg chg="add del mod ord">
          <ac:chgData name="菅新汰" userId="01c54360-00c7-488f-8d39-14490bf2caa0" providerId="ADAL" clId="{6B5A7F3E-E802-4A2C-8A44-BC9D51A18607}" dt="2024-03-08T10:08:59.443" v="434" actId="700"/>
          <ac:spMkLst>
            <pc:docMk/>
            <pc:sldMk cId="1140406303" sldId="498"/>
            <ac:spMk id="9" creationId="{1858A896-B42E-D1F0-5203-14A5ED4D9A5A}"/>
          </ac:spMkLst>
        </pc:spChg>
      </pc:sldChg>
      <pc:sldChg chg="addSp delSp modSp mod modClrScheme chgLayout">
        <pc:chgData name="菅新汰" userId="01c54360-00c7-488f-8d39-14490bf2caa0" providerId="ADAL" clId="{6B5A7F3E-E802-4A2C-8A44-BC9D51A18607}" dt="2024-03-08T10:09:08.613" v="436" actId="700"/>
        <pc:sldMkLst>
          <pc:docMk/>
          <pc:sldMk cId="2408665459" sldId="500"/>
        </pc:sldMkLst>
        <pc:spChg chg="add del mod ord">
          <ac:chgData name="菅新汰" userId="01c54360-00c7-488f-8d39-14490bf2caa0" providerId="ADAL" clId="{6B5A7F3E-E802-4A2C-8A44-BC9D51A18607}" dt="2024-03-08T10:08:59.443" v="434" actId="700"/>
          <ac:spMkLst>
            <pc:docMk/>
            <pc:sldMk cId="2408665459" sldId="500"/>
            <ac:spMk id="2" creationId="{A43A931E-9FBD-1A0C-B5B0-B40E8A4F2DC0}"/>
          </ac:spMkLst>
        </pc:spChg>
        <pc:spChg chg="add del mod ord">
          <ac:chgData name="菅新汰" userId="01c54360-00c7-488f-8d39-14490bf2caa0" providerId="ADAL" clId="{6B5A7F3E-E802-4A2C-8A44-BC9D51A18607}" dt="2024-03-08T10:08:59.443" v="434" actId="700"/>
          <ac:spMkLst>
            <pc:docMk/>
            <pc:sldMk cId="2408665459" sldId="500"/>
            <ac:spMk id="3" creationId="{6F22D759-788D-7DA4-6E3A-AF2EE76E6614}"/>
          </ac:spMkLst>
        </pc:spChg>
      </pc:sldChg>
      <pc:sldChg chg="addSp delSp modSp mod modClrScheme chgLayout">
        <pc:chgData name="菅新汰" userId="01c54360-00c7-488f-8d39-14490bf2caa0" providerId="ADAL" clId="{6B5A7F3E-E802-4A2C-8A44-BC9D51A18607}" dt="2024-03-08T10:09:08.613" v="436" actId="700"/>
        <pc:sldMkLst>
          <pc:docMk/>
          <pc:sldMk cId="2864681035" sldId="501"/>
        </pc:sldMkLst>
        <pc:spChg chg="add del mod ord">
          <ac:chgData name="菅新汰" userId="01c54360-00c7-488f-8d39-14490bf2caa0" providerId="ADAL" clId="{6B5A7F3E-E802-4A2C-8A44-BC9D51A18607}" dt="2024-03-08T10:08:59.443" v="434" actId="700"/>
          <ac:spMkLst>
            <pc:docMk/>
            <pc:sldMk cId="2864681035" sldId="501"/>
            <ac:spMk id="2" creationId="{EF3C5393-3D5F-0A04-F191-0D84368B868E}"/>
          </ac:spMkLst>
        </pc:spChg>
        <pc:spChg chg="add del mod ord">
          <ac:chgData name="菅新汰" userId="01c54360-00c7-488f-8d39-14490bf2caa0" providerId="ADAL" clId="{6B5A7F3E-E802-4A2C-8A44-BC9D51A18607}" dt="2024-03-08T10:08:59.443" v="434" actId="700"/>
          <ac:spMkLst>
            <pc:docMk/>
            <pc:sldMk cId="2864681035" sldId="501"/>
            <ac:spMk id="3" creationId="{8EBEE77C-E470-5948-CB7A-DEA33BD25600}"/>
          </ac:spMkLst>
        </pc:spChg>
      </pc:sldChg>
      <pc:sldChg chg="addSp delSp modSp mod modClrScheme chgLayout">
        <pc:chgData name="菅新汰" userId="01c54360-00c7-488f-8d39-14490bf2caa0" providerId="ADAL" clId="{6B5A7F3E-E802-4A2C-8A44-BC9D51A18607}" dt="2024-03-08T10:09:08.613" v="436" actId="700"/>
        <pc:sldMkLst>
          <pc:docMk/>
          <pc:sldMk cId="3072847806" sldId="502"/>
        </pc:sldMkLst>
        <pc:spChg chg="add del mod ord">
          <ac:chgData name="菅新汰" userId="01c54360-00c7-488f-8d39-14490bf2caa0" providerId="ADAL" clId="{6B5A7F3E-E802-4A2C-8A44-BC9D51A18607}" dt="2024-03-08T10:08:59.443" v="434" actId="700"/>
          <ac:spMkLst>
            <pc:docMk/>
            <pc:sldMk cId="3072847806" sldId="502"/>
            <ac:spMk id="2" creationId="{689AE85D-9B34-DD7A-1E98-B81E96F0A086}"/>
          </ac:spMkLst>
        </pc:spChg>
        <pc:spChg chg="add del mod ord">
          <ac:chgData name="菅新汰" userId="01c54360-00c7-488f-8d39-14490bf2caa0" providerId="ADAL" clId="{6B5A7F3E-E802-4A2C-8A44-BC9D51A18607}" dt="2024-03-08T10:08:59.443" v="434" actId="700"/>
          <ac:spMkLst>
            <pc:docMk/>
            <pc:sldMk cId="3072847806" sldId="502"/>
            <ac:spMk id="3" creationId="{9462A74A-2902-0B42-AC2D-0F27C6123325}"/>
          </ac:spMkLst>
        </pc:spChg>
      </pc:sldChg>
      <pc:sldChg chg="addSp delSp modSp mod chgLayout">
        <pc:chgData name="菅新汰" userId="01c54360-00c7-488f-8d39-14490bf2caa0" providerId="ADAL" clId="{6B5A7F3E-E802-4A2C-8A44-BC9D51A18607}" dt="2024-03-08T10:09:08.613" v="436" actId="700"/>
        <pc:sldMkLst>
          <pc:docMk/>
          <pc:sldMk cId="1297972116" sldId="503"/>
        </pc:sldMkLst>
        <pc:spChg chg="add del mod ord">
          <ac:chgData name="菅新汰" userId="01c54360-00c7-488f-8d39-14490bf2caa0" providerId="ADAL" clId="{6B5A7F3E-E802-4A2C-8A44-BC9D51A18607}" dt="2024-03-08T10:08:59.443" v="434" actId="700"/>
          <ac:spMkLst>
            <pc:docMk/>
            <pc:sldMk cId="1297972116" sldId="503"/>
            <ac:spMk id="2" creationId="{777D35B3-826B-1453-08DA-65A167A38E07}"/>
          </ac:spMkLst>
        </pc:spChg>
        <pc:spChg chg="add del mod ord">
          <ac:chgData name="菅新汰" userId="01c54360-00c7-488f-8d39-14490bf2caa0" providerId="ADAL" clId="{6B5A7F3E-E802-4A2C-8A44-BC9D51A18607}" dt="2024-03-08T10:08:59.443" v="434" actId="700"/>
          <ac:spMkLst>
            <pc:docMk/>
            <pc:sldMk cId="1297972116" sldId="503"/>
            <ac:spMk id="3" creationId="{2EE8BBCE-D50F-19A2-A92C-29003D2FA06A}"/>
          </ac:spMkLst>
        </pc:spChg>
      </pc:sldChg>
      <pc:sldChg chg="del">
        <pc:chgData name="菅新汰" userId="01c54360-00c7-488f-8d39-14490bf2caa0" providerId="ADAL" clId="{6B5A7F3E-E802-4A2C-8A44-BC9D51A18607}" dt="2024-03-08T10:05:40.643" v="381" actId="47"/>
        <pc:sldMkLst>
          <pc:docMk/>
          <pc:sldMk cId="1167136614" sldId="504"/>
        </pc:sldMkLst>
      </pc:sldChg>
      <pc:sldChg chg="addSp delSp modSp mod modClrScheme chgLayout">
        <pc:chgData name="菅新汰" userId="01c54360-00c7-488f-8d39-14490bf2caa0" providerId="ADAL" clId="{6B5A7F3E-E802-4A2C-8A44-BC9D51A18607}" dt="2024-03-08T10:09:08.613" v="436" actId="700"/>
        <pc:sldMkLst>
          <pc:docMk/>
          <pc:sldMk cId="1372871396" sldId="505"/>
        </pc:sldMkLst>
        <pc:spChg chg="add del mod ord">
          <ac:chgData name="菅新汰" userId="01c54360-00c7-488f-8d39-14490bf2caa0" providerId="ADAL" clId="{6B5A7F3E-E802-4A2C-8A44-BC9D51A18607}" dt="2024-03-08T09:57:47.621" v="197"/>
          <ac:spMkLst>
            <pc:docMk/>
            <pc:sldMk cId="1372871396" sldId="505"/>
            <ac:spMk id="5" creationId="{AC2B5563-F6DB-F4E8-7BD6-0453D446955D}"/>
          </ac:spMkLst>
        </pc:spChg>
        <pc:spChg chg="mod">
          <ac:chgData name="菅新汰" userId="01c54360-00c7-488f-8d39-14490bf2caa0" providerId="ADAL" clId="{6B5A7F3E-E802-4A2C-8A44-BC9D51A18607}" dt="2024-03-08T09:57:47.621" v="197"/>
          <ac:spMkLst>
            <pc:docMk/>
            <pc:sldMk cId="1372871396" sldId="505"/>
            <ac:spMk id="6" creationId="{051F25F9-4A1E-C219-0A8F-F2B2414044FE}"/>
          </ac:spMkLst>
        </pc:spChg>
        <pc:spChg chg="add del mod ord">
          <ac:chgData name="菅新汰" userId="01c54360-00c7-488f-8d39-14490bf2caa0" providerId="ADAL" clId="{6B5A7F3E-E802-4A2C-8A44-BC9D51A18607}" dt="2024-03-08T10:08:59.443" v="434" actId="700"/>
          <ac:spMkLst>
            <pc:docMk/>
            <pc:sldMk cId="1372871396" sldId="505"/>
            <ac:spMk id="14" creationId="{30FCF6F1-384D-C46B-055D-B8FC60738253}"/>
          </ac:spMkLst>
        </pc:spChg>
        <pc:spChg chg="add del mod ord">
          <ac:chgData name="菅新汰" userId="01c54360-00c7-488f-8d39-14490bf2caa0" providerId="ADAL" clId="{6B5A7F3E-E802-4A2C-8A44-BC9D51A18607}" dt="2024-03-08T10:08:59.443" v="434" actId="700"/>
          <ac:spMkLst>
            <pc:docMk/>
            <pc:sldMk cId="1372871396" sldId="505"/>
            <ac:spMk id="15" creationId="{54B483ED-BAB4-EC49-7A5C-939B9A93056D}"/>
          </ac:spMkLst>
        </pc:spChg>
        <pc:picChg chg="del mod">
          <ac:chgData name="菅新汰" userId="01c54360-00c7-488f-8d39-14490bf2caa0" providerId="ADAL" clId="{6B5A7F3E-E802-4A2C-8A44-BC9D51A18607}" dt="2024-03-08T09:57:47.621" v="197"/>
          <ac:picMkLst>
            <pc:docMk/>
            <pc:sldMk cId="1372871396" sldId="505"/>
            <ac:picMk id="4" creationId="{78C5AFEC-1087-7550-5774-A27595ABB5A2}"/>
          </ac:picMkLst>
        </pc:picChg>
      </pc:sldChg>
      <pc:sldChg chg="del">
        <pc:chgData name="菅新汰" userId="01c54360-00c7-488f-8d39-14490bf2caa0" providerId="ADAL" clId="{6B5A7F3E-E802-4A2C-8A44-BC9D51A18607}" dt="2024-03-08T10:05:40.643" v="381" actId="47"/>
        <pc:sldMkLst>
          <pc:docMk/>
          <pc:sldMk cId="1723835444" sldId="506"/>
        </pc:sldMkLst>
      </pc:sldChg>
      <pc:sldChg chg="addSp delSp modSp mod chgLayout">
        <pc:chgData name="菅新汰" userId="01c54360-00c7-488f-8d39-14490bf2caa0" providerId="ADAL" clId="{6B5A7F3E-E802-4A2C-8A44-BC9D51A18607}" dt="2024-03-08T10:09:08.613" v="436" actId="700"/>
        <pc:sldMkLst>
          <pc:docMk/>
          <pc:sldMk cId="2179292090" sldId="507"/>
        </pc:sldMkLst>
        <pc:spChg chg="add del mod ord">
          <ac:chgData name="菅新汰" userId="01c54360-00c7-488f-8d39-14490bf2caa0" providerId="ADAL" clId="{6B5A7F3E-E802-4A2C-8A44-BC9D51A18607}" dt="2024-03-08T10:08:59.443" v="434" actId="700"/>
          <ac:spMkLst>
            <pc:docMk/>
            <pc:sldMk cId="2179292090" sldId="507"/>
            <ac:spMk id="21" creationId="{EBEBE6DF-31D3-EE6D-6507-CBE5BE86A3DE}"/>
          </ac:spMkLst>
        </pc:spChg>
        <pc:spChg chg="add del mod ord">
          <ac:chgData name="菅新汰" userId="01c54360-00c7-488f-8d39-14490bf2caa0" providerId="ADAL" clId="{6B5A7F3E-E802-4A2C-8A44-BC9D51A18607}" dt="2024-03-08T10:08:59.443" v="434" actId="700"/>
          <ac:spMkLst>
            <pc:docMk/>
            <pc:sldMk cId="2179292090" sldId="507"/>
            <ac:spMk id="22" creationId="{84AB4DA9-0981-EDC7-BE6B-1DF410F2BBB9}"/>
          </ac:spMkLst>
        </pc:spChg>
      </pc:sldChg>
      <pc:sldChg chg="addSp delSp modSp mod chgLayout">
        <pc:chgData name="菅新汰" userId="01c54360-00c7-488f-8d39-14490bf2caa0" providerId="ADAL" clId="{6B5A7F3E-E802-4A2C-8A44-BC9D51A18607}" dt="2024-03-08T10:09:08.613" v="436" actId="700"/>
        <pc:sldMkLst>
          <pc:docMk/>
          <pc:sldMk cId="2249139070" sldId="508"/>
        </pc:sldMkLst>
        <pc:spChg chg="add del mod ord">
          <ac:chgData name="菅新汰" userId="01c54360-00c7-488f-8d39-14490bf2caa0" providerId="ADAL" clId="{6B5A7F3E-E802-4A2C-8A44-BC9D51A18607}" dt="2024-03-08T10:08:59.443" v="434" actId="700"/>
          <ac:spMkLst>
            <pc:docMk/>
            <pc:sldMk cId="2249139070" sldId="508"/>
            <ac:spMk id="18" creationId="{2C2390FF-5EA5-4D65-BF7F-FEF59D8D9418}"/>
          </ac:spMkLst>
        </pc:spChg>
        <pc:spChg chg="del">
          <ac:chgData name="菅新汰" userId="01c54360-00c7-488f-8d39-14490bf2caa0" providerId="ADAL" clId="{6B5A7F3E-E802-4A2C-8A44-BC9D51A18607}" dt="2024-03-08T10:07:41.109" v="389" actId="478"/>
          <ac:spMkLst>
            <pc:docMk/>
            <pc:sldMk cId="2249139070" sldId="508"/>
            <ac:spMk id="20" creationId="{D67F3305-3D57-4E84-FE2A-E210C4EC5F13}"/>
          </ac:spMkLst>
        </pc:spChg>
        <pc:spChg chg="add del mod ord">
          <ac:chgData name="菅新汰" userId="01c54360-00c7-488f-8d39-14490bf2caa0" providerId="ADAL" clId="{6B5A7F3E-E802-4A2C-8A44-BC9D51A18607}" dt="2024-03-08T10:08:59.443" v="434" actId="700"/>
          <ac:spMkLst>
            <pc:docMk/>
            <pc:sldMk cId="2249139070" sldId="508"/>
            <ac:spMk id="21" creationId="{CD1E3CA1-8D7D-278B-2B50-CF4789F0700C}"/>
          </ac:spMkLst>
        </pc:spChg>
      </pc:sldChg>
      <pc:sldChg chg="addSp delSp modSp mod chgLayout">
        <pc:chgData name="菅新汰" userId="01c54360-00c7-488f-8d39-14490bf2caa0" providerId="ADAL" clId="{6B5A7F3E-E802-4A2C-8A44-BC9D51A18607}" dt="2024-03-08T10:09:08.613" v="436" actId="700"/>
        <pc:sldMkLst>
          <pc:docMk/>
          <pc:sldMk cId="1436515590" sldId="509"/>
        </pc:sldMkLst>
        <pc:spChg chg="add del mod ord">
          <ac:chgData name="菅新汰" userId="01c54360-00c7-488f-8d39-14490bf2caa0" providerId="ADAL" clId="{6B5A7F3E-E802-4A2C-8A44-BC9D51A18607}" dt="2024-03-08T10:08:59.443" v="434" actId="700"/>
          <ac:spMkLst>
            <pc:docMk/>
            <pc:sldMk cId="1436515590" sldId="509"/>
            <ac:spMk id="2" creationId="{714C2015-092A-EB15-28D0-30402AE5900F}"/>
          </ac:spMkLst>
        </pc:spChg>
        <pc:spChg chg="add del mod ord">
          <ac:chgData name="菅新汰" userId="01c54360-00c7-488f-8d39-14490bf2caa0" providerId="ADAL" clId="{6B5A7F3E-E802-4A2C-8A44-BC9D51A18607}" dt="2024-03-08T10:08:59.443" v="434" actId="700"/>
          <ac:spMkLst>
            <pc:docMk/>
            <pc:sldMk cId="1436515590" sldId="509"/>
            <ac:spMk id="3" creationId="{10859BB7-6F91-0B7C-405E-21EF6BD19692}"/>
          </ac:spMkLst>
        </pc:spChg>
      </pc:sldChg>
      <pc:sldChg chg="del">
        <pc:chgData name="菅新汰" userId="01c54360-00c7-488f-8d39-14490bf2caa0" providerId="ADAL" clId="{6B5A7F3E-E802-4A2C-8A44-BC9D51A18607}" dt="2024-03-08T10:05:40.643" v="381" actId="47"/>
        <pc:sldMkLst>
          <pc:docMk/>
          <pc:sldMk cId="3347749251" sldId="510"/>
        </pc:sldMkLst>
      </pc:sldChg>
      <pc:sldChg chg="addSp delSp modSp mod chgLayout">
        <pc:chgData name="菅新汰" userId="01c54360-00c7-488f-8d39-14490bf2caa0" providerId="ADAL" clId="{6B5A7F3E-E802-4A2C-8A44-BC9D51A18607}" dt="2024-03-08T10:09:08.613" v="436" actId="700"/>
        <pc:sldMkLst>
          <pc:docMk/>
          <pc:sldMk cId="2860948758" sldId="512"/>
        </pc:sldMkLst>
        <pc:spChg chg="ord">
          <ac:chgData name="菅新汰" userId="01c54360-00c7-488f-8d39-14490bf2caa0" providerId="ADAL" clId="{6B5A7F3E-E802-4A2C-8A44-BC9D51A18607}" dt="2024-03-08T10:04:46.874" v="367" actId="171"/>
          <ac:spMkLst>
            <pc:docMk/>
            <pc:sldMk cId="2860948758" sldId="512"/>
            <ac:spMk id="2" creationId="{519C35F4-B1D2-5B12-EEE9-13A55C1ADB69}"/>
          </ac:spMkLst>
        </pc:spChg>
        <pc:spChg chg="add mod ord">
          <ac:chgData name="菅新汰" userId="01c54360-00c7-488f-8d39-14490bf2caa0" providerId="ADAL" clId="{6B5A7F3E-E802-4A2C-8A44-BC9D51A18607}" dt="2024-03-08T10:04:46.874" v="367" actId="171"/>
          <ac:spMkLst>
            <pc:docMk/>
            <pc:sldMk cId="2860948758" sldId="512"/>
            <ac:spMk id="3" creationId="{FF946648-C18B-D354-9288-A4C828D7DDBE}"/>
          </ac:spMkLst>
        </pc:spChg>
        <pc:spChg chg="add del mod ord">
          <ac:chgData name="菅新汰" userId="01c54360-00c7-488f-8d39-14490bf2caa0" providerId="ADAL" clId="{6B5A7F3E-E802-4A2C-8A44-BC9D51A18607}" dt="2024-03-08T10:04:23.609" v="349"/>
          <ac:spMkLst>
            <pc:docMk/>
            <pc:sldMk cId="2860948758" sldId="512"/>
            <ac:spMk id="5" creationId="{624BE96D-179A-B8BF-2CC7-4D281FD5726E}"/>
          </ac:spMkLst>
        </pc:spChg>
        <pc:spChg chg="mod">
          <ac:chgData name="菅新汰" userId="01c54360-00c7-488f-8d39-14490bf2caa0" providerId="ADAL" clId="{6B5A7F3E-E802-4A2C-8A44-BC9D51A18607}" dt="2024-03-08T10:04:14.678" v="347"/>
          <ac:spMkLst>
            <pc:docMk/>
            <pc:sldMk cId="2860948758" sldId="512"/>
            <ac:spMk id="8" creationId="{9396A37D-AEEE-BE61-4387-4BDC04857FD6}"/>
          </ac:spMkLst>
        </pc:spChg>
        <pc:spChg chg="mod ord">
          <ac:chgData name="菅新汰" userId="01c54360-00c7-488f-8d39-14490bf2caa0" providerId="ADAL" clId="{6B5A7F3E-E802-4A2C-8A44-BC9D51A18607}" dt="2024-03-08T10:04:55.561" v="371" actId="170"/>
          <ac:spMkLst>
            <pc:docMk/>
            <pc:sldMk cId="2860948758" sldId="512"/>
            <ac:spMk id="9" creationId="{A3393021-D676-EACF-5F4B-E4171B4AA42A}"/>
          </ac:spMkLst>
        </pc:spChg>
        <pc:spChg chg="add del mod ord">
          <ac:chgData name="菅新汰" userId="01c54360-00c7-488f-8d39-14490bf2caa0" providerId="ADAL" clId="{6B5A7F3E-E802-4A2C-8A44-BC9D51A18607}" dt="2024-03-08T10:04:31.547" v="352"/>
          <ac:spMkLst>
            <pc:docMk/>
            <pc:sldMk cId="2860948758" sldId="512"/>
            <ac:spMk id="11" creationId="{8EACBE04-DE22-F460-3FD1-AA2D6811077A}"/>
          </ac:spMkLst>
        </pc:spChg>
        <pc:spChg chg="mod ord">
          <ac:chgData name="菅新汰" userId="01c54360-00c7-488f-8d39-14490bf2caa0" providerId="ADAL" clId="{6B5A7F3E-E802-4A2C-8A44-BC9D51A18607}" dt="2024-03-08T10:04:55.561" v="371" actId="170"/>
          <ac:spMkLst>
            <pc:docMk/>
            <pc:sldMk cId="2860948758" sldId="512"/>
            <ac:spMk id="12" creationId="{52FA3D87-3B90-4D40-F812-A02623E04BD1}"/>
          </ac:spMkLst>
        </pc:spChg>
        <pc:spChg chg="add del mod ord">
          <ac:chgData name="菅新汰" userId="01c54360-00c7-488f-8d39-14490bf2caa0" providerId="ADAL" clId="{6B5A7F3E-E802-4A2C-8A44-BC9D51A18607}" dt="2024-03-08T10:04:35.940" v="355"/>
          <ac:spMkLst>
            <pc:docMk/>
            <pc:sldMk cId="2860948758" sldId="512"/>
            <ac:spMk id="13" creationId="{C7C02372-9345-2325-5665-D6DF871EE168}"/>
          </ac:spMkLst>
        </pc:spChg>
        <pc:spChg chg="mod ord">
          <ac:chgData name="菅新汰" userId="01c54360-00c7-488f-8d39-14490bf2caa0" providerId="ADAL" clId="{6B5A7F3E-E802-4A2C-8A44-BC9D51A18607}" dt="2024-03-08T10:04:55.561" v="371" actId="170"/>
          <ac:spMkLst>
            <pc:docMk/>
            <pc:sldMk cId="2860948758" sldId="512"/>
            <ac:spMk id="23" creationId="{CB7BF4B4-D0D1-2611-8D9F-2B9AA0D487DF}"/>
          </ac:spMkLst>
        </pc:spChg>
        <pc:spChg chg="add del mod ord">
          <ac:chgData name="菅新汰" userId="01c54360-00c7-488f-8d39-14490bf2caa0" providerId="ADAL" clId="{6B5A7F3E-E802-4A2C-8A44-BC9D51A18607}" dt="2024-03-08T10:08:59.443" v="434" actId="700"/>
          <ac:spMkLst>
            <pc:docMk/>
            <pc:sldMk cId="2860948758" sldId="512"/>
            <ac:spMk id="24" creationId="{E809AA01-0431-E1F9-C499-F9A0FDD8F8CB}"/>
          </ac:spMkLst>
        </pc:spChg>
        <pc:spChg chg="add del mod ord">
          <ac:chgData name="菅新汰" userId="01c54360-00c7-488f-8d39-14490bf2caa0" providerId="ADAL" clId="{6B5A7F3E-E802-4A2C-8A44-BC9D51A18607}" dt="2024-03-08T10:08:59.443" v="434" actId="700"/>
          <ac:spMkLst>
            <pc:docMk/>
            <pc:sldMk cId="2860948758" sldId="512"/>
            <ac:spMk id="26" creationId="{763606B6-9B6C-B6DE-6C3F-3384A73EC0A4}"/>
          </ac:spMkLst>
        </pc:spChg>
        <pc:picChg chg="ord">
          <ac:chgData name="菅新汰" userId="01c54360-00c7-488f-8d39-14490bf2caa0" providerId="ADAL" clId="{6B5A7F3E-E802-4A2C-8A44-BC9D51A18607}" dt="2024-03-08T10:04:46.874" v="367" actId="171"/>
          <ac:picMkLst>
            <pc:docMk/>
            <pc:sldMk cId="2860948758" sldId="512"/>
            <ac:picMk id="4" creationId="{3714B325-CF5E-D516-2A36-8BDFA10F447B}"/>
          </ac:picMkLst>
        </pc:picChg>
        <pc:picChg chg="del mod">
          <ac:chgData name="菅新汰" userId="01c54360-00c7-488f-8d39-14490bf2caa0" providerId="ADAL" clId="{6B5A7F3E-E802-4A2C-8A44-BC9D51A18607}" dt="2024-03-08T10:04:02.272" v="343" actId="478"/>
          <ac:picMkLst>
            <pc:docMk/>
            <pc:sldMk cId="2860948758" sldId="512"/>
            <ac:picMk id="7" creationId="{2521BFFE-FC78-9CE7-E2B6-95D963DAC941}"/>
          </ac:picMkLst>
        </pc:picChg>
        <pc:picChg chg="add del">
          <ac:chgData name="菅新汰" userId="01c54360-00c7-488f-8d39-14490bf2caa0" providerId="ADAL" clId="{6B5A7F3E-E802-4A2C-8A44-BC9D51A18607}" dt="2024-03-08T10:04:23.609" v="349"/>
          <ac:picMkLst>
            <pc:docMk/>
            <pc:sldMk cId="2860948758" sldId="512"/>
            <ac:picMk id="10" creationId="{D17E01E9-E2A0-31EF-6C3E-C080D372013A}"/>
          </ac:picMkLst>
        </pc:picChg>
        <pc:picChg chg="del">
          <ac:chgData name="菅新汰" userId="01c54360-00c7-488f-8d39-14490bf2caa0" providerId="ADAL" clId="{6B5A7F3E-E802-4A2C-8A44-BC9D51A18607}" dt="2024-03-08T10:04:31.547" v="352"/>
          <ac:picMkLst>
            <pc:docMk/>
            <pc:sldMk cId="2860948758" sldId="512"/>
            <ac:picMk id="21" creationId="{962E6C75-C466-087E-5224-0F744C8D90BE}"/>
          </ac:picMkLst>
        </pc:picChg>
        <pc:picChg chg="del">
          <ac:chgData name="菅新汰" userId="01c54360-00c7-488f-8d39-14490bf2caa0" providerId="ADAL" clId="{6B5A7F3E-E802-4A2C-8A44-BC9D51A18607}" dt="2024-03-08T10:04:35.940" v="355"/>
          <ac:picMkLst>
            <pc:docMk/>
            <pc:sldMk cId="2860948758" sldId="512"/>
            <ac:picMk id="22" creationId="{35CFB35E-E926-E64A-F2A8-DBACA68DD42B}"/>
          </ac:picMkLst>
        </pc:picChg>
      </pc:sldChg>
      <pc:sldChg chg="addSp delSp modSp mod modClrScheme chgLayout">
        <pc:chgData name="菅新汰" userId="01c54360-00c7-488f-8d39-14490bf2caa0" providerId="ADAL" clId="{6B5A7F3E-E802-4A2C-8A44-BC9D51A18607}" dt="2024-03-08T10:09:08.613" v="436" actId="700"/>
        <pc:sldMkLst>
          <pc:docMk/>
          <pc:sldMk cId="1363779459" sldId="513"/>
        </pc:sldMkLst>
        <pc:spChg chg="add del mod ord">
          <ac:chgData name="菅新汰" userId="01c54360-00c7-488f-8d39-14490bf2caa0" providerId="ADAL" clId="{6B5A7F3E-E802-4A2C-8A44-BC9D51A18607}" dt="2024-03-08T10:03:35.341" v="330"/>
          <ac:spMkLst>
            <pc:docMk/>
            <pc:sldMk cId="1363779459" sldId="513"/>
            <ac:spMk id="2" creationId="{025C4C01-0338-9C41-65A7-44C65EADFB17}"/>
          </ac:spMkLst>
        </pc:spChg>
        <pc:spChg chg="mod">
          <ac:chgData name="菅新汰" userId="01c54360-00c7-488f-8d39-14490bf2caa0" providerId="ADAL" clId="{6B5A7F3E-E802-4A2C-8A44-BC9D51A18607}" dt="2024-03-08T10:03:35.341" v="330"/>
          <ac:spMkLst>
            <pc:docMk/>
            <pc:sldMk cId="1363779459" sldId="513"/>
            <ac:spMk id="3" creationId="{68FE3317-898C-0DA3-121D-B22BE0854DD7}"/>
          </ac:spMkLst>
        </pc:spChg>
        <pc:spChg chg="add del mod ord">
          <ac:chgData name="菅新汰" userId="01c54360-00c7-488f-8d39-14490bf2caa0" providerId="ADAL" clId="{6B5A7F3E-E802-4A2C-8A44-BC9D51A18607}" dt="2024-03-08T10:08:59.443" v="434" actId="700"/>
          <ac:spMkLst>
            <pc:docMk/>
            <pc:sldMk cId="1363779459" sldId="513"/>
            <ac:spMk id="5" creationId="{D3C07D7D-EC5F-8EE4-661A-6BDCEC84F2C9}"/>
          </ac:spMkLst>
        </pc:spChg>
        <pc:spChg chg="add del mod ord">
          <ac:chgData name="菅新汰" userId="01c54360-00c7-488f-8d39-14490bf2caa0" providerId="ADAL" clId="{6B5A7F3E-E802-4A2C-8A44-BC9D51A18607}" dt="2024-03-08T10:08:59.443" v="434" actId="700"/>
          <ac:spMkLst>
            <pc:docMk/>
            <pc:sldMk cId="1363779459" sldId="513"/>
            <ac:spMk id="6" creationId="{478D4BEA-F5AB-BF0B-1927-8180B3972D94}"/>
          </ac:spMkLst>
        </pc:spChg>
        <pc:spChg chg="ord">
          <ac:chgData name="菅新汰" userId="01c54360-00c7-488f-8d39-14490bf2caa0" providerId="ADAL" clId="{6B5A7F3E-E802-4A2C-8A44-BC9D51A18607}" dt="2024-03-08T10:03:37.856" v="331" actId="167"/>
          <ac:spMkLst>
            <pc:docMk/>
            <pc:sldMk cId="1363779459" sldId="513"/>
            <ac:spMk id="21" creationId="{0C52DCF0-100D-AFE3-D709-40888D5C7397}"/>
          </ac:spMkLst>
        </pc:spChg>
        <pc:picChg chg="del">
          <ac:chgData name="菅新汰" userId="01c54360-00c7-488f-8d39-14490bf2caa0" providerId="ADAL" clId="{6B5A7F3E-E802-4A2C-8A44-BC9D51A18607}" dt="2024-03-08T10:03:35.341" v="330"/>
          <ac:picMkLst>
            <pc:docMk/>
            <pc:sldMk cId="1363779459" sldId="513"/>
            <ac:picMk id="17" creationId="{D0A7835C-2280-4BA3-37F0-59719606BB7F}"/>
          </ac:picMkLst>
        </pc:picChg>
      </pc:sldChg>
      <pc:sldChg chg="addSp delSp modSp mod chgLayout">
        <pc:chgData name="菅新汰" userId="01c54360-00c7-488f-8d39-14490bf2caa0" providerId="ADAL" clId="{6B5A7F3E-E802-4A2C-8A44-BC9D51A18607}" dt="2024-03-08T10:09:08.613" v="436" actId="700"/>
        <pc:sldMkLst>
          <pc:docMk/>
          <pc:sldMk cId="1649523155" sldId="514"/>
        </pc:sldMkLst>
        <pc:spChg chg="add del mod ord">
          <ac:chgData name="菅新汰" userId="01c54360-00c7-488f-8d39-14490bf2caa0" providerId="ADAL" clId="{6B5A7F3E-E802-4A2C-8A44-BC9D51A18607}" dt="2024-03-08T10:08:59.443" v="434" actId="700"/>
          <ac:spMkLst>
            <pc:docMk/>
            <pc:sldMk cId="1649523155" sldId="514"/>
            <ac:spMk id="23" creationId="{375D0E7F-5C88-8490-8685-64F42E411D65}"/>
          </ac:spMkLst>
        </pc:spChg>
        <pc:spChg chg="add del mod ord">
          <ac:chgData name="菅新汰" userId="01c54360-00c7-488f-8d39-14490bf2caa0" providerId="ADAL" clId="{6B5A7F3E-E802-4A2C-8A44-BC9D51A18607}" dt="2024-03-08T10:08:59.443" v="434" actId="700"/>
          <ac:spMkLst>
            <pc:docMk/>
            <pc:sldMk cId="1649523155" sldId="514"/>
            <ac:spMk id="24" creationId="{AED2B1D5-62A2-285F-732A-44EDA3FC3216}"/>
          </ac:spMkLst>
        </pc:spChg>
      </pc:sldChg>
      <pc:sldChg chg="addSp delSp modSp mod modClrScheme chgLayout">
        <pc:chgData name="菅新汰" userId="01c54360-00c7-488f-8d39-14490bf2caa0" providerId="ADAL" clId="{6B5A7F3E-E802-4A2C-8A44-BC9D51A18607}" dt="2024-03-08T10:09:08.613" v="436" actId="700"/>
        <pc:sldMkLst>
          <pc:docMk/>
          <pc:sldMk cId="2804092545" sldId="515"/>
        </pc:sldMkLst>
        <pc:spChg chg="add del mod ord">
          <ac:chgData name="菅新汰" userId="01c54360-00c7-488f-8d39-14490bf2caa0" providerId="ADAL" clId="{6B5A7F3E-E802-4A2C-8A44-BC9D51A18607}" dt="2024-03-08T10:08:59.443" v="434" actId="700"/>
          <ac:spMkLst>
            <pc:docMk/>
            <pc:sldMk cId="2804092545" sldId="515"/>
            <ac:spMk id="2" creationId="{DB8A317B-E866-8CAB-430E-828F3E29FA7E}"/>
          </ac:spMkLst>
        </pc:spChg>
        <pc:spChg chg="add del mod ord">
          <ac:chgData name="菅新汰" userId="01c54360-00c7-488f-8d39-14490bf2caa0" providerId="ADAL" clId="{6B5A7F3E-E802-4A2C-8A44-BC9D51A18607}" dt="2024-03-08T10:08:59.443" v="434" actId="700"/>
          <ac:spMkLst>
            <pc:docMk/>
            <pc:sldMk cId="2804092545" sldId="515"/>
            <ac:spMk id="3" creationId="{3CCCA29D-3931-DA36-B5FD-51D15427D52D}"/>
          </ac:spMkLst>
        </pc:spChg>
        <pc:picChg chg="del">
          <ac:chgData name="菅新汰" userId="01c54360-00c7-488f-8d39-14490bf2caa0" providerId="ADAL" clId="{6B5A7F3E-E802-4A2C-8A44-BC9D51A18607}" dt="2024-03-08T10:03:50.259" v="336" actId="478"/>
          <ac:picMkLst>
            <pc:docMk/>
            <pc:sldMk cId="2804092545" sldId="515"/>
            <ac:picMk id="6" creationId="{052A79A2-57BB-E06B-13A2-F1CB8307E7EE}"/>
          </ac:picMkLst>
        </pc:picChg>
      </pc:sldChg>
      <pc:sldChg chg="addSp delSp modSp mod modClrScheme chgLayout">
        <pc:chgData name="菅新汰" userId="01c54360-00c7-488f-8d39-14490bf2caa0" providerId="ADAL" clId="{6B5A7F3E-E802-4A2C-8A44-BC9D51A18607}" dt="2024-03-08T10:09:08.613" v="436" actId="700"/>
        <pc:sldMkLst>
          <pc:docMk/>
          <pc:sldMk cId="2984594433" sldId="516"/>
        </pc:sldMkLst>
        <pc:spChg chg="add del mod ord">
          <ac:chgData name="菅新汰" userId="01c54360-00c7-488f-8d39-14490bf2caa0" providerId="ADAL" clId="{6B5A7F3E-E802-4A2C-8A44-BC9D51A18607}" dt="2024-03-08T10:08:59.443" v="434" actId="700"/>
          <ac:spMkLst>
            <pc:docMk/>
            <pc:sldMk cId="2984594433" sldId="516"/>
            <ac:spMk id="3" creationId="{AE37D235-2E02-6230-B25C-22F6A1C63EC7}"/>
          </ac:spMkLst>
        </pc:spChg>
        <pc:spChg chg="add del mod ord">
          <ac:chgData name="菅新汰" userId="01c54360-00c7-488f-8d39-14490bf2caa0" providerId="ADAL" clId="{6B5A7F3E-E802-4A2C-8A44-BC9D51A18607}" dt="2024-03-08T10:08:59.443" v="434" actId="700"/>
          <ac:spMkLst>
            <pc:docMk/>
            <pc:sldMk cId="2984594433" sldId="516"/>
            <ac:spMk id="5" creationId="{393F7EC6-6652-83F3-522A-F91B5292B2B9}"/>
          </ac:spMkLst>
        </pc:spChg>
        <pc:grpChg chg="del">
          <ac:chgData name="菅新汰" userId="01c54360-00c7-488f-8d39-14490bf2caa0" providerId="ADAL" clId="{6B5A7F3E-E802-4A2C-8A44-BC9D51A18607}" dt="2024-03-08T10:03:52.427" v="337" actId="478"/>
          <ac:grpSpMkLst>
            <pc:docMk/>
            <pc:sldMk cId="2984594433" sldId="516"/>
            <ac:grpSpMk id="925" creationId="{0A3D3F03-A944-82B2-52F5-78E5B530D5BE}"/>
          </ac:grpSpMkLst>
        </pc:grpChg>
      </pc:sldChg>
      <pc:sldChg chg="del">
        <pc:chgData name="菅新汰" userId="01c54360-00c7-488f-8d39-14490bf2caa0" providerId="ADAL" clId="{6B5A7F3E-E802-4A2C-8A44-BC9D51A18607}" dt="2024-03-08T10:05:40.643" v="381" actId="47"/>
        <pc:sldMkLst>
          <pc:docMk/>
          <pc:sldMk cId="3701934189" sldId="517"/>
        </pc:sldMkLst>
      </pc:sldChg>
      <pc:sldChg chg="del">
        <pc:chgData name="菅新汰" userId="01c54360-00c7-488f-8d39-14490bf2caa0" providerId="ADAL" clId="{6B5A7F3E-E802-4A2C-8A44-BC9D51A18607}" dt="2024-03-08T10:05:40.643" v="381" actId="47"/>
        <pc:sldMkLst>
          <pc:docMk/>
          <pc:sldMk cId="3871024105" sldId="518"/>
        </pc:sldMkLst>
      </pc:sldChg>
      <pc:sldChg chg="del">
        <pc:chgData name="菅新汰" userId="01c54360-00c7-488f-8d39-14490bf2caa0" providerId="ADAL" clId="{6B5A7F3E-E802-4A2C-8A44-BC9D51A18607}" dt="2024-03-08T10:05:40.643" v="381" actId="47"/>
        <pc:sldMkLst>
          <pc:docMk/>
          <pc:sldMk cId="1712375257" sldId="519"/>
        </pc:sldMkLst>
      </pc:sldChg>
      <pc:sldChg chg="del">
        <pc:chgData name="菅新汰" userId="01c54360-00c7-488f-8d39-14490bf2caa0" providerId="ADAL" clId="{6B5A7F3E-E802-4A2C-8A44-BC9D51A18607}" dt="2024-03-08T10:05:40.643" v="381" actId="47"/>
        <pc:sldMkLst>
          <pc:docMk/>
          <pc:sldMk cId="2722823502" sldId="520"/>
        </pc:sldMkLst>
      </pc:sldChg>
      <pc:sldChg chg="del">
        <pc:chgData name="菅新汰" userId="01c54360-00c7-488f-8d39-14490bf2caa0" providerId="ADAL" clId="{6B5A7F3E-E802-4A2C-8A44-BC9D51A18607}" dt="2024-03-08T10:05:40.643" v="381" actId="47"/>
        <pc:sldMkLst>
          <pc:docMk/>
          <pc:sldMk cId="675275435" sldId="521"/>
        </pc:sldMkLst>
      </pc:sldChg>
      <pc:sldChg chg="del">
        <pc:chgData name="菅新汰" userId="01c54360-00c7-488f-8d39-14490bf2caa0" providerId="ADAL" clId="{6B5A7F3E-E802-4A2C-8A44-BC9D51A18607}" dt="2024-03-08T10:05:40.643" v="381" actId="47"/>
        <pc:sldMkLst>
          <pc:docMk/>
          <pc:sldMk cId="1435480054" sldId="522"/>
        </pc:sldMkLst>
      </pc:sldChg>
      <pc:sldChg chg="del">
        <pc:chgData name="菅新汰" userId="01c54360-00c7-488f-8d39-14490bf2caa0" providerId="ADAL" clId="{6B5A7F3E-E802-4A2C-8A44-BC9D51A18607}" dt="2024-03-08T10:05:40.643" v="381" actId="47"/>
        <pc:sldMkLst>
          <pc:docMk/>
          <pc:sldMk cId="3557812206" sldId="523"/>
        </pc:sldMkLst>
      </pc:sldChg>
      <pc:sldChg chg="del">
        <pc:chgData name="菅新汰" userId="01c54360-00c7-488f-8d39-14490bf2caa0" providerId="ADAL" clId="{6B5A7F3E-E802-4A2C-8A44-BC9D51A18607}" dt="2024-03-08T10:05:40.643" v="381" actId="47"/>
        <pc:sldMkLst>
          <pc:docMk/>
          <pc:sldMk cId="2408941097" sldId="524"/>
        </pc:sldMkLst>
      </pc:sldChg>
      <pc:sldChg chg="del">
        <pc:chgData name="菅新汰" userId="01c54360-00c7-488f-8d39-14490bf2caa0" providerId="ADAL" clId="{6B5A7F3E-E802-4A2C-8A44-BC9D51A18607}" dt="2024-03-08T10:05:40.643" v="381" actId="47"/>
        <pc:sldMkLst>
          <pc:docMk/>
          <pc:sldMk cId="2186890800" sldId="525"/>
        </pc:sldMkLst>
      </pc:sldChg>
      <pc:sldChg chg="del">
        <pc:chgData name="菅新汰" userId="01c54360-00c7-488f-8d39-14490bf2caa0" providerId="ADAL" clId="{6B5A7F3E-E802-4A2C-8A44-BC9D51A18607}" dt="2024-03-08T10:05:40.643" v="381" actId="47"/>
        <pc:sldMkLst>
          <pc:docMk/>
          <pc:sldMk cId="2019453421" sldId="526"/>
        </pc:sldMkLst>
      </pc:sldChg>
      <pc:sldChg chg="del">
        <pc:chgData name="菅新汰" userId="01c54360-00c7-488f-8d39-14490bf2caa0" providerId="ADAL" clId="{6B5A7F3E-E802-4A2C-8A44-BC9D51A18607}" dt="2024-03-08T10:05:40.643" v="381" actId="47"/>
        <pc:sldMkLst>
          <pc:docMk/>
          <pc:sldMk cId="309049226" sldId="527"/>
        </pc:sldMkLst>
      </pc:sldChg>
      <pc:sldChg chg="del">
        <pc:chgData name="菅新汰" userId="01c54360-00c7-488f-8d39-14490bf2caa0" providerId="ADAL" clId="{6B5A7F3E-E802-4A2C-8A44-BC9D51A18607}" dt="2024-03-08T10:05:40.643" v="381" actId="47"/>
        <pc:sldMkLst>
          <pc:docMk/>
          <pc:sldMk cId="2930290004" sldId="528"/>
        </pc:sldMkLst>
      </pc:sldChg>
      <pc:sldChg chg="del">
        <pc:chgData name="菅新汰" userId="01c54360-00c7-488f-8d39-14490bf2caa0" providerId="ADAL" clId="{6B5A7F3E-E802-4A2C-8A44-BC9D51A18607}" dt="2024-03-08T10:05:40.643" v="381" actId="47"/>
        <pc:sldMkLst>
          <pc:docMk/>
          <pc:sldMk cId="2581664052" sldId="529"/>
        </pc:sldMkLst>
      </pc:sldChg>
      <pc:sldChg chg="del">
        <pc:chgData name="菅新汰" userId="01c54360-00c7-488f-8d39-14490bf2caa0" providerId="ADAL" clId="{6B5A7F3E-E802-4A2C-8A44-BC9D51A18607}" dt="2024-03-08T10:05:40.643" v="381" actId="47"/>
        <pc:sldMkLst>
          <pc:docMk/>
          <pc:sldMk cId="4191299207" sldId="530"/>
        </pc:sldMkLst>
      </pc:sldChg>
      <pc:sldChg chg="del">
        <pc:chgData name="菅新汰" userId="01c54360-00c7-488f-8d39-14490bf2caa0" providerId="ADAL" clId="{6B5A7F3E-E802-4A2C-8A44-BC9D51A18607}" dt="2024-03-08T10:05:40.643" v="381" actId="47"/>
        <pc:sldMkLst>
          <pc:docMk/>
          <pc:sldMk cId="688595912" sldId="532"/>
        </pc:sldMkLst>
      </pc:sldChg>
      <pc:sldChg chg="del">
        <pc:chgData name="菅新汰" userId="01c54360-00c7-488f-8d39-14490bf2caa0" providerId="ADAL" clId="{6B5A7F3E-E802-4A2C-8A44-BC9D51A18607}" dt="2024-03-08T10:05:40.643" v="381" actId="47"/>
        <pc:sldMkLst>
          <pc:docMk/>
          <pc:sldMk cId="4187466154" sldId="533"/>
        </pc:sldMkLst>
      </pc:sldChg>
      <pc:sldChg chg="del">
        <pc:chgData name="菅新汰" userId="01c54360-00c7-488f-8d39-14490bf2caa0" providerId="ADAL" clId="{6B5A7F3E-E802-4A2C-8A44-BC9D51A18607}" dt="2024-03-08T10:05:40.643" v="381" actId="47"/>
        <pc:sldMkLst>
          <pc:docMk/>
          <pc:sldMk cId="2067563679" sldId="534"/>
        </pc:sldMkLst>
      </pc:sldChg>
      <pc:sldChg chg="del">
        <pc:chgData name="菅新汰" userId="01c54360-00c7-488f-8d39-14490bf2caa0" providerId="ADAL" clId="{6B5A7F3E-E802-4A2C-8A44-BC9D51A18607}" dt="2024-03-08T10:05:40.643" v="381" actId="47"/>
        <pc:sldMkLst>
          <pc:docMk/>
          <pc:sldMk cId="1691278731" sldId="535"/>
        </pc:sldMkLst>
      </pc:sldChg>
      <pc:sldChg chg="del">
        <pc:chgData name="菅新汰" userId="01c54360-00c7-488f-8d39-14490bf2caa0" providerId="ADAL" clId="{6B5A7F3E-E802-4A2C-8A44-BC9D51A18607}" dt="2024-03-08T10:05:40.643" v="381" actId="47"/>
        <pc:sldMkLst>
          <pc:docMk/>
          <pc:sldMk cId="2534587442" sldId="536"/>
        </pc:sldMkLst>
      </pc:sldChg>
      <pc:sldChg chg="del">
        <pc:chgData name="菅新汰" userId="01c54360-00c7-488f-8d39-14490bf2caa0" providerId="ADAL" clId="{6B5A7F3E-E802-4A2C-8A44-BC9D51A18607}" dt="2024-03-08T10:05:40.643" v="381" actId="47"/>
        <pc:sldMkLst>
          <pc:docMk/>
          <pc:sldMk cId="1617817355" sldId="537"/>
        </pc:sldMkLst>
      </pc:sldChg>
      <pc:sldChg chg="del">
        <pc:chgData name="菅新汰" userId="01c54360-00c7-488f-8d39-14490bf2caa0" providerId="ADAL" clId="{6B5A7F3E-E802-4A2C-8A44-BC9D51A18607}" dt="2024-03-08T10:05:40.643" v="381" actId="47"/>
        <pc:sldMkLst>
          <pc:docMk/>
          <pc:sldMk cId="1261006050" sldId="538"/>
        </pc:sldMkLst>
      </pc:sldChg>
      <pc:sldChg chg="del">
        <pc:chgData name="菅新汰" userId="01c54360-00c7-488f-8d39-14490bf2caa0" providerId="ADAL" clId="{6B5A7F3E-E802-4A2C-8A44-BC9D51A18607}" dt="2024-03-08T10:05:40.643" v="381" actId="47"/>
        <pc:sldMkLst>
          <pc:docMk/>
          <pc:sldMk cId="3441335362" sldId="539"/>
        </pc:sldMkLst>
      </pc:sldChg>
      <pc:sldChg chg="del">
        <pc:chgData name="菅新汰" userId="01c54360-00c7-488f-8d39-14490bf2caa0" providerId="ADAL" clId="{6B5A7F3E-E802-4A2C-8A44-BC9D51A18607}" dt="2024-03-08T10:05:40.643" v="381" actId="47"/>
        <pc:sldMkLst>
          <pc:docMk/>
          <pc:sldMk cId="3830447301" sldId="540"/>
        </pc:sldMkLst>
      </pc:sldChg>
      <pc:sldChg chg="del">
        <pc:chgData name="菅新汰" userId="01c54360-00c7-488f-8d39-14490bf2caa0" providerId="ADAL" clId="{6B5A7F3E-E802-4A2C-8A44-BC9D51A18607}" dt="2024-03-08T10:05:40.643" v="381" actId="47"/>
        <pc:sldMkLst>
          <pc:docMk/>
          <pc:sldMk cId="853243135" sldId="541"/>
        </pc:sldMkLst>
      </pc:sldChg>
      <pc:sldChg chg="addSp delSp modSp mod modClrScheme chgLayout">
        <pc:chgData name="菅新汰" userId="01c54360-00c7-488f-8d39-14490bf2caa0" providerId="ADAL" clId="{6B5A7F3E-E802-4A2C-8A44-BC9D51A18607}" dt="2024-03-08T10:09:08.613" v="436" actId="700"/>
        <pc:sldMkLst>
          <pc:docMk/>
          <pc:sldMk cId="1615702225" sldId="542"/>
        </pc:sldMkLst>
        <pc:spChg chg="add del mod ord">
          <ac:chgData name="菅新汰" userId="01c54360-00c7-488f-8d39-14490bf2caa0" providerId="ADAL" clId="{6B5A7F3E-E802-4A2C-8A44-BC9D51A18607}" dt="2024-03-08T10:08:59.443" v="434" actId="700"/>
          <ac:spMkLst>
            <pc:docMk/>
            <pc:sldMk cId="1615702225" sldId="542"/>
            <ac:spMk id="15" creationId="{3E83BDC2-D7C3-90C3-F939-44C0BD2274D0}"/>
          </ac:spMkLst>
        </pc:spChg>
        <pc:spChg chg="add del mod ord">
          <ac:chgData name="菅新汰" userId="01c54360-00c7-488f-8d39-14490bf2caa0" providerId="ADAL" clId="{6B5A7F3E-E802-4A2C-8A44-BC9D51A18607}" dt="2024-03-08T10:08:59.443" v="434" actId="700"/>
          <ac:spMkLst>
            <pc:docMk/>
            <pc:sldMk cId="1615702225" sldId="542"/>
            <ac:spMk id="19" creationId="{EE5E4323-257F-D92A-27DB-7E35BD0EEAA9}"/>
          </ac:spMkLst>
        </pc:spChg>
      </pc:sldChg>
      <pc:sldMasterChg chg="modSp delSldLayout modSldLayout sldLayoutOrd">
        <pc:chgData name="菅新汰" userId="01c54360-00c7-488f-8d39-14490bf2caa0" providerId="ADAL" clId="{6B5A7F3E-E802-4A2C-8A44-BC9D51A18607}" dt="2024-03-08T10:09:03.287" v="435" actId="478"/>
        <pc:sldMasterMkLst>
          <pc:docMk/>
          <pc:sldMasterMk cId="3224684843" sldId="2147483648"/>
        </pc:sldMasterMkLst>
        <pc:sldLayoutChg chg="delSp mod">
          <pc:chgData name="菅新汰" userId="01c54360-00c7-488f-8d39-14490bf2caa0" providerId="ADAL" clId="{6B5A7F3E-E802-4A2C-8A44-BC9D51A18607}" dt="2024-03-08T10:09:03.287" v="435" actId="478"/>
          <pc:sldLayoutMkLst>
            <pc:docMk/>
            <pc:sldMasterMk cId="3224684843" sldId="2147483648"/>
            <pc:sldLayoutMk cId="3601920065" sldId="2147483649"/>
          </pc:sldLayoutMkLst>
          <pc:spChg chg="del">
            <ac:chgData name="菅新汰" userId="01c54360-00c7-488f-8d39-14490bf2caa0" providerId="ADAL" clId="{6B5A7F3E-E802-4A2C-8A44-BC9D51A18607}" dt="2024-03-08T10:09:03.287" v="435" actId="478"/>
            <ac:spMkLst>
              <pc:docMk/>
              <pc:sldMasterMk cId="3224684843" sldId="2147483648"/>
              <pc:sldLayoutMk cId="3601920065" sldId="2147483649"/>
              <ac:spMk id="2" creationId="{A945925E-0035-4CC8-FCE4-4A2F4A760221}"/>
            </ac:spMkLst>
          </pc:spChg>
          <pc:spChg chg="del">
            <ac:chgData name="菅新汰" userId="01c54360-00c7-488f-8d39-14490bf2caa0" providerId="ADAL" clId="{6B5A7F3E-E802-4A2C-8A44-BC9D51A18607}" dt="2024-03-08T10:09:03.287" v="435" actId="478"/>
            <ac:spMkLst>
              <pc:docMk/>
              <pc:sldMasterMk cId="3224684843" sldId="2147483648"/>
              <pc:sldLayoutMk cId="3601920065" sldId="2147483649"/>
              <ac:spMk id="3" creationId="{54A445DB-4D39-1422-C594-B3E62B4DE687}"/>
            </ac:spMkLst>
          </pc:spChg>
          <pc:spChg chg="del">
            <ac:chgData name="菅新汰" userId="01c54360-00c7-488f-8d39-14490bf2caa0" providerId="ADAL" clId="{6B5A7F3E-E802-4A2C-8A44-BC9D51A18607}" dt="2024-03-08T10:09:03.287" v="435" actId="478"/>
            <ac:spMkLst>
              <pc:docMk/>
              <pc:sldMasterMk cId="3224684843" sldId="2147483648"/>
              <pc:sldLayoutMk cId="3601920065" sldId="2147483649"/>
              <ac:spMk id="4" creationId="{EDAA2968-CBAC-97BF-C8E5-ECC8B0E749F3}"/>
            </ac:spMkLst>
          </pc:spChg>
          <pc:spChg chg="del">
            <ac:chgData name="菅新汰" userId="01c54360-00c7-488f-8d39-14490bf2caa0" providerId="ADAL" clId="{6B5A7F3E-E802-4A2C-8A44-BC9D51A18607}" dt="2024-03-08T10:09:03.287" v="435" actId="478"/>
            <ac:spMkLst>
              <pc:docMk/>
              <pc:sldMasterMk cId="3224684843" sldId="2147483648"/>
              <pc:sldLayoutMk cId="3601920065" sldId="2147483649"/>
              <ac:spMk id="5" creationId="{FBF75304-5933-C30A-1014-EC46CC5792F5}"/>
            </ac:spMkLst>
          </pc:spChg>
          <pc:spChg chg="del">
            <ac:chgData name="菅新汰" userId="01c54360-00c7-488f-8d39-14490bf2caa0" providerId="ADAL" clId="{6B5A7F3E-E802-4A2C-8A44-BC9D51A18607}" dt="2024-03-08T10:09:03.287" v="435" actId="478"/>
            <ac:spMkLst>
              <pc:docMk/>
              <pc:sldMasterMk cId="3224684843" sldId="2147483648"/>
              <pc:sldLayoutMk cId="3601920065" sldId="2147483649"/>
              <ac:spMk id="6" creationId="{5B9E2D74-BA4A-EC5E-B1AB-3C1B7A408D7B}"/>
            </ac:spMkLst>
          </pc:spChg>
        </pc:sldLayoutChg>
        <pc:sldLayoutChg chg="modSp del">
          <pc:chgData name="菅新汰" userId="01c54360-00c7-488f-8d39-14490bf2caa0" providerId="ADAL" clId="{6B5A7F3E-E802-4A2C-8A44-BC9D51A18607}" dt="2024-03-08T10:08:12.235" v="426" actId="2696"/>
          <pc:sldLayoutMkLst>
            <pc:docMk/>
            <pc:sldMasterMk cId="3224684843" sldId="2147483648"/>
            <pc:sldLayoutMk cId="2795669108" sldId="2147483651"/>
          </pc:sldLayoutMkLst>
        </pc:sldLayoutChg>
        <pc:sldLayoutChg chg="modSp del">
          <pc:chgData name="菅新汰" userId="01c54360-00c7-488f-8d39-14490bf2caa0" providerId="ADAL" clId="{6B5A7F3E-E802-4A2C-8A44-BC9D51A18607}" dt="2024-03-08T10:08:12.058" v="424" actId="2696"/>
          <pc:sldLayoutMkLst>
            <pc:docMk/>
            <pc:sldMasterMk cId="3224684843" sldId="2147483648"/>
            <pc:sldLayoutMk cId="2203203691" sldId="2147483652"/>
          </pc:sldLayoutMkLst>
        </pc:sldLayoutChg>
        <pc:sldLayoutChg chg="modSp del">
          <pc:chgData name="菅新汰" userId="01c54360-00c7-488f-8d39-14490bf2caa0" providerId="ADAL" clId="{6B5A7F3E-E802-4A2C-8A44-BC9D51A18607}" dt="2024-03-08T10:08:11.879" v="422" actId="2696"/>
          <pc:sldLayoutMkLst>
            <pc:docMk/>
            <pc:sldMasterMk cId="3224684843" sldId="2147483648"/>
            <pc:sldLayoutMk cId="1985554189" sldId="2147483653"/>
          </pc:sldLayoutMkLst>
        </pc:sldLayoutChg>
        <pc:sldLayoutChg chg="modSp del">
          <pc:chgData name="菅新汰" userId="01c54360-00c7-488f-8d39-14490bf2caa0" providerId="ADAL" clId="{6B5A7F3E-E802-4A2C-8A44-BC9D51A18607}" dt="2024-03-08T10:08:11.789" v="420" actId="2696"/>
          <pc:sldLayoutMkLst>
            <pc:docMk/>
            <pc:sldMasterMk cId="3224684843" sldId="2147483648"/>
            <pc:sldLayoutMk cId="943142245" sldId="2147483654"/>
          </pc:sldLayoutMkLst>
        </pc:sldLayoutChg>
        <pc:sldLayoutChg chg="modSp del">
          <pc:chgData name="菅新汰" userId="01c54360-00c7-488f-8d39-14490bf2caa0" providerId="ADAL" clId="{6B5A7F3E-E802-4A2C-8A44-BC9D51A18607}" dt="2024-03-08T10:08:11.534" v="418" actId="2696"/>
          <pc:sldLayoutMkLst>
            <pc:docMk/>
            <pc:sldMasterMk cId="3224684843" sldId="2147483648"/>
            <pc:sldLayoutMk cId="939102686" sldId="2147483655"/>
          </pc:sldLayoutMkLst>
        </pc:sldLayoutChg>
        <pc:sldLayoutChg chg="modSp del">
          <pc:chgData name="菅新汰" userId="01c54360-00c7-488f-8d39-14490bf2caa0" providerId="ADAL" clId="{6B5A7F3E-E802-4A2C-8A44-BC9D51A18607}" dt="2024-03-08T10:08:11.361" v="416" actId="2696"/>
          <pc:sldLayoutMkLst>
            <pc:docMk/>
            <pc:sldMasterMk cId="3224684843" sldId="2147483648"/>
            <pc:sldLayoutMk cId="3751438101" sldId="2147483656"/>
          </pc:sldLayoutMkLst>
        </pc:sldLayoutChg>
        <pc:sldLayoutChg chg="modSp del">
          <pc:chgData name="菅新汰" userId="01c54360-00c7-488f-8d39-14490bf2caa0" providerId="ADAL" clId="{6B5A7F3E-E802-4A2C-8A44-BC9D51A18607}" dt="2024-03-08T10:08:11.176" v="414" actId="2696"/>
          <pc:sldLayoutMkLst>
            <pc:docMk/>
            <pc:sldMasterMk cId="3224684843" sldId="2147483648"/>
            <pc:sldLayoutMk cId="720501498" sldId="2147483657"/>
          </pc:sldLayoutMkLst>
        </pc:sldLayoutChg>
        <pc:sldLayoutChg chg="modSp del">
          <pc:chgData name="菅新汰" userId="01c54360-00c7-488f-8d39-14490bf2caa0" providerId="ADAL" clId="{6B5A7F3E-E802-4A2C-8A44-BC9D51A18607}" dt="2024-03-08T10:08:11.023" v="412" actId="2696"/>
          <pc:sldLayoutMkLst>
            <pc:docMk/>
            <pc:sldMasterMk cId="3224684843" sldId="2147483648"/>
            <pc:sldLayoutMk cId="3482161864" sldId="2147483658"/>
          </pc:sldLayoutMkLst>
        </pc:sldLayoutChg>
        <pc:sldLayoutChg chg="modSp del">
          <pc:chgData name="菅新汰" userId="01c54360-00c7-488f-8d39-14490bf2caa0" providerId="ADAL" clId="{6B5A7F3E-E802-4A2C-8A44-BC9D51A18607}" dt="2024-03-08T10:08:10.834" v="410" actId="2696"/>
          <pc:sldLayoutMkLst>
            <pc:docMk/>
            <pc:sldMasterMk cId="3224684843" sldId="2147483648"/>
            <pc:sldLayoutMk cId="2020037890" sldId="2147483659"/>
          </pc:sldLayoutMkLst>
        </pc:sldLayoutChg>
        <pc:sldLayoutChg chg="modSp mod ord">
          <pc:chgData name="菅新汰" userId="01c54360-00c7-488f-8d39-14490bf2caa0" providerId="ADAL" clId="{6B5A7F3E-E802-4A2C-8A44-BC9D51A18607}" dt="2024-03-08T10:08:33.767" v="430" actId="20578"/>
          <pc:sldLayoutMkLst>
            <pc:docMk/>
            <pc:sldMasterMk cId="3224684843" sldId="2147483648"/>
            <pc:sldLayoutMk cId="794505964" sldId="2147483662"/>
          </pc:sldLayoutMkLst>
          <pc:spChg chg="mod">
            <ac:chgData name="菅新汰" userId="01c54360-00c7-488f-8d39-14490bf2caa0" providerId="ADAL" clId="{6B5A7F3E-E802-4A2C-8A44-BC9D51A18607}" dt="2024-03-08T10:08:33.767" v="430" actId="20578"/>
            <ac:spMkLst>
              <pc:docMk/>
              <pc:sldMasterMk cId="3224684843" sldId="2147483648"/>
              <pc:sldLayoutMk cId="794505964" sldId="2147483662"/>
              <ac:spMk id="2" creationId="{CE8FDE77-EE6B-6D7F-85AB-972493A79B0C}"/>
            </ac:spMkLst>
          </pc:spChg>
          <pc:spChg chg="mod">
            <ac:chgData name="菅新汰" userId="01c54360-00c7-488f-8d39-14490bf2caa0" providerId="ADAL" clId="{6B5A7F3E-E802-4A2C-8A44-BC9D51A18607}" dt="2024-03-08T10:08:33.767" v="430" actId="20578"/>
            <ac:spMkLst>
              <pc:docMk/>
              <pc:sldMasterMk cId="3224684843" sldId="2147483648"/>
              <pc:sldLayoutMk cId="794505964" sldId="2147483662"/>
              <ac:spMk id="3" creationId="{66ABF201-BE7D-D5F5-9D6E-4289D34C9471}"/>
            </ac:spMkLst>
          </pc:spChg>
          <pc:spChg chg="mod">
            <ac:chgData name="菅新汰" userId="01c54360-00c7-488f-8d39-14490bf2caa0" providerId="ADAL" clId="{6B5A7F3E-E802-4A2C-8A44-BC9D51A18607}" dt="2024-03-08T10:08:33.767" v="430" actId="20578"/>
            <ac:spMkLst>
              <pc:docMk/>
              <pc:sldMasterMk cId="3224684843" sldId="2147483648"/>
              <pc:sldLayoutMk cId="794505964" sldId="2147483662"/>
              <ac:spMk id="4" creationId="{A9BC301B-D226-B851-631F-728F71FB7A08}"/>
            </ac:spMkLst>
          </pc:spChg>
          <pc:spChg chg="mod">
            <ac:chgData name="菅新汰" userId="01c54360-00c7-488f-8d39-14490bf2caa0" providerId="ADAL" clId="{6B5A7F3E-E802-4A2C-8A44-BC9D51A18607}" dt="2024-03-08T10:08:33.767" v="430" actId="20578"/>
            <ac:spMkLst>
              <pc:docMk/>
              <pc:sldMasterMk cId="3224684843" sldId="2147483648"/>
              <pc:sldLayoutMk cId="794505964" sldId="2147483662"/>
              <ac:spMk id="5" creationId="{7CD5DEFE-208C-2D0A-5DD1-DA14B1143F20}"/>
            </ac:spMkLst>
          </pc:spChg>
          <pc:spChg chg="mod">
            <ac:chgData name="菅新汰" userId="01c54360-00c7-488f-8d39-14490bf2caa0" providerId="ADAL" clId="{6B5A7F3E-E802-4A2C-8A44-BC9D51A18607}" dt="2024-03-08T10:08:33.767" v="430" actId="20578"/>
            <ac:spMkLst>
              <pc:docMk/>
              <pc:sldMasterMk cId="3224684843" sldId="2147483648"/>
              <pc:sldLayoutMk cId="794505964" sldId="2147483662"/>
              <ac:spMk id="6" creationId="{E857127E-0677-0694-6C46-1D3CFF1115E3}"/>
            </ac:spMkLst>
          </pc:spChg>
        </pc:sldLayoutChg>
      </pc:sldMasterChg>
      <pc:sldMasterChg chg="modSp del delSldLayout modSldLayout sldLayoutOrd">
        <pc:chgData name="菅新汰" userId="01c54360-00c7-488f-8d39-14490bf2caa0" providerId="ADAL" clId="{6B5A7F3E-E802-4A2C-8A44-BC9D51A18607}" dt="2024-03-08T10:08:38.044" v="431" actId="2696"/>
        <pc:sldMasterMkLst>
          <pc:docMk/>
          <pc:sldMasterMk cId="2219217054" sldId="2147483660"/>
        </pc:sldMasterMkLst>
        <pc:sldLayoutChg chg="modSp del">
          <pc:chgData name="菅新汰" userId="01c54360-00c7-488f-8d39-14490bf2caa0" providerId="ADAL" clId="{6B5A7F3E-E802-4A2C-8A44-BC9D51A18607}" dt="2024-03-08T10:08:15.110" v="428" actId="2696"/>
          <pc:sldLayoutMkLst>
            <pc:docMk/>
            <pc:sldMasterMk cId="2219217054" sldId="2147483660"/>
            <pc:sldLayoutMk cId="1979175829" sldId="2147483661"/>
          </pc:sldLayoutMkLst>
        </pc:sldLayoutChg>
        <pc:sldLayoutChg chg="modSp">
          <pc:chgData name="菅新汰" userId="01c54360-00c7-488f-8d39-14490bf2caa0" providerId="ADAL" clId="{6B5A7F3E-E802-4A2C-8A44-BC9D51A18607}" dt="2024-03-08T10:08:09.190" v="408" actId="735"/>
          <pc:sldLayoutMkLst>
            <pc:docMk/>
            <pc:sldMasterMk cId="3224684843" sldId="2147483648"/>
            <pc:sldLayoutMk cId="794505964" sldId="2147483662"/>
          </pc:sldLayoutMkLst>
        </pc:sldLayoutChg>
        <pc:sldLayoutChg chg="modSp del">
          <pc:chgData name="菅新汰" userId="01c54360-00c7-488f-8d39-14490bf2caa0" providerId="ADAL" clId="{6B5A7F3E-E802-4A2C-8A44-BC9D51A18607}" dt="2024-03-08T10:08:09.184" v="407" actId="2696"/>
          <pc:sldLayoutMkLst>
            <pc:docMk/>
            <pc:sldMasterMk cId="2219217054" sldId="2147483660"/>
            <pc:sldLayoutMk cId="1680735854" sldId="2147483663"/>
          </pc:sldLayoutMkLst>
        </pc:sldLayoutChg>
        <pc:sldLayoutChg chg="modSp del">
          <pc:chgData name="菅新汰" userId="01c54360-00c7-488f-8d39-14490bf2caa0" providerId="ADAL" clId="{6B5A7F3E-E802-4A2C-8A44-BC9D51A18607}" dt="2024-03-08T10:08:08.999" v="405" actId="2696"/>
          <pc:sldLayoutMkLst>
            <pc:docMk/>
            <pc:sldMasterMk cId="2219217054" sldId="2147483660"/>
            <pc:sldLayoutMk cId="776408236" sldId="2147483664"/>
          </pc:sldLayoutMkLst>
        </pc:sldLayoutChg>
        <pc:sldLayoutChg chg="modSp del">
          <pc:chgData name="菅新汰" userId="01c54360-00c7-488f-8d39-14490bf2caa0" providerId="ADAL" clId="{6B5A7F3E-E802-4A2C-8A44-BC9D51A18607}" dt="2024-03-08T10:08:08.854" v="403" actId="2696"/>
          <pc:sldLayoutMkLst>
            <pc:docMk/>
            <pc:sldMasterMk cId="2219217054" sldId="2147483660"/>
            <pc:sldLayoutMk cId="3701200845" sldId="2147483665"/>
          </pc:sldLayoutMkLst>
        </pc:sldLayoutChg>
        <pc:sldLayoutChg chg="modSp del">
          <pc:chgData name="菅新汰" userId="01c54360-00c7-488f-8d39-14490bf2caa0" providerId="ADAL" clId="{6B5A7F3E-E802-4A2C-8A44-BC9D51A18607}" dt="2024-03-08T10:08:08.678" v="401" actId="2696"/>
          <pc:sldLayoutMkLst>
            <pc:docMk/>
            <pc:sldMasterMk cId="2219217054" sldId="2147483660"/>
            <pc:sldLayoutMk cId="3366432726" sldId="2147483666"/>
          </pc:sldLayoutMkLst>
        </pc:sldLayoutChg>
        <pc:sldLayoutChg chg="modSp del">
          <pc:chgData name="菅新汰" userId="01c54360-00c7-488f-8d39-14490bf2caa0" providerId="ADAL" clId="{6B5A7F3E-E802-4A2C-8A44-BC9D51A18607}" dt="2024-03-08T10:08:08.519" v="399" actId="2696"/>
          <pc:sldLayoutMkLst>
            <pc:docMk/>
            <pc:sldMasterMk cId="2219217054" sldId="2147483660"/>
            <pc:sldLayoutMk cId="2733411862" sldId="2147483667"/>
          </pc:sldLayoutMkLst>
        </pc:sldLayoutChg>
        <pc:sldLayoutChg chg="modSp del">
          <pc:chgData name="菅新汰" userId="01c54360-00c7-488f-8d39-14490bf2caa0" providerId="ADAL" clId="{6B5A7F3E-E802-4A2C-8A44-BC9D51A18607}" dt="2024-03-08T10:08:08.318" v="397" actId="2696"/>
          <pc:sldLayoutMkLst>
            <pc:docMk/>
            <pc:sldMasterMk cId="2219217054" sldId="2147483660"/>
            <pc:sldLayoutMk cId="2567381377" sldId="2147483668"/>
          </pc:sldLayoutMkLst>
        </pc:sldLayoutChg>
        <pc:sldLayoutChg chg="modSp del">
          <pc:chgData name="菅新汰" userId="01c54360-00c7-488f-8d39-14490bf2caa0" providerId="ADAL" clId="{6B5A7F3E-E802-4A2C-8A44-BC9D51A18607}" dt="2024-03-08T10:08:08.023" v="395" actId="2696"/>
          <pc:sldLayoutMkLst>
            <pc:docMk/>
            <pc:sldMasterMk cId="2219217054" sldId="2147483660"/>
            <pc:sldLayoutMk cId="4220445837" sldId="2147483669"/>
          </pc:sldLayoutMkLst>
        </pc:sldLayoutChg>
        <pc:sldLayoutChg chg="modSp del">
          <pc:chgData name="菅新汰" userId="01c54360-00c7-488f-8d39-14490bf2caa0" providerId="ADAL" clId="{6B5A7F3E-E802-4A2C-8A44-BC9D51A18607}" dt="2024-03-08T10:08:07.842" v="393" actId="2696"/>
          <pc:sldLayoutMkLst>
            <pc:docMk/>
            <pc:sldMasterMk cId="2219217054" sldId="2147483660"/>
            <pc:sldLayoutMk cId="1942906536" sldId="2147483670"/>
          </pc:sldLayoutMkLst>
        </pc:sldLayoutChg>
        <pc:sldLayoutChg chg="modSp del">
          <pc:chgData name="菅新汰" userId="01c54360-00c7-488f-8d39-14490bf2caa0" providerId="ADAL" clId="{6B5A7F3E-E802-4A2C-8A44-BC9D51A18607}" dt="2024-03-08T10:08:07.512" v="391" actId="2696"/>
          <pc:sldLayoutMkLst>
            <pc:docMk/>
            <pc:sldMasterMk cId="2219217054" sldId="2147483660"/>
            <pc:sldLayoutMk cId="271310266"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r>
              <a:rPr lang="ja-JP" altLang="en-US" dirty="0">
                <a:solidFill>
                  <a:schemeClr val="tx1"/>
                </a:solidFill>
              </a:rPr>
              <a:t>売上目標</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endParaRPr lang="ja-JP"/>
        </a:p>
      </c:txPr>
    </c:title>
    <c:autoTitleDeleted val="0"/>
    <c:plotArea>
      <c:layout>
        <c:manualLayout>
          <c:layoutTarget val="inner"/>
          <c:xMode val="edge"/>
          <c:yMode val="edge"/>
          <c:x val="0.11586033727030814"/>
          <c:y val="0.13360684596316313"/>
          <c:w val="0.8646611137829906"/>
          <c:h val="0.76668824501963484"/>
        </c:manualLayout>
      </c:layout>
      <c:barChart>
        <c:barDir val="col"/>
        <c:grouping val="clustered"/>
        <c:varyColors val="0"/>
        <c:ser>
          <c:idx val="0"/>
          <c:order val="0"/>
          <c:tx>
            <c:strRef>
              <c:f>Sheet1!$B$1</c:f>
              <c:strCache>
                <c:ptCount val="1"/>
                <c:pt idx="0">
                  <c:v>売上目標</c:v>
                </c:pt>
              </c:strCache>
            </c:strRef>
          </c:tx>
          <c:spPr>
            <a:noFill/>
            <a:ln w="12700">
              <a:solidFill>
                <a:srgbClr val="3AB2CE"/>
              </a:solidFill>
            </a:ln>
            <a:effectLst/>
          </c:spPr>
          <c:invertIfNegative val="0"/>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120</c:v>
                </c:pt>
                <c:pt idx="1">
                  <c:v>130</c:v>
                </c:pt>
                <c:pt idx="2">
                  <c:v>150</c:v>
                </c:pt>
                <c:pt idx="3">
                  <c:v>155</c:v>
                </c:pt>
                <c:pt idx="4">
                  <c:v>170</c:v>
                </c:pt>
                <c:pt idx="5">
                  <c:v>175</c:v>
                </c:pt>
              </c:numCache>
            </c:numRef>
          </c:val>
          <c:extLst>
            <c:ext xmlns:c16="http://schemas.microsoft.com/office/drawing/2014/chart" uri="{C3380CC4-5D6E-409C-BE32-E72D297353CC}">
              <c16:uniqueId val="{00000000-9F3A-48C8-933E-9509B04C810A}"/>
            </c:ext>
          </c:extLst>
        </c:ser>
        <c:dLbls>
          <c:showLegendKey val="0"/>
          <c:showVal val="0"/>
          <c:showCatName val="0"/>
          <c:showSerName val="0"/>
          <c:showPercent val="0"/>
          <c:showBubbleSize val="0"/>
        </c:dLbls>
        <c:gapWidth val="187"/>
        <c:axId val="2000773823"/>
        <c:axId val="1731979712"/>
      </c:barChart>
      <c:catAx>
        <c:axId val="200077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Noto Sans JP" panose="020B0200000000000000" pitchFamily="50" charset="-128"/>
                <a:ea typeface="Noto Sans JP" panose="020B0200000000000000" pitchFamily="50" charset="-128"/>
                <a:cs typeface="+mn-cs"/>
              </a:defRPr>
            </a:pPr>
            <a:endParaRPr lang="ja-JP"/>
          </a:p>
        </c:txPr>
        <c:crossAx val="1731979712"/>
        <c:crosses val="autoZero"/>
        <c:auto val="1"/>
        <c:lblAlgn val="ctr"/>
        <c:lblOffset val="100"/>
        <c:noMultiLvlLbl val="0"/>
      </c:catAx>
      <c:valAx>
        <c:axId val="1731979712"/>
        <c:scaling>
          <c:orientation val="minMax"/>
        </c:scaling>
        <c:delete val="0"/>
        <c:axPos val="l"/>
        <c:majorGridlines>
          <c:spPr>
            <a:ln w="6350"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ja-JP"/>
          </a:p>
        </c:txPr>
        <c:crossAx val="20007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oto Sans JP" panose="020B0200000000000000" pitchFamily="50" charset="-128"/>
          <a:ea typeface="Noto Sans JP" panose="020B0200000000000000"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r>
              <a:rPr lang="ja-JP" altLang="en-US" dirty="0">
                <a:solidFill>
                  <a:schemeClr val="tx1"/>
                </a:solidFill>
              </a:rPr>
              <a:t>売上目標</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endParaRPr lang="ja-JP"/>
        </a:p>
      </c:txPr>
    </c:title>
    <c:autoTitleDeleted val="0"/>
    <c:plotArea>
      <c:layout>
        <c:manualLayout>
          <c:layoutTarget val="inner"/>
          <c:xMode val="edge"/>
          <c:yMode val="edge"/>
          <c:x val="0.11586033727030814"/>
          <c:y val="0.13360684596316313"/>
          <c:w val="0.8646611137829906"/>
          <c:h val="0.76668824501963484"/>
        </c:manualLayout>
      </c:layout>
      <c:barChart>
        <c:barDir val="col"/>
        <c:grouping val="clustered"/>
        <c:varyColors val="0"/>
        <c:ser>
          <c:idx val="0"/>
          <c:order val="0"/>
          <c:tx>
            <c:strRef>
              <c:f>Sheet1!$B$1</c:f>
              <c:strCache>
                <c:ptCount val="1"/>
                <c:pt idx="0">
                  <c:v>売上目標</c:v>
                </c:pt>
              </c:strCache>
            </c:strRef>
          </c:tx>
          <c:spPr>
            <a:solidFill>
              <a:srgbClr val="6A1BA5"/>
            </a:solidFill>
            <a:ln w="12700">
              <a:noFill/>
            </a:ln>
            <a:effectLst/>
          </c:spPr>
          <c:invertIfNegative val="0"/>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120</c:v>
                </c:pt>
                <c:pt idx="1">
                  <c:v>130</c:v>
                </c:pt>
                <c:pt idx="2">
                  <c:v>150</c:v>
                </c:pt>
                <c:pt idx="3">
                  <c:v>155</c:v>
                </c:pt>
                <c:pt idx="4">
                  <c:v>170</c:v>
                </c:pt>
                <c:pt idx="5">
                  <c:v>175</c:v>
                </c:pt>
              </c:numCache>
            </c:numRef>
          </c:val>
          <c:extLst>
            <c:ext xmlns:c16="http://schemas.microsoft.com/office/drawing/2014/chart" uri="{C3380CC4-5D6E-409C-BE32-E72D297353CC}">
              <c16:uniqueId val="{00000000-4E4A-47A7-88FA-808B5D96BD21}"/>
            </c:ext>
          </c:extLst>
        </c:ser>
        <c:dLbls>
          <c:showLegendKey val="0"/>
          <c:showVal val="0"/>
          <c:showCatName val="0"/>
          <c:showSerName val="0"/>
          <c:showPercent val="0"/>
          <c:showBubbleSize val="0"/>
        </c:dLbls>
        <c:gapWidth val="187"/>
        <c:axId val="2000773823"/>
        <c:axId val="1731979712"/>
      </c:barChart>
      <c:catAx>
        <c:axId val="200077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Noto Sans JP" panose="020B0200000000000000" pitchFamily="50" charset="-128"/>
                <a:ea typeface="Noto Sans JP" panose="020B0200000000000000" pitchFamily="50" charset="-128"/>
                <a:cs typeface="+mn-cs"/>
              </a:defRPr>
            </a:pPr>
            <a:endParaRPr lang="ja-JP"/>
          </a:p>
        </c:txPr>
        <c:crossAx val="1731979712"/>
        <c:crosses val="autoZero"/>
        <c:auto val="1"/>
        <c:lblAlgn val="ctr"/>
        <c:lblOffset val="100"/>
        <c:noMultiLvlLbl val="0"/>
      </c:catAx>
      <c:valAx>
        <c:axId val="1731979712"/>
        <c:scaling>
          <c:orientation val="minMax"/>
        </c:scaling>
        <c:delete val="0"/>
        <c:axPos val="l"/>
        <c:majorGridlines>
          <c:spPr>
            <a:ln w="6350"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ja-JP"/>
          </a:p>
        </c:txPr>
        <c:crossAx val="20007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oto Sans JP" panose="020B0200000000000000" pitchFamily="50" charset="-128"/>
          <a:ea typeface="Noto Sans JP" panose="020B0200000000000000" pitchFamily="50" charset="-128"/>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r>
              <a:rPr lang="ja-JP" altLang="en-US" dirty="0">
                <a:solidFill>
                  <a:schemeClr val="tx1"/>
                </a:solidFill>
              </a:rPr>
              <a:t>売上目標</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endParaRPr lang="ja-JP"/>
        </a:p>
      </c:txPr>
    </c:title>
    <c:autoTitleDeleted val="0"/>
    <c:plotArea>
      <c:layout>
        <c:manualLayout>
          <c:layoutTarget val="inner"/>
          <c:xMode val="edge"/>
          <c:yMode val="edge"/>
          <c:x val="0.11586033727030814"/>
          <c:y val="0.13360684596316313"/>
          <c:w val="0.8646611137829906"/>
          <c:h val="0.76668824501963484"/>
        </c:manualLayout>
      </c:layout>
      <c:barChart>
        <c:barDir val="col"/>
        <c:grouping val="clustered"/>
        <c:varyColors val="0"/>
        <c:ser>
          <c:idx val="0"/>
          <c:order val="0"/>
          <c:tx>
            <c:strRef>
              <c:f>Sheet1!$B$1</c:f>
              <c:strCache>
                <c:ptCount val="1"/>
                <c:pt idx="0">
                  <c:v>売上目標</c:v>
                </c:pt>
              </c:strCache>
            </c:strRef>
          </c:tx>
          <c:spPr>
            <a:solidFill>
              <a:srgbClr val="E77813"/>
            </a:solidFill>
            <a:ln w="12700">
              <a:noFill/>
            </a:ln>
            <a:effectLst/>
          </c:spPr>
          <c:invertIfNegative val="0"/>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120</c:v>
                </c:pt>
                <c:pt idx="1">
                  <c:v>130</c:v>
                </c:pt>
                <c:pt idx="2">
                  <c:v>150</c:v>
                </c:pt>
                <c:pt idx="3">
                  <c:v>155</c:v>
                </c:pt>
                <c:pt idx="4">
                  <c:v>170</c:v>
                </c:pt>
                <c:pt idx="5">
                  <c:v>175</c:v>
                </c:pt>
              </c:numCache>
            </c:numRef>
          </c:val>
          <c:extLst>
            <c:ext xmlns:c16="http://schemas.microsoft.com/office/drawing/2014/chart" uri="{C3380CC4-5D6E-409C-BE32-E72D297353CC}">
              <c16:uniqueId val="{00000000-9C9A-4E5D-9C71-3FA387B0388F}"/>
            </c:ext>
          </c:extLst>
        </c:ser>
        <c:dLbls>
          <c:showLegendKey val="0"/>
          <c:showVal val="0"/>
          <c:showCatName val="0"/>
          <c:showSerName val="0"/>
          <c:showPercent val="0"/>
          <c:showBubbleSize val="0"/>
        </c:dLbls>
        <c:gapWidth val="187"/>
        <c:axId val="2000773823"/>
        <c:axId val="1731979712"/>
      </c:barChart>
      <c:catAx>
        <c:axId val="200077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Noto Sans JP" panose="020B0200000000000000" pitchFamily="50" charset="-128"/>
                <a:ea typeface="Noto Sans JP" panose="020B0200000000000000" pitchFamily="50" charset="-128"/>
                <a:cs typeface="+mn-cs"/>
              </a:defRPr>
            </a:pPr>
            <a:endParaRPr lang="ja-JP"/>
          </a:p>
        </c:txPr>
        <c:crossAx val="1731979712"/>
        <c:crosses val="autoZero"/>
        <c:auto val="1"/>
        <c:lblAlgn val="ctr"/>
        <c:lblOffset val="100"/>
        <c:noMultiLvlLbl val="0"/>
      </c:catAx>
      <c:valAx>
        <c:axId val="1731979712"/>
        <c:scaling>
          <c:orientation val="minMax"/>
        </c:scaling>
        <c:delete val="0"/>
        <c:axPos val="l"/>
        <c:majorGridlines>
          <c:spPr>
            <a:ln w="6350"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ja-JP"/>
          </a:p>
        </c:txPr>
        <c:crossAx val="20007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oto Sans JP" panose="020B0200000000000000" pitchFamily="50" charset="-128"/>
          <a:ea typeface="Noto Sans JP" panose="020B0200000000000000" pitchFamily="50" charset="-128"/>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r>
              <a:rPr lang="ja-JP" altLang="en-US" dirty="0">
                <a:solidFill>
                  <a:schemeClr val="tx1"/>
                </a:solidFill>
              </a:rPr>
              <a:t>売上目標</a:t>
            </a:r>
          </a:p>
        </c:rich>
      </c:tx>
      <c:layout>
        <c:manualLayout>
          <c:xMode val="edge"/>
          <c:yMode val="edge"/>
          <c:x val="0.43043364420863744"/>
          <c:y val="7.2916651714925423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endParaRPr lang="ja-JP"/>
        </a:p>
      </c:txPr>
    </c:title>
    <c:autoTitleDeleted val="0"/>
    <c:plotArea>
      <c:layout>
        <c:manualLayout>
          <c:layoutTarget val="inner"/>
          <c:xMode val="edge"/>
          <c:yMode val="edge"/>
          <c:x val="0.11586033727030814"/>
          <c:y val="0.13360684596316313"/>
          <c:w val="0.8646611137829906"/>
          <c:h val="0.76668824501963484"/>
        </c:manualLayout>
      </c:layout>
      <c:barChart>
        <c:barDir val="col"/>
        <c:grouping val="clustered"/>
        <c:varyColors val="0"/>
        <c:ser>
          <c:idx val="0"/>
          <c:order val="0"/>
          <c:tx>
            <c:strRef>
              <c:f>Sheet1!$B$1</c:f>
              <c:strCache>
                <c:ptCount val="1"/>
                <c:pt idx="0">
                  <c:v>売上目標</c:v>
                </c:pt>
              </c:strCache>
            </c:strRef>
          </c:tx>
          <c:spPr>
            <a:gradFill>
              <a:gsLst>
                <a:gs pos="0">
                  <a:srgbClr val="5B20BA"/>
                </a:gs>
                <a:gs pos="100000">
                  <a:srgbClr val="5B20BA">
                    <a:alpha val="0"/>
                  </a:srgbClr>
                </a:gs>
              </a:gsLst>
              <a:lin ang="5400000" scaled="1"/>
            </a:gradFill>
            <a:ln w="12700">
              <a:noFill/>
            </a:ln>
            <a:effectLst/>
          </c:spPr>
          <c:invertIfNegative val="0"/>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120</c:v>
                </c:pt>
                <c:pt idx="1">
                  <c:v>130</c:v>
                </c:pt>
                <c:pt idx="2">
                  <c:v>150</c:v>
                </c:pt>
                <c:pt idx="3">
                  <c:v>155</c:v>
                </c:pt>
                <c:pt idx="4">
                  <c:v>170</c:v>
                </c:pt>
                <c:pt idx="5">
                  <c:v>175</c:v>
                </c:pt>
              </c:numCache>
            </c:numRef>
          </c:val>
          <c:extLst>
            <c:ext xmlns:c16="http://schemas.microsoft.com/office/drawing/2014/chart" uri="{C3380CC4-5D6E-409C-BE32-E72D297353CC}">
              <c16:uniqueId val="{00000000-35B2-435E-A077-6279A68D3D42}"/>
            </c:ext>
          </c:extLst>
        </c:ser>
        <c:dLbls>
          <c:showLegendKey val="0"/>
          <c:showVal val="0"/>
          <c:showCatName val="0"/>
          <c:showSerName val="0"/>
          <c:showPercent val="0"/>
          <c:showBubbleSize val="0"/>
        </c:dLbls>
        <c:gapWidth val="187"/>
        <c:axId val="2000773823"/>
        <c:axId val="1731979712"/>
      </c:barChart>
      <c:catAx>
        <c:axId val="200077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Noto Sans JP" panose="020B0200000000000000" pitchFamily="50" charset="-128"/>
                <a:ea typeface="Noto Sans JP" panose="020B0200000000000000" pitchFamily="50" charset="-128"/>
                <a:cs typeface="+mn-cs"/>
              </a:defRPr>
            </a:pPr>
            <a:endParaRPr lang="ja-JP"/>
          </a:p>
        </c:txPr>
        <c:crossAx val="1731979712"/>
        <c:crosses val="autoZero"/>
        <c:auto val="1"/>
        <c:lblAlgn val="ctr"/>
        <c:lblOffset val="100"/>
        <c:noMultiLvlLbl val="0"/>
      </c:catAx>
      <c:valAx>
        <c:axId val="1731979712"/>
        <c:scaling>
          <c:orientation val="minMax"/>
        </c:scaling>
        <c:delete val="0"/>
        <c:axPos val="l"/>
        <c:majorGridlines>
          <c:spPr>
            <a:ln w="6350"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ja-JP"/>
          </a:p>
        </c:txPr>
        <c:crossAx val="20007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oto Sans JP" panose="020B0200000000000000" pitchFamily="50" charset="-128"/>
          <a:ea typeface="Noto Sans JP" panose="020B0200000000000000" pitchFamily="50" charset="-128"/>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r>
              <a:rPr lang="ja-JP" altLang="en-US" dirty="0">
                <a:solidFill>
                  <a:schemeClr val="tx1"/>
                </a:solidFill>
              </a:rPr>
              <a:t>売上目標</a:t>
            </a:r>
          </a:p>
        </c:rich>
      </c:tx>
      <c:layout>
        <c:manualLayout>
          <c:xMode val="edge"/>
          <c:yMode val="edge"/>
          <c:x val="0.43043364420863744"/>
          <c:y val="5.151000432950259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endParaRPr lang="ja-JP"/>
        </a:p>
      </c:txPr>
    </c:title>
    <c:autoTitleDeleted val="0"/>
    <c:plotArea>
      <c:layout>
        <c:manualLayout>
          <c:layoutTarget val="inner"/>
          <c:xMode val="edge"/>
          <c:yMode val="edge"/>
          <c:x val="0.11586033727030814"/>
          <c:y val="0.13360684596316313"/>
          <c:w val="0.8646611137829906"/>
          <c:h val="0.76668824501963484"/>
        </c:manualLayout>
      </c:layout>
      <c:barChart>
        <c:barDir val="col"/>
        <c:grouping val="clustered"/>
        <c:varyColors val="0"/>
        <c:ser>
          <c:idx val="0"/>
          <c:order val="0"/>
          <c:tx>
            <c:strRef>
              <c:f>Sheet1!$B$1</c:f>
              <c:strCache>
                <c:ptCount val="1"/>
                <c:pt idx="0">
                  <c:v>売上目標</c:v>
                </c:pt>
              </c:strCache>
            </c:strRef>
          </c:tx>
          <c:spPr>
            <a:solidFill>
              <a:srgbClr val="4E5672"/>
            </a:solidFill>
            <a:ln w="12700">
              <a:noFill/>
            </a:ln>
            <a:effectLst/>
          </c:spPr>
          <c:invertIfNegative val="0"/>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120</c:v>
                </c:pt>
                <c:pt idx="1">
                  <c:v>130</c:v>
                </c:pt>
                <c:pt idx="2">
                  <c:v>150</c:v>
                </c:pt>
                <c:pt idx="3">
                  <c:v>155</c:v>
                </c:pt>
                <c:pt idx="4">
                  <c:v>170</c:v>
                </c:pt>
                <c:pt idx="5">
                  <c:v>175</c:v>
                </c:pt>
              </c:numCache>
            </c:numRef>
          </c:val>
          <c:extLst>
            <c:ext xmlns:c16="http://schemas.microsoft.com/office/drawing/2014/chart" uri="{C3380CC4-5D6E-409C-BE32-E72D297353CC}">
              <c16:uniqueId val="{00000000-3DC2-4A5E-A724-81D69F9B09ED}"/>
            </c:ext>
          </c:extLst>
        </c:ser>
        <c:dLbls>
          <c:showLegendKey val="0"/>
          <c:showVal val="0"/>
          <c:showCatName val="0"/>
          <c:showSerName val="0"/>
          <c:showPercent val="0"/>
          <c:showBubbleSize val="0"/>
        </c:dLbls>
        <c:gapWidth val="107"/>
        <c:axId val="2000773823"/>
        <c:axId val="1731979712"/>
      </c:barChart>
      <c:catAx>
        <c:axId val="200077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Noto Sans JP" panose="020B0200000000000000" pitchFamily="50" charset="-128"/>
                <a:ea typeface="Noto Sans JP" panose="020B0200000000000000" pitchFamily="50" charset="-128"/>
                <a:cs typeface="+mn-cs"/>
              </a:defRPr>
            </a:pPr>
            <a:endParaRPr lang="ja-JP"/>
          </a:p>
        </c:txPr>
        <c:crossAx val="1731979712"/>
        <c:crosses val="autoZero"/>
        <c:auto val="1"/>
        <c:lblAlgn val="ctr"/>
        <c:lblOffset val="100"/>
        <c:noMultiLvlLbl val="0"/>
      </c:catAx>
      <c:valAx>
        <c:axId val="1731979712"/>
        <c:scaling>
          <c:orientation val="minMax"/>
        </c:scaling>
        <c:delete val="0"/>
        <c:axPos val="l"/>
        <c:majorGridlines>
          <c:spPr>
            <a:ln w="6350"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ja-JP"/>
          </a:p>
        </c:txPr>
        <c:crossAx val="20007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oto Sans JP" panose="020B0200000000000000" pitchFamily="50" charset="-128"/>
          <a:ea typeface="Noto Sans JP" panose="020B0200000000000000" pitchFamily="50" charset="-128"/>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bg1"/>
                </a:solidFill>
                <a:latin typeface="Noto Sans JP" panose="020B0200000000000000" pitchFamily="50" charset="-128"/>
                <a:ea typeface="Noto Sans JP" panose="020B0200000000000000" pitchFamily="50" charset="-128"/>
                <a:cs typeface="+mn-cs"/>
              </a:defRPr>
            </a:pPr>
            <a:r>
              <a:rPr lang="ja-JP" altLang="en-US" dirty="0">
                <a:solidFill>
                  <a:schemeClr val="bg1"/>
                </a:solidFill>
              </a:rPr>
              <a:t>売上目標</a:t>
            </a:r>
          </a:p>
        </c:rich>
      </c:tx>
      <c:layout>
        <c:manualLayout>
          <c:xMode val="edge"/>
          <c:yMode val="edge"/>
          <c:x val="0.43043364420863744"/>
          <c:y val="5.151000432950259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bg1"/>
              </a:solidFill>
              <a:latin typeface="Noto Sans JP" panose="020B0200000000000000" pitchFamily="50" charset="-128"/>
              <a:ea typeface="Noto Sans JP" panose="020B0200000000000000" pitchFamily="50" charset="-128"/>
              <a:cs typeface="+mn-cs"/>
            </a:defRPr>
          </a:pPr>
          <a:endParaRPr lang="ja-JP"/>
        </a:p>
      </c:txPr>
    </c:title>
    <c:autoTitleDeleted val="0"/>
    <c:plotArea>
      <c:layout>
        <c:manualLayout>
          <c:layoutTarget val="inner"/>
          <c:xMode val="edge"/>
          <c:yMode val="edge"/>
          <c:x val="0.11586033727030814"/>
          <c:y val="0.13360684596316313"/>
          <c:w val="0.8646611137829906"/>
          <c:h val="0.76668824501963484"/>
        </c:manualLayout>
      </c:layout>
      <c:barChart>
        <c:barDir val="col"/>
        <c:grouping val="clustered"/>
        <c:varyColors val="0"/>
        <c:ser>
          <c:idx val="0"/>
          <c:order val="0"/>
          <c:tx>
            <c:strRef>
              <c:f>Sheet1!$B$1</c:f>
              <c:strCache>
                <c:ptCount val="1"/>
                <c:pt idx="0">
                  <c:v>売上目標</c:v>
                </c:pt>
              </c:strCache>
            </c:strRef>
          </c:tx>
          <c:spPr>
            <a:gradFill>
              <a:gsLst>
                <a:gs pos="0">
                  <a:srgbClr val="9AAC14"/>
                </a:gs>
                <a:gs pos="100000">
                  <a:srgbClr val="D2D06C"/>
                </a:gs>
              </a:gsLst>
              <a:lin ang="5400000" scaled="1"/>
            </a:gradFill>
            <a:ln w="12700">
              <a:noFill/>
            </a:ln>
            <a:effectLst/>
          </c:spPr>
          <c:invertIfNegative val="0"/>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120</c:v>
                </c:pt>
                <c:pt idx="1">
                  <c:v>130</c:v>
                </c:pt>
                <c:pt idx="2">
                  <c:v>150</c:v>
                </c:pt>
                <c:pt idx="3">
                  <c:v>155</c:v>
                </c:pt>
                <c:pt idx="4">
                  <c:v>170</c:v>
                </c:pt>
                <c:pt idx="5">
                  <c:v>175</c:v>
                </c:pt>
              </c:numCache>
            </c:numRef>
          </c:val>
          <c:extLst>
            <c:ext xmlns:c16="http://schemas.microsoft.com/office/drawing/2014/chart" uri="{C3380CC4-5D6E-409C-BE32-E72D297353CC}">
              <c16:uniqueId val="{00000000-DAC3-46D7-A928-15FF44CC90EE}"/>
            </c:ext>
          </c:extLst>
        </c:ser>
        <c:dLbls>
          <c:showLegendKey val="0"/>
          <c:showVal val="0"/>
          <c:showCatName val="0"/>
          <c:showSerName val="0"/>
          <c:showPercent val="0"/>
          <c:showBubbleSize val="0"/>
        </c:dLbls>
        <c:gapWidth val="107"/>
        <c:axId val="2000773823"/>
        <c:axId val="1731979712"/>
      </c:barChart>
      <c:catAx>
        <c:axId val="200077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Noto Sans JP" panose="020B0200000000000000" pitchFamily="50" charset="-128"/>
                <a:ea typeface="Noto Sans JP" panose="020B0200000000000000" pitchFamily="50" charset="-128"/>
                <a:cs typeface="+mn-cs"/>
              </a:defRPr>
            </a:pPr>
            <a:endParaRPr lang="ja-JP"/>
          </a:p>
        </c:txPr>
        <c:crossAx val="1731979712"/>
        <c:crosses val="autoZero"/>
        <c:auto val="1"/>
        <c:lblAlgn val="ctr"/>
        <c:lblOffset val="100"/>
        <c:noMultiLvlLbl val="0"/>
      </c:catAx>
      <c:valAx>
        <c:axId val="1731979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ja-JP"/>
          </a:p>
        </c:txPr>
        <c:crossAx val="20007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oto Sans JP" panose="020B0200000000000000" pitchFamily="50" charset="-128"/>
          <a:ea typeface="Noto Sans JP" panose="020B0200000000000000" pitchFamily="50" charset="-128"/>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638438800836957"/>
          <c:y val="3.9062491990138615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Noto Sans JP" panose="020B0200000000000000" pitchFamily="50" charset="-128"/>
              <a:ea typeface="Noto Sans JP" panose="020B0200000000000000" pitchFamily="50" charset="-128"/>
              <a:cs typeface="+mn-cs"/>
            </a:defRPr>
          </a:pPr>
          <a:endParaRPr lang="ja-JP"/>
        </a:p>
      </c:txPr>
    </c:title>
    <c:autoTitleDeleted val="0"/>
    <c:plotArea>
      <c:layout/>
      <c:barChart>
        <c:barDir val="col"/>
        <c:grouping val="clustered"/>
        <c:varyColors val="0"/>
        <c:ser>
          <c:idx val="0"/>
          <c:order val="0"/>
          <c:tx>
            <c:strRef>
              <c:f>Sheet1!$B$1</c:f>
              <c:strCache>
                <c:ptCount val="1"/>
                <c:pt idx="0">
                  <c:v>売上目標</c:v>
                </c:pt>
              </c:strCache>
            </c:strRef>
          </c:tx>
          <c:spPr>
            <a:solidFill>
              <a:srgbClr val="61A78B"/>
            </a:solidFill>
            <a:ln>
              <a:noFill/>
            </a:ln>
            <a:effectLst/>
          </c:spPr>
          <c:invertIfNegative val="0"/>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120</c:v>
                </c:pt>
                <c:pt idx="1">
                  <c:v>130</c:v>
                </c:pt>
                <c:pt idx="2">
                  <c:v>150</c:v>
                </c:pt>
                <c:pt idx="3">
                  <c:v>155</c:v>
                </c:pt>
                <c:pt idx="4">
                  <c:v>170</c:v>
                </c:pt>
                <c:pt idx="5">
                  <c:v>175</c:v>
                </c:pt>
              </c:numCache>
            </c:numRef>
          </c:val>
          <c:extLst>
            <c:ext xmlns:c16="http://schemas.microsoft.com/office/drawing/2014/chart" uri="{C3380CC4-5D6E-409C-BE32-E72D297353CC}">
              <c16:uniqueId val="{00000000-52A9-40B8-BD24-01CDF204D12F}"/>
            </c:ext>
          </c:extLst>
        </c:ser>
        <c:dLbls>
          <c:showLegendKey val="0"/>
          <c:showVal val="0"/>
          <c:showCatName val="0"/>
          <c:showSerName val="0"/>
          <c:showPercent val="0"/>
          <c:showBubbleSize val="0"/>
        </c:dLbls>
        <c:gapWidth val="187"/>
        <c:axId val="2000773823"/>
        <c:axId val="1731979712"/>
      </c:barChart>
      <c:catAx>
        <c:axId val="200077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rgbClr val="61A78B"/>
                </a:solidFill>
                <a:latin typeface="Noto Sans JP" panose="020B0200000000000000" pitchFamily="50" charset="-128"/>
                <a:ea typeface="Noto Sans JP" panose="020B0200000000000000" pitchFamily="50" charset="-128"/>
                <a:cs typeface="+mn-cs"/>
              </a:defRPr>
            </a:pPr>
            <a:endParaRPr lang="ja-JP"/>
          </a:p>
        </c:txPr>
        <c:crossAx val="1731979712"/>
        <c:crosses val="autoZero"/>
        <c:auto val="1"/>
        <c:lblAlgn val="ctr"/>
        <c:lblOffset val="100"/>
        <c:noMultiLvlLbl val="0"/>
      </c:catAx>
      <c:valAx>
        <c:axId val="1731979712"/>
        <c:scaling>
          <c:orientation val="minMax"/>
        </c:scaling>
        <c:delete val="0"/>
        <c:axPos val="l"/>
        <c:majorGridlines>
          <c:spPr>
            <a:ln w="6350"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ja-JP"/>
          </a:p>
        </c:txPr>
        <c:crossAx val="20007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oto Sans JP" panose="020B0200000000000000" pitchFamily="50" charset="-128"/>
          <a:ea typeface="Noto Sans JP" panose="020B0200000000000000"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30F4C-5F1C-4613-8595-8589312543C0}" type="datetimeFigureOut">
              <a:rPr kumimoji="1" lang="ja-JP" altLang="en-US" smtClean="0"/>
              <a:t>2024/3/8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B4790-CEC1-49C2-8916-1C97580910A8}" type="slidenum">
              <a:rPr kumimoji="1" lang="ja-JP" altLang="en-US" smtClean="0"/>
              <a:t>‹#›</a:t>
            </a:fld>
            <a:endParaRPr kumimoji="1" lang="ja-JP" altLang="en-US"/>
          </a:p>
        </p:txBody>
      </p:sp>
    </p:spTree>
    <p:extLst>
      <p:ext uri="{BB962C8B-B14F-4D97-AF65-F5344CB8AC3E}">
        <p14:creationId xmlns:p14="http://schemas.microsoft.com/office/powerpoint/2010/main" val="3719655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40</a:t>
            </a:fld>
            <a:endParaRPr kumimoji="1" lang="ja-JP" altLang="en-US"/>
          </a:p>
        </p:txBody>
      </p:sp>
    </p:spTree>
    <p:extLst>
      <p:ext uri="{BB962C8B-B14F-4D97-AF65-F5344CB8AC3E}">
        <p14:creationId xmlns:p14="http://schemas.microsoft.com/office/powerpoint/2010/main" val="303498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146</a:t>
            </a:fld>
            <a:endParaRPr kumimoji="1" lang="ja-JP" altLang="en-US"/>
          </a:p>
        </p:txBody>
      </p:sp>
    </p:spTree>
    <p:extLst>
      <p:ext uri="{BB962C8B-B14F-4D97-AF65-F5344CB8AC3E}">
        <p14:creationId xmlns:p14="http://schemas.microsoft.com/office/powerpoint/2010/main" val="197703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147</a:t>
            </a:fld>
            <a:endParaRPr kumimoji="1" lang="ja-JP" altLang="en-US"/>
          </a:p>
        </p:txBody>
      </p:sp>
    </p:spTree>
    <p:extLst>
      <p:ext uri="{BB962C8B-B14F-4D97-AF65-F5344CB8AC3E}">
        <p14:creationId xmlns:p14="http://schemas.microsoft.com/office/powerpoint/2010/main" val="60054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148</a:t>
            </a:fld>
            <a:endParaRPr kumimoji="1" lang="ja-JP" altLang="en-US"/>
          </a:p>
        </p:txBody>
      </p:sp>
    </p:spTree>
    <p:extLst>
      <p:ext uri="{BB962C8B-B14F-4D97-AF65-F5344CB8AC3E}">
        <p14:creationId xmlns:p14="http://schemas.microsoft.com/office/powerpoint/2010/main" val="1395968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149</a:t>
            </a:fld>
            <a:endParaRPr kumimoji="1" lang="ja-JP" altLang="en-US"/>
          </a:p>
        </p:txBody>
      </p:sp>
    </p:spTree>
    <p:extLst>
      <p:ext uri="{BB962C8B-B14F-4D97-AF65-F5344CB8AC3E}">
        <p14:creationId xmlns:p14="http://schemas.microsoft.com/office/powerpoint/2010/main" val="313962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150</a:t>
            </a:fld>
            <a:endParaRPr kumimoji="1" lang="ja-JP" altLang="en-US"/>
          </a:p>
        </p:txBody>
      </p:sp>
    </p:spTree>
    <p:extLst>
      <p:ext uri="{BB962C8B-B14F-4D97-AF65-F5344CB8AC3E}">
        <p14:creationId xmlns:p14="http://schemas.microsoft.com/office/powerpoint/2010/main" val="270665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151</a:t>
            </a:fld>
            <a:endParaRPr kumimoji="1" lang="ja-JP" altLang="en-US"/>
          </a:p>
        </p:txBody>
      </p:sp>
    </p:spTree>
    <p:extLst>
      <p:ext uri="{BB962C8B-B14F-4D97-AF65-F5344CB8AC3E}">
        <p14:creationId xmlns:p14="http://schemas.microsoft.com/office/powerpoint/2010/main" val="293523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152</a:t>
            </a:fld>
            <a:endParaRPr kumimoji="1" lang="ja-JP" altLang="en-US"/>
          </a:p>
        </p:txBody>
      </p:sp>
    </p:spTree>
    <p:extLst>
      <p:ext uri="{BB962C8B-B14F-4D97-AF65-F5344CB8AC3E}">
        <p14:creationId xmlns:p14="http://schemas.microsoft.com/office/powerpoint/2010/main" val="1252207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153</a:t>
            </a:fld>
            <a:endParaRPr kumimoji="1" lang="ja-JP" altLang="en-US"/>
          </a:p>
        </p:txBody>
      </p:sp>
    </p:spTree>
    <p:extLst>
      <p:ext uri="{BB962C8B-B14F-4D97-AF65-F5344CB8AC3E}">
        <p14:creationId xmlns:p14="http://schemas.microsoft.com/office/powerpoint/2010/main" val="225016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154</a:t>
            </a:fld>
            <a:endParaRPr kumimoji="1" lang="ja-JP" altLang="en-US"/>
          </a:p>
        </p:txBody>
      </p:sp>
    </p:spTree>
    <p:extLst>
      <p:ext uri="{BB962C8B-B14F-4D97-AF65-F5344CB8AC3E}">
        <p14:creationId xmlns:p14="http://schemas.microsoft.com/office/powerpoint/2010/main" val="2105039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155</a:t>
            </a:fld>
            <a:endParaRPr kumimoji="1" lang="ja-JP" altLang="en-US"/>
          </a:p>
        </p:txBody>
      </p:sp>
    </p:spTree>
    <p:extLst>
      <p:ext uri="{BB962C8B-B14F-4D97-AF65-F5344CB8AC3E}">
        <p14:creationId xmlns:p14="http://schemas.microsoft.com/office/powerpoint/2010/main" val="394167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48</a:t>
            </a:fld>
            <a:endParaRPr kumimoji="1" lang="ja-JP" altLang="en-US"/>
          </a:p>
        </p:txBody>
      </p:sp>
    </p:spTree>
    <p:extLst>
      <p:ext uri="{BB962C8B-B14F-4D97-AF65-F5344CB8AC3E}">
        <p14:creationId xmlns:p14="http://schemas.microsoft.com/office/powerpoint/2010/main" val="1605178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156</a:t>
            </a:fld>
            <a:endParaRPr kumimoji="1" lang="ja-JP" altLang="en-US"/>
          </a:p>
        </p:txBody>
      </p:sp>
    </p:spTree>
    <p:extLst>
      <p:ext uri="{BB962C8B-B14F-4D97-AF65-F5344CB8AC3E}">
        <p14:creationId xmlns:p14="http://schemas.microsoft.com/office/powerpoint/2010/main" val="1154708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157</a:t>
            </a:fld>
            <a:endParaRPr kumimoji="1" lang="ja-JP" altLang="en-US"/>
          </a:p>
        </p:txBody>
      </p:sp>
    </p:spTree>
    <p:extLst>
      <p:ext uri="{BB962C8B-B14F-4D97-AF65-F5344CB8AC3E}">
        <p14:creationId xmlns:p14="http://schemas.microsoft.com/office/powerpoint/2010/main" val="745079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158</a:t>
            </a:fld>
            <a:endParaRPr kumimoji="1" lang="ja-JP" altLang="en-US"/>
          </a:p>
        </p:txBody>
      </p:sp>
    </p:spTree>
    <p:extLst>
      <p:ext uri="{BB962C8B-B14F-4D97-AF65-F5344CB8AC3E}">
        <p14:creationId xmlns:p14="http://schemas.microsoft.com/office/powerpoint/2010/main" val="2008600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159</a:t>
            </a:fld>
            <a:endParaRPr kumimoji="1" lang="ja-JP" altLang="en-US"/>
          </a:p>
        </p:txBody>
      </p:sp>
    </p:spTree>
    <p:extLst>
      <p:ext uri="{BB962C8B-B14F-4D97-AF65-F5344CB8AC3E}">
        <p14:creationId xmlns:p14="http://schemas.microsoft.com/office/powerpoint/2010/main" val="302433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160</a:t>
            </a:fld>
            <a:endParaRPr kumimoji="1" lang="ja-JP" altLang="en-US"/>
          </a:p>
        </p:txBody>
      </p:sp>
    </p:spTree>
    <p:extLst>
      <p:ext uri="{BB962C8B-B14F-4D97-AF65-F5344CB8AC3E}">
        <p14:creationId xmlns:p14="http://schemas.microsoft.com/office/powerpoint/2010/main" val="43589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161</a:t>
            </a:fld>
            <a:endParaRPr kumimoji="1" lang="ja-JP" altLang="en-US"/>
          </a:p>
        </p:txBody>
      </p:sp>
    </p:spTree>
    <p:extLst>
      <p:ext uri="{BB962C8B-B14F-4D97-AF65-F5344CB8AC3E}">
        <p14:creationId xmlns:p14="http://schemas.microsoft.com/office/powerpoint/2010/main" val="3157608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162</a:t>
            </a:fld>
            <a:endParaRPr kumimoji="1" lang="ja-JP" altLang="en-US"/>
          </a:p>
        </p:txBody>
      </p:sp>
    </p:spTree>
    <p:extLst>
      <p:ext uri="{BB962C8B-B14F-4D97-AF65-F5344CB8AC3E}">
        <p14:creationId xmlns:p14="http://schemas.microsoft.com/office/powerpoint/2010/main" val="3922067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163</a:t>
            </a:fld>
            <a:endParaRPr kumimoji="1" lang="ja-JP" altLang="en-US"/>
          </a:p>
        </p:txBody>
      </p:sp>
    </p:spTree>
    <p:extLst>
      <p:ext uri="{BB962C8B-B14F-4D97-AF65-F5344CB8AC3E}">
        <p14:creationId xmlns:p14="http://schemas.microsoft.com/office/powerpoint/2010/main" val="10373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164</a:t>
            </a:fld>
            <a:endParaRPr kumimoji="1" lang="ja-JP" altLang="en-US"/>
          </a:p>
        </p:txBody>
      </p:sp>
    </p:spTree>
    <p:extLst>
      <p:ext uri="{BB962C8B-B14F-4D97-AF65-F5344CB8AC3E}">
        <p14:creationId xmlns:p14="http://schemas.microsoft.com/office/powerpoint/2010/main" val="3022644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165</a:t>
            </a:fld>
            <a:endParaRPr kumimoji="1" lang="ja-JP" altLang="en-US"/>
          </a:p>
        </p:txBody>
      </p:sp>
    </p:spTree>
    <p:extLst>
      <p:ext uri="{BB962C8B-B14F-4D97-AF65-F5344CB8AC3E}">
        <p14:creationId xmlns:p14="http://schemas.microsoft.com/office/powerpoint/2010/main" val="183597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53</a:t>
            </a:fld>
            <a:endParaRPr kumimoji="1" lang="ja-JP" altLang="en-US"/>
          </a:p>
        </p:txBody>
      </p:sp>
    </p:spTree>
    <p:extLst>
      <p:ext uri="{BB962C8B-B14F-4D97-AF65-F5344CB8AC3E}">
        <p14:creationId xmlns:p14="http://schemas.microsoft.com/office/powerpoint/2010/main" val="1989450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167</a:t>
            </a:fld>
            <a:endParaRPr kumimoji="1" lang="ja-JP" altLang="en-US"/>
          </a:p>
        </p:txBody>
      </p:sp>
    </p:spTree>
    <p:extLst>
      <p:ext uri="{BB962C8B-B14F-4D97-AF65-F5344CB8AC3E}">
        <p14:creationId xmlns:p14="http://schemas.microsoft.com/office/powerpoint/2010/main" val="415764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168</a:t>
            </a:fld>
            <a:endParaRPr kumimoji="1" lang="ja-JP" altLang="en-US"/>
          </a:p>
        </p:txBody>
      </p:sp>
    </p:spTree>
    <p:extLst>
      <p:ext uri="{BB962C8B-B14F-4D97-AF65-F5344CB8AC3E}">
        <p14:creationId xmlns:p14="http://schemas.microsoft.com/office/powerpoint/2010/main" val="1258960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172</a:t>
            </a:fld>
            <a:endParaRPr kumimoji="1" lang="ja-JP" altLang="en-US"/>
          </a:p>
        </p:txBody>
      </p:sp>
    </p:spTree>
    <p:extLst>
      <p:ext uri="{BB962C8B-B14F-4D97-AF65-F5344CB8AC3E}">
        <p14:creationId xmlns:p14="http://schemas.microsoft.com/office/powerpoint/2010/main" val="1915229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175</a:t>
            </a:fld>
            <a:endParaRPr kumimoji="1" lang="ja-JP" altLang="en-US"/>
          </a:p>
        </p:txBody>
      </p:sp>
    </p:spTree>
    <p:extLst>
      <p:ext uri="{BB962C8B-B14F-4D97-AF65-F5344CB8AC3E}">
        <p14:creationId xmlns:p14="http://schemas.microsoft.com/office/powerpoint/2010/main" val="42775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76</a:t>
            </a:fld>
            <a:endParaRPr kumimoji="1" lang="ja-JP" altLang="en-US"/>
          </a:p>
        </p:txBody>
      </p:sp>
    </p:spTree>
    <p:extLst>
      <p:ext uri="{BB962C8B-B14F-4D97-AF65-F5344CB8AC3E}">
        <p14:creationId xmlns:p14="http://schemas.microsoft.com/office/powerpoint/2010/main" val="421896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96</a:t>
            </a:fld>
            <a:endParaRPr kumimoji="1" lang="ja-JP" altLang="en-US"/>
          </a:p>
        </p:txBody>
      </p:sp>
    </p:spTree>
    <p:extLst>
      <p:ext uri="{BB962C8B-B14F-4D97-AF65-F5344CB8AC3E}">
        <p14:creationId xmlns:p14="http://schemas.microsoft.com/office/powerpoint/2010/main" val="2089001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130</a:t>
            </a:fld>
            <a:endParaRPr kumimoji="1" lang="ja-JP" altLang="en-US"/>
          </a:p>
        </p:txBody>
      </p:sp>
    </p:spTree>
    <p:extLst>
      <p:ext uri="{BB962C8B-B14F-4D97-AF65-F5344CB8AC3E}">
        <p14:creationId xmlns:p14="http://schemas.microsoft.com/office/powerpoint/2010/main" val="106304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136</a:t>
            </a:fld>
            <a:endParaRPr kumimoji="1" lang="ja-JP" altLang="en-US"/>
          </a:p>
        </p:txBody>
      </p:sp>
    </p:spTree>
    <p:extLst>
      <p:ext uri="{BB962C8B-B14F-4D97-AF65-F5344CB8AC3E}">
        <p14:creationId xmlns:p14="http://schemas.microsoft.com/office/powerpoint/2010/main" val="4057852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144</a:t>
            </a:fld>
            <a:endParaRPr kumimoji="1" lang="ja-JP" altLang="en-US"/>
          </a:p>
        </p:txBody>
      </p:sp>
    </p:spTree>
    <p:extLst>
      <p:ext uri="{BB962C8B-B14F-4D97-AF65-F5344CB8AC3E}">
        <p14:creationId xmlns:p14="http://schemas.microsoft.com/office/powerpoint/2010/main" val="2861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5B4790-CEC1-49C2-8916-1C97580910A8}" type="slidenum">
              <a:rPr kumimoji="1" lang="ja-JP" altLang="en-US" smtClean="0"/>
              <a:t>145</a:t>
            </a:fld>
            <a:endParaRPr kumimoji="1" lang="ja-JP" altLang="en-US"/>
          </a:p>
        </p:txBody>
      </p:sp>
    </p:spTree>
    <p:extLst>
      <p:ext uri="{BB962C8B-B14F-4D97-AF65-F5344CB8AC3E}">
        <p14:creationId xmlns:p14="http://schemas.microsoft.com/office/powerpoint/2010/main" val="18691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9200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70" userDrawn="1">
          <p15:clr>
            <a:srgbClr val="FBAE40"/>
          </p15:clr>
        </p15:guide>
        <p15:guide id="4" pos="143" userDrawn="1">
          <p15:clr>
            <a:srgbClr val="FBAE40"/>
          </p15:clr>
        </p15:guide>
        <p15:guide id="5" pos="7537" userDrawn="1">
          <p15:clr>
            <a:srgbClr val="FBAE40"/>
          </p15:clr>
        </p15:guide>
        <p15:guide id="6" pos="7310" userDrawn="1">
          <p15:clr>
            <a:srgbClr val="FBAE40"/>
          </p15:clr>
        </p15:guide>
        <p15:guide id="7" orient="horz" pos="2500" userDrawn="1">
          <p15:clr>
            <a:srgbClr val="FBAE40"/>
          </p15:clr>
        </p15:guide>
        <p15:guide id="8" orient="horz" pos="4110" userDrawn="1">
          <p15:clr>
            <a:srgbClr val="FBAE40"/>
          </p15:clr>
        </p15:guide>
        <p15:guide id="9" orient="horz" pos="210" userDrawn="1">
          <p15:clr>
            <a:srgbClr val="FBAE40"/>
          </p15:clr>
        </p15:guide>
        <p15:guide id="10" orient="horz" pos="731" userDrawn="1">
          <p15:clr>
            <a:srgbClr val="FBAE40"/>
          </p15:clr>
        </p15:guide>
        <p15:guide id="11" orient="horz" pos="89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799A9C-FD33-428E-DE1C-7BF8941E7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28F6F9-9ADB-4306-FD85-8718822B9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1526A8-834E-7514-8039-7D0480741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0AB37-15A2-40F2-BB11-6C9A04942CB7}"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009DDB8D-CDCC-1216-122C-96D86461F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8BCF141-5304-5D9D-F91D-5529BDF31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E829D-49B8-4323-8BFC-9779BB8EA2C2}" type="slidenum">
              <a:rPr kumimoji="1" lang="ja-JP" altLang="en-US" smtClean="0"/>
              <a:t>‹#›</a:t>
            </a:fld>
            <a:endParaRPr kumimoji="1" lang="ja-JP" altLang="en-US"/>
          </a:p>
        </p:txBody>
      </p:sp>
    </p:spTree>
    <p:extLst>
      <p:ext uri="{BB962C8B-B14F-4D97-AF65-F5344CB8AC3E}">
        <p14:creationId xmlns:p14="http://schemas.microsoft.com/office/powerpoint/2010/main" val="322468484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C820CEF-34A9-BC19-6144-718DB64D0AEA}"/>
              </a:ext>
            </a:extLst>
          </p:cNvPr>
          <p:cNvSpPr/>
          <p:nvPr/>
        </p:nvSpPr>
        <p:spPr>
          <a:xfrm>
            <a:off x="0" y="0"/>
            <a:ext cx="12192000" cy="6858000"/>
          </a:xfrm>
          <a:prstGeom prst="rect">
            <a:avLst/>
          </a:prstGeom>
          <a:solidFill>
            <a:srgbClr val="2538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4D94C9B-0C99-24B3-4C01-F56D87431524}"/>
              </a:ext>
            </a:extLst>
          </p:cNvPr>
          <p:cNvSpPr txBox="1"/>
          <p:nvPr/>
        </p:nvSpPr>
        <p:spPr>
          <a:xfrm>
            <a:off x="1267285" y="2554269"/>
            <a:ext cx="8436989" cy="646331"/>
          </a:xfrm>
          <a:prstGeom prst="rect">
            <a:avLst/>
          </a:prstGeom>
          <a:noFill/>
        </p:spPr>
        <p:txBody>
          <a:bodyPr wrap="square" rtlCol="0">
            <a:spAutoFit/>
          </a:bodyPr>
          <a:lstStyle/>
          <a:p>
            <a:r>
              <a:rPr kumimoji="1" lang="ja-JP" altLang="en-US" sz="3600" b="1" dirty="0">
                <a:solidFill>
                  <a:schemeClr val="bg1"/>
                </a:solidFill>
                <a:latin typeface="Noto Sans JP" panose="020B0200000000000000" pitchFamily="50" charset="-128"/>
                <a:ea typeface="Noto Sans JP" panose="020B0200000000000000" pitchFamily="50" charset="-128"/>
              </a:rPr>
              <a:t>未来のテクノロジーと社会への影響</a:t>
            </a:r>
          </a:p>
        </p:txBody>
      </p:sp>
      <p:sp>
        <p:nvSpPr>
          <p:cNvPr id="7" name="正方形/長方形 6">
            <a:extLst>
              <a:ext uri="{FF2B5EF4-FFF2-40B4-BE49-F238E27FC236}">
                <a16:creationId xmlns:a16="http://schemas.microsoft.com/office/drawing/2014/main" id="{3F863748-9304-837F-3BF5-44C71A86B067}"/>
              </a:ext>
            </a:extLst>
          </p:cNvPr>
          <p:cNvSpPr/>
          <p:nvPr/>
        </p:nvSpPr>
        <p:spPr>
          <a:xfrm>
            <a:off x="0" y="6362700"/>
            <a:ext cx="12192000" cy="495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1331E79-24CE-C236-421A-2C454C008947}"/>
              </a:ext>
            </a:extLst>
          </p:cNvPr>
          <p:cNvSpPr txBox="1"/>
          <p:nvPr/>
        </p:nvSpPr>
        <p:spPr>
          <a:xfrm>
            <a:off x="1267285" y="3321186"/>
            <a:ext cx="8436989" cy="400110"/>
          </a:xfrm>
          <a:prstGeom prst="rect">
            <a:avLst/>
          </a:prstGeom>
          <a:noFill/>
        </p:spPr>
        <p:txBody>
          <a:bodyPr wrap="square" rtlCol="0">
            <a:spAutoFit/>
          </a:bodyPr>
          <a:lstStyle/>
          <a:p>
            <a:r>
              <a:rPr kumimoji="1" lang="en-US" altLang="ja-JP" sz="2000" b="1" dirty="0">
                <a:solidFill>
                  <a:schemeClr val="bg1"/>
                </a:solidFill>
                <a:latin typeface="Roboto" panose="02000000000000000000" pitchFamily="2" charset="0"/>
                <a:ea typeface="Roboto" panose="02000000000000000000" pitchFamily="2" charset="0"/>
              </a:rPr>
              <a:t>2024</a:t>
            </a:r>
            <a:r>
              <a:rPr kumimoji="1" lang="en-US" altLang="ja-JP" sz="2000" dirty="0">
                <a:solidFill>
                  <a:schemeClr val="bg1"/>
                </a:solidFill>
                <a:latin typeface="Roboto Light" panose="02000000000000000000" pitchFamily="2" charset="0"/>
                <a:ea typeface="Roboto Light" panose="02000000000000000000" pitchFamily="2" charset="0"/>
              </a:rPr>
              <a:t>/</a:t>
            </a:r>
            <a:r>
              <a:rPr kumimoji="1" lang="en-US" altLang="ja-JP" sz="2000" b="1" dirty="0">
                <a:solidFill>
                  <a:schemeClr val="bg1"/>
                </a:solidFill>
                <a:latin typeface="Roboto" panose="02000000000000000000" pitchFamily="2" charset="0"/>
                <a:ea typeface="Roboto" panose="02000000000000000000" pitchFamily="2" charset="0"/>
              </a:rPr>
              <a:t>3</a:t>
            </a:r>
            <a:r>
              <a:rPr kumimoji="1" lang="en-US" altLang="ja-JP" sz="2000" dirty="0">
                <a:solidFill>
                  <a:schemeClr val="bg1"/>
                </a:solidFill>
                <a:latin typeface="Roboto Light" panose="02000000000000000000" pitchFamily="2" charset="0"/>
                <a:ea typeface="Roboto Light" panose="02000000000000000000" pitchFamily="2" charset="0"/>
              </a:rPr>
              <a:t>/</a:t>
            </a:r>
            <a:r>
              <a:rPr kumimoji="1" lang="en-US" altLang="ja-JP" sz="2000" b="1" dirty="0">
                <a:solidFill>
                  <a:schemeClr val="bg1"/>
                </a:solidFill>
                <a:latin typeface="Roboto" panose="02000000000000000000" pitchFamily="2" charset="0"/>
                <a:ea typeface="Roboto" panose="02000000000000000000" pitchFamily="2" charset="0"/>
              </a:rPr>
              <a:t>23</a:t>
            </a:r>
            <a:endParaRPr kumimoji="1" lang="ja-JP" altLang="en-US" sz="2000" b="1" dirty="0">
              <a:solidFill>
                <a:schemeClr val="bg1"/>
              </a:solidFill>
              <a:latin typeface="Roboto" panose="02000000000000000000" pitchFamily="2" charset="0"/>
              <a:ea typeface="Noto Sans JP" panose="020B0200000000000000" pitchFamily="50" charset="-128"/>
            </a:endParaRPr>
          </a:p>
        </p:txBody>
      </p:sp>
    </p:spTree>
    <p:extLst>
      <p:ext uri="{BB962C8B-B14F-4D97-AF65-F5344CB8AC3E}">
        <p14:creationId xmlns:p14="http://schemas.microsoft.com/office/powerpoint/2010/main" val="194461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7209DFCF-BC7E-2028-8CAB-0C6B80728B81}"/>
              </a:ext>
            </a:extLst>
          </p:cNvPr>
          <p:cNvSpPr/>
          <p:nvPr/>
        </p:nvSpPr>
        <p:spPr>
          <a:xfrm>
            <a:off x="1862041" y="2675305"/>
            <a:ext cx="5650009" cy="685800"/>
          </a:xfrm>
          <a:prstGeom prst="rect">
            <a:avLst/>
          </a:prstGeom>
          <a:solidFill>
            <a:srgbClr val="FF39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a:extLst>
              <a:ext uri="{FF2B5EF4-FFF2-40B4-BE49-F238E27FC236}">
                <a16:creationId xmlns:a16="http://schemas.microsoft.com/office/drawing/2014/main" id="{22DD37A5-EDB2-ACB1-472B-464D283D667B}"/>
              </a:ext>
            </a:extLst>
          </p:cNvPr>
          <p:cNvSpPr txBox="1"/>
          <p:nvPr/>
        </p:nvSpPr>
        <p:spPr>
          <a:xfrm>
            <a:off x="1809409" y="1765668"/>
            <a:ext cx="6868923" cy="769441"/>
          </a:xfrm>
          <a:prstGeom prst="rect">
            <a:avLst/>
          </a:prstGeom>
          <a:noFill/>
        </p:spPr>
        <p:txBody>
          <a:bodyPr wrap="square" rtlCol="0">
            <a:spAutoFit/>
          </a:bodyPr>
          <a:lstStyle/>
          <a:p>
            <a:r>
              <a:rPr kumimoji="1" lang="ja-JP" altLang="en-US" sz="4400" b="1" dirty="0">
                <a:latin typeface="Roboto" panose="02000000000000000000" pitchFamily="2" charset="0"/>
                <a:ea typeface="Noto Sans JP" panose="020B0200000000000000" pitchFamily="50" charset="-128"/>
              </a:rPr>
              <a:t>チームビルディングの</a:t>
            </a:r>
            <a:endParaRPr kumimoji="1" lang="zh-TW" altLang="en-US" sz="4400" b="1"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820877" y="2659559"/>
            <a:ext cx="9127304" cy="76944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dirty="0">
                <a:solidFill>
                  <a:schemeClr val="bg1"/>
                </a:solidFill>
              </a:rPr>
              <a:t>秘訣と成功のポイント</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1745235" y="4095303"/>
            <a:ext cx="1920832"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en-US" altLang="ja-JP" sz="1800" dirty="0"/>
              <a:t>WAVE</a:t>
            </a:r>
            <a:r>
              <a:rPr lang="ja-JP" altLang="en-US" sz="1800" dirty="0"/>
              <a:t>株式会社</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3754300" y="3876750"/>
            <a:ext cx="234170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今井 千尋</a:t>
            </a:r>
          </a:p>
        </p:txBody>
      </p:sp>
      <p:grpSp>
        <p:nvGrpSpPr>
          <p:cNvPr id="17" name="グループ化 16">
            <a:extLst>
              <a:ext uri="{FF2B5EF4-FFF2-40B4-BE49-F238E27FC236}">
                <a16:creationId xmlns:a16="http://schemas.microsoft.com/office/drawing/2014/main" id="{31097777-D8C3-45B8-1DA6-6B2049FA0695}"/>
              </a:ext>
            </a:extLst>
          </p:cNvPr>
          <p:cNvGrpSpPr/>
          <p:nvPr/>
        </p:nvGrpSpPr>
        <p:grpSpPr>
          <a:xfrm>
            <a:off x="-1145728" y="-1653524"/>
            <a:ext cx="3282751" cy="2813987"/>
            <a:chOff x="-1568918" y="-1804063"/>
            <a:chExt cx="3415493" cy="2927776"/>
          </a:xfrm>
        </p:grpSpPr>
        <p:sp>
          <p:nvSpPr>
            <p:cNvPr id="14" name="楕円 13">
              <a:extLst>
                <a:ext uri="{FF2B5EF4-FFF2-40B4-BE49-F238E27FC236}">
                  <a16:creationId xmlns:a16="http://schemas.microsoft.com/office/drawing/2014/main" id="{BA7D736E-417F-7DF6-9377-059DD4AADD8C}"/>
                </a:ext>
              </a:extLst>
            </p:cNvPr>
            <p:cNvSpPr/>
            <p:nvPr/>
          </p:nvSpPr>
          <p:spPr>
            <a:xfrm>
              <a:off x="-376861" y="-1804063"/>
              <a:ext cx="2223436" cy="2223436"/>
            </a:xfrm>
            <a:prstGeom prst="ellipse">
              <a:avLst/>
            </a:prstGeom>
            <a:solidFill>
              <a:srgbClr val="FFAC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318A7120-3CA1-E057-CC16-806D883030A8}"/>
                </a:ext>
              </a:extLst>
            </p:cNvPr>
            <p:cNvSpPr/>
            <p:nvPr/>
          </p:nvSpPr>
          <p:spPr>
            <a:xfrm>
              <a:off x="-1568918" y="-1099723"/>
              <a:ext cx="2223436" cy="2223436"/>
            </a:xfrm>
            <a:prstGeom prst="ellipse">
              <a:avLst/>
            </a:prstGeom>
            <a:solidFill>
              <a:srgbClr val="FF39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9792A7DA-B09E-EDD5-1441-4031E24B6FA3}"/>
              </a:ext>
            </a:extLst>
          </p:cNvPr>
          <p:cNvGrpSpPr/>
          <p:nvPr/>
        </p:nvGrpSpPr>
        <p:grpSpPr>
          <a:xfrm>
            <a:off x="9850300" y="4889561"/>
            <a:ext cx="3933078" cy="3286357"/>
            <a:chOff x="10329959" y="5377982"/>
            <a:chExt cx="2973759" cy="2484781"/>
          </a:xfrm>
        </p:grpSpPr>
        <p:sp>
          <p:nvSpPr>
            <p:cNvPr id="13" name="楕円 12">
              <a:extLst>
                <a:ext uri="{FF2B5EF4-FFF2-40B4-BE49-F238E27FC236}">
                  <a16:creationId xmlns:a16="http://schemas.microsoft.com/office/drawing/2014/main" id="{6FBB12B8-FC93-C83A-DA38-3A8866A531DE}"/>
                </a:ext>
              </a:extLst>
            </p:cNvPr>
            <p:cNvSpPr/>
            <p:nvPr/>
          </p:nvSpPr>
          <p:spPr>
            <a:xfrm>
              <a:off x="11080282" y="5377982"/>
              <a:ext cx="2223436" cy="2223436"/>
            </a:xfrm>
            <a:prstGeom prst="ellipse">
              <a:avLst/>
            </a:prstGeom>
            <a:solidFill>
              <a:srgbClr val="FFAC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44027C4-A58F-FED5-1389-A86438B7C2FC}"/>
                </a:ext>
              </a:extLst>
            </p:cNvPr>
            <p:cNvSpPr/>
            <p:nvPr/>
          </p:nvSpPr>
          <p:spPr>
            <a:xfrm>
              <a:off x="10329959" y="5639327"/>
              <a:ext cx="2223436" cy="2223436"/>
            </a:xfrm>
            <a:prstGeom prst="ellipse">
              <a:avLst/>
            </a:prstGeom>
            <a:solidFill>
              <a:srgbClr val="FF39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CC7E8441-A953-6633-DC53-01C1D6C84EDC}"/>
              </a:ext>
            </a:extLst>
          </p:cNvPr>
          <p:cNvSpPr txBox="1"/>
          <p:nvPr/>
        </p:nvSpPr>
        <p:spPr>
          <a:xfrm>
            <a:off x="1751585" y="5394688"/>
            <a:ext cx="5284062"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rgbClr val="FF3911"/>
                </a:solidFill>
              </a:rPr>
              <a:t>2024.4.23</a:t>
            </a:r>
            <a:endParaRPr lang="ja-JP" altLang="en-US" sz="1800" dirty="0">
              <a:solidFill>
                <a:srgbClr val="FF3911"/>
              </a:solidFill>
            </a:endParaRPr>
          </a:p>
        </p:txBody>
      </p:sp>
    </p:spTree>
    <p:extLst>
      <p:ext uri="{BB962C8B-B14F-4D97-AF65-F5344CB8AC3E}">
        <p14:creationId xmlns:p14="http://schemas.microsoft.com/office/powerpoint/2010/main" val="38640463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レーム 1">
            <a:extLst>
              <a:ext uri="{FF2B5EF4-FFF2-40B4-BE49-F238E27FC236}">
                <a16:creationId xmlns:a16="http://schemas.microsoft.com/office/drawing/2014/main" id="{2D3C4ABC-CE07-1FDA-EAF3-C34FE500DA6F}"/>
              </a:ext>
            </a:extLst>
          </p:cNvPr>
          <p:cNvSpPr/>
          <p:nvPr/>
        </p:nvSpPr>
        <p:spPr>
          <a:xfrm>
            <a:off x="0" y="0"/>
            <a:ext cx="6096000" cy="3429000"/>
          </a:xfrm>
          <a:prstGeom prst="frame">
            <a:avLst>
              <a:gd name="adj1" fmla="val 6462"/>
            </a:avLst>
          </a:prstGeom>
          <a:solidFill>
            <a:srgbClr val="F2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レーム 3">
            <a:extLst>
              <a:ext uri="{FF2B5EF4-FFF2-40B4-BE49-F238E27FC236}">
                <a16:creationId xmlns:a16="http://schemas.microsoft.com/office/drawing/2014/main" id="{08231A78-85DD-49D2-A84B-21AFBC8A6EE2}"/>
              </a:ext>
            </a:extLst>
          </p:cNvPr>
          <p:cNvSpPr/>
          <p:nvPr/>
        </p:nvSpPr>
        <p:spPr>
          <a:xfrm>
            <a:off x="0" y="3429000"/>
            <a:ext cx="6096000" cy="3429000"/>
          </a:xfrm>
          <a:prstGeom prst="frame">
            <a:avLst>
              <a:gd name="adj1" fmla="val 6462"/>
            </a:avLst>
          </a:prstGeom>
          <a:solidFill>
            <a:srgbClr val="FFE9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レーム 10">
            <a:extLst>
              <a:ext uri="{FF2B5EF4-FFF2-40B4-BE49-F238E27FC236}">
                <a16:creationId xmlns:a16="http://schemas.microsoft.com/office/drawing/2014/main" id="{07AB4F0E-0143-778A-D466-D9F2B5F6E6E3}"/>
              </a:ext>
            </a:extLst>
          </p:cNvPr>
          <p:cNvSpPr/>
          <p:nvPr/>
        </p:nvSpPr>
        <p:spPr>
          <a:xfrm>
            <a:off x="6087533" y="0"/>
            <a:ext cx="6096000" cy="3429000"/>
          </a:xfrm>
          <a:prstGeom prst="frame">
            <a:avLst>
              <a:gd name="adj1" fmla="val 6211"/>
            </a:avLst>
          </a:prstGeom>
          <a:solidFill>
            <a:srgbClr val="8CCA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880A97B-844C-8B15-DD29-D847E67A5BC8}"/>
              </a:ext>
            </a:extLst>
          </p:cNvPr>
          <p:cNvSpPr/>
          <p:nvPr/>
        </p:nvSpPr>
        <p:spPr>
          <a:xfrm>
            <a:off x="6087533" y="3429000"/>
            <a:ext cx="6096000" cy="3429000"/>
          </a:xfrm>
          <a:prstGeom prst="frame">
            <a:avLst>
              <a:gd name="adj1" fmla="val 6529"/>
            </a:avLst>
          </a:prstGeom>
          <a:solidFill>
            <a:srgbClr val="87C2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9BC8AE5-DD69-F2EF-CC2D-3D696BD9BB4E}"/>
              </a:ext>
            </a:extLst>
          </p:cNvPr>
          <p:cNvSpPr txBox="1"/>
          <p:nvPr/>
        </p:nvSpPr>
        <p:spPr>
          <a:xfrm>
            <a:off x="1939321" y="1243549"/>
            <a:ext cx="2217358"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dirty="0">
                <a:latin typeface="M PLUS 1" pitchFamily="2" charset="-128"/>
                <a:ea typeface="M PLUS 1" pitchFamily="2" charset="-128"/>
              </a:rPr>
              <a:t>太陽光発電の現状</a:t>
            </a:r>
          </a:p>
        </p:txBody>
      </p:sp>
      <p:sp>
        <p:nvSpPr>
          <p:cNvPr id="8" name="テキスト ボックス 7">
            <a:extLst>
              <a:ext uri="{FF2B5EF4-FFF2-40B4-BE49-F238E27FC236}">
                <a16:creationId xmlns:a16="http://schemas.microsoft.com/office/drawing/2014/main" id="{CCED821A-D3FB-83B9-F837-BD0CDACB157C}"/>
              </a:ext>
            </a:extLst>
          </p:cNvPr>
          <p:cNvSpPr txBox="1"/>
          <p:nvPr/>
        </p:nvSpPr>
        <p:spPr>
          <a:xfrm>
            <a:off x="8115193" y="1235417"/>
            <a:ext cx="204068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dirty="0">
                <a:latin typeface="M PLUS 1" pitchFamily="2" charset="-128"/>
                <a:ea typeface="M PLUS 1" pitchFamily="2" charset="-128"/>
              </a:rPr>
              <a:t>市場調査の結果</a:t>
            </a:r>
          </a:p>
        </p:txBody>
      </p:sp>
      <p:sp>
        <p:nvSpPr>
          <p:cNvPr id="16" name="テキスト ボックス 15">
            <a:extLst>
              <a:ext uri="{FF2B5EF4-FFF2-40B4-BE49-F238E27FC236}">
                <a16:creationId xmlns:a16="http://schemas.microsoft.com/office/drawing/2014/main" id="{6F9645F9-8368-D2EB-9A9F-2A334D03CF95}"/>
              </a:ext>
            </a:extLst>
          </p:cNvPr>
          <p:cNvSpPr txBox="1"/>
          <p:nvPr/>
        </p:nvSpPr>
        <p:spPr>
          <a:xfrm>
            <a:off x="3646900" y="2039735"/>
            <a:ext cx="2217358" cy="1569660"/>
          </a:xfrm>
          <a:prstGeom prst="rect">
            <a:avLst/>
          </a:prstGeom>
          <a:noFill/>
        </p:spPr>
        <p:txBody>
          <a:bodyPr wrap="square">
            <a:spAutoFit/>
          </a:bodyPr>
          <a:lstStyle/>
          <a:p>
            <a:pPr algn="r"/>
            <a:r>
              <a:rPr lang="en-US" altLang="ja-JP" sz="9600" dirty="0">
                <a:solidFill>
                  <a:srgbClr val="F29D89"/>
                </a:solidFill>
                <a:latin typeface="Cabin" pitchFamily="2" charset="0"/>
                <a:ea typeface="Noto Sans JP" panose="020B0200000000000000" pitchFamily="50" charset="-128"/>
              </a:rPr>
              <a:t>01</a:t>
            </a:r>
            <a:endParaRPr lang="ja-JP" altLang="en-US" sz="9600" b="1" dirty="0">
              <a:solidFill>
                <a:srgbClr val="F29D89"/>
              </a:solidFill>
              <a:latin typeface="Cabin" pitchFamily="2" charset="0"/>
              <a:ea typeface="Noto Sans JP" panose="020B0200000000000000" pitchFamily="50" charset="-128"/>
            </a:endParaRPr>
          </a:p>
        </p:txBody>
      </p:sp>
      <p:grpSp>
        <p:nvGrpSpPr>
          <p:cNvPr id="26" name="グループ化 25">
            <a:extLst>
              <a:ext uri="{FF2B5EF4-FFF2-40B4-BE49-F238E27FC236}">
                <a16:creationId xmlns:a16="http://schemas.microsoft.com/office/drawing/2014/main" id="{E41F88E5-40F6-DC26-FDFA-2FD77B261F41}"/>
              </a:ext>
            </a:extLst>
          </p:cNvPr>
          <p:cNvGrpSpPr/>
          <p:nvPr/>
        </p:nvGrpSpPr>
        <p:grpSpPr>
          <a:xfrm>
            <a:off x="7085310" y="4812342"/>
            <a:ext cx="4100447" cy="752649"/>
            <a:chOff x="7784183" y="3977616"/>
            <a:chExt cx="4100447" cy="752649"/>
          </a:xfrm>
        </p:grpSpPr>
        <p:sp>
          <p:nvSpPr>
            <p:cNvPr id="9" name="テキスト ボックス 8">
              <a:extLst>
                <a:ext uri="{FF2B5EF4-FFF2-40B4-BE49-F238E27FC236}">
                  <a16:creationId xmlns:a16="http://schemas.microsoft.com/office/drawing/2014/main" id="{B28BFAB4-EDC3-2069-7633-5370C3F144F2}"/>
                </a:ext>
              </a:extLst>
            </p:cNvPr>
            <p:cNvSpPr txBox="1"/>
            <p:nvPr/>
          </p:nvSpPr>
          <p:spPr>
            <a:xfrm>
              <a:off x="8857334" y="3977616"/>
              <a:ext cx="1954144"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dirty="0">
                  <a:latin typeface="M PLUS 1" pitchFamily="2" charset="-128"/>
                  <a:ea typeface="M PLUS 1" pitchFamily="2" charset="-128"/>
                </a:rPr>
                <a:t>事業戦略</a:t>
              </a:r>
            </a:p>
          </p:txBody>
        </p:sp>
        <p:sp>
          <p:nvSpPr>
            <p:cNvPr id="21" name="テキスト ボックス 20">
              <a:extLst>
                <a:ext uri="{FF2B5EF4-FFF2-40B4-BE49-F238E27FC236}">
                  <a16:creationId xmlns:a16="http://schemas.microsoft.com/office/drawing/2014/main" id="{619C5C77-021A-C67A-C1A1-66B372C48D5B}"/>
                </a:ext>
              </a:extLst>
            </p:cNvPr>
            <p:cNvSpPr txBox="1"/>
            <p:nvPr/>
          </p:nvSpPr>
          <p:spPr>
            <a:xfrm>
              <a:off x="7784183" y="4391711"/>
              <a:ext cx="4100447" cy="338554"/>
            </a:xfrm>
            <a:prstGeom prst="rect">
              <a:avLst/>
            </a:prstGeom>
            <a:noFill/>
          </p:spPr>
          <p:txBody>
            <a:bodyPr wrap="square">
              <a:spAutoFit/>
            </a:bodyPr>
            <a:lstStyle/>
            <a:p>
              <a:pPr algn="ctr"/>
              <a:r>
                <a:rPr lang="en-US" altLang="ja-JP" sz="1600" dirty="0">
                  <a:solidFill>
                    <a:schemeClr val="bg2">
                      <a:lumMod val="90000"/>
                    </a:schemeClr>
                  </a:solidFill>
                  <a:latin typeface="Cabin" pitchFamily="2" charset="0"/>
                  <a:ea typeface="Noto Sans JP" panose="020B0200000000000000" pitchFamily="50" charset="-128"/>
                </a:rPr>
                <a:t>Business Strategy</a:t>
              </a:r>
              <a:endParaRPr lang="ja-JP" altLang="en-US" sz="1600" b="1" dirty="0">
                <a:solidFill>
                  <a:schemeClr val="bg2">
                    <a:lumMod val="90000"/>
                  </a:schemeClr>
                </a:solidFill>
                <a:latin typeface="Cabin" pitchFamily="2" charset="0"/>
                <a:ea typeface="Noto Sans JP" panose="020B0200000000000000" pitchFamily="50" charset="-128"/>
              </a:endParaRPr>
            </a:p>
          </p:txBody>
        </p:sp>
      </p:grpSp>
      <p:sp>
        <p:nvSpPr>
          <p:cNvPr id="22" name="テキスト ボックス 21">
            <a:extLst>
              <a:ext uri="{FF2B5EF4-FFF2-40B4-BE49-F238E27FC236}">
                <a16:creationId xmlns:a16="http://schemas.microsoft.com/office/drawing/2014/main" id="{3FEF6B9A-4A92-ACC5-63AF-B957C6AA3218}"/>
              </a:ext>
            </a:extLst>
          </p:cNvPr>
          <p:cNvSpPr txBox="1"/>
          <p:nvPr/>
        </p:nvSpPr>
        <p:spPr>
          <a:xfrm>
            <a:off x="7085310" y="1680604"/>
            <a:ext cx="4100447" cy="338554"/>
          </a:xfrm>
          <a:prstGeom prst="rect">
            <a:avLst/>
          </a:prstGeom>
          <a:noFill/>
        </p:spPr>
        <p:txBody>
          <a:bodyPr wrap="square">
            <a:spAutoFit/>
          </a:bodyPr>
          <a:lstStyle/>
          <a:p>
            <a:pPr algn="ctr"/>
            <a:r>
              <a:rPr lang="en-US" altLang="ja-JP" sz="1600" dirty="0">
                <a:solidFill>
                  <a:schemeClr val="bg2">
                    <a:lumMod val="90000"/>
                  </a:schemeClr>
                </a:solidFill>
                <a:latin typeface="Cabin" pitchFamily="2" charset="0"/>
                <a:ea typeface="Noto Sans JP" panose="020B0200000000000000" pitchFamily="50" charset="-128"/>
              </a:rPr>
              <a:t>Results of Market Research</a:t>
            </a:r>
            <a:endParaRPr lang="ja-JP" altLang="en-US" sz="1600" b="1" dirty="0">
              <a:solidFill>
                <a:schemeClr val="bg2">
                  <a:lumMod val="90000"/>
                </a:schemeClr>
              </a:solidFill>
              <a:latin typeface="Cabin" pitchFamily="2" charset="0"/>
              <a:ea typeface="Noto Sans JP" panose="020B0200000000000000" pitchFamily="50" charset="-128"/>
            </a:endParaRPr>
          </a:p>
        </p:txBody>
      </p:sp>
      <p:grpSp>
        <p:nvGrpSpPr>
          <p:cNvPr id="27" name="グループ化 26">
            <a:extLst>
              <a:ext uri="{FF2B5EF4-FFF2-40B4-BE49-F238E27FC236}">
                <a16:creationId xmlns:a16="http://schemas.microsoft.com/office/drawing/2014/main" id="{EA2FB2A9-E008-578D-642B-35ACD31A667A}"/>
              </a:ext>
            </a:extLst>
          </p:cNvPr>
          <p:cNvGrpSpPr/>
          <p:nvPr/>
        </p:nvGrpSpPr>
        <p:grpSpPr>
          <a:xfrm>
            <a:off x="997777" y="4812342"/>
            <a:ext cx="4100447" cy="761515"/>
            <a:chOff x="925963" y="4621656"/>
            <a:chExt cx="4100447" cy="761515"/>
          </a:xfrm>
        </p:grpSpPr>
        <p:sp>
          <p:nvSpPr>
            <p:cNvPr id="7" name="テキスト ボックス 6">
              <a:extLst>
                <a:ext uri="{FF2B5EF4-FFF2-40B4-BE49-F238E27FC236}">
                  <a16:creationId xmlns:a16="http://schemas.microsoft.com/office/drawing/2014/main" id="{1AE71C61-AA4F-3536-58C3-40B1A8441AAD}"/>
                </a:ext>
              </a:extLst>
            </p:cNvPr>
            <p:cNvSpPr txBox="1"/>
            <p:nvPr/>
          </p:nvSpPr>
          <p:spPr>
            <a:xfrm>
              <a:off x="1830011" y="4621656"/>
              <a:ext cx="229235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en-US" altLang="ja-JP" dirty="0" err="1">
                  <a:latin typeface="M PLUS 1" pitchFamily="2" charset="-128"/>
                  <a:ea typeface="M PLUS 1" pitchFamily="2" charset="-128"/>
                </a:rPr>
                <a:t>SolarTech</a:t>
              </a:r>
              <a:r>
                <a:rPr lang="ja-JP" altLang="en-US" dirty="0">
                  <a:latin typeface="M PLUS 1" pitchFamily="2" charset="-128"/>
                  <a:ea typeface="M PLUS 1" pitchFamily="2" charset="-128"/>
                </a:rPr>
                <a:t>の特徴</a:t>
              </a:r>
            </a:p>
          </p:txBody>
        </p:sp>
        <p:sp>
          <p:nvSpPr>
            <p:cNvPr id="23" name="テキスト ボックス 22">
              <a:extLst>
                <a:ext uri="{FF2B5EF4-FFF2-40B4-BE49-F238E27FC236}">
                  <a16:creationId xmlns:a16="http://schemas.microsoft.com/office/drawing/2014/main" id="{90CCA04C-B8FD-3E7C-CE21-C6CAC12E9A09}"/>
                </a:ext>
              </a:extLst>
            </p:cNvPr>
            <p:cNvSpPr txBox="1"/>
            <p:nvPr/>
          </p:nvSpPr>
          <p:spPr>
            <a:xfrm>
              <a:off x="925963" y="5044617"/>
              <a:ext cx="4100447" cy="338554"/>
            </a:xfrm>
            <a:prstGeom prst="rect">
              <a:avLst/>
            </a:prstGeom>
            <a:noFill/>
          </p:spPr>
          <p:txBody>
            <a:bodyPr wrap="square">
              <a:spAutoFit/>
            </a:bodyPr>
            <a:lstStyle/>
            <a:p>
              <a:pPr algn="ctr"/>
              <a:r>
                <a:rPr lang="en-US" altLang="ja-JP" sz="1600" dirty="0">
                  <a:solidFill>
                    <a:schemeClr val="bg2">
                      <a:lumMod val="90000"/>
                    </a:schemeClr>
                  </a:solidFill>
                  <a:latin typeface="Cabin" pitchFamily="2" charset="0"/>
                  <a:ea typeface="Noto Sans JP" panose="020B0200000000000000" pitchFamily="50" charset="-128"/>
                </a:rPr>
                <a:t>Features of </a:t>
              </a:r>
              <a:r>
                <a:rPr lang="en-US" altLang="ja-JP" sz="1600" dirty="0" err="1">
                  <a:solidFill>
                    <a:schemeClr val="bg2">
                      <a:lumMod val="90000"/>
                    </a:schemeClr>
                  </a:solidFill>
                  <a:latin typeface="Cabin" pitchFamily="2" charset="0"/>
                  <a:ea typeface="Noto Sans JP" panose="020B0200000000000000" pitchFamily="50" charset="-128"/>
                </a:rPr>
                <a:t>SolarTech</a:t>
              </a:r>
              <a:endParaRPr lang="ja-JP" altLang="en-US" sz="1600" b="1" dirty="0">
                <a:solidFill>
                  <a:schemeClr val="bg2">
                    <a:lumMod val="90000"/>
                  </a:schemeClr>
                </a:solidFill>
                <a:latin typeface="Cabin" pitchFamily="2" charset="0"/>
                <a:ea typeface="Noto Sans JP" panose="020B0200000000000000" pitchFamily="50" charset="-128"/>
              </a:endParaRPr>
            </a:p>
          </p:txBody>
        </p:sp>
      </p:grpSp>
      <p:sp>
        <p:nvSpPr>
          <p:cNvPr id="24" name="テキスト ボックス 23">
            <a:extLst>
              <a:ext uri="{FF2B5EF4-FFF2-40B4-BE49-F238E27FC236}">
                <a16:creationId xmlns:a16="http://schemas.microsoft.com/office/drawing/2014/main" id="{F4E098DA-1B04-1549-D2DC-14EB94A6FEC6}"/>
              </a:ext>
            </a:extLst>
          </p:cNvPr>
          <p:cNvSpPr txBox="1"/>
          <p:nvPr/>
        </p:nvSpPr>
        <p:spPr>
          <a:xfrm>
            <a:off x="997777" y="1707104"/>
            <a:ext cx="4100447" cy="338554"/>
          </a:xfrm>
          <a:prstGeom prst="rect">
            <a:avLst/>
          </a:prstGeom>
          <a:noFill/>
        </p:spPr>
        <p:txBody>
          <a:bodyPr wrap="square">
            <a:spAutoFit/>
          </a:bodyPr>
          <a:lstStyle/>
          <a:p>
            <a:pPr algn="ctr"/>
            <a:r>
              <a:rPr lang="en-US" altLang="ja-JP" sz="1600" dirty="0">
                <a:solidFill>
                  <a:schemeClr val="bg2">
                    <a:lumMod val="90000"/>
                  </a:schemeClr>
                </a:solidFill>
                <a:latin typeface="Cabin" pitchFamily="2" charset="0"/>
                <a:ea typeface="Noto Sans JP" panose="020B0200000000000000" pitchFamily="50" charset="-128"/>
              </a:rPr>
              <a:t>Current State of Solar Energy</a:t>
            </a:r>
            <a:endParaRPr lang="ja-JP" altLang="en-US" sz="1600" b="1" dirty="0">
              <a:solidFill>
                <a:schemeClr val="bg2">
                  <a:lumMod val="90000"/>
                </a:schemeClr>
              </a:solidFill>
              <a:latin typeface="Cabin" pitchFamily="2" charset="0"/>
              <a:ea typeface="Noto Sans JP" panose="020B0200000000000000" pitchFamily="50" charset="-128"/>
            </a:endParaRPr>
          </a:p>
        </p:txBody>
      </p:sp>
      <p:sp>
        <p:nvSpPr>
          <p:cNvPr id="14" name="テキスト ボックス 13">
            <a:extLst>
              <a:ext uri="{FF2B5EF4-FFF2-40B4-BE49-F238E27FC236}">
                <a16:creationId xmlns:a16="http://schemas.microsoft.com/office/drawing/2014/main" id="{4858F749-35E0-6698-D459-0F84FBCB4DBE}"/>
              </a:ext>
            </a:extLst>
          </p:cNvPr>
          <p:cNvSpPr txBox="1"/>
          <p:nvPr/>
        </p:nvSpPr>
        <p:spPr>
          <a:xfrm>
            <a:off x="3854916" y="3300563"/>
            <a:ext cx="2217358" cy="1569660"/>
          </a:xfrm>
          <a:prstGeom prst="rect">
            <a:avLst/>
          </a:prstGeom>
          <a:noFill/>
        </p:spPr>
        <p:txBody>
          <a:bodyPr wrap="square">
            <a:spAutoFit/>
          </a:bodyPr>
          <a:lstStyle/>
          <a:p>
            <a:pPr algn="r"/>
            <a:r>
              <a:rPr lang="en-US" altLang="ja-JP" sz="9600" dirty="0">
                <a:solidFill>
                  <a:srgbClr val="FFE996"/>
                </a:solidFill>
                <a:latin typeface="Cabin" pitchFamily="2" charset="0"/>
                <a:ea typeface="Noto Sans JP" panose="020B0200000000000000" pitchFamily="50" charset="-128"/>
              </a:rPr>
              <a:t>03</a:t>
            </a:r>
            <a:endParaRPr lang="ja-JP" altLang="en-US" sz="9600" b="1" dirty="0">
              <a:solidFill>
                <a:srgbClr val="FFE996"/>
              </a:solidFill>
              <a:latin typeface="Cabin" pitchFamily="2" charset="0"/>
              <a:ea typeface="Noto Sans JP" panose="020B0200000000000000" pitchFamily="50" charset="-128"/>
            </a:endParaRPr>
          </a:p>
        </p:txBody>
      </p:sp>
      <p:sp>
        <p:nvSpPr>
          <p:cNvPr id="15" name="テキスト ボックス 14">
            <a:extLst>
              <a:ext uri="{FF2B5EF4-FFF2-40B4-BE49-F238E27FC236}">
                <a16:creationId xmlns:a16="http://schemas.microsoft.com/office/drawing/2014/main" id="{5B76AA1F-88A8-8C27-5B94-EA284DE4F07D}"/>
              </a:ext>
            </a:extLst>
          </p:cNvPr>
          <p:cNvSpPr txBox="1"/>
          <p:nvPr/>
        </p:nvSpPr>
        <p:spPr>
          <a:xfrm>
            <a:off x="6141374" y="3295100"/>
            <a:ext cx="2217358" cy="1569660"/>
          </a:xfrm>
          <a:prstGeom prst="rect">
            <a:avLst/>
          </a:prstGeom>
          <a:noFill/>
        </p:spPr>
        <p:txBody>
          <a:bodyPr wrap="square">
            <a:spAutoFit/>
          </a:bodyPr>
          <a:lstStyle/>
          <a:p>
            <a:r>
              <a:rPr lang="en-US" altLang="ja-JP" sz="9600" dirty="0">
                <a:solidFill>
                  <a:srgbClr val="87C2EC"/>
                </a:solidFill>
                <a:latin typeface="Cabin" pitchFamily="2" charset="0"/>
                <a:ea typeface="Noto Sans JP" panose="020B0200000000000000" pitchFamily="50" charset="-128"/>
              </a:rPr>
              <a:t>04</a:t>
            </a:r>
            <a:endParaRPr lang="ja-JP" altLang="en-US" sz="9600" b="1" dirty="0">
              <a:solidFill>
                <a:srgbClr val="87C2EC"/>
              </a:solidFill>
              <a:latin typeface="Cabin" pitchFamily="2" charset="0"/>
              <a:ea typeface="Noto Sans JP" panose="020B0200000000000000" pitchFamily="50" charset="-128"/>
            </a:endParaRPr>
          </a:p>
        </p:txBody>
      </p:sp>
      <p:sp>
        <p:nvSpPr>
          <p:cNvPr id="25" name="テキスト ボックス 24">
            <a:extLst>
              <a:ext uri="{FF2B5EF4-FFF2-40B4-BE49-F238E27FC236}">
                <a16:creationId xmlns:a16="http://schemas.microsoft.com/office/drawing/2014/main" id="{A32B0442-A465-1F90-1C21-8E60A6E103BF}"/>
              </a:ext>
            </a:extLst>
          </p:cNvPr>
          <p:cNvSpPr txBox="1"/>
          <p:nvPr/>
        </p:nvSpPr>
        <p:spPr>
          <a:xfrm>
            <a:off x="6138092" y="2022058"/>
            <a:ext cx="2217358" cy="1569660"/>
          </a:xfrm>
          <a:prstGeom prst="rect">
            <a:avLst/>
          </a:prstGeom>
          <a:noFill/>
        </p:spPr>
        <p:txBody>
          <a:bodyPr wrap="square">
            <a:spAutoFit/>
          </a:bodyPr>
          <a:lstStyle/>
          <a:p>
            <a:r>
              <a:rPr lang="en-US" altLang="ja-JP" sz="9600" dirty="0">
                <a:solidFill>
                  <a:srgbClr val="8CCA99"/>
                </a:solidFill>
                <a:latin typeface="Cabin" pitchFamily="2" charset="0"/>
                <a:ea typeface="Noto Sans JP" panose="020B0200000000000000" pitchFamily="50" charset="-128"/>
              </a:rPr>
              <a:t>02</a:t>
            </a:r>
            <a:endParaRPr lang="ja-JP" altLang="en-US" sz="9600" b="1" dirty="0">
              <a:solidFill>
                <a:srgbClr val="8CCA99"/>
              </a:solidFill>
              <a:latin typeface="Cabin" pitchFamily="2" charset="0"/>
              <a:ea typeface="Noto Sans JP" panose="020B0200000000000000" pitchFamily="50" charset="-128"/>
            </a:endParaRPr>
          </a:p>
        </p:txBody>
      </p:sp>
    </p:spTree>
    <p:extLst>
      <p:ext uri="{BB962C8B-B14F-4D97-AF65-F5344CB8AC3E}">
        <p14:creationId xmlns:p14="http://schemas.microsoft.com/office/powerpoint/2010/main" val="25638352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DD2F5ED-D65C-8AA2-AF5F-7132FAD5D411}"/>
              </a:ext>
            </a:extLst>
          </p:cNvPr>
          <p:cNvSpPr txBox="1"/>
          <p:nvPr/>
        </p:nvSpPr>
        <p:spPr>
          <a:xfrm>
            <a:off x="773892" y="822114"/>
            <a:ext cx="6096000" cy="646331"/>
          </a:xfrm>
          <a:prstGeom prst="rect">
            <a:avLst/>
          </a:prstGeom>
          <a:noFill/>
        </p:spPr>
        <p:txBody>
          <a:bodyPr wrap="square">
            <a:spAutoFit/>
          </a:bodyPr>
          <a:lstStyle>
            <a:defPPr>
              <a:defRPr lang="ja-JP"/>
            </a:defPPr>
            <a:lvl1pPr>
              <a:defRPr sz="2800">
                <a:solidFill>
                  <a:srgbClr val="FFD840"/>
                </a:solidFill>
                <a:latin typeface="Cardo" panose="02020600000000000000" pitchFamily="18" charset="-79"/>
                <a:ea typeface="Cardo" panose="02020600000000000000" pitchFamily="18" charset="-79"/>
                <a:cs typeface="Cardo" panose="02020600000000000000" pitchFamily="18" charset="-79"/>
              </a:defRPr>
            </a:lvl1pPr>
          </a:lstStyle>
          <a:p>
            <a:r>
              <a:rPr lang="en-US" altLang="ja-JP" sz="3600" dirty="0">
                <a:solidFill>
                  <a:schemeClr val="tx1"/>
                </a:solidFill>
              </a:rPr>
              <a:t>Contents</a:t>
            </a:r>
            <a:endParaRPr lang="ja-JP" altLang="en-US" sz="3600" dirty="0">
              <a:solidFill>
                <a:schemeClr val="tx1"/>
              </a:solidFill>
            </a:endParaRPr>
          </a:p>
        </p:txBody>
      </p:sp>
      <p:sp>
        <p:nvSpPr>
          <p:cNvPr id="6" name="テキスト ボックス 5">
            <a:extLst>
              <a:ext uri="{FF2B5EF4-FFF2-40B4-BE49-F238E27FC236}">
                <a16:creationId xmlns:a16="http://schemas.microsoft.com/office/drawing/2014/main" id="{29BC8AE5-DD69-F2EF-CC2D-3D696BD9BB4E}"/>
              </a:ext>
            </a:extLst>
          </p:cNvPr>
          <p:cNvSpPr txBox="1"/>
          <p:nvPr/>
        </p:nvSpPr>
        <p:spPr>
          <a:xfrm>
            <a:off x="1036909" y="4180702"/>
            <a:ext cx="2217358" cy="977191"/>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latin typeface="Shippori Mincho" panose="00000500000000000000" pitchFamily="2" charset="-128"/>
                <a:ea typeface="Shippori Mincho" panose="00000500000000000000" pitchFamily="2" charset="-128"/>
              </a:rPr>
              <a:t>太陽光発電の</a:t>
            </a:r>
            <a:br>
              <a:rPr lang="en-US" altLang="ja-JP" dirty="0">
                <a:latin typeface="Shippori Mincho" panose="00000500000000000000" pitchFamily="2" charset="-128"/>
                <a:ea typeface="Shippori Mincho" panose="00000500000000000000" pitchFamily="2" charset="-128"/>
              </a:rPr>
            </a:br>
            <a:r>
              <a:rPr lang="ja-JP" altLang="en-US" dirty="0">
                <a:latin typeface="Shippori Mincho" panose="00000500000000000000" pitchFamily="2" charset="-128"/>
                <a:ea typeface="Shippori Mincho" panose="00000500000000000000" pitchFamily="2" charset="-128"/>
              </a:rPr>
              <a:t>現状</a:t>
            </a:r>
          </a:p>
        </p:txBody>
      </p:sp>
      <p:sp>
        <p:nvSpPr>
          <p:cNvPr id="7" name="テキスト ボックス 6">
            <a:extLst>
              <a:ext uri="{FF2B5EF4-FFF2-40B4-BE49-F238E27FC236}">
                <a16:creationId xmlns:a16="http://schemas.microsoft.com/office/drawing/2014/main" id="{1AE71C61-AA4F-3536-58C3-40B1A8441AAD}"/>
              </a:ext>
            </a:extLst>
          </p:cNvPr>
          <p:cNvSpPr txBox="1"/>
          <p:nvPr/>
        </p:nvSpPr>
        <p:spPr>
          <a:xfrm>
            <a:off x="3851445" y="4180702"/>
            <a:ext cx="2292350" cy="977191"/>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dirty="0" err="1">
                <a:latin typeface="Shippori Mincho" panose="00000500000000000000" pitchFamily="2" charset="-128"/>
                <a:ea typeface="Shippori Mincho" panose="00000500000000000000" pitchFamily="2" charset="-128"/>
              </a:rPr>
              <a:t>SolarTech</a:t>
            </a:r>
            <a:r>
              <a:rPr lang="ja-JP" altLang="en-US" dirty="0">
                <a:latin typeface="Shippori Mincho" panose="00000500000000000000" pitchFamily="2" charset="-128"/>
                <a:ea typeface="Shippori Mincho" panose="00000500000000000000" pitchFamily="2" charset="-128"/>
              </a:rPr>
              <a:t>の</a:t>
            </a:r>
            <a:br>
              <a:rPr lang="en-US" altLang="ja-JP" dirty="0">
                <a:latin typeface="Shippori Mincho" panose="00000500000000000000" pitchFamily="2" charset="-128"/>
                <a:ea typeface="Shippori Mincho" panose="00000500000000000000" pitchFamily="2" charset="-128"/>
              </a:rPr>
            </a:br>
            <a:r>
              <a:rPr lang="ja-JP" altLang="en-US" dirty="0">
                <a:latin typeface="Shippori Mincho" panose="00000500000000000000" pitchFamily="2" charset="-128"/>
                <a:ea typeface="Shippori Mincho" panose="00000500000000000000" pitchFamily="2" charset="-128"/>
              </a:rPr>
              <a:t>特徴</a:t>
            </a:r>
          </a:p>
        </p:txBody>
      </p:sp>
      <p:sp>
        <p:nvSpPr>
          <p:cNvPr id="8" name="テキスト ボックス 7">
            <a:extLst>
              <a:ext uri="{FF2B5EF4-FFF2-40B4-BE49-F238E27FC236}">
                <a16:creationId xmlns:a16="http://schemas.microsoft.com/office/drawing/2014/main" id="{CCED821A-D3FB-83B9-F837-BD0CDACB157C}"/>
              </a:ext>
            </a:extLst>
          </p:cNvPr>
          <p:cNvSpPr txBox="1"/>
          <p:nvPr/>
        </p:nvSpPr>
        <p:spPr>
          <a:xfrm>
            <a:off x="6656557" y="4180702"/>
            <a:ext cx="2040680" cy="977191"/>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latin typeface="Shippori Mincho" panose="00000500000000000000" pitchFamily="2" charset="-128"/>
                <a:ea typeface="Shippori Mincho" panose="00000500000000000000" pitchFamily="2" charset="-128"/>
              </a:rPr>
              <a:t>市場調査の</a:t>
            </a:r>
            <a:br>
              <a:rPr lang="en-US" altLang="ja-JP" dirty="0">
                <a:latin typeface="Shippori Mincho" panose="00000500000000000000" pitchFamily="2" charset="-128"/>
                <a:ea typeface="Shippori Mincho" panose="00000500000000000000" pitchFamily="2" charset="-128"/>
              </a:rPr>
            </a:br>
            <a:r>
              <a:rPr lang="ja-JP" altLang="en-US" dirty="0">
                <a:latin typeface="Shippori Mincho" panose="00000500000000000000" pitchFamily="2" charset="-128"/>
                <a:ea typeface="Shippori Mincho" panose="00000500000000000000" pitchFamily="2" charset="-128"/>
              </a:rPr>
              <a:t>結果</a:t>
            </a:r>
          </a:p>
        </p:txBody>
      </p:sp>
      <p:sp>
        <p:nvSpPr>
          <p:cNvPr id="9" name="テキスト ボックス 8">
            <a:extLst>
              <a:ext uri="{FF2B5EF4-FFF2-40B4-BE49-F238E27FC236}">
                <a16:creationId xmlns:a16="http://schemas.microsoft.com/office/drawing/2014/main" id="{B28BFAB4-EDC3-2069-7633-5370C3F144F2}"/>
              </a:ext>
            </a:extLst>
          </p:cNvPr>
          <p:cNvSpPr txBox="1"/>
          <p:nvPr/>
        </p:nvSpPr>
        <p:spPr>
          <a:xfrm>
            <a:off x="9471094" y="4180702"/>
            <a:ext cx="1954144"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latin typeface="Shippori Mincho" panose="00000500000000000000" pitchFamily="2" charset="-128"/>
                <a:ea typeface="Shippori Mincho" panose="00000500000000000000" pitchFamily="2" charset="-128"/>
              </a:rPr>
              <a:t>事業戦略</a:t>
            </a:r>
          </a:p>
        </p:txBody>
      </p:sp>
      <p:sp>
        <p:nvSpPr>
          <p:cNvPr id="16" name="テキスト ボックス 15">
            <a:extLst>
              <a:ext uri="{FF2B5EF4-FFF2-40B4-BE49-F238E27FC236}">
                <a16:creationId xmlns:a16="http://schemas.microsoft.com/office/drawing/2014/main" id="{6F9645F9-8368-D2EB-9A9F-2A334D03CF95}"/>
              </a:ext>
            </a:extLst>
          </p:cNvPr>
          <p:cNvSpPr txBox="1"/>
          <p:nvPr/>
        </p:nvSpPr>
        <p:spPr>
          <a:xfrm>
            <a:off x="1036909" y="2433806"/>
            <a:ext cx="1703419" cy="523220"/>
          </a:xfrm>
          <a:prstGeom prst="rect">
            <a:avLst/>
          </a:prstGeom>
          <a:noFill/>
        </p:spPr>
        <p:txBody>
          <a:bodyPr wrap="square">
            <a:spAutoFit/>
          </a:bodyPr>
          <a:lstStyle/>
          <a:p>
            <a:r>
              <a:rPr lang="en-US" altLang="ja-JP" sz="2800" dirty="0">
                <a:solidFill>
                  <a:srgbClr val="FFD840"/>
                </a:solidFill>
                <a:latin typeface="Cardo" panose="02020600000000000000" pitchFamily="18" charset="-79"/>
                <a:ea typeface="Cardo" panose="02020600000000000000" pitchFamily="18" charset="-79"/>
                <a:cs typeface="Cardo" panose="02020600000000000000" pitchFamily="18" charset="-79"/>
              </a:rPr>
              <a:t>Chapter</a:t>
            </a:r>
            <a:endParaRPr lang="ja-JP" altLang="en-US" sz="2800" b="1" dirty="0">
              <a:solidFill>
                <a:srgbClr val="FFD840"/>
              </a:solidFill>
              <a:latin typeface="Cardo" panose="02020600000000000000" pitchFamily="18" charset="-79"/>
              <a:ea typeface="Noto Sans JP" panose="020B0200000000000000" pitchFamily="50" charset="-128"/>
              <a:cs typeface="Cardo" panose="02020600000000000000" pitchFamily="18" charset="-79"/>
            </a:endParaRPr>
          </a:p>
        </p:txBody>
      </p:sp>
      <p:sp>
        <p:nvSpPr>
          <p:cNvPr id="2" name="テキスト ボックス 1">
            <a:extLst>
              <a:ext uri="{FF2B5EF4-FFF2-40B4-BE49-F238E27FC236}">
                <a16:creationId xmlns:a16="http://schemas.microsoft.com/office/drawing/2014/main" id="{E0F9DAD1-9A82-E45F-AC38-C7B0F5FF66DE}"/>
              </a:ext>
            </a:extLst>
          </p:cNvPr>
          <p:cNvSpPr txBox="1"/>
          <p:nvPr/>
        </p:nvSpPr>
        <p:spPr>
          <a:xfrm>
            <a:off x="1036909" y="2946130"/>
            <a:ext cx="1703419" cy="830997"/>
          </a:xfrm>
          <a:prstGeom prst="rect">
            <a:avLst/>
          </a:prstGeom>
          <a:noFill/>
        </p:spPr>
        <p:txBody>
          <a:bodyPr wrap="square">
            <a:spAutoFit/>
          </a:bodyPr>
          <a:lstStyle/>
          <a:p>
            <a:r>
              <a:rPr lang="en-US" altLang="ja-JP" sz="4800" dirty="0">
                <a:latin typeface="Cardo" panose="02020600000000000000" pitchFamily="18" charset="-79"/>
                <a:ea typeface="Cardo" panose="02020600000000000000" pitchFamily="18" charset="-79"/>
                <a:cs typeface="Cardo" panose="02020600000000000000" pitchFamily="18" charset="-79"/>
              </a:rPr>
              <a:t>Ⅰ</a:t>
            </a:r>
            <a:endParaRPr lang="ja-JP" altLang="en-US" sz="4800" b="1" dirty="0">
              <a:latin typeface="Cardo" panose="02020600000000000000" pitchFamily="18" charset="-79"/>
              <a:ea typeface="Noto Sans JP" panose="020B0200000000000000" pitchFamily="50" charset="-128"/>
              <a:cs typeface="Cardo" panose="02020600000000000000" pitchFamily="18" charset="-79"/>
            </a:endParaRPr>
          </a:p>
        </p:txBody>
      </p:sp>
      <p:sp>
        <p:nvSpPr>
          <p:cNvPr id="3" name="テキスト ボックス 2">
            <a:extLst>
              <a:ext uri="{FF2B5EF4-FFF2-40B4-BE49-F238E27FC236}">
                <a16:creationId xmlns:a16="http://schemas.microsoft.com/office/drawing/2014/main" id="{1C74C18B-BF80-DD09-E069-38C93BD49E90}"/>
              </a:ext>
            </a:extLst>
          </p:cNvPr>
          <p:cNvSpPr txBox="1"/>
          <p:nvPr/>
        </p:nvSpPr>
        <p:spPr>
          <a:xfrm>
            <a:off x="3851445" y="2433806"/>
            <a:ext cx="1703419" cy="523220"/>
          </a:xfrm>
          <a:prstGeom prst="rect">
            <a:avLst/>
          </a:prstGeom>
          <a:noFill/>
        </p:spPr>
        <p:txBody>
          <a:bodyPr wrap="square">
            <a:spAutoFit/>
          </a:bodyPr>
          <a:lstStyle/>
          <a:p>
            <a:r>
              <a:rPr lang="en-US" altLang="ja-JP" sz="2800" dirty="0">
                <a:solidFill>
                  <a:srgbClr val="DBED2B"/>
                </a:solidFill>
                <a:latin typeface="Cardo" panose="02020600000000000000" pitchFamily="18" charset="-79"/>
                <a:ea typeface="Cardo" panose="02020600000000000000" pitchFamily="18" charset="-79"/>
                <a:cs typeface="Cardo" panose="02020600000000000000" pitchFamily="18" charset="-79"/>
              </a:rPr>
              <a:t>Chapter</a:t>
            </a:r>
            <a:endParaRPr lang="ja-JP" altLang="en-US" sz="2800" b="1" dirty="0">
              <a:solidFill>
                <a:srgbClr val="DBED2B"/>
              </a:solidFill>
              <a:latin typeface="Cardo" panose="02020600000000000000" pitchFamily="18" charset="-79"/>
              <a:ea typeface="Noto Sans JP" panose="020B0200000000000000" pitchFamily="50" charset="-128"/>
              <a:cs typeface="Cardo" panose="02020600000000000000" pitchFamily="18" charset="-79"/>
            </a:endParaRPr>
          </a:p>
        </p:txBody>
      </p:sp>
      <p:sp>
        <p:nvSpPr>
          <p:cNvPr id="10" name="テキスト ボックス 9">
            <a:extLst>
              <a:ext uri="{FF2B5EF4-FFF2-40B4-BE49-F238E27FC236}">
                <a16:creationId xmlns:a16="http://schemas.microsoft.com/office/drawing/2014/main" id="{8B5DBD9C-D761-1FB2-1E17-029E7AA3F071}"/>
              </a:ext>
            </a:extLst>
          </p:cNvPr>
          <p:cNvSpPr txBox="1"/>
          <p:nvPr/>
        </p:nvSpPr>
        <p:spPr>
          <a:xfrm>
            <a:off x="3851445" y="2946130"/>
            <a:ext cx="1703419" cy="830997"/>
          </a:xfrm>
          <a:prstGeom prst="rect">
            <a:avLst/>
          </a:prstGeom>
          <a:noFill/>
        </p:spPr>
        <p:txBody>
          <a:bodyPr wrap="square">
            <a:spAutoFit/>
          </a:bodyPr>
          <a:lstStyle/>
          <a:p>
            <a:r>
              <a:rPr lang="en-US" altLang="ja-JP" sz="4800" dirty="0">
                <a:latin typeface="Cardo" panose="02020600000000000000" pitchFamily="18" charset="-79"/>
                <a:ea typeface="Cardo" panose="02020600000000000000" pitchFamily="18" charset="-79"/>
                <a:cs typeface="Cardo" panose="02020600000000000000" pitchFamily="18" charset="-79"/>
              </a:rPr>
              <a:t>Ⅱ</a:t>
            </a:r>
            <a:endParaRPr lang="ja-JP" altLang="en-US" sz="4800" b="1" dirty="0">
              <a:latin typeface="Cardo" panose="02020600000000000000" pitchFamily="18" charset="-79"/>
              <a:ea typeface="Noto Sans JP" panose="020B0200000000000000" pitchFamily="50" charset="-128"/>
              <a:cs typeface="Cardo" panose="02020600000000000000" pitchFamily="18" charset="-79"/>
            </a:endParaRPr>
          </a:p>
        </p:txBody>
      </p:sp>
      <p:sp>
        <p:nvSpPr>
          <p:cNvPr id="13" name="テキスト ボックス 12">
            <a:extLst>
              <a:ext uri="{FF2B5EF4-FFF2-40B4-BE49-F238E27FC236}">
                <a16:creationId xmlns:a16="http://schemas.microsoft.com/office/drawing/2014/main" id="{1C8593DA-0768-E973-CF72-C9CE2C283B33}"/>
              </a:ext>
            </a:extLst>
          </p:cNvPr>
          <p:cNvSpPr txBox="1"/>
          <p:nvPr/>
        </p:nvSpPr>
        <p:spPr>
          <a:xfrm>
            <a:off x="6656557" y="2433806"/>
            <a:ext cx="1703419" cy="523220"/>
          </a:xfrm>
          <a:prstGeom prst="rect">
            <a:avLst/>
          </a:prstGeom>
          <a:noFill/>
        </p:spPr>
        <p:txBody>
          <a:bodyPr wrap="square">
            <a:spAutoFit/>
          </a:bodyPr>
          <a:lstStyle/>
          <a:p>
            <a:r>
              <a:rPr lang="en-US" altLang="ja-JP" sz="2800" dirty="0">
                <a:solidFill>
                  <a:srgbClr val="5BBE18"/>
                </a:solidFill>
                <a:latin typeface="Cardo" panose="02020600000000000000" pitchFamily="18" charset="-79"/>
                <a:ea typeface="Cardo" panose="02020600000000000000" pitchFamily="18" charset="-79"/>
                <a:cs typeface="Cardo" panose="02020600000000000000" pitchFamily="18" charset="-79"/>
              </a:rPr>
              <a:t>Chapter</a:t>
            </a:r>
            <a:endParaRPr lang="ja-JP" altLang="en-US" sz="2800" b="1" dirty="0">
              <a:solidFill>
                <a:srgbClr val="5BBE18"/>
              </a:solidFill>
              <a:latin typeface="Cardo" panose="02020600000000000000" pitchFamily="18" charset="-79"/>
              <a:ea typeface="Noto Sans JP" panose="020B0200000000000000" pitchFamily="50" charset="-128"/>
              <a:cs typeface="Cardo" panose="02020600000000000000" pitchFamily="18" charset="-79"/>
            </a:endParaRPr>
          </a:p>
        </p:txBody>
      </p:sp>
      <p:sp>
        <p:nvSpPr>
          <p:cNvPr id="20" name="テキスト ボックス 19">
            <a:extLst>
              <a:ext uri="{FF2B5EF4-FFF2-40B4-BE49-F238E27FC236}">
                <a16:creationId xmlns:a16="http://schemas.microsoft.com/office/drawing/2014/main" id="{AED47816-BF41-9BDA-9D2E-15DD2AF061ED}"/>
              </a:ext>
            </a:extLst>
          </p:cNvPr>
          <p:cNvSpPr txBox="1"/>
          <p:nvPr/>
        </p:nvSpPr>
        <p:spPr>
          <a:xfrm>
            <a:off x="6656557" y="2946130"/>
            <a:ext cx="1703419" cy="830997"/>
          </a:xfrm>
          <a:prstGeom prst="rect">
            <a:avLst/>
          </a:prstGeom>
          <a:noFill/>
        </p:spPr>
        <p:txBody>
          <a:bodyPr wrap="square">
            <a:spAutoFit/>
          </a:bodyPr>
          <a:lstStyle/>
          <a:p>
            <a:r>
              <a:rPr lang="en-US" altLang="ja-JP" sz="4800" dirty="0">
                <a:latin typeface="Cardo" panose="02020600000000000000" pitchFamily="18" charset="-79"/>
                <a:ea typeface="Cardo" panose="02020600000000000000" pitchFamily="18" charset="-79"/>
                <a:cs typeface="Cardo" panose="02020600000000000000" pitchFamily="18" charset="-79"/>
              </a:rPr>
              <a:t>Ⅲ</a:t>
            </a:r>
            <a:endParaRPr lang="ja-JP" altLang="en-US" sz="4800" b="1" dirty="0">
              <a:latin typeface="Cardo" panose="02020600000000000000" pitchFamily="18" charset="-79"/>
              <a:ea typeface="Noto Sans JP" panose="020B0200000000000000" pitchFamily="50" charset="-128"/>
              <a:cs typeface="Cardo" panose="02020600000000000000" pitchFamily="18" charset="-79"/>
            </a:endParaRPr>
          </a:p>
        </p:txBody>
      </p:sp>
      <p:sp>
        <p:nvSpPr>
          <p:cNvPr id="21" name="テキスト ボックス 20">
            <a:extLst>
              <a:ext uri="{FF2B5EF4-FFF2-40B4-BE49-F238E27FC236}">
                <a16:creationId xmlns:a16="http://schemas.microsoft.com/office/drawing/2014/main" id="{B45867A1-8C77-B246-FE2E-8B565A901196}"/>
              </a:ext>
            </a:extLst>
          </p:cNvPr>
          <p:cNvSpPr txBox="1"/>
          <p:nvPr/>
        </p:nvSpPr>
        <p:spPr>
          <a:xfrm>
            <a:off x="9471094" y="2433806"/>
            <a:ext cx="1703419" cy="523220"/>
          </a:xfrm>
          <a:prstGeom prst="rect">
            <a:avLst/>
          </a:prstGeom>
          <a:noFill/>
        </p:spPr>
        <p:txBody>
          <a:bodyPr wrap="square">
            <a:spAutoFit/>
          </a:bodyPr>
          <a:lstStyle/>
          <a:p>
            <a:r>
              <a:rPr lang="en-US" altLang="ja-JP" sz="2800" dirty="0">
                <a:solidFill>
                  <a:srgbClr val="0FA93F"/>
                </a:solidFill>
                <a:latin typeface="Cardo" panose="02020600000000000000" pitchFamily="18" charset="-79"/>
                <a:ea typeface="Cardo" panose="02020600000000000000" pitchFamily="18" charset="-79"/>
                <a:cs typeface="Cardo" panose="02020600000000000000" pitchFamily="18" charset="-79"/>
              </a:rPr>
              <a:t>Chapter</a:t>
            </a:r>
            <a:endParaRPr lang="ja-JP" altLang="en-US" sz="2800" b="1" dirty="0">
              <a:solidFill>
                <a:srgbClr val="0FA93F"/>
              </a:solidFill>
              <a:latin typeface="Cardo" panose="02020600000000000000" pitchFamily="18" charset="-79"/>
              <a:ea typeface="Noto Sans JP" panose="020B0200000000000000" pitchFamily="50" charset="-128"/>
              <a:cs typeface="Cardo" panose="02020600000000000000" pitchFamily="18" charset="-79"/>
            </a:endParaRPr>
          </a:p>
        </p:txBody>
      </p:sp>
      <p:sp>
        <p:nvSpPr>
          <p:cNvPr id="22" name="テキスト ボックス 21">
            <a:extLst>
              <a:ext uri="{FF2B5EF4-FFF2-40B4-BE49-F238E27FC236}">
                <a16:creationId xmlns:a16="http://schemas.microsoft.com/office/drawing/2014/main" id="{6AEB6968-C8A4-AF70-CA9A-E6BEBE46A515}"/>
              </a:ext>
            </a:extLst>
          </p:cNvPr>
          <p:cNvSpPr txBox="1"/>
          <p:nvPr/>
        </p:nvSpPr>
        <p:spPr>
          <a:xfrm>
            <a:off x="9471094" y="2946130"/>
            <a:ext cx="1703419" cy="830997"/>
          </a:xfrm>
          <a:prstGeom prst="rect">
            <a:avLst/>
          </a:prstGeom>
          <a:noFill/>
        </p:spPr>
        <p:txBody>
          <a:bodyPr wrap="square">
            <a:spAutoFit/>
          </a:bodyPr>
          <a:lstStyle/>
          <a:p>
            <a:r>
              <a:rPr lang="en-US" altLang="ja-JP" sz="4800" dirty="0">
                <a:latin typeface="Cardo" panose="02020600000000000000" pitchFamily="18" charset="-79"/>
                <a:ea typeface="Cardo" panose="02020600000000000000" pitchFamily="18" charset="-79"/>
                <a:cs typeface="Cardo" panose="02020600000000000000" pitchFamily="18" charset="-79"/>
              </a:rPr>
              <a:t>Ⅳ</a:t>
            </a:r>
            <a:endParaRPr lang="ja-JP" altLang="en-US" sz="4800" b="1" dirty="0">
              <a:latin typeface="Cardo" panose="02020600000000000000" pitchFamily="18" charset="-79"/>
              <a:ea typeface="Noto Sans JP" panose="020B0200000000000000" pitchFamily="50" charset="-128"/>
              <a:cs typeface="Cardo" panose="02020600000000000000" pitchFamily="18" charset="-79"/>
            </a:endParaRPr>
          </a:p>
        </p:txBody>
      </p:sp>
      <p:cxnSp>
        <p:nvCxnSpPr>
          <p:cNvPr id="24" name="直線コネクタ 23">
            <a:extLst>
              <a:ext uri="{FF2B5EF4-FFF2-40B4-BE49-F238E27FC236}">
                <a16:creationId xmlns:a16="http://schemas.microsoft.com/office/drawing/2014/main" id="{1B78BC1A-B387-4D2C-85BC-B3050556BB63}"/>
              </a:ext>
            </a:extLst>
          </p:cNvPr>
          <p:cNvCxnSpPr>
            <a:cxnSpLocks/>
          </p:cNvCxnSpPr>
          <p:nvPr/>
        </p:nvCxnSpPr>
        <p:spPr>
          <a:xfrm>
            <a:off x="874712" y="2433806"/>
            <a:ext cx="0" cy="2669972"/>
          </a:xfrm>
          <a:prstGeom prst="line">
            <a:avLst/>
          </a:prstGeom>
          <a:ln w="38100">
            <a:solidFill>
              <a:srgbClr val="FFD84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899B889-FCD7-72C6-48A8-1BA0771D3E82}"/>
              </a:ext>
            </a:extLst>
          </p:cNvPr>
          <p:cNvCxnSpPr>
            <a:cxnSpLocks/>
          </p:cNvCxnSpPr>
          <p:nvPr/>
        </p:nvCxnSpPr>
        <p:spPr>
          <a:xfrm>
            <a:off x="3689248" y="2433806"/>
            <a:ext cx="0" cy="2669972"/>
          </a:xfrm>
          <a:prstGeom prst="line">
            <a:avLst/>
          </a:prstGeom>
          <a:ln w="38100">
            <a:solidFill>
              <a:srgbClr val="DBED2B"/>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7AD9FB5-DE71-023A-E6CE-0C5AA1BCA3F4}"/>
              </a:ext>
            </a:extLst>
          </p:cNvPr>
          <p:cNvCxnSpPr>
            <a:cxnSpLocks/>
          </p:cNvCxnSpPr>
          <p:nvPr/>
        </p:nvCxnSpPr>
        <p:spPr>
          <a:xfrm>
            <a:off x="6503784" y="2433806"/>
            <a:ext cx="0" cy="2669972"/>
          </a:xfrm>
          <a:prstGeom prst="line">
            <a:avLst/>
          </a:prstGeom>
          <a:ln w="38100">
            <a:solidFill>
              <a:srgbClr val="5BBE18"/>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831713E-BF35-67F6-E8FD-5A29FB31026F}"/>
              </a:ext>
            </a:extLst>
          </p:cNvPr>
          <p:cNvCxnSpPr>
            <a:cxnSpLocks/>
          </p:cNvCxnSpPr>
          <p:nvPr/>
        </p:nvCxnSpPr>
        <p:spPr>
          <a:xfrm>
            <a:off x="9318321" y="2433806"/>
            <a:ext cx="0" cy="2669972"/>
          </a:xfrm>
          <a:prstGeom prst="line">
            <a:avLst/>
          </a:prstGeom>
          <a:ln w="38100">
            <a:solidFill>
              <a:srgbClr val="0FA9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5722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B3F25A0E-D1D8-8059-ACEB-F81506C91753}"/>
              </a:ext>
            </a:extLst>
          </p:cNvPr>
          <p:cNvSpPr txBox="1"/>
          <p:nvPr/>
        </p:nvSpPr>
        <p:spPr>
          <a:xfrm>
            <a:off x="1078982" y="766454"/>
            <a:ext cx="937589" cy="499817"/>
          </a:xfrm>
          <a:prstGeom prst="rect">
            <a:avLst/>
          </a:prstGeom>
          <a:noFill/>
        </p:spPr>
        <p:txBody>
          <a:bodyPr wrap="square">
            <a:spAutoFit/>
          </a:bodyPr>
          <a:lstStyle/>
          <a:p>
            <a:pPr>
              <a:lnSpc>
                <a:spcPct val="150000"/>
              </a:lnSpc>
            </a:pPr>
            <a:r>
              <a:rPr lang="ja-JP" altLang="en-US" sz="2000" b="1" dirty="0">
                <a:solidFill>
                  <a:srgbClr val="1633E0"/>
                </a:solidFill>
                <a:latin typeface="Noto Sans JP" panose="020B0200000000000000" pitchFamily="50" charset="-128"/>
                <a:ea typeface="Noto Sans JP" panose="020B0200000000000000" pitchFamily="50" charset="-128"/>
              </a:rPr>
              <a:t>目次</a:t>
            </a:r>
          </a:p>
        </p:txBody>
      </p:sp>
      <p:grpSp>
        <p:nvGrpSpPr>
          <p:cNvPr id="15" name="グループ化 14">
            <a:extLst>
              <a:ext uri="{FF2B5EF4-FFF2-40B4-BE49-F238E27FC236}">
                <a16:creationId xmlns:a16="http://schemas.microsoft.com/office/drawing/2014/main" id="{6DF5C129-8C10-334F-05B5-3DC0C3F564E8}"/>
              </a:ext>
            </a:extLst>
          </p:cNvPr>
          <p:cNvGrpSpPr/>
          <p:nvPr/>
        </p:nvGrpSpPr>
        <p:grpSpPr>
          <a:xfrm>
            <a:off x="856998" y="3047108"/>
            <a:ext cx="2449356" cy="2750238"/>
            <a:chOff x="938737" y="2818508"/>
            <a:chExt cx="2449356" cy="2750238"/>
          </a:xfrm>
        </p:grpSpPr>
        <p:sp>
          <p:nvSpPr>
            <p:cNvPr id="2" name="テキスト ボックス 1">
              <a:extLst>
                <a:ext uri="{FF2B5EF4-FFF2-40B4-BE49-F238E27FC236}">
                  <a16:creationId xmlns:a16="http://schemas.microsoft.com/office/drawing/2014/main" id="{457B4EA7-54C7-5A91-5C3A-60CE4A0A3801}"/>
                </a:ext>
              </a:extLst>
            </p:cNvPr>
            <p:cNvSpPr txBox="1"/>
            <p:nvPr/>
          </p:nvSpPr>
          <p:spPr>
            <a:xfrm>
              <a:off x="958063" y="3863520"/>
              <a:ext cx="2227899" cy="499817"/>
            </a:xfrm>
            <a:prstGeom prst="rect">
              <a:avLst/>
            </a:prstGeom>
            <a:noFill/>
          </p:spPr>
          <p:txBody>
            <a:bodyPr wrap="square">
              <a:spAutoFit/>
            </a:bodyPr>
            <a:lstStyle/>
            <a:p>
              <a:pPr>
                <a:lnSpc>
                  <a:spcPct val="150000"/>
                </a:lnSpc>
              </a:pPr>
              <a:r>
                <a:rPr lang="ja-JP" altLang="en-US" sz="2000" b="1" dirty="0">
                  <a:solidFill>
                    <a:srgbClr val="ED5A09"/>
                  </a:solidFill>
                  <a:latin typeface="Noto Sans JP" panose="020B0200000000000000" pitchFamily="50" charset="-128"/>
                  <a:ea typeface="Noto Sans JP" panose="020B0200000000000000" pitchFamily="50" charset="-128"/>
                </a:rPr>
                <a:t>私たちについて</a:t>
              </a:r>
            </a:p>
          </p:txBody>
        </p:sp>
        <p:sp>
          <p:nvSpPr>
            <p:cNvPr id="9" name="テキスト ボックス 8">
              <a:extLst>
                <a:ext uri="{FF2B5EF4-FFF2-40B4-BE49-F238E27FC236}">
                  <a16:creationId xmlns:a16="http://schemas.microsoft.com/office/drawing/2014/main" id="{62CD7D78-FA96-2EF4-9F4D-B5591733B808}"/>
                </a:ext>
              </a:extLst>
            </p:cNvPr>
            <p:cNvSpPr txBox="1"/>
            <p:nvPr/>
          </p:nvSpPr>
          <p:spPr>
            <a:xfrm>
              <a:off x="938737" y="4411763"/>
              <a:ext cx="2449356" cy="1156983"/>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はじめて｜ミッション｜ビジョン｜バリュー｜</a:t>
              </a:r>
              <a:br>
                <a:rPr lang="en-US" altLang="ja-JP" sz="1600" dirty="0">
                  <a:latin typeface="Noto Sans JP" panose="020B0200000000000000" pitchFamily="50" charset="-128"/>
                  <a:ea typeface="Noto Sans JP" panose="020B0200000000000000" pitchFamily="50" charset="-128"/>
                </a:rPr>
              </a:br>
              <a:r>
                <a:rPr lang="ja-JP" altLang="en-US" sz="1600" dirty="0">
                  <a:latin typeface="Noto Sans JP" panose="020B0200000000000000" pitchFamily="50" charset="-128"/>
                  <a:ea typeface="Noto Sans JP" panose="020B0200000000000000" pitchFamily="50" charset="-128"/>
                </a:rPr>
                <a:t>会社概要</a:t>
              </a:r>
            </a:p>
          </p:txBody>
        </p:sp>
        <p:sp>
          <p:nvSpPr>
            <p:cNvPr id="3" name="テキスト ボックス 2">
              <a:extLst>
                <a:ext uri="{FF2B5EF4-FFF2-40B4-BE49-F238E27FC236}">
                  <a16:creationId xmlns:a16="http://schemas.microsoft.com/office/drawing/2014/main" id="{9ED329DD-DB2B-AA82-5BDD-BA851BB4E57B}"/>
                </a:ext>
              </a:extLst>
            </p:cNvPr>
            <p:cNvSpPr txBox="1"/>
            <p:nvPr/>
          </p:nvSpPr>
          <p:spPr>
            <a:xfrm>
              <a:off x="938737" y="2818508"/>
              <a:ext cx="991601" cy="967509"/>
            </a:xfrm>
            <a:prstGeom prst="rect">
              <a:avLst/>
            </a:prstGeom>
            <a:noFill/>
          </p:spPr>
          <p:txBody>
            <a:bodyPr wrap="square">
              <a:spAutoFit/>
            </a:bodyPr>
            <a:lstStyle/>
            <a:p>
              <a:pPr>
                <a:lnSpc>
                  <a:spcPct val="150000"/>
                </a:lnSpc>
              </a:pPr>
              <a:r>
                <a:rPr lang="en-US" altLang="ja-JP" sz="4400" dirty="0">
                  <a:solidFill>
                    <a:srgbClr val="1633E0"/>
                  </a:solidFill>
                  <a:latin typeface="Plus Jakarta Sans" pitchFamily="2" charset="0"/>
                  <a:ea typeface="Noto Sans JP" panose="020B0200000000000000" pitchFamily="50" charset="-128"/>
                  <a:cs typeface="Plus Jakarta Sans" pitchFamily="2" charset="0"/>
                </a:rPr>
                <a:t>01</a:t>
              </a:r>
              <a:endParaRPr lang="ja-JP" altLang="en-US" sz="4400" dirty="0">
                <a:solidFill>
                  <a:srgbClr val="1633E0"/>
                </a:solidFill>
                <a:latin typeface="Plus Jakarta Sans" pitchFamily="2" charset="0"/>
                <a:ea typeface="Noto Sans JP" panose="020B0200000000000000" pitchFamily="50" charset="-128"/>
                <a:cs typeface="Plus Jakarta Sans" pitchFamily="2" charset="0"/>
              </a:endParaRPr>
            </a:p>
          </p:txBody>
        </p:sp>
        <p:sp>
          <p:nvSpPr>
            <p:cNvPr id="14" name="テキスト ボックス 13">
              <a:extLst>
                <a:ext uri="{FF2B5EF4-FFF2-40B4-BE49-F238E27FC236}">
                  <a16:creationId xmlns:a16="http://schemas.microsoft.com/office/drawing/2014/main" id="{839788E3-67C6-0B56-E477-5C6DF0938836}"/>
                </a:ext>
              </a:extLst>
            </p:cNvPr>
            <p:cNvSpPr txBox="1"/>
            <p:nvPr/>
          </p:nvSpPr>
          <p:spPr>
            <a:xfrm>
              <a:off x="976837" y="3674775"/>
              <a:ext cx="991601" cy="312586"/>
            </a:xfrm>
            <a:prstGeom prst="rect">
              <a:avLst/>
            </a:prstGeom>
            <a:noFill/>
          </p:spPr>
          <p:txBody>
            <a:bodyPr wrap="square">
              <a:spAutoFit/>
            </a:bodyPr>
            <a:lstStyle/>
            <a:p>
              <a:pPr>
                <a:lnSpc>
                  <a:spcPct val="150000"/>
                </a:lnSpc>
              </a:pPr>
              <a:r>
                <a:rPr lang="en-US" altLang="ja-JP" sz="1100" dirty="0">
                  <a:solidFill>
                    <a:srgbClr val="ED5A09"/>
                  </a:solidFill>
                  <a:latin typeface="Plus Jakarta Sans" pitchFamily="2" charset="0"/>
                  <a:ea typeface="Noto Sans JP" panose="020B0200000000000000" pitchFamily="50" charset="-128"/>
                  <a:cs typeface="Plus Jakarta Sans" pitchFamily="2" charset="0"/>
                </a:rPr>
                <a:t>About US</a:t>
              </a:r>
              <a:endParaRPr lang="ja-JP" altLang="en-US" sz="1100" dirty="0">
                <a:solidFill>
                  <a:srgbClr val="ED5A09"/>
                </a:solidFill>
                <a:latin typeface="Plus Jakarta Sans" pitchFamily="2" charset="0"/>
                <a:ea typeface="Noto Sans JP" panose="020B0200000000000000" pitchFamily="50" charset="-128"/>
                <a:cs typeface="Plus Jakarta Sans" pitchFamily="2" charset="0"/>
              </a:endParaRPr>
            </a:p>
          </p:txBody>
        </p:sp>
      </p:grpSp>
      <p:grpSp>
        <p:nvGrpSpPr>
          <p:cNvPr id="18" name="グループ化 17">
            <a:extLst>
              <a:ext uri="{FF2B5EF4-FFF2-40B4-BE49-F238E27FC236}">
                <a16:creationId xmlns:a16="http://schemas.microsoft.com/office/drawing/2014/main" id="{FB560C7F-6318-B7EB-2302-D462984E2582}"/>
              </a:ext>
            </a:extLst>
          </p:cNvPr>
          <p:cNvGrpSpPr/>
          <p:nvPr/>
        </p:nvGrpSpPr>
        <p:grpSpPr>
          <a:xfrm>
            <a:off x="3598105" y="1890125"/>
            <a:ext cx="2449356" cy="2750238"/>
            <a:chOff x="938737" y="2818508"/>
            <a:chExt cx="2449356" cy="2750238"/>
          </a:xfrm>
        </p:grpSpPr>
        <p:sp>
          <p:nvSpPr>
            <p:cNvPr id="19" name="テキスト ボックス 18">
              <a:extLst>
                <a:ext uri="{FF2B5EF4-FFF2-40B4-BE49-F238E27FC236}">
                  <a16:creationId xmlns:a16="http://schemas.microsoft.com/office/drawing/2014/main" id="{2A3881A8-AC0A-0DDE-613D-6626E3F04B09}"/>
                </a:ext>
              </a:extLst>
            </p:cNvPr>
            <p:cNvSpPr txBox="1"/>
            <p:nvPr/>
          </p:nvSpPr>
          <p:spPr>
            <a:xfrm>
              <a:off x="958063" y="3863520"/>
              <a:ext cx="2227899" cy="499817"/>
            </a:xfrm>
            <a:prstGeom prst="rect">
              <a:avLst/>
            </a:prstGeom>
            <a:noFill/>
          </p:spPr>
          <p:txBody>
            <a:bodyPr wrap="square">
              <a:spAutoFit/>
            </a:bodyPr>
            <a:lstStyle/>
            <a:p>
              <a:pPr>
                <a:lnSpc>
                  <a:spcPct val="150000"/>
                </a:lnSpc>
              </a:pPr>
              <a:r>
                <a:rPr lang="ja-JP" altLang="en-US" sz="2000" b="1" dirty="0">
                  <a:solidFill>
                    <a:srgbClr val="ED5A09"/>
                  </a:solidFill>
                  <a:latin typeface="Noto Sans JP" panose="020B0200000000000000" pitchFamily="50" charset="-128"/>
                  <a:ea typeface="Noto Sans JP" panose="020B0200000000000000" pitchFamily="50" charset="-128"/>
                </a:rPr>
                <a:t>事業について</a:t>
              </a:r>
            </a:p>
          </p:txBody>
        </p:sp>
        <p:sp>
          <p:nvSpPr>
            <p:cNvPr id="20" name="テキスト ボックス 19">
              <a:extLst>
                <a:ext uri="{FF2B5EF4-FFF2-40B4-BE49-F238E27FC236}">
                  <a16:creationId xmlns:a16="http://schemas.microsoft.com/office/drawing/2014/main" id="{00A0E93D-1633-8584-DA01-75DB573192B2}"/>
                </a:ext>
              </a:extLst>
            </p:cNvPr>
            <p:cNvSpPr txBox="1"/>
            <p:nvPr/>
          </p:nvSpPr>
          <p:spPr>
            <a:xfrm>
              <a:off x="938737" y="4411763"/>
              <a:ext cx="2449356" cy="1156983"/>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事業概要｜</a:t>
              </a:r>
              <a:br>
                <a:rPr lang="en-US" altLang="ja-JP" sz="1600" dirty="0">
                  <a:latin typeface="Noto Sans JP" panose="020B0200000000000000" pitchFamily="50" charset="-128"/>
                  <a:ea typeface="Noto Sans JP" panose="020B0200000000000000" pitchFamily="50" charset="-128"/>
                </a:rPr>
              </a:br>
              <a:r>
                <a:rPr lang="ja-JP" altLang="en-US" sz="1600" dirty="0">
                  <a:latin typeface="Noto Sans JP" panose="020B0200000000000000" pitchFamily="50" charset="-128"/>
                  <a:ea typeface="Noto Sans JP" panose="020B0200000000000000" pitchFamily="50" charset="-128"/>
                </a:rPr>
                <a:t>国内医薬品事業｜</a:t>
              </a:r>
              <a:br>
                <a:rPr lang="en-US" altLang="ja-JP" sz="1600" dirty="0">
                  <a:latin typeface="Noto Sans JP" panose="020B0200000000000000" pitchFamily="50" charset="-128"/>
                  <a:ea typeface="Noto Sans JP" panose="020B0200000000000000" pitchFamily="50" charset="-128"/>
                </a:rPr>
              </a:br>
              <a:r>
                <a:rPr lang="ja-JP" altLang="en-US" sz="1600" dirty="0">
                  <a:latin typeface="Noto Sans JP" panose="020B0200000000000000" pitchFamily="50" charset="-128"/>
                  <a:ea typeface="Noto Sans JP" panose="020B0200000000000000" pitchFamily="50" charset="-128"/>
                </a:rPr>
                <a:t>グローバル医薬品事業</a:t>
              </a:r>
            </a:p>
          </p:txBody>
        </p:sp>
        <p:sp>
          <p:nvSpPr>
            <p:cNvPr id="21" name="テキスト ボックス 20">
              <a:extLst>
                <a:ext uri="{FF2B5EF4-FFF2-40B4-BE49-F238E27FC236}">
                  <a16:creationId xmlns:a16="http://schemas.microsoft.com/office/drawing/2014/main" id="{4B1D92E3-7E8E-0F2A-0B87-044EE48C292B}"/>
                </a:ext>
              </a:extLst>
            </p:cNvPr>
            <p:cNvSpPr txBox="1"/>
            <p:nvPr/>
          </p:nvSpPr>
          <p:spPr>
            <a:xfrm>
              <a:off x="938737" y="2818508"/>
              <a:ext cx="991601" cy="967509"/>
            </a:xfrm>
            <a:prstGeom prst="rect">
              <a:avLst/>
            </a:prstGeom>
            <a:noFill/>
          </p:spPr>
          <p:txBody>
            <a:bodyPr wrap="square">
              <a:spAutoFit/>
            </a:bodyPr>
            <a:lstStyle/>
            <a:p>
              <a:pPr>
                <a:lnSpc>
                  <a:spcPct val="150000"/>
                </a:lnSpc>
              </a:pPr>
              <a:r>
                <a:rPr lang="en-US" altLang="ja-JP" sz="4400" dirty="0">
                  <a:solidFill>
                    <a:srgbClr val="1633E0"/>
                  </a:solidFill>
                  <a:latin typeface="Plus Jakarta Sans" pitchFamily="2" charset="0"/>
                  <a:ea typeface="Noto Sans JP" panose="020B0200000000000000" pitchFamily="50" charset="-128"/>
                  <a:cs typeface="Plus Jakarta Sans" pitchFamily="2" charset="0"/>
                </a:rPr>
                <a:t>02</a:t>
              </a:r>
              <a:endParaRPr lang="ja-JP" altLang="en-US" sz="4400" dirty="0">
                <a:solidFill>
                  <a:srgbClr val="1633E0"/>
                </a:solidFill>
                <a:latin typeface="Plus Jakarta Sans" pitchFamily="2" charset="0"/>
                <a:ea typeface="Noto Sans JP" panose="020B0200000000000000" pitchFamily="50" charset="-128"/>
                <a:cs typeface="Plus Jakarta Sans" pitchFamily="2" charset="0"/>
              </a:endParaRPr>
            </a:p>
          </p:txBody>
        </p:sp>
        <p:sp>
          <p:nvSpPr>
            <p:cNvPr id="22" name="テキスト ボックス 21">
              <a:extLst>
                <a:ext uri="{FF2B5EF4-FFF2-40B4-BE49-F238E27FC236}">
                  <a16:creationId xmlns:a16="http://schemas.microsoft.com/office/drawing/2014/main" id="{D3C9DC6B-D62C-4212-1257-94002A3DFBCB}"/>
                </a:ext>
              </a:extLst>
            </p:cNvPr>
            <p:cNvSpPr txBox="1"/>
            <p:nvPr/>
          </p:nvSpPr>
          <p:spPr>
            <a:xfrm>
              <a:off x="976837" y="3674775"/>
              <a:ext cx="991601" cy="312586"/>
            </a:xfrm>
            <a:prstGeom prst="rect">
              <a:avLst/>
            </a:prstGeom>
            <a:noFill/>
          </p:spPr>
          <p:txBody>
            <a:bodyPr wrap="square">
              <a:spAutoFit/>
            </a:bodyPr>
            <a:lstStyle/>
            <a:p>
              <a:pPr>
                <a:lnSpc>
                  <a:spcPct val="150000"/>
                </a:lnSpc>
              </a:pPr>
              <a:r>
                <a:rPr lang="en-US" altLang="ja-JP" sz="1100" dirty="0" err="1">
                  <a:solidFill>
                    <a:srgbClr val="ED5A09"/>
                  </a:solidFill>
                  <a:latin typeface="Plus Jakarta Sans" pitchFamily="2" charset="0"/>
                  <a:ea typeface="Noto Sans JP" panose="020B0200000000000000" pitchFamily="50" charset="-128"/>
                  <a:cs typeface="Plus Jakarta Sans" pitchFamily="2" charset="0"/>
                </a:rPr>
                <a:t>Bussiness</a:t>
              </a:r>
              <a:endParaRPr lang="ja-JP" altLang="en-US" sz="1100" dirty="0">
                <a:solidFill>
                  <a:srgbClr val="ED5A09"/>
                </a:solidFill>
                <a:latin typeface="Plus Jakarta Sans" pitchFamily="2" charset="0"/>
                <a:ea typeface="Noto Sans JP" panose="020B0200000000000000" pitchFamily="50" charset="-128"/>
                <a:cs typeface="Plus Jakarta Sans" pitchFamily="2" charset="0"/>
              </a:endParaRPr>
            </a:p>
          </p:txBody>
        </p:sp>
      </p:grpSp>
      <p:grpSp>
        <p:nvGrpSpPr>
          <p:cNvPr id="24" name="グループ化 23">
            <a:extLst>
              <a:ext uri="{FF2B5EF4-FFF2-40B4-BE49-F238E27FC236}">
                <a16:creationId xmlns:a16="http://schemas.microsoft.com/office/drawing/2014/main" id="{320E5A82-9C0F-12A7-6E50-210AB795D4C2}"/>
              </a:ext>
            </a:extLst>
          </p:cNvPr>
          <p:cNvGrpSpPr/>
          <p:nvPr/>
        </p:nvGrpSpPr>
        <p:grpSpPr>
          <a:xfrm>
            <a:off x="6339212" y="3007065"/>
            <a:ext cx="2449356" cy="2380907"/>
            <a:chOff x="938737" y="2818508"/>
            <a:chExt cx="2449356" cy="2380907"/>
          </a:xfrm>
        </p:grpSpPr>
        <p:sp>
          <p:nvSpPr>
            <p:cNvPr id="25" name="テキスト ボックス 24">
              <a:extLst>
                <a:ext uri="{FF2B5EF4-FFF2-40B4-BE49-F238E27FC236}">
                  <a16:creationId xmlns:a16="http://schemas.microsoft.com/office/drawing/2014/main" id="{D6A09C57-E00E-56DD-0EE7-5D014A64AACF}"/>
                </a:ext>
              </a:extLst>
            </p:cNvPr>
            <p:cNvSpPr txBox="1"/>
            <p:nvPr/>
          </p:nvSpPr>
          <p:spPr>
            <a:xfrm>
              <a:off x="958063" y="3863520"/>
              <a:ext cx="2227899" cy="499817"/>
            </a:xfrm>
            <a:prstGeom prst="rect">
              <a:avLst/>
            </a:prstGeom>
            <a:noFill/>
          </p:spPr>
          <p:txBody>
            <a:bodyPr wrap="square">
              <a:spAutoFit/>
            </a:bodyPr>
            <a:lstStyle/>
            <a:p>
              <a:pPr>
                <a:lnSpc>
                  <a:spcPct val="150000"/>
                </a:lnSpc>
              </a:pPr>
              <a:r>
                <a:rPr lang="ja-JP" altLang="en-US" sz="2000" b="1" dirty="0">
                  <a:solidFill>
                    <a:srgbClr val="ED5A09"/>
                  </a:solidFill>
                  <a:latin typeface="Noto Sans JP" panose="020B0200000000000000" pitchFamily="50" charset="-128"/>
                  <a:ea typeface="Noto Sans JP" panose="020B0200000000000000" pitchFamily="50" charset="-128"/>
                </a:rPr>
                <a:t>組織について</a:t>
              </a:r>
            </a:p>
          </p:txBody>
        </p:sp>
        <p:sp>
          <p:nvSpPr>
            <p:cNvPr id="26" name="テキスト ボックス 25">
              <a:extLst>
                <a:ext uri="{FF2B5EF4-FFF2-40B4-BE49-F238E27FC236}">
                  <a16:creationId xmlns:a16="http://schemas.microsoft.com/office/drawing/2014/main" id="{0299CA22-6A79-8662-1E81-F6767039BCD3}"/>
                </a:ext>
              </a:extLst>
            </p:cNvPr>
            <p:cNvSpPr txBox="1"/>
            <p:nvPr/>
          </p:nvSpPr>
          <p:spPr>
            <a:xfrm>
              <a:off x="938737" y="4411763"/>
              <a:ext cx="2449356" cy="787652"/>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経営陣｜組織図｜研究職｜開発職｜社風・文化</a:t>
              </a:r>
            </a:p>
          </p:txBody>
        </p:sp>
        <p:sp>
          <p:nvSpPr>
            <p:cNvPr id="27" name="テキスト ボックス 26">
              <a:extLst>
                <a:ext uri="{FF2B5EF4-FFF2-40B4-BE49-F238E27FC236}">
                  <a16:creationId xmlns:a16="http://schemas.microsoft.com/office/drawing/2014/main" id="{58AA981E-50A0-0009-E2F6-CBA773BFFD1D}"/>
                </a:ext>
              </a:extLst>
            </p:cNvPr>
            <p:cNvSpPr txBox="1"/>
            <p:nvPr/>
          </p:nvSpPr>
          <p:spPr>
            <a:xfrm>
              <a:off x="938737" y="2818508"/>
              <a:ext cx="991601" cy="967509"/>
            </a:xfrm>
            <a:prstGeom prst="rect">
              <a:avLst/>
            </a:prstGeom>
            <a:noFill/>
          </p:spPr>
          <p:txBody>
            <a:bodyPr wrap="square">
              <a:spAutoFit/>
            </a:bodyPr>
            <a:lstStyle/>
            <a:p>
              <a:pPr>
                <a:lnSpc>
                  <a:spcPct val="150000"/>
                </a:lnSpc>
              </a:pPr>
              <a:r>
                <a:rPr lang="en-US" altLang="ja-JP" sz="4400" dirty="0">
                  <a:solidFill>
                    <a:srgbClr val="1633E0"/>
                  </a:solidFill>
                  <a:latin typeface="Plus Jakarta Sans" pitchFamily="2" charset="0"/>
                  <a:ea typeface="Noto Sans JP" panose="020B0200000000000000" pitchFamily="50" charset="-128"/>
                  <a:cs typeface="Plus Jakarta Sans" pitchFamily="2" charset="0"/>
                </a:rPr>
                <a:t>03</a:t>
              </a:r>
              <a:endParaRPr lang="ja-JP" altLang="en-US" sz="4400" dirty="0">
                <a:solidFill>
                  <a:srgbClr val="1633E0"/>
                </a:solidFill>
                <a:latin typeface="Plus Jakarta Sans" pitchFamily="2" charset="0"/>
                <a:ea typeface="Noto Sans JP" panose="020B0200000000000000" pitchFamily="50" charset="-128"/>
                <a:cs typeface="Plus Jakarta Sans" pitchFamily="2" charset="0"/>
              </a:endParaRPr>
            </a:p>
          </p:txBody>
        </p:sp>
        <p:sp>
          <p:nvSpPr>
            <p:cNvPr id="28" name="テキスト ボックス 27">
              <a:extLst>
                <a:ext uri="{FF2B5EF4-FFF2-40B4-BE49-F238E27FC236}">
                  <a16:creationId xmlns:a16="http://schemas.microsoft.com/office/drawing/2014/main" id="{655F7C78-BC33-D707-1510-42332C081A6E}"/>
                </a:ext>
              </a:extLst>
            </p:cNvPr>
            <p:cNvSpPr txBox="1"/>
            <p:nvPr/>
          </p:nvSpPr>
          <p:spPr>
            <a:xfrm>
              <a:off x="976837" y="3674775"/>
              <a:ext cx="2227899" cy="312586"/>
            </a:xfrm>
            <a:prstGeom prst="rect">
              <a:avLst/>
            </a:prstGeom>
            <a:noFill/>
          </p:spPr>
          <p:txBody>
            <a:bodyPr wrap="square">
              <a:spAutoFit/>
            </a:bodyPr>
            <a:lstStyle/>
            <a:p>
              <a:pPr>
                <a:lnSpc>
                  <a:spcPct val="150000"/>
                </a:lnSpc>
              </a:pPr>
              <a:r>
                <a:rPr lang="en-US" altLang="ja-JP" sz="1100" dirty="0">
                  <a:solidFill>
                    <a:srgbClr val="ED5A09"/>
                  </a:solidFill>
                  <a:latin typeface="Plus Jakarta Sans" pitchFamily="2" charset="0"/>
                  <a:ea typeface="Noto Sans JP" panose="020B0200000000000000" pitchFamily="50" charset="-128"/>
                  <a:cs typeface="Plus Jakarta Sans" pitchFamily="2" charset="0"/>
                </a:rPr>
                <a:t>Organization &amp; Culture</a:t>
              </a:r>
              <a:endParaRPr lang="ja-JP" altLang="en-US" sz="1100" dirty="0">
                <a:solidFill>
                  <a:srgbClr val="ED5A09"/>
                </a:solidFill>
                <a:latin typeface="Plus Jakarta Sans" pitchFamily="2" charset="0"/>
                <a:ea typeface="Noto Sans JP" panose="020B0200000000000000" pitchFamily="50" charset="-128"/>
                <a:cs typeface="Plus Jakarta Sans" pitchFamily="2" charset="0"/>
              </a:endParaRPr>
            </a:p>
          </p:txBody>
        </p:sp>
      </p:grpSp>
      <p:grpSp>
        <p:nvGrpSpPr>
          <p:cNvPr id="29" name="グループ化 28">
            <a:extLst>
              <a:ext uri="{FF2B5EF4-FFF2-40B4-BE49-F238E27FC236}">
                <a16:creationId xmlns:a16="http://schemas.microsoft.com/office/drawing/2014/main" id="{A4044E3F-9F09-72C0-01CD-5245FB18551F}"/>
              </a:ext>
            </a:extLst>
          </p:cNvPr>
          <p:cNvGrpSpPr/>
          <p:nvPr/>
        </p:nvGrpSpPr>
        <p:grpSpPr>
          <a:xfrm>
            <a:off x="9080318" y="1222317"/>
            <a:ext cx="2449356" cy="3119570"/>
            <a:chOff x="938737" y="2818508"/>
            <a:chExt cx="2449356" cy="3119570"/>
          </a:xfrm>
        </p:grpSpPr>
        <p:sp>
          <p:nvSpPr>
            <p:cNvPr id="30" name="テキスト ボックス 29">
              <a:extLst>
                <a:ext uri="{FF2B5EF4-FFF2-40B4-BE49-F238E27FC236}">
                  <a16:creationId xmlns:a16="http://schemas.microsoft.com/office/drawing/2014/main" id="{B5897E7D-B727-7EE5-956D-DFD2EE613B7D}"/>
                </a:ext>
              </a:extLst>
            </p:cNvPr>
            <p:cNvSpPr txBox="1"/>
            <p:nvPr/>
          </p:nvSpPr>
          <p:spPr>
            <a:xfrm>
              <a:off x="958063" y="3863520"/>
              <a:ext cx="2227899" cy="499817"/>
            </a:xfrm>
            <a:prstGeom prst="rect">
              <a:avLst/>
            </a:prstGeom>
            <a:noFill/>
          </p:spPr>
          <p:txBody>
            <a:bodyPr wrap="square">
              <a:spAutoFit/>
            </a:bodyPr>
            <a:lstStyle/>
            <a:p>
              <a:pPr>
                <a:lnSpc>
                  <a:spcPct val="150000"/>
                </a:lnSpc>
              </a:pPr>
              <a:r>
                <a:rPr lang="ja-JP" altLang="en-US" sz="2000" b="1" dirty="0">
                  <a:solidFill>
                    <a:srgbClr val="ED5A09"/>
                  </a:solidFill>
                  <a:latin typeface="Noto Sans JP" panose="020B0200000000000000" pitchFamily="50" charset="-128"/>
                  <a:ea typeface="Noto Sans JP" panose="020B0200000000000000" pitchFamily="50" charset="-128"/>
                </a:rPr>
                <a:t>働く環境について</a:t>
              </a:r>
            </a:p>
          </p:txBody>
        </p:sp>
        <p:sp>
          <p:nvSpPr>
            <p:cNvPr id="31" name="テキスト ボックス 30">
              <a:extLst>
                <a:ext uri="{FF2B5EF4-FFF2-40B4-BE49-F238E27FC236}">
                  <a16:creationId xmlns:a16="http://schemas.microsoft.com/office/drawing/2014/main" id="{19898BE9-5185-C48C-6B4A-A254D21B4223}"/>
                </a:ext>
              </a:extLst>
            </p:cNvPr>
            <p:cNvSpPr txBox="1"/>
            <p:nvPr/>
          </p:nvSpPr>
          <p:spPr>
            <a:xfrm>
              <a:off x="938737" y="4411763"/>
              <a:ext cx="2449356" cy="1526315"/>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構成人員｜働き方・福利厚生｜リモートワークについて｜オフィス｜</a:t>
              </a:r>
              <a:br>
                <a:rPr lang="en-US" altLang="ja-JP" sz="1600" dirty="0">
                  <a:latin typeface="Noto Sans JP" panose="020B0200000000000000" pitchFamily="50" charset="-128"/>
                  <a:ea typeface="Noto Sans JP" panose="020B0200000000000000" pitchFamily="50" charset="-128"/>
                </a:rPr>
              </a:br>
              <a:r>
                <a:rPr lang="ja-JP" altLang="en-US" sz="1600" dirty="0">
                  <a:latin typeface="Noto Sans JP" panose="020B0200000000000000" pitchFamily="50" charset="-128"/>
                  <a:ea typeface="Noto Sans JP" panose="020B0200000000000000" pitchFamily="50" charset="-128"/>
                </a:rPr>
                <a:t>募集概要</a:t>
              </a:r>
            </a:p>
          </p:txBody>
        </p:sp>
        <p:sp>
          <p:nvSpPr>
            <p:cNvPr id="32" name="テキスト ボックス 31">
              <a:extLst>
                <a:ext uri="{FF2B5EF4-FFF2-40B4-BE49-F238E27FC236}">
                  <a16:creationId xmlns:a16="http://schemas.microsoft.com/office/drawing/2014/main" id="{77D83DAF-50FD-B44A-2E4C-E4F55D1D618C}"/>
                </a:ext>
              </a:extLst>
            </p:cNvPr>
            <p:cNvSpPr txBox="1"/>
            <p:nvPr/>
          </p:nvSpPr>
          <p:spPr>
            <a:xfrm>
              <a:off x="938737" y="2818508"/>
              <a:ext cx="991601" cy="967509"/>
            </a:xfrm>
            <a:prstGeom prst="rect">
              <a:avLst/>
            </a:prstGeom>
            <a:noFill/>
          </p:spPr>
          <p:txBody>
            <a:bodyPr wrap="square">
              <a:spAutoFit/>
            </a:bodyPr>
            <a:lstStyle/>
            <a:p>
              <a:pPr>
                <a:lnSpc>
                  <a:spcPct val="150000"/>
                </a:lnSpc>
              </a:pPr>
              <a:r>
                <a:rPr lang="en-US" altLang="ja-JP" sz="4400" dirty="0">
                  <a:solidFill>
                    <a:srgbClr val="1633E0"/>
                  </a:solidFill>
                  <a:latin typeface="Plus Jakarta Sans" pitchFamily="2" charset="0"/>
                  <a:ea typeface="Noto Sans JP" panose="020B0200000000000000" pitchFamily="50" charset="-128"/>
                  <a:cs typeface="Plus Jakarta Sans" pitchFamily="2" charset="0"/>
                </a:rPr>
                <a:t>04</a:t>
              </a:r>
              <a:endParaRPr lang="ja-JP" altLang="en-US" sz="4400" dirty="0">
                <a:solidFill>
                  <a:srgbClr val="1633E0"/>
                </a:solidFill>
                <a:latin typeface="Plus Jakarta Sans" pitchFamily="2" charset="0"/>
                <a:ea typeface="Noto Sans JP" panose="020B0200000000000000" pitchFamily="50" charset="-128"/>
                <a:cs typeface="Plus Jakarta Sans" pitchFamily="2" charset="0"/>
              </a:endParaRPr>
            </a:p>
          </p:txBody>
        </p:sp>
        <p:sp>
          <p:nvSpPr>
            <p:cNvPr id="33" name="テキスト ボックス 32">
              <a:extLst>
                <a:ext uri="{FF2B5EF4-FFF2-40B4-BE49-F238E27FC236}">
                  <a16:creationId xmlns:a16="http://schemas.microsoft.com/office/drawing/2014/main" id="{8ADA4A13-4529-9ACE-48CA-824A369C1D24}"/>
                </a:ext>
              </a:extLst>
            </p:cNvPr>
            <p:cNvSpPr txBox="1"/>
            <p:nvPr/>
          </p:nvSpPr>
          <p:spPr>
            <a:xfrm>
              <a:off x="976837" y="3674775"/>
              <a:ext cx="991601" cy="312586"/>
            </a:xfrm>
            <a:prstGeom prst="rect">
              <a:avLst/>
            </a:prstGeom>
            <a:noFill/>
          </p:spPr>
          <p:txBody>
            <a:bodyPr wrap="square">
              <a:spAutoFit/>
            </a:bodyPr>
            <a:lstStyle/>
            <a:p>
              <a:pPr>
                <a:lnSpc>
                  <a:spcPct val="150000"/>
                </a:lnSpc>
              </a:pPr>
              <a:r>
                <a:rPr lang="en-US" altLang="ja-JP" sz="1100" dirty="0">
                  <a:solidFill>
                    <a:srgbClr val="ED5A09"/>
                  </a:solidFill>
                  <a:latin typeface="Plus Jakarta Sans" pitchFamily="2" charset="0"/>
                  <a:ea typeface="Noto Sans JP" panose="020B0200000000000000" pitchFamily="50" charset="-128"/>
                  <a:cs typeface="Plus Jakarta Sans" pitchFamily="2" charset="0"/>
                </a:rPr>
                <a:t>Job System</a:t>
              </a:r>
              <a:endParaRPr lang="ja-JP" altLang="en-US" sz="1100" dirty="0">
                <a:solidFill>
                  <a:srgbClr val="ED5A09"/>
                </a:solidFill>
                <a:latin typeface="Plus Jakarta Sans" pitchFamily="2" charset="0"/>
                <a:ea typeface="Noto Sans JP" panose="020B0200000000000000" pitchFamily="50" charset="-128"/>
                <a:cs typeface="Plus Jakarta Sans" pitchFamily="2" charset="0"/>
              </a:endParaRPr>
            </a:p>
          </p:txBody>
        </p:sp>
      </p:grpSp>
      <p:sp>
        <p:nvSpPr>
          <p:cNvPr id="34" name="テキスト ボックス 33">
            <a:extLst>
              <a:ext uri="{FF2B5EF4-FFF2-40B4-BE49-F238E27FC236}">
                <a16:creationId xmlns:a16="http://schemas.microsoft.com/office/drawing/2014/main" id="{7F4237FC-34BF-2944-9202-157330ABF74F}"/>
              </a:ext>
            </a:extLst>
          </p:cNvPr>
          <p:cNvSpPr txBox="1"/>
          <p:nvPr/>
        </p:nvSpPr>
        <p:spPr>
          <a:xfrm>
            <a:off x="1087675" y="1179136"/>
            <a:ext cx="991601" cy="312586"/>
          </a:xfrm>
          <a:prstGeom prst="rect">
            <a:avLst/>
          </a:prstGeom>
          <a:noFill/>
        </p:spPr>
        <p:txBody>
          <a:bodyPr wrap="square">
            <a:spAutoFit/>
          </a:bodyPr>
          <a:lstStyle/>
          <a:p>
            <a:pPr>
              <a:lnSpc>
                <a:spcPct val="150000"/>
              </a:lnSpc>
            </a:pPr>
            <a:r>
              <a:rPr lang="en-US" altLang="ja-JP" sz="1100" dirty="0">
                <a:solidFill>
                  <a:srgbClr val="ED5A09"/>
                </a:solidFill>
                <a:latin typeface="Plus Jakarta Sans" pitchFamily="2" charset="0"/>
                <a:ea typeface="Noto Sans JP" panose="020B0200000000000000" pitchFamily="50" charset="-128"/>
                <a:cs typeface="Plus Jakarta Sans" pitchFamily="2" charset="0"/>
              </a:rPr>
              <a:t>Contents</a:t>
            </a:r>
            <a:endParaRPr lang="ja-JP" altLang="en-US" sz="1100" dirty="0">
              <a:solidFill>
                <a:srgbClr val="ED5A09"/>
              </a:solidFill>
              <a:latin typeface="Plus Jakarta Sans" pitchFamily="2" charset="0"/>
              <a:ea typeface="Noto Sans JP" panose="020B0200000000000000" pitchFamily="50" charset="-128"/>
              <a:cs typeface="Plus Jakarta Sans" pitchFamily="2" charset="0"/>
            </a:endParaRPr>
          </a:p>
        </p:txBody>
      </p:sp>
      <p:sp>
        <p:nvSpPr>
          <p:cNvPr id="35" name="正方形/長方形 34">
            <a:extLst>
              <a:ext uri="{FF2B5EF4-FFF2-40B4-BE49-F238E27FC236}">
                <a16:creationId xmlns:a16="http://schemas.microsoft.com/office/drawing/2014/main" id="{708EF061-4292-3769-9953-20FB509D706D}"/>
              </a:ext>
            </a:extLst>
          </p:cNvPr>
          <p:cNvSpPr/>
          <p:nvPr/>
        </p:nvSpPr>
        <p:spPr>
          <a:xfrm>
            <a:off x="970279" y="929062"/>
            <a:ext cx="45997" cy="499817"/>
          </a:xfrm>
          <a:prstGeom prst="rect">
            <a:avLst/>
          </a:prstGeom>
          <a:solidFill>
            <a:srgbClr val="1633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403958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67A190D-FBA2-0FAC-58FE-C9081E2892E5}"/>
              </a:ext>
            </a:extLst>
          </p:cNvPr>
          <p:cNvSpPr txBox="1"/>
          <p:nvPr/>
        </p:nvSpPr>
        <p:spPr>
          <a:xfrm>
            <a:off x="777167" y="6225623"/>
            <a:ext cx="1440000" cy="369332"/>
          </a:xfrm>
          <a:prstGeom prst="rect">
            <a:avLst/>
          </a:prstGeom>
          <a:noFill/>
        </p:spPr>
        <p:txBody>
          <a:bodyPr wrap="square">
            <a:spAutoFit/>
          </a:bodyPr>
          <a:lstStyle/>
          <a:p>
            <a:r>
              <a:rPr lang="en-US" altLang="ja-JP" b="1" dirty="0">
                <a:latin typeface="Lato" panose="020F0502020204030203" pitchFamily="34" charset="0"/>
                <a:ea typeface="Noto Sans JP" panose="020B0200000000000000" pitchFamily="50" charset="-128"/>
              </a:rPr>
              <a:t>1 </a:t>
            </a:r>
            <a:r>
              <a:rPr lang="ja-JP" altLang="en-US" dirty="0">
                <a:solidFill>
                  <a:schemeClr val="tx1">
                    <a:lumMod val="65000"/>
                    <a:lumOff val="35000"/>
                  </a:schemeClr>
                </a:solidFill>
                <a:latin typeface="Noto Sans JP" panose="020B0200000000000000" pitchFamily="50" charset="-128"/>
                <a:ea typeface="Noto Sans JP" panose="020B0200000000000000" pitchFamily="50" charset="-128"/>
              </a:rPr>
              <a:t>企業理念</a:t>
            </a:r>
          </a:p>
        </p:txBody>
      </p:sp>
      <p:sp>
        <p:nvSpPr>
          <p:cNvPr id="8" name="テキスト ボックス 7">
            <a:extLst>
              <a:ext uri="{FF2B5EF4-FFF2-40B4-BE49-F238E27FC236}">
                <a16:creationId xmlns:a16="http://schemas.microsoft.com/office/drawing/2014/main" id="{5E1A1E93-95AF-16AF-EFDE-E043EFF4B468}"/>
              </a:ext>
            </a:extLst>
          </p:cNvPr>
          <p:cNvSpPr txBox="1"/>
          <p:nvPr/>
        </p:nvSpPr>
        <p:spPr>
          <a:xfrm>
            <a:off x="2745470" y="6225623"/>
            <a:ext cx="1440000" cy="369332"/>
          </a:xfrm>
          <a:prstGeom prst="rect">
            <a:avLst/>
          </a:prstGeom>
          <a:noFill/>
        </p:spPr>
        <p:txBody>
          <a:bodyPr wrap="square">
            <a:spAutoFit/>
          </a:bodyPr>
          <a:lstStyle/>
          <a:p>
            <a:r>
              <a:rPr lang="en-US" altLang="ja-JP" b="1" dirty="0">
                <a:latin typeface="Lato" panose="020F0502020204030203" pitchFamily="34" charset="0"/>
                <a:ea typeface="Noto Sans JP" panose="020B0200000000000000" pitchFamily="50" charset="-128"/>
              </a:rPr>
              <a:t>2 </a:t>
            </a:r>
            <a:r>
              <a:rPr lang="ja-JP" altLang="en-US" dirty="0">
                <a:solidFill>
                  <a:schemeClr val="tx1">
                    <a:lumMod val="65000"/>
                    <a:lumOff val="35000"/>
                  </a:schemeClr>
                </a:solidFill>
                <a:latin typeface="Noto Sans JP" panose="020B0200000000000000" pitchFamily="50" charset="-128"/>
                <a:ea typeface="Noto Sans JP" panose="020B0200000000000000" pitchFamily="50" charset="-128"/>
              </a:rPr>
              <a:t>事業内容</a:t>
            </a:r>
          </a:p>
        </p:txBody>
      </p:sp>
      <p:sp>
        <p:nvSpPr>
          <p:cNvPr id="10" name="テキスト ボックス 9">
            <a:extLst>
              <a:ext uri="{FF2B5EF4-FFF2-40B4-BE49-F238E27FC236}">
                <a16:creationId xmlns:a16="http://schemas.microsoft.com/office/drawing/2014/main" id="{219ECB9C-11A5-92D3-E8CF-D9CBE06D4E07}"/>
              </a:ext>
            </a:extLst>
          </p:cNvPr>
          <p:cNvSpPr txBox="1"/>
          <p:nvPr/>
        </p:nvSpPr>
        <p:spPr>
          <a:xfrm>
            <a:off x="4713773" y="6225623"/>
            <a:ext cx="844224" cy="369332"/>
          </a:xfrm>
          <a:prstGeom prst="rect">
            <a:avLst/>
          </a:prstGeom>
          <a:noFill/>
        </p:spPr>
        <p:txBody>
          <a:bodyPr wrap="square">
            <a:spAutoFit/>
          </a:bodyPr>
          <a:lstStyle/>
          <a:p>
            <a:r>
              <a:rPr lang="en-US" altLang="ja-JP" b="1" dirty="0">
                <a:latin typeface="Lato" panose="020F0502020204030203" pitchFamily="34" charset="0"/>
                <a:ea typeface="Noto Sans JP" panose="020B0200000000000000" pitchFamily="50" charset="-128"/>
              </a:rPr>
              <a:t>3 </a:t>
            </a:r>
            <a:r>
              <a:rPr lang="ja-JP" altLang="en-US" dirty="0">
                <a:solidFill>
                  <a:schemeClr val="tx1">
                    <a:lumMod val="65000"/>
                    <a:lumOff val="35000"/>
                  </a:schemeClr>
                </a:solidFill>
                <a:latin typeface="Noto Sans JP" panose="020B0200000000000000" pitchFamily="50" charset="-128"/>
                <a:ea typeface="Noto Sans JP" panose="020B0200000000000000" pitchFamily="50" charset="-128"/>
              </a:rPr>
              <a:t>組織</a:t>
            </a:r>
          </a:p>
        </p:txBody>
      </p:sp>
      <p:sp>
        <p:nvSpPr>
          <p:cNvPr id="12" name="テキスト ボックス 11">
            <a:extLst>
              <a:ext uri="{FF2B5EF4-FFF2-40B4-BE49-F238E27FC236}">
                <a16:creationId xmlns:a16="http://schemas.microsoft.com/office/drawing/2014/main" id="{CA84CEDF-A5C5-1D4F-7AA6-E72B2CC6F993}"/>
              </a:ext>
            </a:extLst>
          </p:cNvPr>
          <p:cNvSpPr txBox="1"/>
          <p:nvPr/>
        </p:nvSpPr>
        <p:spPr>
          <a:xfrm>
            <a:off x="6086300" y="6231854"/>
            <a:ext cx="1586859" cy="369332"/>
          </a:xfrm>
          <a:prstGeom prst="rect">
            <a:avLst/>
          </a:prstGeom>
          <a:noFill/>
        </p:spPr>
        <p:txBody>
          <a:bodyPr wrap="square">
            <a:spAutoFit/>
          </a:bodyPr>
          <a:lstStyle/>
          <a:p>
            <a:r>
              <a:rPr lang="en-US" altLang="ja-JP" b="1" dirty="0">
                <a:latin typeface="Lato" panose="020F0502020204030203" pitchFamily="34" charset="0"/>
                <a:ea typeface="Noto Sans JP" panose="020B0200000000000000" pitchFamily="50" charset="-128"/>
              </a:rPr>
              <a:t>4 </a:t>
            </a:r>
            <a:r>
              <a:rPr lang="ja-JP" altLang="en-US" dirty="0">
                <a:solidFill>
                  <a:schemeClr val="tx1">
                    <a:lumMod val="65000"/>
                    <a:lumOff val="35000"/>
                  </a:schemeClr>
                </a:solidFill>
                <a:latin typeface="Noto Sans JP" panose="020B0200000000000000" pitchFamily="50" charset="-128"/>
                <a:ea typeface="Noto Sans JP" panose="020B0200000000000000" pitchFamily="50" charset="-128"/>
              </a:rPr>
              <a:t>社風・文化</a:t>
            </a:r>
          </a:p>
        </p:txBody>
      </p:sp>
      <p:sp>
        <p:nvSpPr>
          <p:cNvPr id="14" name="テキスト ボックス 13">
            <a:extLst>
              <a:ext uri="{FF2B5EF4-FFF2-40B4-BE49-F238E27FC236}">
                <a16:creationId xmlns:a16="http://schemas.microsoft.com/office/drawing/2014/main" id="{83E280E9-F460-F814-81BB-B3820AD2BD06}"/>
              </a:ext>
            </a:extLst>
          </p:cNvPr>
          <p:cNvSpPr txBox="1"/>
          <p:nvPr/>
        </p:nvSpPr>
        <p:spPr>
          <a:xfrm>
            <a:off x="8201462" y="6219392"/>
            <a:ext cx="1440000" cy="369332"/>
          </a:xfrm>
          <a:prstGeom prst="rect">
            <a:avLst/>
          </a:prstGeom>
          <a:noFill/>
        </p:spPr>
        <p:txBody>
          <a:bodyPr wrap="square">
            <a:spAutoFit/>
          </a:bodyPr>
          <a:lstStyle/>
          <a:p>
            <a:r>
              <a:rPr lang="en-US" altLang="ja-JP" b="1" dirty="0">
                <a:latin typeface="Lato" panose="020F0502020204030203" pitchFamily="34" charset="0"/>
                <a:ea typeface="Noto Sans JP" panose="020B0200000000000000" pitchFamily="50" charset="-128"/>
              </a:rPr>
              <a:t>5 </a:t>
            </a:r>
            <a:r>
              <a:rPr lang="ja-JP" altLang="en-US" dirty="0">
                <a:solidFill>
                  <a:schemeClr val="tx1">
                    <a:lumMod val="65000"/>
                    <a:lumOff val="35000"/>
                  </a:schemeClr>
                </a:solidFill>
                <a:latin typeface="Noto Sans JP" panose="020B0200000000000000" pitchFamily="50" charset="-128"/>
                <a:ea typeface="Noto Sans JP" panose="020B0200000000000000" pitchFamily="50" charset="-128"/>
              </a:rPr>
              <a:t>労働環境</a:t>
            </a:r>
          </a:p>
        </p:txBody>
      </p:sp>
      <p:sp>
        <p:nvSpPr>
          <p:cNvPr id="16" name="テキスト ボックス 15">
            <a:extLst>
              <a:ext uri="{FF2B5EF4-FFF2-40B4-BE49-F238E27FC236}">
                <a16:creationId xmlns:a16="http://schemas.microsoft.com/office/drawing/2014/main" id="{A2B274FF-E912-77F9-6746-F8E880F27140}"/>
              </a:ext>
            </a:extLst>
          </p:cNvPr>
          <p:cNvSpPr txBox="1"/>
          <p:nvPr/>
        </p:nvSpPr>
        <p:spPr>
          <a:xfrm>
            <a:off x="10169767" y="6219392"/>
            <a:ext cx="1440000" cy="369332"/>
          </a:xfrm>
          <a:prstGeom prst="rect">
            <a:avLst/>
          </a:prstGeom>
          <a:noFill/>
        </p:spPr>
        <p:txBody>
          <a:bodyPr wrap="square">
            <a:spAutoFit/>
          </a:bodyPr>
          <a:lstStyle/>
          <a:p>
            <a:r>
              <a:rPr lang="en-US" altLang="ja-JP" b="1" dirty="0">
                <a:latin typeface="Lato" panose="020F0502020204030203" pitchFamily="34" charset="0"/>
                <a:ea typeface="Noto Sans JP" panose="020B0200000000000000" pitchFamily="50" charset="-128"/>
              </a:rPr>
              <a:t>6</a:t>
            </a:r>
            <a:r>
              <a:rPr lang="ja-JP" altLang="en-US" b="1" dirty="0">
                <a:latin typeface="Lato" panose="020F0502020204030203" pitchFamily="34" charset="0"/>
                <a:ea typeface="Noto Sans JP" panose="020B0200000000000000" pitchFamily="50" charset="-128"/>
              </a:rPr>
              <a:t> </a:t>
            </a:r>
            <a:r>
              <a:rPr lang="ja-JP" altLang="en-US" dirty="0">
                <a:solidFill>
                  <a:schemeClr val="tx1">
                    <a:lumMod val="65000"/>
                    <a:lumOff val="35000"/>
                  </a:schemeClr>
                </a:solidFill>
                <a:latin typeface="Noto Sans JP" panose="020B0200000000000000" pitchFamily="50" charset="-128"/>
                <a:ea typeface="Noto Sans JP" panose="020B0200000000000000" pitchFamily="50" charset="-128"/>
              </a:rPr>
              <a:t>募集概要</a:t>
            </a:r>
          </a:p>
        </p:txBody>
      </p:sp>
      <p:sp>
        <p:nvSpPr>
          <p:cNvPr id="17" name="正方形/長方形 16">
            <a:extLst>
              <a:ext uri="{FF2B5EF4-FFF2-40B4-BE49-F238E27FC236}">
                <a16:creationId xmlns:a16="http://schemas.microsoft.com/office/drawing/2014/main" id="{3CC58A1E-45A4-B8FD-CDA4-5BE4FD2087BA}"/>
              </a:ext>
            </a:extLst>
          </p:cNvPr>
          <p:cNvSpPr/>
          <p:nvPr/>
        </p:nvSpPr>
        <p:spPr>
          <a:xfrm>
            <a:off x="0" y="0"/>
            <a:ext cx="12192000" cy="5933732"/>
          </a:xfrm>
          <a:prstGeom prst="rect">
            <a:avLst/>
          </a:prstGeom>
          <a:solidFill>
            <a:srgbClr val="61A7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54EA0A-B6E1-DEDC-C980-157BE8882699}"/>
              </a:ext>
            </a:extLst>
          </p:cNvPr>
          <p:cNvSpPr txBox="1"/>
          <p:nvPr/>
        </p:nvSpPr>
        <p:spPr>
          <a:xfrm>
            <a:off x="9245431" y="588214"/>
            <a:ext cx="2172886" cy="336054"/>
          </a:xfrm>
          <a:prstGeom prst="rect">
            <a:avLst/>
          </a:prstGeom>
          <a:noFill/>
        </p:spPr>
        <p:txBody>
          <a:bodyPr wrap="square">
            <a:spAutoFit/>
          </a:bodyPr>
          <a:lstStyle/>
          <a:p>
            <a:pPr algn="r">
              <a:lnSpc>
                <a:spcPct val="150000"/>
              </a:lnSpc>
            </a:pPr>
            <a:r>
              <a:rPr lang="ja-JP" altLang="en-US" sz="1200" b="1" dirty="0">
                <a:solidFill>
                  <a:srgbClr val="B7D7CA"/>
                </a:solidFill>
                <a:latin typeface="Lato" panose="020F0502020204030203" pitchFamily="34" charset="0"/>
                <a:ea typeface="Noto Sans JP" panose="020B0200000000000000" pitchFamily="50" charset="-128"/>
              </a:rPr>
              <a:t>株式会社サバイブ</a:t>
            </a:r>
            <a:endParaRPr lang="en-US" altLang="ja-JP" sz="1200" b="1" dirty="0">
              <a:solidFill>
                <a:srgbClr val="B7D7CA"/>
              </a:solidFill>
              <a:latin typeface="Lato" panose="020F0502020204030203" pitchFamily="34" charset="0"/>
              <a:ea typeface="Noto Sans JP" panose="020B0200000000000000" pitchFamily="50" charset="-128"/>
            </a:endParaRPr>
          </a:p>
        </p:txBody>
      </p:sp>
      <p:sp>
        <p:nvSpPr>
          <p:cNvPr id="18" name="テキスト ボックス 17">
            <a:extLst>
              <a:ext uri="{FF2B5EF4-FFF2-40B4-BE49-F238E27FC236}">
                <a16:creationId xmlns:a16="http://schemas.microsoft.com/office/drawing/2014/main" id="{6561B185-E7E3-4358-7D35-63CF498C8143}"/>
              </a:ext>
            </a:extLst>
          </p:cNvPr>
          <p:cNvSpPr txBox="1"/>
          <p:nvPr/>
        </p:nvSpPr>
        <p:spPr>
          <a:xfrm>
            <a:off x="874713" y="1164529"/>
            <a:ext cx="3526249" cy="1222322"/>
          </a:xfrm>
          <a:prstGeom prst="rect">
            <a:avLst/>
          </a:prstGeom>
          <a:noFill/>
        </p:spPr>
        <p:txBody>
          <a:bodyPr wrap="square">
            <a:spAutoFit/>
          </a:bodyPr>
          <a:lstStyle/>
          <a:p>
            <a:pPr>
              <a:lnSpc>
                <a:spcPct val="120000"/>
              </a:lnSpc>
            </a:pPr>
            <a:r>
              <a:rPr lang="en-US" altLang="ja-JP" sz="3200" b="1" dirty="0">
                <a:solidFill>
                  <a:schemeClr val="bg1"/>
                </a:solidFill>
                <a:latin typeface="Lato" panose="020F0502020204030203" pitchFamily="34" charset="0"/>
                <a:ea typeface="Noto Sans JP" panose="020B0200000000000000" pitchFamily="50" charset="-128"/>
              </a:rPr>
              <a:t>Surviving the Future, Together. </a:t>
            </a:r>
            <a:endParaRPr lang="ja-JP" altLang="en-US" sz="3200" dirty="0">
              <a:solidFill>
                <a:schemeClr val="bg1"/>
              </a:solidFill>
              <a:latin typeface="Noto Sans JP" panose="020B0200000000000000" pitchFamily="50" charset="-128"/>
              <a:ea typeface="Noto Sans JP" panose="020B0200000000000000" pitchFamily="50" charset="-128"/>
            </a:endParaRPr>
          </a:p>
        </p:txBody>
      </p:sp>
      <p:sp>
        <p:nvSpPr>
          <p:cNvPr id="19" name="テキスト ボックス 18">
            <a:extLst>
              <a:ext uri="{FF2B5EF4-FFF2-40B4-BE49-F238E27FC236}">
                <a16:creationId xmlns:a16="http://schemas.microsoft.com/office/drawing/2014/main" id="{4D7C11BB-A5A6-AA70-F432-0177F971340C}"/>
              </a:ext>
            </a:extLst>
          </p:cNvPr>
          <p:cNvSpPr txBox="1"/>
          <p:nvPr/>
        </p:nvSpPr>
        <p:spPr>
          <a:xfrm>
            <a:off x="874713" y="706332"/>
            <a:ext cx="1440000" cy="276999"/>
          </a:xfrm>
          <a:prstGeom prst="rect">
            <a:avLst/>
          </a:prstGeom>
          <a:noFill/>
        </p:spPr>
        <p:txBody>
          <a:bodyPr wrap="square">
            <a:spAutoFit/>
          </a:bodyPr>
          <a:lstStyle/>
          <a:p>
            <a:r>
              <a:rPr lang="ja-JP" altLang="en-US" sz="1200" b="1" dirty="0">
                <a:solidFill>
                  <a:schemeClr val="bg1"/>
                </a:solidFill>
                <a:latin typeface="Lato" panose="020F0502020204030203" pitchFamily="34" charset="0"/>
                <a:ea typeface="Noto Sans JP" panose="020B0200000000000000" pitchFamily="50" charset="-128"/>
              </a:rPr>
              <a:t>目次</a:t>
            </a:r>
            <a:endParaRPr lang="ja-JP" altLang="en-US" sz="1200" dirty="0">
              <a:solidFill>
                <a:schemeClr val="bg1"/>
              </a:solidFill>
              <a:latin typeface="Noto Sans JP" panose="020B0200000000000000" pitchFamily="50" charset="-128"/>
              <a:ea typeface="Noto Sans JP" panose="020B0200000000000000" pitchFamily="50" charset="-128"/>
            </a:endParaRPr>
          </a:p>
        </p:txBody>
      </p:sp>
      <p:sp>
        <p:nvSpPr>
          <p:cNvPr id="20" name="フリーフォーム: 図形 19">
            <a:extLst>
              <a:ext uri="{FF2B5EF4-FFF2-40B4-BE49-F238E27FC236}">
                <a16:creationId xmlns:a16="http://schemas.microsoft.com/office/drawing/2014/main" id="{B34EE360-CC30-C5E9-251A-A40A49B6C402}"/>
              </a:ext>
            </a:extLst>
          </p:cNvPr>
          <p:cNvSpPr/>
          <p:nvPr/>
        </p:nvSpPr>
        <p:spPr>
          <a:xfrm>
            <a:off x="-763096" y="1474570"/>
            <a:ext cx="14472517" cy="4210187"/>
          </a:xfrm>
          <a:custGeom>
            <a:avLst/>
            <a:gdLst>
              <a:gd name="connsiteX0" fmla="*/ 0 w 14972477"/>
              <a:gd name="connsiteY0" fmla="*/ 3335258 h 3335258"/>
              <a:gd name="connsiteX1" fmla="*/ 5624546 w 14972477"/>
              <a:gd name="connsiteY1" fmla="*/ 1697232 h 3335258"/>
              <a:gd name="connsiteX2" fmla="*/ 10387320 w 14972477"/>
              <a:gd name="connsiteY2" fmla="*/ 2683994 h 3335258"/>
              <a:gd name="connsiteX3" fmla="*/ 14972477 w 14972477"/>
              <a:gd name="connsiteY3" fmla="*/ 0 h 3335258"/>
              <a:gd name="connsiteX0" fmla="*/ 0 w 14472517"/>
              <a:gd name="connsiteY0" fmla="*/ 4210187 h 4210187"/>
              <a:gd name="connsiteX1" fmla="*/ 5624546 w 14472517"/>
              <a:gd name="connsiteY1" fmla="*/ 2572161 h 4210187"/>
              <a:gd name="connsiteX2" fmla="*/ 10387320 w 14472517"/>
              <a:gd name="connsiteY2" fmla="*/ 3558923 h 4210187"/>
              <a:gd name="connsiteX3" fmla="*/ 14472517 w 14472517"/>
              <a:gd name="connsiteY3" fmla="*/ 0 h 4210187"/>
              <a:gd name="connsiteX0" fmla="*/ 0 w 14472517"/>
              <a:gd name="connsiteY0" fmla="*/ 4210187 h 4210187"/>
              <a:gd name="connsiteX1" fmla="*/ 5624546 w 14472517"/>
              <a:gd name="connsiteY1" fmla="*/ 2572161 h 4210187"/>
              <a:gd name="connsiteX2" fmla="*/ 10387320 w 14472517"/>
              <a:gd name="connsiteY2" fmla="*/ 3558923 h 4210187"/>
              <a:gd name="connsiteX3" fmla="*/ 14472517 w 14472517"/>
              <a:gd name="connsiteY3" fmla="*/ 0 h 4210187"/>
              <a:gd name="connsiteX0" fmla="*/ 0 w 14472517"/>
              <a:gd name="connsiteY0" fmla="*/ 4210187 h 4210187"/>
              <a:gd name="connsiteX1" fmla="*/ 5624546 w 14472517"/>
              <a:gd name="connsiteY1" fmla="*/ 2572161 h 4210187"/>
              <a:gd name="connsiteX2" fmla="*/ 10387320 w 14472517"/>
              <a:gd name="connsiteY2" fmla="*/ 3558923 h 4210187"/>
              <a:gd name="connsiteX3" fmla="*/ 14472517 w 14472517"/>
              <a:gd name="connsiteY3" fmla="*/ 0 h 4210187"/>
            </a:gdLst>
            <a:ahLst/>
            <a:cxnLst>
              <a:cxn ang="0">
                <a:pos x="connsiteX0" y="connsiteY0"/>
              </a:cxn>
              <a:cxn ang="0">
                <a:pos x="connsiteX1" y="connsiteY1"/>
              </a:cxn>
              <a:cxn ang="0">
                <a:pos x="connsiteX2" y="connsiteY2"/>
              </a:cxn>
              <a:cxn ang="0">
                <a:pos x="connsiteX3" y="connsiteY3"/>
              </a:cxn>
            </a:cxnLst>
            <a:rect l="l" t="t" r="r" b="b"/>
            <a:pathLst>
              <a:path w="14472517" h="4210187">
                <a:moveTo>
                  <a:pt x="0" y="4210187"/>
                </a:moveTo>
                <a:cubicBezTo>
                  <a:pt x="1867722" y="3228358"/>
                  <a:pt x="3893326" y="2680705"/>
                  <a:pt x="5624546" y="2572161"/>
                </a:cubicBezTo>
                <a:cubicBezTo>
                  <a:pt x="7355766" y="2463617"/>
                  <a:pt x="8829332" y="3841795"/>
                  <a:pt x="10387320" y="3558923"/>
                </a:cubicBezTo>
                <a:cubicBezTo>
                  <a:pt x="11945309" y="3276051"/>
                  <a:pt x="13287854" y="1739991"/>
                  <a:pt x="14472517" y="0"/>
                </a:cubicBezTo>
              </a:path>
            </a:pathLst>
          </a:custGeom>
          <a:noFill/>
          <a:ln w="317500">
            <a:solidFill>
              <a:srgbClr val="B7D7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69890B-59FA-81A4-79B2-2720DF7ABFBF}"/>
              </a:ext>
            </a:extLst>
          </p:cNvPr>
          <p:cNvSpPr txBox="1"/>
          <p:nvPr/>
        </p:nvSpPr>
        <p:spPr>
          <a:xfrm>
            <a:off x="874712" y="2457901"/>
            <a:ext cx="5947107" cy="890821"/>
          </a:xfrm>
          <a:prstGeom prst="rect">
            <a:avLst/>
          </a:prstGeom>
          <a:noFill/>
        </p:spPr>
        <p:txBody>
          <a:bodyPr wrap="square">
            <a:spAutoFit/>
          </a:bodyPr>
          <a:lstStyle/>
          <a:p>
            <a:pPr>
              <a:lnSpc>
                <a:spcPct val="150000"/>
              </a:lnSpc>
            </a:pPr>
            <a:r>
              <a:rPr lang="ja-JP" altLang="en-US" sz="1200" dirty="0">
                <a:solidFill>
                  <a:schemeClr val="bg1"/>
                </a:solidFill>
                <a:latin typeface="Lato" panose="020F0502020204030203" pitchFamily="34" charset="0"/>
                <a:ea typeface="Noto Sans JP" panose="020B0200000000000000" pitchFamily="50" charset="-128"/>
              </a:rPr>
              <a:t>成功の裏には、数々の挑戦と困難が待ち受けています。しかし、「サバイブ」はその名の通り、困難を乗り越える力を持つ仲間と共に、未来を切り拓いていきます。あなたの力を、私たちと合わせて大きな波を起こしませんか？</a:t>
            </a:r>
            <a:endParaRPr lang="ja-JP" altLang="en-US" sz="1200"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26383796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05E23E23-E046-74BA-6E65-4FB63293CDF6}"/>
              </a:ext>
            </a:extLst>
          </p:cNvPr>
          <p:cNvSpPr txBox="1"/>
          <p:nvPr/>
        </p:nvSpPr>
        <p:spPr>
          <a:xfrm>
            <a:off x="9585797" y="4536986"/>
            <a:ext cx="2147977" cy="2416495"/>
          </a:xfrm>
          <a:prstGeom prst="rect">
            <a:avLst/>
          </a:prstGeom>
          <a:noFill/>
        </p:spPr>
        <p:txBody>
          <a:bodyPr wrap="square">
            <a:spAutoFit/>
          </a:bodyPr>
          <a:lstStyle/>
          <a:p>
            <a:pPr>
              <a:lnSpc>
                <a:spcPct val="150000"/>
              </a:lnSpc>
            </a:pPr>
            <a:r>
              <a:rPr lang="en-US" altLang="ja-JP" sz="11500" b="1" dirty="0">
                <a:solidFill>
                  <a:schemeClr val="bg1">
                    <a:lumMod val="75000"/>
                  </a:schemeClr>
                </a:solidFill>
                <a:latin typeface="Playfair Display ExtraBold" pitchFamily="2" charset="0"/>
                <a:ea typeface="Noto Sans JP" panose="020B0200000000000000" pitchFamily="50" charset="-128"/>
              </a:rPr>
              <a:t>06</a:t>
            </a:r>
          </a:p>
        </p:txBody>
      </p:sp>
      <p:sp>
        <p:nvSpPr>
          <p:cNvPr id="16" name="テキスト ボックス 15">
            <a:extLst>
              <a:ext uri="{FF2B5EF4-FFF2-40B4-BE49-F238E27FC236}">
                <a16:creationId xmlns:a16="http://schemas.microsoft.com/office/drawing/2014/main" id="{8311C27E-E540-A8DB-AE1B-60FE3221BD28}"/>
              </a:ext>
            </a:extLst>
          </p:cNvPr>
          <p:cNvSpPr txBox="1"/>
          <p:nvPr/>
        </p:nvSpPr>
        <p:spPr>
          <a:xfrm>
            <a:off x="1063868" y="4108130"/>
            <a:ext cx="2147977" cy="2416495"/>
          </a:xfrm>
          <a:prstGeom prst="rect">
            <a:avLst/>
          </a:prstGeom>
          <a:noFill/>
        </p:spPr>
        <p:txBody>
          <a:bodyPr wrap="square">
            <a:spAutoFit/>
          </a:bodyPr>
          <a:lstStyle/>
          <a:p>
            <a:pPr>
              <a:lnSpc>
                <a:spcPct val="150000"/>
              </a:lnSpc>
            </a:pPr>
            <a:r>
              <a:rPr lang="en-US" altLang="ja-JP" sz="11500" b="1" dirty="0">
                <a:solidFill>
                  <a:srgbClr val="00B0F0"/>
                </a:solidFill>
                <a:latin typeface="Playfair Display ExtraBold" pitchFamily="2" charset="0"/>
                <a:ea typeface="Noto Sans JP" panose="020B0200000000000000" pitchFamily="50" charset="-128"/>
              </a:rPr>
              <a:t>03</a:t>
            </a:r>
          </a:p>
        </p:txBody>
      </p:sp>
      <p:sp>
        <p:nvSpPr>
          <p:cNvPr id="10" name="テキスト ボックス 9">
            <a:extLst>
              <a:ext uri="{FF2B5EF4-FFF2-40B4-BE49-F238E27FC236}">
                <a16:creationId xmlns:a16="http://schemas.microsoft.com/office/drawing/2014/main" id="{18EE0BFF-5974-468D-DD54-A6AC4112095C}"/>
              </a:ext>
            </a:extLst>
          </p:cNvPr>
          <p:cNvSpPr txBox="1"/>
          <p:nvPr/>
        </p:nvSpPr>
        <p:spPr>
          <a:xfrm>
            <a:off x="601708" y="-47750"/>
            <a:ext cx="1778326" cy="2416495"/>
          </a:xfrm>
          <a:prstGeom prst="rect">
            <a:avLst/>
          </a:prstGeom>
          <a:noFill/>
        </p:spPr>
        <p:txBody>
          <a:bodyPr wrap="square">
            <a:spAutoFit/>
          </a:bodyPr>
          <a:lstStyle/>
          <a:p>
            <a:pPr>
              <a:lnSpc>
                <a:spcPct val="150000"/>
              </a:lnSpc>
            </a:pPr>
            <a:r>
              <a:rPr lang="en-US" altLang="ja-JP" sz="11500" b="1" dirty="0">
                <a:solidFill>
                  <a:srgbClr val="FFFF00"/>
                </a:solidFill>
                <a:latin typeface="Playfair Display ExtraBold" pitchFamily="2" charset="0"/>
                <a:ea typeface="Noto Sans JP" panose="020B0200000000000000" pitchFamily="50" charset="-128"/>
              </a:rPr>
              <a:t>01</a:t>
            </a:r>
          </a:p>
        </p:txBody>
      </p:sp>
      <p:sp>
        <p:nvSpPr>
          <p:cNvPr id="4" name="テキスト ボックス 3">
            <a:extLst>
              <a:ext uri="{FF2B5EF4-FFF2-40B4-BE49-F238E27FC236}">
                <a16:creationId xmlns:a16="http://schemas.microsoft.com/office/drawing/2014/main" id="{EA5AFEA7-DAC3-04A8-EBB1-B1510F0E218E}"/>
              </a:ext>
            </a:extLst>
          </p:cNvPr>
          <p:cNvSpPr txBox="1"/>
          <p:nvPr/>
        </p:nvSpPr>
        <p:spPr>
          <a:xfrm>
            <a:off x="368244" y="-306204"/>
            <a:ext cx="6283258" cy="2416495"/>
          </a:xfrm>
          <a:prstGeom prst="rect">
            <a:avLst/>
          </a:prstGeom>
          <a:noFill/>
        </p:spPr>
        <p:txBody>
          <a:bodyPr wrap="square">
            <a:spAutoFit/>
          </a:bodyPr>
          <a:lstStyle/>
          <a:p>
            <a:pPr>
              <a:lnSpc>
                <a:spcPct val="150000"/>
              </a:lnSpc>
            </a:pPr>
            <a:r>
              <a:rPr lang="en-US" altLang="ja-JP" sz="11500" b="1" dirty="0">
                <a:latin typeface="Playfair Display ExtraBold" pitchFamily="2" charset="0"/>
                <a:ea typeface="Noto Sans JP" panose="020B0200000000000000" pitchFamily="50" charset="-128"/>
              </a:rPr>
              <a:t>Mission </a:t>
            </a:r>
          </a:p>
        </p:txBody>
      </p:sp>
      <p:grpSp>
        <p:nvGrpSpPr>
          <p:cNvPr id="12" name="グループ化 11">
            <a:extLst>
              <a:ext uri="{FF2B5EF4-FFF2-40B4-BE49-F238E27FC236}">
                <a16:creationId xmlns:a16="http://schemas.microsoft.com/office/drawing/2014/main" id="{59D1B2A3-0311-2C0B-84CB-2083444AEBA1}"/>
              </a:ext>
            </a:extLst>
          </p:cNvPr>
          <p:cNvGrpSpPr/>
          <p:nvPr/>
        </p:nvGrpSpPr>
        <p:grpSpPr>
          <a:xfrm>
            <a:off x="754622" y="2216569"/>
            <a:ext cx="5527528" cy="2566083"/>
            <a:chOff x="1013119" y="1990359"/>
            <a:chExt cx="5527528" cy="2566083"/>
          </a:xfrm>
        </p:grpSpPr>
        <p:sp>
          <p:nvSpPr>
            <p:cNvPr id="11" name="テキスト ボックス 10">
              <a:extLst>
                <a:ext uri="{FF2B5EF4-FFF2-40B4-BE49-F238E27FC236}">
                  <a16:creationId xmlns:a16="http://schemas.microsoft.com/office/drawing/2014/main" id="{09ECA35C-9B9E-0CCE-F985-EACE36D1B0D4}"/>
                </a:ext>
              </a:extLst>
            </p:cNvPr>
            <p:cNvSpPr txBox="1"/>
            <p:nvPr/>
          </p:nvSpPr>
          <p:spPr>
            <a:xfrm>
              <a:off x="3187267" y="2139947"/>
              <a:ext cx="2147977" cy="2416495"/>
            </a:xfrm>
            <a:prstGeom prst="rect">
              <a:avLst/>
            </a:prstGeom>
            <a:noFill/>
          </p:spPr>
          <p:txBody>
            <a:bodyPr wrap="square">
              <a:spAutoFit/>
            </a:bodyPr>
            <a:lstStyle/>
            <a:p>
              <a:pPr>
                <a:lnSpc>
                  <a:spcPct val="150000"/>
                </a:lnSpc>
              </a:pPr>
              <a:r>
                <a:rPr lang="en-US" altLang="ja-JP" sz="11500" b="1" dirty="0">
                  <a:solidFill>
                    <a:srgbClr val="00B0F0"/>
                  </a:solidFill>
                  <a:latin typeface="Playfair Display ExtraBold" pitchFamily="2" charset="0"/>
                  <a:ea typeface="Noto Sans JP" panose="020B0200000000000000" pitchFamily="50" charset="-128"/>
                </a:rPr>
                <a:t>02</a:t>
              </a:r>
            </a:p>
          </p:txBody>
        </p:sp>
        <p:sp>
          <p:nvSpPr>
            <p:cNvPr id="5" name="テキスト ボックス 4">
              <a:extLst>
                <a:ext uri="{FF2B5EF4-FFF2-40B4-BE49-F238E27FC236}">
                  <a16:creationId xmlns:a16="http://schemas.microsoft.com/office/drawing/2014/main" id="{62FC14DB-6E34-7541-1553-F456AE1B758C}"/>
                </a:ext>
              </a:extLst>
            </p:cNvPr>
            <p:cNvSpPr txBox="1"/>
            <p:nvPr/>
          </p:nvSpPr>
          <p:spPr>
            <a:xfrm>
              <a:off x="1013119" y="1990359"/>
              <a:ext cx="5527528" cy="2032479"/>
            </a:xfrm>
            <a:prstGeom prst="rect">
              <a:avLst/>
            </a:prstGeom>
            <a:noFill/>
          </p:spPr>
          <p:txBody>
            <a:bodyPr wrap="square">
              <a:spAutoFit/>
            </a:bodyPr>
            <a:lstStyle/>
            <a:p>
              <a:pPr>
                <a:lnSpc>
                  <a:spcPct val="150000"/>
                </a:lnSpc>
              </a:pPr>
              <a:r>
                <a:rPr lang="en-US" altLang="ja-JP" sz="9600" b="1" dirty="0">
                  <a:latin typeface="Playfair Display ExtraBold" pitchFamily="2" charset="0"/>
                  <a:ea typeface="Noto Sans JP" panose="020B0200000000000000" pitchFamily="50" charset="-128"/>
                </a:rPr>
                <a:t>Business</a:t>
              </a:r>
            </a:p>
          </p:txBody>
        </p:sp>
      </p:grpSp>
      <p:sp>
        <p:nvSpPr>
          <p:cNvPr id="6" name="テキスト ボックス 5">
            <a:extLst>
              <a:ext uri="{FF2B5EF4-FFF2-40B4-BE49-F238E27FC236}">
                <a16:creationId xmlns:a16="http://schemas.microsoft.com/office/drawing/2014/main" id="{8144002F-4425-E1F1-6711-ABBE91B48246}"/>
              </a:ext>
            </a:extLst>
          </p:cNvPr>
          <p:cNvSpPr txBox="1"/>
          <p:nvPr/>
        </p:nvSpPr>
        <p:spPr>
          <a:xfrm>
            <a:off x="584691" y="4565112"/>
            <a:ext cx="5527528" cy="1183657"/>
          </a:xfrm>
          <a:prstGeom prst="rect">
            <a:avLst/>
          </a:prstGeom>
          <a:noFill/>
        </p:spPr>
        <p:txBody>
          <a:bodyPr wrap="square">
            <a:spAutoFit/>
          </a:bodyPr>
          <a:lstStyle/>
          <a:p>
            <a:pPr>
              <a:lnSpc>
                <a:spcPct val="150000"/>
              </a:lnSpc>
            </a:pPr>
            <a:r>
              <a:rPr lang="en-US" altLang="ja-JP" sz="5400" b="1" dirty="0">
                <a:latin typeface="Playfair Display ExtraBold" pitchFamily="2" charset="0"/>
                <a:ea typeface="Noto Sans JP" panose="020B0200000000000000" pitchFamily="50" charset="-128"/>
              </a:rPr>
              <a:t>Organization</a:t>
            </a:r>
          </a:p>
        </p:txBody>
      </p:sp>
      <p:sp>
        <p:nvSpPr>
          <p:cNvPr id="9" name="テキスト ボックス 8">
            <a:extLst>
              <a:ext uri="{FF2B5EF4-FFF2-40B4-BE49-F238E27FC236}">
                <a16:creationId xmlns:a16="http://schemas.microsoft.com/office/drawing/2014/main" id="{5E3E7AA0-D78E-AB88-7E1F-C22EA25B5A14}"/>
              </a:ext>
            </a:extLst>
          </p:cNvPr>
          <p:cNvSpPr txBox="1"/>
          <p:nvPr/>
        </p:nvSpPr>
        <p:spPr>
          <a:xfrm>
            <a:off x="8584063" y="5082068"/>
            <a:ext cx="5527528" cy="1183657"/>
          </a:xfrm>
          <a:prstGeom prst="rect">
            <a:avLst/>
          </a:prstGeom>
          <a:noFill/>
        </p:spPr>
        <p:txBody>
          <a:bodyPr wrap="square">
            <a:spAutoFit/>
          </a:bodyPr>
          <a:lstStyle/>
          <a:p>
            <a:pPr>
              <a:lnSpc>
                <a:spcPct val="150000"/>
              </a:lnSpc>
            </a:pPr>
            <a:r>
              <a:rPr lang="en-US" altLang="ja-JP" sz="5400" b="1" dirty="0">
                <a:latin typeface="Playfair Display ExtraBold" pitchFamily="2" charset="0"/>
                <a:ea typeface="Noto Sans JP" panose="020B0200000000000000" pitchFamily="50" charset="-128"/>
              </a:rPr>
              <a:t>Recruit</a:t>
            </a:r>
          </a:p>
        </p:txBody>
      </p:sp>
      <p:sp>
        <p:nvSpPr>
          <p:cNvPr id="14" name="テキスト ボックス 13">
            <a:extLst>
              <a:ext uri="{FF2B5EF4-FFF2-40B4-BE49-F238E27FC236}">
                <a16:creationId xmlns:a16="http://schemas.microsoft.com/office/drawing/2014/main" id="{15C1925E-FAE2-E455-FCC7-85CC94257E4E}"/>
              </a:ext>
            </a:extLst>
          </p:cNvPr>
          <p:cNvSpPr txBox="1"/>
          <p:nvPr/>
        </p:nvSpPr>
        <p:spPr>
          <a:xfrm>
            <a:off x="7048590" y="2329136"/>
            <a:ext cx="2147977" cy="2416495"/>
          </a:xfrm>
          <a:prstGeom prst="rect">
            <a:avLst/>
          </a:prstGeom>
          <a:noFill/>
        </p:spPr>
        <p:txBody>
          <a:bodyPr wrap="square">
            <a:spAutoFit/>
          </a:bodyPr>
          <a:lstStyle/>
          <a:p>
            <a:pPr>
              <a:lnSpc>
                <a:spcPct val="150000"/>
              </a:lnSpc>
            </a:pPr>
            <a:r>
              <a:rPr lang="en-US" altLang="ja-JP" sz="11500" b="1" dirty="0">
                <a:solidFill>
                  <a:srgbClr val="00B0F0"/>
                </a:solidFill>
                <a:latin typeface="Playfair Display ExtraBold" pitchFamily="2" charset="0"/>
                <a:ea typeface="Noto Sans JP" panose="020B0200000000000000" pitchFamily="50" charset="-128"/>
              </a:rPr>
              <a:t>05</a:t>
            </a:r>
          </a:p>
        </p:txBody>
      </p:sp>
      <p:sp>
        <p:nvSpPr>
          <p:cNvPr id="15" name="テキスト ボックス 14">
            <a:extLst>
              <a:ext uri="{FF2B5EF4-FFF2-40B4-BE49-F238E27FC236}">
                <a16:creationId xmlns:a16="http://schemas.microsoft.com/office/drawing/2014/main" id="{BBE5A3DB-4283-C369-3EBD-658FF6DC23EA}"/>
              </a:ext>
            </a:extLst>
          </p:cNvPr>
          <p:cNvSpPr txBox="1"/>
          <p:nvPr/>
        </p:nvSpPr>
        <p:spPr>
          <a:xfrm>
            <a:off x="9491679" y="160217"/>
            <a:ext cx="2147977" cy="2416495"/>
          </a:xfrm>
          <a:prstGeom prst="rect">
            <a:avLst/>
          </a:prstGeom>
          <a:noFill/>
        </p:spPr>
        <p:txBody>
          <a:bodyPr wrap="square">
            <a:spAutoFit/>
          </a:bodyPr>
          <a:lstStyle/>
          <a:p>
            <a:pPr>
              <a:lnSpc>
                <a:spcPct val="150000"/>
              </a:lnSpc>
            </a:pPr>
            <a:r>
              <a:rPr lang="en-US" altLang="ja-JP" sz="11500" b="1" dirty="0">
                <a:solidFill>
                  <a:srgbClr val="00B0F0"/>
                </a:solidFill>
                <a:latin typeface="Playfair Display ExtraBold" pitchFamily="2" charset="0"/>
                <a:ea typeface="Noto Sans JP" panose="020B0200000000000000" pitchFamily="50" charset="-128"/>
              </a:rPr>
              <a:t>04</a:t>
            </a:r>
          </a:p>
        </p:txBody>
      </p:sp>
      <p:sp>
        <p:nvSpPr>
          <p:cNvPr id="7" name="テキスト ボックス 6">
            <a:extLst>
              <a:ext uri="{FF2B5EF4-FFF2-40B4-BE49-F238E27FC236}">
                <a16:creationId xmlns:a16="http://schemas.microsoft.com/office/drawing/2014/main" id="{29947E79-6B63-BE63-CAD7-E10AFDA288BD}"/>
              </a:ext>
            </a:extLst>
          </p:cNvPr>
          <p:cNvSpPr txBox="1"/>
          <p:nvPr/>
        </p:nvSpPr>
        <p:spPr>
          <a:xfrm>
            <a:off x="6355433" y="873850"/>
            <a:ext cx="5527528" cy="2416495"/>
          </a:xfrm>
          <a:prstGeom prst="rect">
            <a:avLst/>
          </a:prstGeom>
          <a:noFill/>
        </p:spPr>
        <p:txBody>
          <a:bodyPr wrap="square">
            <a:spAutoFit/>
          </a:bodyPr>
          <a:lstStyle/>
          <a:p>
            <a:pPr>
              <a:lnSpc>
                <a:spcPct val="150000"/>
              </a:lnSpc>
            </a:pPr>
            <a:r>
              <a:rPr lang="en-US" altLang="ja-JP" sz="11500" b="1" dirty="0">
                <a:latin typeface="Playfair Display ExtraBold" pitchFamily="2" charset="0"/>
                <a:ea typeface="Noto Sans JP" panose="020B0200000000000000" pitchFamily="50" charset="-128"/>
              </a:rPr>
              <a:t>Culture</a:t>
            </a:r>
          </a:p>
        </p:txBody>
      </p:sp>
      <p:sp>
        <p:nvSpPr>
          <p:cNvPr id="8" name="テキスト ボックス 7">
            <a:extLst>
              <a:ext uri="{FF2B5EF4-FFF2-40B4-BE49-F238E27FC236}">
                <a16:creationId xmlns:a16="http://schemas.microsoft.com/office/drawing/2014/main" id="{ECF9651A-0E73-8339-65F2-3D043E6CA483}"/>
              </a:ext>
            </a:extLst>
          </p:cNvPr>
          <p:cNvSpPr txBox="1"/>
          <p:nvPr/>
        </p:nvSpPr>
        <p:spPr>
          <a:xfrm>
            <a:off x="6727915" y="3598995"/>
            <a:ext cx="5527528" cy="1183657"/>
          </a:xfrm>
          <a:prstGeom prst="rect">
            <a:avLst/>
          </a:prstGeom>
          <a:noFill/>
        </p:spPr>
        <p:txBody>
          <a:bodyPr wrap="square">
            <a:spAutoFit/>
          </a:bodyPr>
          <a:lstStyle/>
          <a:p>
            <a:pPr>
              <a:lnSpc>
                <a:spcPct val="150000"/>
              </a:lnSpc>
            </a:pPr>
            <a:r>
              <a:rPr lang="en-US" altLang="ja-JP" sz="5400" b="1" dirty="0">
                <a:latin typeface="Playfair Display ExtraBold" pitchFamily="2" charset="0"/>
                <a:ea typeface="Noto Sans JP" panose="020B0200000000000000" pitchFamily="50" charset="-128"/>
              </a:rPr>
              <a:t>Environment</a:t>
            </a:r>
          </a:p>
        </p:txBody>
      </p:sp>
    </p:spTree>
    <p:extLst>
      <p:ext uri="{BB962C8B-B14F-4D97-AF65-F5344CB8AC3E}">
        <p14:creationId xmlns:p14="http://schemas.microsoft.com/office/powerpoint/2010/main" val="24102812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C915566E-0AA8-E002-9EC7-E32EF89D3BA1}"/>
              </a:ext>
            </a:extLst>
          </p:cNvPr>
          <p:cNvSpPr/>
          <p:nvPr/>
        </p:nvSpPr>
        <p:spPr>
          <a:xfrm>
            <a:off x="0" y="0"/>
            <a:ext cx="2898844" cy="6858000"/>
          </a:xfrm>
          <a:custGeom>
            <a:avLst/>
            <a:gdLst>
              <a:gd name="connsiteX0" fmla="*/ 0 w 2898844"/>
              <a:gd name="connsiteY0" fmla="*/ 0 h 6858000"/>
              <a:gd name="connsiteX1" fmla="*/ 2898844 w 2898844"/>
              <a:gd name="connsiteY1" fmla="*/ 0 h 6858000"/>
              <a:gd name="connsiteX2" fmla="*/ 2898844 w 2898844"/>
              <a:gd name="connsiteY2" fmla="*/ 6858000 h 6858000"/>
              <a:gd name="connsiteX3" fmla="*/ 0 w 28988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98844" h="6858000">
                <a:moveTo>
                  <a:pt x="0" y="0"/>
                </a:moveTo>
                <a:lnTo>
                  <a:pt x="2898844" y="0"/>
                </a:lnTo>
                <a:lnTo>
                  <a:pt x="2898844" y="6858000"/>
                </a:lnTo>
                <a:lnTo>
                  <a:pt x="0" y="6858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b="1" dirty="0"/>
          </a:p>
        </p:txBody>
      </p:sp>
      <p:sp>
        <p:nvSpPr>
          <p:cNvPr id="3" name="テキスト ボックス 2">
            <a:extLst>
              <a:ext uri="{FF2B5EF4-FFF2-40B4-BE49-F238E27FC236}">
                <a16:creationId xmlns:a16="http://schemas.microsoft.com/office/drawing/2014/main" id="{ED9B7E95-3066-4A3E-D180-709160707A4C}"/>
              </a:ext>
            </a:extLst>
          </p:cNvPr>
          <p:cNvSpPr txBox="1"/>
          <p:nvPr/>
        </p:nvSpPr>
        <p:spPr>
          <a:xfrm>
            <a:off x="-1" y="827643"/>
            <a:ext cx="2697803" cy="567811"/>
          </a:xfrm>
          <a:prstGeom prst="rect">
            <a:avLst/>
          </a:prstGeom>
          <a:noFill/>
        </p:spPr>
        <p:txBody>
          <a:bodyPr wrap="square" tIns="144000" bIns="144000">
            <a:spAutoFit/>
          </a:bodyPr>
          <a:lstStyle/>
          <a:p>
            <a:pPr algn="ctr"/>
            <a:r>
              <a:rPr lang="ja-JP" altLang="en-US" b="1" dirty="0">
                <a:latin typeface="Noto Sans JP" panose="020B0200000000000000" pitchFamily="50" charset="-128"/>
                <a:ea typeface="Noto Sans JP" panose="020B0200000000000000" pitchFamily="50" charset="-128"/>
              </a:rPr>
              <a:t>目次</a:t>
            </a:r>
          </a:p>
        </p:txBody>
      </p:sp>
      <p:grpSp>
        <p:nvGrpSpPr>
          <p:cNvPr id="23" name="グループ化 22">
            <a:extLst>
              <a:ext uri="{FF2B5EF4-FFF2-40B4-BE49-F238E27FC236}">
                <a16:creationId xmlns:a16="http://schemas.microsoft.com/office/drawing/2014/main" id="{A204C7F3-CECF-CA14-F885-7DFE4C40E5D3}"/>
              </a:ext>
            </a:extLst>
          </p:cNvPr>
          <p:cNvGrpSpPr/>
          <p:nvPr/>
        </p:nvGrpSpPr>
        <p:grpSpPr>
          <a:xfrm>
            <a:off x="4442088" y="438536"/>
            <a:ext cx="7112649" cy="5700090"/>
            <a:chOff x="4364267" y="438536"/>
            <a:chExt cx="7112649" cy="5700090"/>
          </a:xfrm>
        </p:grpSpPr>
        <p:sp>
          <p:nvSpPr>
            <p:cNvPr id="5" name="テキスト ボックス 4">
              <a:extLst>
                <a:ext uri="{FF2B5EF4-FFF2-40B4-BE49-F238E27FC236}">
                  <a16:creationId xmlns:a16="http://schemas.microsoft.com/office/drawing/2014/main" id="{DE3411FB-8DD8-A92B-90C1-0FDA756811AC}"/>
                </a:ext>
              </a:extLst>
            </p:cNvPr>
            <p:cNvSpPr txBox="1"/>
            <p:nvPr/>
          </p:nvSpPr>
          <p:spPr>
            <a:xfrm>
              <a:off x="4896045" y="438536"/>
              <a:ext cx="6580871" cy="5655074"/>
            </a:xfrm>
            <a:prstGeom prst="rect">
              <a:avLst/>
            </a:prstGeom>
            <a:noFill/>
          </p:spPr>
          <p:txBody>
            <a:bodyPr wrap="square">
              <a:spAutoFit/>
            </a:bodyPr>
            <a:lstStyle/>
            <a:p>
              <a:pPr>
                <a:lnSpc>
                  <a:spcPct val="250000"/>
                </a:lnSpc>
              </a:pPr>
              <a:r>
                <a:rPr lang="ja-JP" altLang="en-US" sz="2000" b="1" dirty="0">
                  <a:solidFill>
                    <a:srgbClr val="85611F"/>
                  </a:solidFill>
                  <a:latin typeface="Noto Sans JP" panose="020B0200000000000000" pitchFamily="50" charset="-128"/>
                  <a:ea typeface="Noto Sans JP" panose="020B0200000000000000" pitchFamily="50" charset="-128"/>
                </a:rPr>
                <a:t>会社概要</a:t>
              </a:r>
              <a:endParaRPr lang="en-US" altLang="ja-JP" sz="2000" b="1" dirty="0">
                <a:solidFill>
                  <a:srgbClr val="85611F"/>
                </a:solidFill>
                <a:latin typeface="Noto Sans JP" panose="020B0200000000000000" pitchFamily="50" charset="-128"/>
                <a:ea typeface="Noto Sans JP" panose="020B0200000000000000" pitchFamily="50" charset="-128"/>
              </a:endParaRPr>
            </a:p>
            <a:p>
              <a:pPr>
                <a:lnSpc>
                  <a:spcPct val="250000"/>
                </a:lnSpc>
              </a:pPr>
              <a:r>
                <a:rPr lang="en-US" altLang="ja-JP" sz="2000" b="1" dirty="0">
                  <a:solidFill>
                    <a:srgbClr val="85611F"/>
                  </a:solidFill>
                  <a:latin typeface="Noto Sans JP" panose="020B0200000000000000" pitchFamily="50" charset="-128"/>
                  <a:ea typeface="Noto Sans JP" panose="020B0200000000000000" pitchFamily="50" charset="-128"/>
                </a:rPr>
                <a:t>2024</a:t>
              </a:r>
              <a:r>
                <a:rPr lang="ja-JP" altLang="en-US" sz="2000" b="1" dirty="0">
                  <a:solidFill>
                    <a:srgbClr val="85611F"/>
                  </a:solidFill>
                  <a:latin typeface="Noto Sans JP" panose="020B0200000000000000" pitchFamily="50" charset="-128"/>
                  <a:ea typeface="Noto Sans JP" panose="020B0200000000000000" pitchFamily="50" charset="-128"/>
                </a:rPr>
                <a:t>年</a:t>
              </a:r>
              <a:r>
                <a:rPr lang="en-US" altLang="ja-JP" sz="2000" b="1" dirty="0">
                  <a:solidFill>
                    <a:srgbClr val="85611F"/>
                  </a:solidFill>
                  <a:latin typeface="Noto Sans JP" panose="020B0200000000000000" pitchFamily="50" charset="-128"/>
                  <a:ea typeface="Noto Sans JP" panose="020B0200000000000000" pitchFamily="50" charset="-128"/>
                </a:rPr>
                <a:t>1</a:t>
              </a:r>
              <a:r>
                <a:rPr lang="ja-JP" altLang="en-US" sz="2000" b="1" dirty="0">
                  <a:solidFill>
                    <a:srgbClr val="85611F"/>
                  </a:solidFill>
                  <a:latin typeface="Noto Sans JP" panose="020B0200000000000000" pitchFamily="50" charset="-128"/>
                  <a:ea typeface="Noto Sans JP" panose="020B0200000000000000" pitchFamily="50" charset="-128"/>
                </a:rPr>
                <a:t>月期第</a:t>
              </a:r>
              <a:r>
                <a:rPr lang="en-US" altLang="ja-JP" sz="2000" b="1" dirty="0">
                  <a:solidFill>
                    <a:srgbClr val="85611F"/>
                  </a:solidFill>
                  <a:latin typeface="Noto Sans JP" panose="020B0200000000000000" pitchFamily="50" charset="-128"/>
                  <a:ea typeface="Noto Sans JP" panose="020B0200000000000000" pitchFamily="50" charset="-128"/>
                </a:rPr>
                <a:t>2</a:t>
              </a:r>
              <a:r>
                <a:rPr lang="ja-JP" altLang="en-US" sz="2000" b="1" dirty="0">
                  <a:solidFill>
                    <a:srgbClr val="85611F"/>
                  </a:solidFill>
                  <a:latin typeface="Noto Sans JP" panose="020B0200000000000000" pitchFamily="50" charset="-128"/>
                  <a:ea typeface="Noto Sans JP" panose="020B0200000000000000" pitchFamily="50" charset="-128"/>
                </a:rPr>
                <a:t>四半期業績ハイライト</a:t>
              </a:r>
              <a:endParaRPr lang="en-US" altLang="ja-JP" sz="2000" b="1" dirty="0">
                <a:solidFill>
                  <a:srgbClr val="85611F"/>
                </a:solidFill>
                <a:latin typeface="Noto Sans JP" panose="020B0200000000000000" pitchFamily="50" charset="-128"/>
                <a:ea typeface="Noto Sans JP" panose="020B0200000000000000" pitchFamily="50" charset="-128"/>
              </a:endParaRPr>
            </a:p>
            <a:p>
              <a:pPr indent="180975">
                <a:lnSpc>
                  <a:spcPct val="250000"/>
                </a:lnSpc>
              </a:pPr>
              <a:r>
                <a:rPr lang="ja-JP" altLang="en-US" sz="1200" dirty="0">
                  <a:latin typeface="Noto Sans JP" panose="020B0200000000000000" pitchFamily="50" charset="-128"/>
                  <a:ea typeface="Noto Sans JP" panose="020B0200000000000000" pitchFamily="50" charset="-128"/>
                </a:rPr>
                <a:t>・全社（連結）</a:t>
              </a:r>
              <a:endParaRPr lang="en-US" altLang="ja-JP" sz="1200" dirty="0">
                <a:latin typeface="Noto Sans JP" panose="020B0200000000000000" pitchFamily="50" charset="-128"/>
                <a:ea typeface="Noto Sans JP" panose="020B0200000000000000" pitchFamily="50" charset="-128"/>
              </a:endParaRPr>
            </a:p>
            <a:p>
              <a:pPr indent="180975">
                <a:lnSpc>
                  <a:spcPct val="250000"/>
                </a:lnSpc>
              </a:pPr>
              <a:r>
                <a:rPr lang="ja-JP" altLang="en-US" sz="1200" dirty="0">
                  <a:latin typeface="Noto Sans JP" panose="020B0200000000000000" pitchFamily="50" charset="-128"/>
                  <a:ea typeface="Noto Sans JP" panose="020B0200000000000000" pitchFamily="50" charset="-128"/>
                </a:rPr>
                <a:t>・文房具事業</a:t>
              </a:r>
              <a:endParaRPr lang="en-US" altLang="ja-JP" sz="1200" dirty="0">
                <a:latin typeface="Noto Sans JP" panose="020B0200000000000000" pitchFamily="50" charset="-128"/>
                <a:ea typeface="Noto Sans JP" panose="020B0200000000000000" pitchFamily="50" charset="-128"/>
              </a:endParaRPr>
            </a:p>
            <a:p>
              <a:pPr indent="180975">
                <a:lnSpc>
                  <a:spcPct val="250000"/>
                </a:lnSpc>
              </a:pPr>
              <a:r>
                <a:rPr lang="ja-JP" altLang="en-US" sz="1200" dirty="0">
                  <a:latin typeface="Noto Sans JP" panose="020B0200000000000000" pitchFamily="50" charset="-128"/>
                  <a:ea typeface="Noto Sans JP" panose="020B0200000000000000" pitchFamily="50" charset="-128"/>
                </a:rPr>
                <a:t>・オフィス家具事業</a:t>
              </a:r>
              <a:endParaRPr lang="en-US" altLang="ja-JP" sz="1200" dirty="0">
                <a:latin typeface="Noto Sans JP" panose="020B0200000000000000" pitchFamily="50" charset="-128"/>
                <a:ea typeface="Noto Sans JP" panose="020B0200000000000000" pitchFamily="50" charset="-128"/>
              </a:endParaRPr>
            </a:p>
            <a:p>
              <a:pPr indent="180975">
                <a:lnSpc>
                  <a:spcPct val="250000"/>
                </a:lnSpc>
              </a:pPr>
              <a:r>
                <a:rPr lang="ja-JP" altLang="en-US" sz="1200" dirty="0">
                  <a:latin typeface="Noto Sans JP" panose="020B0200000000000000" pitchFamily="50" charset="-128"/>
                  <a:ea typeface="Noto Sans JP" panose="020B0200000000000000" pitchFamily="50" charset="-128"/>
                </a:rPr>
                <a:t>・オフィスサービス事業</a:t>
              </a:r>
              <a:endParaRPr lang="en-US" altLang="ja-JP" sz="1200" dirty="0">
                <a:latin typeface="Noto Sans JP" panose="020B0200000000000000" pitchFamily="50" charset="-128"/>
                <a:ea typeface="Noto Sans JP" panose="020B0200000000000000" pitchFamily="50" charset="-128"/>
              </a:endParaRPr>
            </a:p>
            <a:p>
              <a:pPr>
                <a:lnSpc>
                  <a:spcPct val="250000"/>
                </a:lnSpc>
              </a:pPr>
              <a:r>
                <a:rPr lang="ja-JP" altLang="en-US" sz="2000" b="1" dirty="0">
                  <a:solidFill>
                    <a:srgbClr val="85611F"/>
                  </a:solidFill>
                  <a:latin typeface="Noto Sans JP" panose="020B0200000000000000" pitchFamily="50" charset="-128"/>
                  <a:ea typeface="Noto Sans JP" panose="020B0200000000000000" pitchFamily="50" charset="-128"/>
                </a:rPr>
                <a:t>業績予想の修正について</a:t>
              </a:r>
              <a:endParaRPr lang="en-US" altLang="ja-JP" sz="2000" b="1" dirty="0">
                <a:solidFill>
                  <a:srgbClr val="85611F"/>
                </a:solidFill>
                <a:latin typeface="Noto Sans JP" panose="020B0200000000000000" pitchFamily="50" charset="-128"/>
                <a:ea typeface="Noto Sans JP" panose="020B0200000000000000" pitchFamily="50" charset="-128"/>
              </a:endParaRPr>
            </a:p>
            <a:p>
              <a:pPr>
                <a:lnSpc>
                  <a:spcPct val="250000"/>
                </a:lnSpc>
              </a:pPr>
              <a:r>
                <a:rPr lang="ja-JP" altLang="en-US" sz="2000" b="1" dirty="0">
                  <a:solidFill>
                    <a:srgbClr val="85611F"/>
                  </a:solidFill>
                  <a:latin typeface="Noto Sans JP" panose="020B0200000000000000" pitchFamily="50" charset="-128"/>
                  <a:ea typeface="Noto Sans JP" panose="020B0200000000000000" pitchFamily="50" charset="-128"/>
                </a:rPr>
                <a:t>今後の成長戦略</a:t>
              </a:r>
              <a:endParaRPr lang="en-US" altLang="ja-JP" sz="2000" b="1" dirty="0">
                <a:solidFill>
                  <a:srgbClr val="85611F"/>
                </a:solidFill>
                <a:latin typeface="Noto Sans JP" panose="020B0200000000000000" pitchFamily="50" charset="-128"/>
                <a:ea typeface="Noto Sans JP" panose="020B0200000000000000" pitchFamily="50" charset="-128"/>
              </a:endParaRPr>
            </a:p>
            <a:p>
              <a:pPr>
                <a:lnSpc>
                  <a:spcPct val="250000"/>
                </a:lnSpc>
              </a:pPr>
              <a:r>
                <a:rPr lang="en-US" altLang="ja-JP" sz="2000" b="1" dirty="0">
                  <a:solidFill>
                    <a:srgbClr val="85611F"/>
                  </a:solidFill>
                  <a:latin typeface="Noto Sans JP" panose="020B0200000000000000" pitchFamily="50" charset="-128"/>
                  <a:ea typeface="Noto Sans JP" panose="020B0200000000000000" pitchFamily="50" charset="-128"/>
                </a:rPr>
                <a:t>Appendix </a:t>
              </a:r>
            </a:p>
          </p:txBody>
        </p:sp>
        <p:sp>
          <p:nvSpPr>
            <p:cNvPr id="16" name="テキスト ボックス 15">
              <a:extLst>
                <a:ext uri="{FF2B5EF4-FFF2-40B4-BE49-F238E27FC236}">
                  <a16:creationId xmlns:a16="http://schemas.microsoft.com/office/drawing/2014/main" id="{8BCC0443-5E83-BD44-8F1D-9F7E594C3746}"/>
                </a:ext>
              </a:extLst>
            </p:cNvPr>
            <p:cNvSpPr txBox="1"/>
            <p:nvPr/>
          </p:nvSpPr>
          <p:spPr>
            <a:xfrm>
              <a:off x="4364267" y="438536"/>
              <a:ext cx="1063767" cy="5655074"/>
            </a:xfrm>
            <a:prstGeom prst="rect">
              <a:avLst/>
            </a:prstGeom>
            <a:noFill/>
          </p:spPr>
          <p:txBody>
            <a:bodyPr wrap="square">
              <a:spAutoFit/>
            </a:bodyPr>
            <a:lstStyle/>
            <a:p>
              <a:pPr>
                <a:lnSpc>
                  <a:spcPct val="250000"/>
                </a:lnSpc>
              </a:pPr>
              <a:r>
                <a:rPr lang="en-US" altLang="ja-JP" sz="2000" b="1" dirty="0">
                  <a:solidFill>
                    <a:srgbClr val="85611F"/>
                  </a:solidFill>
                  <a:latin typeface="Raleway" pitchFamily="2" charset="0"/>
                  <a:ea typeface="Noto Sans JP" panose="020B0200000000000000" pitchFamily="50" charset="-128"/>
                </a:rPr>
                <a:t>1.</a:t>
              </a:r>
            </a:p>
            <a:p>
              <a:pPr>
                <a:lnSpc>
                  <a:spcPct val="250000"/>
                </a:lnSpc>
              </a:pPr>
              <a:r>
                <a:rPr lang="en-US" altLang="ja-JP" sz="2000" b="1" dirty="0">
                  <a:solidFill>
                    <a:srgbClr val="85611F"/>
                  </a:solidFill>
                  <a:latin typeface="Raleway" pitchFamily="2" charset="0"/>
                  <a:ea typeface="Noto Sans JP" panose="020B0200000000000000" pitchFamily="50" charset="-128"/>
                </a:rPr>
                <a:t>2.</a:t>
              </a:r>
            </a:p>
            <a:p>
              <a:pPr>
                <a:lnSpc>
                  <a:spcPct val="250000"/>
                </a:lnSpc>
              </a:pPr>
              <a:endParaRPr lang="en-US" altLang="ja-JP" sz="2800" b="1" dirty="0">
                <a:solidFill>
                  <a:srgbClr val="85611F"/>
                </a:solidFill>
                <a:latin typeface="Raleway" pitchFamily="2" charset="0"/>
                <a:ea typeface="Noto Sans JP" panose="020B0200000000000000" pitchFamily="50" charset="-128"/>
              </a:endParaRPr>
            </a:p>
            <a:p>
              <a:pPr>
                <a:lnSpc>
                  <a:spcPct val="250000"/>
                </a:lnSpc>
              </a:pPr>
              <a:endParaRPr lang="en-US" altLang="ja-JP" sz="2000" b="1" dirty="0">
                <a:solidFill>
                  <a:srgbClr val="85611F"/>
                </a:solidFill>
                <a:latin typeface="Raleway" pitchFamily="2" charset="0"/>
                <a:ea typeface="Noto Sans JP" panose="020B0200000000000000" pitchFamily="50" charset="-128"/>
              </a:endParaRPr>
            </a:p>
            <a:p>
              <a:pPr>
                <a:lnSpc>
                  <a:spcPct val="250000"/>
                </a:lnSpc>
              </a:pPr>
              <a:r>
                <a:rPr lang="en-US" altLang="ja-JP" sz="2000" b="1" dirty="0">
                  <a:solidFill>
                    <a:srgbClr val="85611F"/>
                  </a:solidFill>
                  <a:latin typeface="Raleway" pitchFamily="2" charset="0"/>
                  <a:ea typeface="Noto Sans JP" panose="020B0200000000000000" pitchFamily="50" charset="-128"/>
                </a:rPr>
                <a:t>3.</a:t>
              </a:r>
            </a:p>
            <a:p>
              <a:pPr>
                <a:lnSpc>
                  <a:spcPct val="250000"/>
                </a:lnSpc>
              </a:pPr>
              <a:r>
                <a:rPr lang="en-US" altLang="ja-JP" sz="2000" b="1" dirty="0">
                  <a:solidFill>
                    <a:srgbClr val="85611F"/>
                  </a:solidFill>
                  <a:latin typeface="Raleway" pitchFamily="2" charset="0"/>
                  <a:ea typeface="Noto Sans JP" panose="020B0200000000000000" pitchFamily="50" charset="-128"/>
                </a:rPr>
                <a:t>4.</a:t>
              </a:r>
            </a:p>
            <a:p>
              <a:pPr>
                <a:lnSpc>
                  <a:spcPct val="250000"/>
                </a:lnSpc>
              </a:pPr>
              <a:r>
                <a:rPr lang="en-US" altLang="ja-JP" sz="2000" b="1" dirty="0">
                  <a:solidFill>
                    <a:srgbClr val="85611F"/>
                  </a:solidFill>
                  <a:latin typeface="Raleway" pitchFamily="2" charset="0"/>
                  <a:ea typeface="Noto Sans JP" panose="020B0200000000000000" pitchFamily="50" charset="-128"/>
                </a:rPr>
                <a:t>5.</a:t>
              </a:r>
            </a:p>
          </p:txBody>
        </p:sp>
        <p:cxnSp>
          <p:nvCxnSpPr>
            <p:cNvPr id="18" name="直線コネクタ 17">
              <a:extLst>
                <a:ext uri="{FF2B5EF4-FFF2-40B4-BE49-F238E27FC236}">
                  <a16:creationId xmlns:a16="http://schemas.microsoft.com/office/drawing/2014/main" id="{89B13949-E28C-0EF8-9178-75571020BA75}"/>
                </a:ext>
              </a:extLst>
            </p:cNvPr>
            <p:cNvCxnSpPr/>
            <p:nvPr/>
          </p:nvCxnSpPr>
          <p:spPr>
            <a:xfrm>
              <a:off x="4448783" y="1196975"/>
              <a:ext cx="5123234" cy="0"/>
            </a:xfrm>
            <a:prstGeom prst="line">
              <a:avLst/>
            </a:prstGeom>
            <a:ln w="12700">
              <a:solidFill>
                <a:srgbClr val="85611F"/>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C88A161-ACA4-7D3A-BB76-8F4E51421EA0}"/>
                </a:ext>
              </a:extLst>
            </p:cNvPr>
            <p:cNvCxnSpPr/>
            <p:nvPr/>
          </p:nvCxnSpPr>
          <p:spPr>
            <a:xfrm>
              <a:off x="4448783" y="1994643"/>
              <a:ext cx="5123234" cy="0"/>
            </a:xfrm>
            <a:prstGeom prst="line">
              <a:avLst/>
            </a:prstGeom>
            <a:ln w="12700">
              <a:solidFill>
                <a:srgbClr val="85611F"/>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971384-1969-AC2C-473A-6B2B990D156E}"/>
                </a:ext>
              </a:extLst>
            </p:cNvPr>
            <p:cNvCxnSpPr/>
            <p:nvPr/>
          </p:nvCxnSpPr>
          <p:spPr>
            <a:xfrm>
              <a:off x="4448783" y="4627596"/>
              <a:ext cx="5123234" cy="0"/>
            </a:xfrm>
            <a:prstGeom prst="line">
              <a:avLst/>
            </a:prstGeom>
            <a:ln w="12700">
              <a:solidFill>
                <a:srgbClr val="85611F"/>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F5651E2-A5EB-2C1A-0891-DC407B37C515}"/>
                </a:ext>
              </a:extLst>
            </p:cNvPr>
            <p:cNvCxnSpPr/>
            <p:nvPr/>
          </p:nvCxnSpPr>
          <p:spPr>
            <a:xfrm>
              <a:off x="4448783" y="5399324"/>
              <a:ext cx="5123234" cy="0"/>
            </a:xfrm>
            <a:prstGeom prst="line">
              <a:avLst/>
            </a:prstGeom>
            <a:ln w="12700">
              <a:solidFill>
                <a:srgbClr val="85611F"/>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00CB86-0CDB-AD77-1A21-E3E8C6F36EBC}"/>
                </a:ext>
              </a:extLst>
            </p:cNvPr>
            <p:cNvCxnSpPr/>
            <p:nvPr/>
          </p:nvCxnSpPr>
          <p:spPr>
            <a:xfrm>
              <a:off x="4448783" y="6138626"/>
              <a:ext cx="5123234" cy="0"/>
            </a:xfrm>
            <a:prstGeom prst="line">
              <a:avLst/>
            </a:prstGeom>
            <a:ln w="12700">
              <a:solidFill>
                <a:srgbClr val="85611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5058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EE116DFA-0AF4-A44A-84BE-FDD44591E4E6}"/>
              </a:ext>
            </a:extLst>
          </p:cNvPr>
          <p:cNvSpPr/>
          <p:nvPr/>
        </p:nvSpPr>
        <p:spPr>
          <a:xfrm>
            <a:off x="300038" y="304800"/>
            <a:ext cx="4689276" cy="6248400"/>
          </a:xfrm>
          <a:custGeom>
            <a:avLst/>
            <a:gdLst>
              <a:gd name="connsiteX0" fmla="*/ 0 w 4689276"/>
              <a:gd name="connsiteY0" fmla="*/ 0 h 6248400"/>
              <a:gd name="connsiteX1" fmla="*/ 4689276 w 4689276"/>
              <a:gd name="connsiteY1" fmla="*/ 0 h 6248400"/>
              <a:gd name="connsiteX2" fmla="*/ 4689276 w 4689276"/>
              <a:gd name="connsiteY2" fmla="*/ 6248400 h 6248400"/>
              <a:gd name="connsiteX3" fmla="*/ 0 w 4689276"/>
              <a:gd name="connsiteY3" fmla="*/ 6248400 h 6248400"/>
            </a:gdLst>
            <a:ahLst/>
            <a:cxnLst>
              <a:cxn ang="0">
                <a:pos x="connsiteX0" y="connsiteY0"/>
              </a:cxn>
              <a:cxn ang="0">
                <a:pos x="connsiteX1" y="connsiteY1"/>
              </a:cxn>
              <a:cxn ang="0">
                <a:pos x="connsiteX2" y="connsiteY2"/>
              </a:cxn>
              <a:cxn ang="0">
                <a:pos x="connsiteX3" y="connsiteY3"/>
              </a:cxn>
            </a:cxnLst>
            <a:rect l="l" t="t" r="r" b="b"/>
            <a:pathLst>
              <a:path w="4689276" h="6248400">
                <a:moveTo>
                  <a:pt x="0" y="0"/>
                </a:moveTo>
                <a:lnTo>
                  <a:pt x="4689276" y="0"/>
                </a:lnTo>
                <a:lnTo>
                  <a:pt x="4689276" y="6248400"/>
                </a:lnTo>
                <a:lnTo>
                  <a:pt x="0" y="62484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 name="テキスト ボックス 4">
            <a:extLst>
              <a:ext uri="{FF2B5EF4-FFF2-40B4-BE49-F238E27FC236}">
                <a16:creationId xmlns:a16="http://schemas.microsoft.com/office/drawing/2014/main" id="{4DD2F5ED-D65C-8AA2-AF5F-7132FAD5D411}"/>
              </a:ext>
            </a:extLst>
          </p:cNvPr>
          <p:cNvSpPr txBox="1"/>
          <p:nvPr/>
        </p:nvSpPr>
        <p:spPr>
          <a:xfrm>
            <a:off x="6096000" y="1684898"/>
            <a:ext cx="6670076" cy="400110"/>
          </a:xfrm>
          <a:prstGeom prst="rect">
            <a:avLst/>
          </a:prstGeom>
          <a:noFill/>
        </p:spPr>
        <p:txBody>
          <a:bodyPr wrap="square">
            <a:spAutoFit/>
          </a:bodyPr>
          <a:lstStyle/>
          <a:p>
            <a:r>
              <a:rPr lang="ja-JP" altLang="en-US" sz="2000" b="1" dirty="0">
                <a:latin typeface="Noto Sans JP" panose="020B0200000000000000" pitchFamily="50" charset="-128"/>
                <a:ea typeface="Noto Sans JP" panose="020B0200000000000000" pitchFamily="50" charset="-128"/>
              </a:rPr>
              <a:t>新製品「</a:t>
            </a:r>
            <a:r>
              <a:rPr lang="en-US" altLang="ja-JP" sz="2000" b="1" dirty="0" err="1">
                <a:latin typeface="Noto Sans JP" panose="020B0200000000000000" pitchFamily="50" charset="-128"/>
                <a:ea typeface="Noto Sans JP" panose="020B0200000000000000" pitchFamily="50" charset="-128"/>
              </a:rPr>
              <a:t>SolarTech</a:t>
            </a:r>
            <a:r>
              <a:rPr lang="ja-JP" altLang="en-US" sz="2000" b="1" dirty="0">
                <a:latin typeface="Noto Sans JP" panose="020B0200000000000000" pitchFamily="50" charset="-128"/>
                <a:ea typeface="Noto Sans JP" panose="020B0200000000000000" pitchFamily="50" charset="-128"/>
              </a:rPr>
              <a:t>」の市場投入</a:t>
            </a:r>
            <a:endParaRPr lang="en-US" altLang="ja-JP" sz="2000" b="1" dirty="0">
              <a:latin typeface="Noto Sans JP" panose="020B0200000000000000" pitchFamily="50" charset="-128"/>
              <a:ea typeface="Noto Sans JP" panose="020B0200000000000000" pitchFamily="50" charset="-128"/>
            </a:endParaRPr>
          </a:p>
        </p:txBody>
      </p:sp>
      <p:sp>
        <p:nvSpPr>
          <p:cNvPr id="4" name="テキスト ボックス 3">
            <a:extLst>
              <a:ext uri="{FF2B5EF4-FFF2-40B4-BE49-F238E27FC236}">
                <a16:creationId xmlns:a16="http://schemas.microsoft.com/office/drawing/2014/main" id="{5EE90F55-695F-AAEE-AB52-0E313B5469BA}"/>
              </a:ext>
            </a:extLst>
          </p:cNvPr>
          <p:cNvSpPr txBox="1"/>
          <p:nvPr/>
        </p:nvSpPr>
        <p:spPr>
          <a:xfrm>
            <a:off x="6163733" y="2618045"/>
            <a:ext cx="3150476" cy="3077446"/>
          </a:xfrm>
          <a:prstGeom prst="rect">
            <a:avLst/>
          </a:prstGeom>
          <a:noFill/>
        </p:spPr>
        <p:txBody>
          <a:bodyPr wrap="square">
            <a:spAutoFit/>
          </a:bodyPr>
          <a:lstStyle/>
          <a:p>
            <a:pPr>
              <a:lnSpc>
                <a:spcPct val="200000"/>
              </a:lnSpc>
            </a:pP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第</a:t>
            </a:r>
            <a:r>
              <a:rPr lang="en-US" altLang="ja-JP" sz="2000" b="1" dirty="0">
                <a:solidFill>
                  <a:schemeClr val="bg1">
                    <a:lumMod val="85000"/>
                  </a:schemeClr>
                </a:solidFill>
                <a:latin typeface="Noto Sans JP" panose="020B0200000000000000" pitchFamily="50" charset="-128"/>
                <a:ea typeface="Noto Sans JP" panose="020B0200000000000000" pitchFamily="50" charset="-128"/>
              </a:rPr>
              <a:t>1</a:t>
            </a: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章</a:t>
            </a:r>
            <a:endParaRPr lang="en-US" altLang="ja-JP" sz="2000" b="1" dirty="0">
              <a:solidFill>
                <a:schemeClr val="bg1">
                  <a:lumMod val="85000"/>
                </a:schemeClr>
              </a:solidFill>
              <a:latin typeface="Noto Sans JP" panose="020B0200000000000000" pitchFamily="50" charset="-128"/>
              <a:ea typeface="Noto Sans JP" panose="020B0200000000000000" pitchFamily="50" charset="-128"/>
            </a:endParaRPr>
          </a:p>
          <a:p>
            <a:pPr>
              <a:lnSpc>
                <a:spcPct val="200000"/>
              </a:lnSpc>
            </a:pP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第</a:t>
            </a:r>
            <a:r>
              <a:rPr lang="en-US" altLang="ja-JP" sz="2000" b="1" dirty="0">
                <a:solidFill>
                  <a:schemeClr val="bg1">
                    <a:lumMod val="85000"/>
                  </a:schemeClr>
                </a:solidFill>
                <a:latin typeface="Noto Sans JP" panose="020B0200000000000000" pitchFamily="50" charset="-128"/>
                <a:ea typeface="Noto Sans JP" panose="020B0200000000000000" pitchFamily="50" charset="-128"/>
              </a:rPr>
              <a:t>2</a:t>
            </a: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章</a:t>
            </a:r>
            <a:endParaRPr lang="en-US" altLang="ja-JP" sz="2000" b="1" dirty="0">
              <a:solidFill>
                <a:schemeClr val="bg1">
                  <a:lumMod val="85000"/>
                </a:schemeClr>
              </a:solidFill>
              <a:latin typeface="Noto Sans JP" panose="020B0200000000000000" pitchFamily="50" charset="-128"/>
              <a:ea typeface="Noto Sans JP" panose="020B0200000000000000" pitchFamily="50" charset="-128"/>
            </a:endParaRPr>
          </a:p>
          <a:p>
            <a:pPr>
              <a:lnSpc>
                <a:spcPct val="200000"/>
              </a:lnSpc>
            </a:pPr>
            <a:r>
              <a:rPr lang="ja-JP" altLang="en-US" sz="2000" b="1" dirty="0">
                <a:solidFill>
                  <a:srgbClr val="0606A2"/>
                </a:solidFill>
                <a:latin typeface="Noto Sans JP" panose="020B0200000000000000" pitchFamily="50" charset="-128"/>
                <a:ea typeface="Noto Sans JP" panose="020B0200000000000000" pitchFamily="50" charset="-128"/>
              </a:rPr>
              <a:t>第</a:t>
            </a:r>
            <a:r>
              <a:rPr lang="en-US" altLang="ja-JP" sz="2000" b="1" dirty="0">
                <a:solidFill>
                  <a:srgbClr val="0606A2"/>
                </a:solidFill>
                <a:latin typeface="Noto Sans JP" panose="020B0200000000000000" pitchFamily="50" charset="-128"/>
                <a:ea typeface="Noto Sans JP" panose="020B0200000000000000" pitchFamily="50" charset="-128"/>
              </a:rPr>
              <a:t>3</a:t>
            </a:r>
            <a:r>
              <a:rPr lang="ja-JP" altLang="en-US" sz="2000" b="1" dirty="0">
                <a:solidFill>
                  <a:srgbClr val="0606A2"/>
                </a:solidFill>
                <a:latin typeface="Noto Sans JP" panose="020B0200000000000000" pitchFamily="50" charset="-128"/>
                <a:ea typeface="Noto Sans JP" panose="020B0200000000000000" pitchFamily="50" charset="-128"/>
              </a:rPr>
              <a:t>章</a:t>
            </a:r>
            <a:endParaRPr lang="en-US" altLang="ja-JP" sz="2000" b="1" dirty="0">
              <a:solidFill>
                <a:srgbClr val="0606A2"/>
              </a:solidFill>
              <a:latin typeface="Noto Sans JP" panose="020B0200000000000000" pitchFamily="50" charset="-128"/>
              <a:ea typeface="Noto Sans JP" panose="020B0200000000000000" pitchFamily="50" charset="-128"/>
            </a:endParaRPr>
          </a:p>
          <a:p>
            <a:pPr>
              <a:lnSpc>
                <a:spcPct val="200000"/>
              </a:lnSpc>
            </a:pP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第</a:t>
            </a:r>
            <a:r>
              <a:rPr lang="en-US" altLang="ja-JP" sz="2000" b="1" dirty="0">
                <a:solidFill>
                  <a:schemeClr val="bg1">
                    <a:lumMod val="85000"/>
                  </a:schemeClr>
                </a:solidFill>
                <a:latin typeface="Noto Sans JP" panose="020B0200000000000000" pitchFamily="50" charset="-128"/>
                <a:ea typeface="Noto Sans JP" panose="020B0200000000000000" pitchFamily="50" charset="-128"/>
              </a:rPr>
              <a:t>4</a:t>
            </a: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章</a:t>
            </a:r>
            <a:endParaRPr lang="en-US" altLang="ja-JP" sz="2000" b="1" dirty="0">
              <a:solidFill>
                <a:schemeClr val="bg1">
                  <a:lumMod val="85000"/>
                </a:schemeClr>
              </a:solidFill>
              <a:latin typeface="Noto Sans JP" panose="020B0200000000000000" pitchFamily="50" charset="-128"/>
              <a:ea typeface="Noto Sans JP" panose="020B0200000000000000" pitchFamily="50" charset="-128"/>
            </a:endParaRPr>
          </a:p>
          <a:p>
            <a:pPr>
              <a:lnSpc>
                <a:spcPct val="200000"/>
              </a:lnSpc>
            </a:pP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補足</a:t>
            </a:r>
            <a:endParaRPr lang="en-US" altLang="ja-JP" sz="2000" b="1" dirty="0">
              <a:solidFill>
                <a:schemeClr val="bg1">
                  <a:lumMod val="85000"/>
                </a:schemeClr>
              </a:solidFill>
              <a:latin typeface="Noto Sans JP" panose="020B0200000000000000" pitchFamily="50" charset="-128"/>
              <a:ea typeface="Noto Sans JP" panose="020B0200000000000000" pitchFamily="50" charset="-128"/>
            </a:endParaRPr>
          </a:p>
        </p:txBody>
      </p:sp>
      <p:cxnSp>
        <p:nvCxnSpPr>
          <p:cNvPr id="8" name="直線コネクタ 7">
            <a:extLst>
              <a:ext uri="{FF2B5EF4-FFF2-40B4-BE49-F238E27FC236}">
                <a16:creationId xmlns:a16="http://schemas.microsoft.com/office/drawing/2014/main" id="{299585E7-992E-36DA-6898-C22346DEC763}"/>
              </a:ext>
            </a:extLst>
          </p:cNvPr>
          <p:cNvCxnSpPr>
            <a:cxnSpLocks/>
          </p:cNvCxnSpPr>
          <p:nvPr/>
        </p:nvCxnSpPr>
        <p:spPr>
          <a:xfrm>
            <a:off x="6096000" y="2511882"/>
            <a:ext cx="5329238" cy="0"/>
          </a:xfrm>
          <a:prstGeom prst="line">
            <a:avLst/>
          </a:prstGeom>
          <a:ln w="22225">
            <a:solidFill>
              <a:srgbClr val="0606A2"/>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278B072-39D4-DFC3-1BAF-873B43D7F038}"/>
              </a:ext>
            </a:extLst>
          </p:cNvPr>
          <p:cNvCxnSpPr>
            <a:cxnSpLocks/>
          </p:cNvCxnSpPr>
          <p:nvPr/>
        </p:nvCxnSpPr>
        <p:spPr>
          <a:xfrm>
            <a:off x="6096000" y="5915481"/>
            <a:ext cx="5329238" cy="0"/>
          </a:xfrm>
          <a:prstGeom prst="line">
            <a:avLst/>
          </a:prstGeom>
          <a:ln w="22225">
            <a:solidFill>
              <a:srgbClr val="0606A2"/>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220ED86-4B17-A5C7-B71D-8A39813DBB5D}"/>
              </a:ext>
            </a:extLst>
          </p:cNvPr>
          <p:cNvSpPr txBox="1"/>
          <p:nvPr/>
        </p:nvSpPr>
        <p:spPr>
          <a:xfrm>
            <a:off x="7374466" y="2618045"/>
            <a:ext cx="3150476" cy="3077446"/>
          </a:xfrm>
          <a:prstGeom prst="rect">
            <a:avLst/>
          </a:prstGeom>
          <a:noFill/>
        </p:spPr>
        <p:txBody>
          <a:bodyPr wrap="square">
            <a:spAutoFit/>
          </a:bodyPr>
          <a:lstStyle/>
          <a:p>
            <a:pPr>
              <a:lnSpc>
                <a:spcPct val="200000"/>
              </a:lnSpc>
            </a:pP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太陽光発電の現状</a:t>
            </a:r>
            <a:endParaRPr lang="en-US" altLang="ja-JP" sz="2000" b="1" dirty="0">
              <a:solidFill>
                <a:schemeClr val="bg1">
                  <a:lumMod val="85000"/>
                </a:schemeClr>
              </a:solidFill>
              <a:latin typeface="Noto Sans JP" panose="020B0200000000000000" pitchFamily="50" charset="-128"/>
              <a:ea typeface="Noto Sans JP" panose="020B0200000000000000" pitchFamily="50" charset="-128"/>
            </a:endParaRPr>
          </a:p>
          <a:p>
            <a:pPr>
              <a:lnSpc>
                <a:spcPct val="200000"/>
              </a:lnSpc>
            </a:pPr>
            <a:r>
              <a:rPr lang="en-US" altLang="ja-JP" sz="2000" b="1" dirty="0" err="1">
                <a:solidFill>
                  <a:schemeClr val="bg1">
                    <a:lumMod val="85000"/>
                  </a:schemeClr>
                </a:solidFill>
                <a:latin typeface="Noto Sans JP" panose="020B0200000000000000" pitchFamily="50" charset="-128"/>
                <a:ea typeface="Noto Sans JP" panose="020B0200000000000000" pitchFamily="50" charset="-128"/>
              </a:rPr>
              <a:t>SolarTech</a:t>
            </a: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の特徴</a:t>
            </a:r>
          </a:p>
          <a:p>
            <a:pPr>
              <a:lnSpc>
                <a:spcPct val="200000"/>
              </a:lnSpc>
            </a:pPr>
            <a:r>
              <a:rPr lang="ja-JP" altLang="en-US" sz="2000" b="1" dirty="0">
                <a:solidFill>
                  <a:srgbClr val="0606A2"/>
                </a:solidFill>
                <a:latin typeface="Noto Sans JP" panose="020B0200000000000000" pitchFamily="50" charset="-128"/>
                <a:ea typeface="Noto Sans JP" panose="020B0200000000000000" pitchFamily="50" charset="-128"/>
              </a:rPr>
              <a:t>市場調査の結果</a:t>
            </a:r>
          </a:p>
          <a:p>
            <a:pPr>
              <a:lnSpc>
                <a:spcPct val="200000"/>
              </a:lnSpc>
            </a:pP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事業戦略</a:t>
            </a:r>
            <a:endParaRPr lang="en-US" altLang="ja-JP" sz="2000" b="1" dirty="0">
              <a:solidFill>
                <a:schemeClr val="bg1">
                  <a:lumMod val="85000"/>
                </a:schemeClr>
              </a:solidFill>
              <a:latin typeface="Noto Sans JP" panose="020B0200000000000000" pitchFamily="50" charset="-128"/>
              <a:ea typeface="Noto Sans JP" panose="020B0200000000000000" pitchFamily="50" charset="-128"/>
            </a:endParaRPr>
          </a:p>
          <a:p>
            <a:pPr>
              <a:lnSpc>
                <a:spcPct val="200000"/>
              </a:lnSpc>
            </a:pPr>
            <a:r>
              <a:rPr lang="ja-JP" altLang="en-US" sz="2000" b="1" dirty="0">
                <a:solidFill>
                  <a:schemeClr val="bg1">
                    <a:lumMod val="85000"/>
                  </a:schemeClr>
                </a:solidFill>
                <a:latin typeface="Noto Sans JP" panose="020B0200000000000000" pitchFamily="50" charset="-128"/>
                <a:ea typeface="Noto Sans JP" panose="020B0200000000000000" pitchFamily="50" charset="-128"/>
              </a:rPr>
              <a:t>よくいただく質問</a:t>
            </a:r>
            <a:endParaRPr lang="en-US" altLang="ja-JP" sz="2000" b="1" dirty="0">
              <a:solidFill>
                <a:schemeClr val="bg1">
                  <a:lumMod val="85000"/>
                </a:schemeClr>
              </a:solidFill>
              <a:latin typeface="Noto Sans JP" panose="020B0200000000000000" pitchFamily="50" charset="-128"/>
              <a:ea typeface="Noto Sans JP" panose="020B0200000000000000" pitchFamily="50" charset="-128"/>
            </a:endParaRPr>
          </a:p>
        </p:txBody>
      </p:sp>
      <p:sp>
        <p:nvSpPr>
          <p:cNvPr id="21" name="テキスト ボックス 20">
            <a:extLst>
              <a:ext uri="{FF2B5EF4-FFF2-40B4-BE49-F238E27FC236}">
                <a16:creationId xmlns:a16="http://schemas.microsoft.com/office/drawing/2014/main" id="{4D4DB6CF-EAB9-7C3C-090B-709517800895}"/>
              </a:ext>
            </a:extLst>
          </p:cNvPr>
          <p:cNvSpPr txBox="1"/>
          <p:nvPr/>
        </p:nvSpPr>
        <p:spPr>
          <a:xfrm>
            <a:off x="6163733" y="1284789"/>
            <a:ext cx="662151" cy="339060"/>
          </a:xfrm>
          <a:prstGeom prst="roundRect">
            <a:avLst/>
          </a:prstGeom>
          <a:solidFill>
            <a:schemeClr val="tx1"/>
          </a:solidFill>
        </p:spPr>
        <p:txBody>
          <a:bodyPr wrap="square">
            <a:spAutoFit/>
          </a:bodyPr>
          <a:lstStyle/>
          <a:p>
            <a:pPr algn="ctr"/>
            <a:r>
              <a:rPr lang="en-US" altLang="ja-JP" sz="1400" b="1" dirty="0">
                <a:solidFill>
                  <a:schemeClr val="bg1"/>
                </a:solidFill>
                <a:latin typeface="Raleway" pitchFamily="2" charset="0"/>
                <a:ea typeface="Noto Sans JP" panose="020B0200000000000000" pitchFamily="50" charset="-128"/>
              </a:rPr>
              <a:t>Title</a:t>
            </a:r>
          </a:p>
        </p:txBody>
      </p:sp>
    </p:spTree>
    <p:extLst>
      <p:ext uri="{BB962C8B-B14F-4D97-AF65-F5344CB8AC3E}">
        <p14:creationId xmlns:p14="http://schemas.microsoft.com/office/powerpoint/2010/main" val="7621467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リーフォーム: 図形 7">
            <a:extLst>
              <a:ext uri="{FF2B5EF4-FFF2-40B4-BE49-F238E27FC236}">
                <a16:creationId xmlns:a16="http://schemas.microsoft.com/office/drawing/2014/main" id="{8DCE01B3-BCDE-8D9E-25A3-EADEACB1A3BC}"/>
              </a:ext>
            </a:extLst>
          </p:cNvPr>
          <p:cNvSpPr/>
          <p:nvPr/>
        </p:nvSpPr>
        <p:spPr>
          <a:xfrm>
            <a:off x="5086" y="0"/>
            <a:ext cx="4755203" cy="6858000"/>
          </a:xfrm>
          <a:custGeom>
            <a:avLst/>
            <a:gdLst>
              <a:gd name="connsiteX0" fmla="*/ 2057400 w 4755203"/>
              <a:gd name="connsiteY0" fmla="*/ 0 h 6858000"/>
              <a:gd name="connsiteX1" fmla="*/ 3601029 w 4755203"/>
              <a:gd name="connsiteY1" fmla="*/ 0 h 6858000"/>
              <a:gd name="connsiteX2" fmla="*/ 4755203 w 4755203"/>
              <a:gd name="connsiteY2" fmla="*/ 3429000 h 6858000"/>
              <a:gd name="connsiteX3" fmla="*/ 3601029 w 4755203"/>
              <a:gd name="connsiteY3" fmla="*/ 6858000 h 6858000"/>
              <a:gd name="connsiteX4" fmla="*/ 2057400 w 4755203"/>
              <a:gd name="connsiteY4" fmla="*/ 6858000 h 6858000"/>
              <a:gd name="connsiteX5" fmla="*/ 3211574 w 4755203"/>
              <a:gd name="connsiteY5" fmla="*/ 3429000 h 6858000"/>
              <a:gd name="connsiteX6" fmla="*/ 0 w 4755203"/>
              <a:gd name="connsiteY6" fmla="*/ 0 h 6858000"/>
              <a:gd name="connsiteX7" fmla="*/ 1543629 w 4755203"/>
              <a:gd name="connsiteY7" fmla="*/ 0 h 6858000"/>
              <a:gd name="connsiteX8" fmla="*/ 2697803 w 4755203"/>
              <a:gd name="connsiteY8" fmla="*/ 3429000 h 6858000"/>
              <a:gd name="connsiteX9" fmla="*/ 1543629 w 4755203"/>
              <a:gd name="connsiteY9" fmla="*/ 6858000 h 6858000"/>
              <a:gd name="connsiteX10" fmla="*/ 0 w 4755203"/>
              <a:gd name="connsiteY10" fmla="*/ 6858000 h 6858000"/>
              <a:gd name="connsiteX11" fmla="*/ 1154174 w 4755203"/>
              <a:gd name="connsiteY11"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55203" h="6858000">
                <a:moveTo>
                  <a:pt x="2057400" y="0"/>
                </a:moveTo>
                <a:lnTo>
                  <a:pt x="3601029" y="0"/>
                </a:lnTo>
                <a:lnTo>
                  <a:pt x="4755203" y="3429000"/>
                </a:lnTo>
                <a:lnTo>
                  <a:pt x="3601029" y="6858000"/>
                </a:lnTo>
                <a:lnTo>
                  <a:pt x="2057400" y="6858000"/>
                </a:lnTo>
                <a:lnTo>
                  <a:pt x="3211574" y="3429000"/>
                </a:lnTo>
                <a:close/>
                <a:moveTo>
                  <a:pt x="0" y="0"/>
                </a:moveTo>
                <a:lnTo>
                  <a:pt x="1543629" y="0"/>
                </a:lnTo>
                <a:lnTo>
                  <a:pt x="2697803" y="3429000"/>
                </a:lnTo>
                <a:lnTo>
                  <a:pt x="1543629" y="6858000"/>
                </a:lnTo>
                <a:lnTo>
                  <a:pt x="0" y="6858000"/>
                </a:lnTo>
                <a:lnTo>
                  <a:pt x="1154174" y="3429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ボックス 2">
            <a:extLst>
              <a:ext uri="{FF2B5EF4-FFF2-40B4-BE49-F238E27FC236}">
                <a16:creationId xmlns:a16="http://schemas.microsoft.com/office/drawing/2014/main" id="{ED9B7E95-3066-4A3E-D180-709160707A4C}"/>
              </a:ext>
            </a:extLst>
          </p:cNvPr>
          <p:cNvSpPr txBox="1"/>
          <p:nvPr/>
        </p:nvSpPr>
        <p:spPr>
          <a:xfrm>
            <a:off x="6096000" y="442436"/>
            <a:ext cx="2697803" cy="598589"/>
          </a:xfrm>
          <a:prstGeom prst="rect">
            <a:avLst/>
          </a:prstGeom>
          <a:noFill/>
        </p:spPr>
        <p:txBody>
          <a:bodyPr wrap="square" tIns="144000" bIns="144000">
            <a:spAutoFit/>
          </a:bodyPr>
          <a:lstStyle/>
          <a:p>
            <a:r>
              <a:rPr lang="en-US" altLang="ja-JP" sz="2000" b="1" dirty="0">
                <a:latin typeface="Raleway" pitchFamily="2" charset="0"/>
                <a:ea typeface="Noto Sans JP" panose="020B0200000000000000" pitchFamily="50" charset="-128"/>
              </a:rPr>
              <a:t>Agenda</a:t>
            </a:r>
            <a:endParaRPr lang="ja-JP" altLang="en-US" sz="2000" b="1" dirty="0">
              <a:latin typeface="Raleway" pitchFamily="2" charset="0"/>
              <a:ea typeface="Noto Sans JP" panose="020B0200000000000000" pitchFamily="50" charset="-128"/>
            </a:endParaRPr>
          </a:p>
        </p:txBody>
      </p:sp>
      <p:grpSp>
        <p:nvGrpSpPr>
          <p:cNvPr id="39" name="グループ化 38">
            <a:extLst>
              <a:ext uri="{FF2B5EF4-FFF2-40B4-BE49-F238E27FC236}">
                <a16:creationId xmlns:a16="http://schemas.microsoft.com/office/drawing/2014/main" id="{55C6CC03-DE8D-9256-A8FE-89755E59BE5C}"/>
              </a:ext>
            </a:extLst>
          </p:cNvPr>
          <p:cNvGrpSpPr/>
          <p:nvPr/>
        </p:nvGrpSpPr>
        <p:grpSpPr>
          <a:xfrm>
            <a:off x="6096000" y="765762"/>
            <a:ext cx="5655694" cy="5670839"/>
            <a:chOff x="5006044" y="422771"/>
            <a:chExt cx="5655694" cy="5670839"/>
          </a:xfrm>
        </p:grpSpPr>
        <p:grpSp>
          <p:nvGrpSpPr>
            <p:cNvPr id="11" name="グループ化 10">
              <a:extLst>
                <a:ext uri="{FF2B5EF4-FFF2-40B4-BE49-F238E27FC236}">
                  <a16:creationId xmlns:a16="http://schemas.microsoft.com/office/drawing/2014/main" id="{FDBBE3B8-A7B8-933F-A1A1-4EAB02849E1A}"/>
                </a:ext>
              </a:extLst>
            </p:cNvPr>
            <p:cNvGrpSpPr/>
            <p:nvPr/>
          </p:nvGrpSpPr>
          <p:grpSpPr>
            <a:xfrm>
              <a:off x="5006044" y="1487477"/>
              <a:ext cx="5263950" cy="486999"/>
              <a:chOff x="4368781" y="725477"/>
              <a:chExt cx="5263950" cy="486999"/>
            </a:xfrm>
          </p:grpSpPr>
          <p:sp>
            <p:nvSpPr>
              <p:cNvPr id="12" name="正方形/長方形 11">
                <a:extLst>
                  <a:ext uri="{FF2B5EF4-FFF2-40B4-BE49-F238E27FC236}">
                    <a16:creationId xmlns:a16="http://schemas.microsoft.com/office/drawing/2014/main" id="{07CD7C8A-7A65-BC2C-C3FB-0C92B0390AC1}"/>
                  </a:ext>
                </a:extLst>
              </p:cNvPr>
              <p:cNvSpPr/>
              <p:nvPr/>
            </p:nvSpPr>
            <p:spPr>
              <a:xfrm>
                <a:off x="4368781" y="725478"/>
                <a:ext cx="486998" cy="48699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69661CD-9C9D-647A-C66A-098FA7B49DF7}"/>
                  </a:ext>
                </a:extLst>
              </p:cNvPr>
              <p:cNvSpPr/>
              <p:nvPr/>
            </p:nvSpPr>
            <p:spPr>
              <a:xfrm>
                <a:off x="4855779" y="725477"/>
                <a:ext cx="4776952" cy="48699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1B582135-AE2E-F36A-7C06-582DE9A6D1B6}"/>
                </a:ext>
              </a:extLst>
            </p:cNvPr>
            <p:cNvGrpSpPr/>
            <p:nvPr/>
          </p:nvGrpSpPr>
          <p:grpSpPr>
            <a:xfrm>
              <a:off x="5006044" y="4078277"/>
              <a:ext cx="5263950" cy="486999"/>
              <a:chOff x="4368781" y="725477"/>
              <a:chExt cx="5263950" cy="486999"/>
            </a:xfrm>
          </p:grpSpPr>
          <p:sp>
            <p:nvSpPr>
              <p:cNvPr id="15" name="正方形/長方形 14">
                <a:extLst>
                  <a:ext uri="{FF2B5EF4-FFF2-40B4-BE49-F238E27FC236}">
                    <a16:creationId xmlns:a16="http://schemas.microsoft.com/office/drawing/2014/main" id="{97FC3A17-DF64-75E9-8043-1634923CA9C1}"/>
                  </a:ext>
                </a:extLst>
              </p:cNvPr>
              <p:cNvSpPr/>
              <p:nvPr/>
            </p:nvSpPr>
            <p:spPr>
              <a:xfrm>
                <a:off x="4368781" y="725478"/>
                <a:ext cx="486998" cy="48699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6DF4061-517B-912C-74EE-151623FB87EC}"/>
                  </a:ext>
                </a:extLst>
              </p:cNvPr>
              <p:cNvSpPr/>
              <p:nvPr/>
            </p:nvSpPr>
            <p:spPr>
              <a:xfrm>
                <a:off x="4855779" y="725477"/>
                <a:ext cx="4776952" cy="48699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40A5C31F-7C19-97AB-E6D2-07ACE1F083AA}"/>
                </a:ext>
              </a:extLst>
            </p:cNvPr>
            <p:cNvGrpSpPr/>
            <p:nvPr/>
          </p:nvGrpSpPr>
          <p:grpSpPr>
            <a:xfrm>
              <a:off x="5006044" y="4840277"/>
              <a:ext cx="5263950" cy="486999"/>
              <a:chOff x="4368781" y="725477"/>
              <a:chExt cx="5263950" cy="486999"/>
            </a:xfrm>
          </p:grpSpPr>
          <p:sp>
            <p:nvSpPr>
              <p:cNvPr id="25" name="正方形/長方形 24">
                <a:extLst>
                  <a:ext uri="{FF2B5EF4-FFF2-40B4-BE49-F238E27FC236}">
                    <a16:creationId xmlns:a16="http://schemas.microsoft.com/office/drawing/2014/main" id="{6B546F73-DCBA-E90F-7E0D-8A597DA0AE42}"/>
                  </a:ext>
                </a:extLst>
              </p:cNvPr>
              <p:cNvSpPr/>
              <p:nvPr/>
            </p:nvSpPr>
            <p:spPr>
              <a:xfrm>
                <a:off x="4368781" y="725478"/>
                <a:ext cx="486998" cy="48699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2840FFAE-B0F1-3F92-426C-C29136B4289B}"/>
                  </a:ext>
                </a:extLst>
              </p:cNvPr>
              <p:cNvSpPr/>
              <p:nvPr/>
            </p:nvSpPr>
            <p:spPr>
              <a:xfrm>
                <a:off x="4855779" y="725477"/>
                <a:ext cx="4776952" cy="48699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75C99F03-A64F-C21F-8B85-9EACEEB773FD}"/>
                </a:ext>
              </a:extLst>
            </p:cNvPr>
            <p:cNvGrpSpPr/>
            <p:nvPr/>
          </p:nvGrpSpPr>
          <p:grpSpPr>
            <a:xfrm>
              <a:off x="5006044" y="5597021"/>
              <a:ext cx="5263950" cy="486999"/>
              <a:chOff x="4368781" y="725477"/>
              <a:chExt cx="5263950" cy="486999"/>
            </a:xfrm>
          </p:grpSpPr>
          <p:sp>
            <p:nvSpPr>
              <p:cNvPr id="31" name="正方形/長方形 30">
                <a:extLst>
                  <a:ext uri="{FF2B5EF4-FFF2-40B4-BE49-F238E27FC236}">
                    <a16:creationId xmlns:a16="http://schemas.microsoft.com/office/drawing/2014/main" id="{465C320A-2EBE-4C0B-31CA-EB0B282E3324}"/>
                  </a:ext>
                </a:extLst>
              </p:cNvPr>
              <p:cNvSpPr/>
              <p:nvPr/>
            </p:nvSpPr>
            <p:spPr>
              <a:xfrm>
                <a:off x="4368781" y="725478"/>
                <a:ext cx="486998" cy="48699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C82D794-F6B9-01D4-B250-63D5BC6BA1C0}"/>
                  </a:ext>
                </a:extLst>
              </p:cNvPr>
              <p:cNvSpPr/>
              <p:nvPr/>
            </p:nvSpPr>
            <p:spPr>
              <a:xfrm>
                <a:off x="4855779" y="725477"/>
                <a:ext cx="4776952" cy="48699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DE5558BF-B737-DAE8-FB54-FE39F3494E5E}"/>
                </a:ext>
              </a:extLst>
            </p:cNvPr>
            <p:cNvGrpSpPr/>
            <p:nvPr/>
          </p:nvGrpSpPr>
          <p:grpSpPr>
            <a:xfrm>
              <a:off x="5006044" y="725477"/>
              <a:ext cx="5263950" cy="486999"/>
              <a:chOff x="4368781" y="725477"/>
              <a:chExt cx="5263950" cy="486999"/>
            </a:xfrm>
          </p:grpSpPr>
          <p:sp>
            <p:nvSpPr>
              <p:cNvPr id="2" name="正方形/長方形 1">
                <a:extLst>
                  <a:ext uri="{FF2B5EF4-FFF2-40B4-BE49-F238E27FC236}">
                    <a16:creationId xmlns:a16="http://schemas.microsoft.com/office/drawing/2014/main" id="{855E92B4-48F7-8251-B15B-99F213D49140}"/>
                  </a:ext>
                </a:extLst>
              </p:cNvPr>
              <p:cNvSpPr/>
              <p:nvPr/>
            </p:nvSpPr>
            <p:spPr>
              <a:xfrm>
                <a:off x="4368781" y="725478"/>
                <a:ext cx="486998" cy="48699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12DC0D5-642F-89DD-BA3A-4D37734EE1A8}"/>
                  </a:ext>
                </a:extLst>
              </p:cNvPr>
              <p:cNvSpPr/>
              <p:nvPr/>
            </p:nvSpPr>
            <p:spPr>
              <a:xfrm>
                <a:off x="4855779" y="725477"/>
                <a:ext cx="4776952" cy="48699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204C7F3-CECF-CA14-F885-7DFE4C40E5D3}"/>
                </a:ext>
              </a:extLst>
            </p:cNvPr>
            <p:cNvGrpSpPr/>
            <p:nvPr/>
          </p:nvGrpSpPr>
          <p:grpSpPr>
            <a:xfrm>
              <a:off x="5079352" y="422771"/>
              <a:ext cx="5582386" cy="5670839"/>
              <a:chOff x="4364268" y="422771"/>
              <a:chExt cx="5582386" cy="5670839"/>
            </a:xfrm>
          </p:grpSpPr>
          <p:sp>
            <p:nvSpPr>
              <p:cNvPr id="5" name="テキスト ボックス 4">
                <a:extLst>
                  <a:ext uri="{FF2B5EF4-FFF2-40B4-BE49-F238E27FC236}">
                    <a16:creationId xmlns:a16="http://schemas.microsoft.com/office/drawing/2014/main" id="{DE3411FB-8DD8-A92B-90C1-0FDA756811AC}"/>
                  </a:ext>
                </a:extLst>
              </p:cNvPr>
              <p:cNvSpPr txBox="1"/>
              <p:nvPr/>
            </p:nvSpPr>
            <p:spPr>
              <a:xfrm>
                <a:off x="4874099" y="438536"/>
                <a:ext cx="5072555" cy="5655074"/>
              </a:xfrm>
              <a:prstGeom prst="rect">
                <a:avLst/>
              </a:prstGeom>
              <a:noFill/>
            </p:spPr>
            <p:txBody>
              <a:bodyPr wrap="square">
                <a:spAutoFit/>
              </a:bodyPr>
              <a:lstStyle/>
              <a:p>
                <a:pPr>
                  <a:lnSpc>
                    <a:spcPct val="250000"/>
                  </a:lnSpc>
                </a:pPr>
                <a:r>
                  <a:rPr lang="ja-JP" altLang="en-US" sz="2000" b="1" dirty="0">
                    <a:latin typeface="Murecho" panose="020B0003020204020204" pitchFamily="50" charset="-128"/>
                    <a:ea typeface="Murecho" panose="020B0003020204020204" pitchFamily="50" charset="-128"/>
                    <a:cs typeface="Murecho" panose="020B0003020204020204" pitchFamily="50" charset="-128"/>
                  </a:rPr>
                  <a:t>会社概要</a:t>
                </a:r>
                <a:endParaRPr lang="en-US" altLang="ja-JP" sz="2000" b="1" dirty="0">
                  <a:latin typeface="Murecho" panose="020B0003020204020204" pitchFamily="50" charset="-128"/>
                  <a:ea typeface="Murecho" panose="020B0003020204020204" pitchFamily="50" charset="-128"/>
                  <a:cs typeface="Murecho" panose="020B0003020204020204" pitchFamily="50" charset="-128"/>
                </a:endParaRPr>
              </a:p>
              <a:p>
                <a:pPr>
                  <a:lnSpc>
                    <a:spcPct val="250000"/>
                  </a:lnSpc>
                </a:pPr>
                <a:r>
                  <a:rPr lang="en-US" altLang="ja-JP" sz="2000" b="1" dirty="0">
                    <a:latin typeface="Murecho" panose="020B0003020204020204" pitchFamily="50" charset="-128"/>
                    <a:ea typeface="Murecho" panose="020B0003020204020204" pitchFamily="50" charset="-128"/>
                    <a:cs typeface="Murecho" panose="020B0003020204020204" pitchFamily="50" charset="-128"/>
                  </a:rPr>
                  <a:t>2024</a:t>
                </a:r>
                <a:r>
                  <a:rPr lang="ja-JP" altLang="en-US" sz="2000" b="1" dirty="0">
                    <a:latin typeface="Murecho" panose="020B0003020204020204" pitchFamily="50" charset="-128"/>
                    <a:ea typeface="Murecho" panose="020B0003020204020204" pitchFamily="50" charset="-128"/>
                    <a:cs typeface="Murecho" panose="020B0003020204020204" pitchFamily="50" charset="-128"/>
                  </a:rPr>
                  <a:t>年</a:t>
                </a:r>
                <a:r>
                  <a:rPr lang="en-US" altLang="ja-JP" sz="2000" b="1" dirty="0">
                    <a:latin typeface="Murecho" panose="020B0003020204020204" pitchFamily="50" charset="-128"/>
                    <a:ea typeface="Murecho" panose="020B0003020204020204" pitchFamily="50" charset="-128"/>
                    <a:cs typeface="Murecho" panose="020B0003020204020204" pitchFamily="50" charset="-128"/>
                  </a:rPr>
                  <a:t>1</a:t>
                </a:r>
                <a:r>
                  <a:rPr lang="ja-JP" altLang="en-US" sz="2000" b="1" dirty="0">
                    <a:latin typeface="Murecho" panose="020B0003020204020204" pitchFamily="50" charset="-128"/>
                    <a:ea typeface="Murecho" panose="020B0003020204020204" pitchFamily="50" charset="-128"/>
                    <a:cs typeface="Murecho" panose="020B0003020204020204" pitchFamily="50" charset="-128"/>
                  </a:rPr>
                  <a:t>月期第</a:t>
                </a:r>
                <a:r>
                  <a:rPr lang="en-US" altLang="ja-JP" sz="2000" b="1" dirty="0">
                    <a:latin typeface="Murecho" panose="020B0003020204020204" pitchFamily="50" charset="-128"/>
                    <a:ea typeface="Murecho" panose="020B0003020204020204" pitchFamily="50" charset="-128"/>
                    <a:cs typeface="Murecho" panose="020B0003020204020204" pitchFamily="50" charset="-128"/>
                  </a:rPr>
                  <a:t>2</a:t>
                </a:r>
                <a:r>
                  <a:rPr lang="ja-JP" altLang="en-US" sz="2000" b="1" dirty="0">
                    <a:latin typeface="Murecho" panose="020B0003020204020204" pitchFamily="50" charset="-128"/>
                    <a:ea typeface="Murecho" panose="020B0003020204020204" pitchFamily="50" charset="-128"/>
                    <a:cs typeface="Murecho" panose="020B0003020204020204" pitchFamily="50" charset="-128"/>
                  </a:rPr>
                  <a:t>四半期業績ハイライト</a:t>
                </a:r>
                <a:endParaRPr lang="en-US" altLang="ja-JP" sz="2000" b="1" dirty="0">
                  <a:latin typeface="Murecho" panose="020B0003020204020204" pitchFamily="50" charset="-128"/>
                  <a:ea typeface="Murecho" panose="020B0003020204020204" pitchFamily="50" charset="-128"/>
                  <a:cs typeface="Murecho" panose="020B0003020204020204" pitchFamily="50" charset="-128"/>
                </a:endParaRPr>
              </a:p>
              <a:p>
                <a:pPr indent="180975">
                  <a:lnSpc>
                    <a:spcPct val="250000"/>
                  </a:lnSpc>
                </a:pPr>
                <a:r>
                  <a:rPr lang="ja-JP" altLang="en-US" sz="1200" dirty="0">
                    <a:latin typeface="Murecho" panose="020B0003020204020204" pitchFamily="50" charset="-128"/>
                    <a:ea typeface="Murecho" panose="020B0003020204020204" pitchFamily="50" charset="-128"/>
                    <a:cs typeface="Murecho" panose="020B0003020204020204" pitchFamily="50" charset="-128"/>
                  </a:rPr>
                  <a:t>・全社（連結）</a:t>
                </a:r>
                <a:endParaRPr lang="en-US" altLang="ja-JP" sz="1200" dirty="0">
                  <a:latin typeface="Murecho" panose="020B0003020204020204" pitchFamily="50" charset="-128"/>
                  <a:ea typeface="Murecho" panose="020B0003020204020204" pitchFamily="50" charset="-128"/>
                  <a:cs typeface="Murecho" panose="020B0003020204020204" pitchFamily="50" charset="-128"/>
                </a:endParaRPr>
              </a:p>
              <a:p>
                <a:pPr indent="180975">
                  <a:lnSpc>
                    <a:spcPct val="250000"/>
                  </a:lnSpc>
                </a:pPr>
                <a:r>
                  <a:rPr lang="ja-JP" altLang="en-US" sz="1200" dirty="0">
                    <a:latin typeface="Murecho" panose="020B0003020204020204" pitchFamily="50" charset="-128"/>
                    <a:ea typeface="Murecho" panose="020B0003020204020204" pitchFamily="50" charset="-128"/>
                    <a:cs typeface="Murecho" panose="020B0003020204020204" pitchFamily="50" charset="-128"/>
                  </a:rPr>
                  <a:t>・文房具事業</a:t>
                </a:r>
                <a:endParaRPr lang="en-US" altLang="ja-JP" sz="1200" dirty="0">
                  <a:latin typeface="Murecho" panose="020B0003020204020204" pitchFamily="50" charset="-128"/>
                  <a:ea typeface="Murecho" panose="020B0003020204020204" pitchFamily="50" charset="-128"/>
                  <a:cs typeface="Murecho" panose="020B0003020204020204" pitchFamily="50" charset="-128"/>
                </a:endParaRPr>
              </a:p>
              <a:p>
                <a:pPr indent="180975">
                  <a:lnSpc>
                    <a:spcPct val="250000"/>
                  </a:lnSpc>
                </a:pPr>
                <a:r>
                  <a:rPr lang="ja-JP" altLang="en-US" sz="1200" dirty="0">
                    <a:latin typeface="Murecho" panose="020B0003020204020204" pitchFamily="50" charset="-128"/>
                    <a:ea typeface="Murecho" panose="020B0003020204020204" pitchFamily="50" charset="-128"/>
                    <a:cs typeface="Murecho" panose="020B0003020204020204" pitchFamily="50" charset="-128"/>
                  </a:rPr>
                  <a:t>・オフィス家具事業</a:t>
                </a:r>
                <a:endParaRPr lang="en-US" altLang="ja-JP" sz="1200" dirty="0">
                  <a:latin typeface="Murecho" panose="020B0003020204020204" pitchFamily="50" charset="-128"/>
                  <a:ea typeface="Murecho" panose="020B0003020204020204" pitchFamily="50" charset="-128"/>
                  <a:cs typeface="Murecho" panose="020B0003020204020204" pitchFamily="50" charset="-128"/>
                </a:endParaRPr>
              </a:p>
              <a:p>
                <a:pPr indent="180975">
                  <a:lnSpc>
                    <a:spcPct val="250000"/>
                  </a:lnSpc>
                </a:pPr>
                <a:r>
                  <a:rPr lang="ja-JP" altLang="en-US" sz="1200" dirty="0">
                    <a:latin typeface="Murecho" panose="020B0003020204020204" pitchFamily="50" charset="-128"/>
                    <a:ea typeface="Murecho" panose="020B0003020204020204" pitchFamily="50" charset="-128"/>
                    <a:cs typeface="Murecho" panose="020B0003020204020204" pitchFamily="50" charset="-128"/>
                  </a:rPr>
                  <a:t>・オフィスサービス事業</a:t>
                </a:r>
                <a:endParaRPr lang="en-US" altLang="ja-JP" sz="1200" dirty="0">
                  <a:latin typeface="Murecho" panose="020B0003020204020204" pitchFamily="50" charset="-128"/>
                  <a:ea typeface="Murecho" panose="020B0003020204020204" pitchFamily="50" charset="-128"/>
                  <a:cs typeface="Murecho" panose="020B0003020204020204" pitchFamily="50" charset="-128"/>
                </a:endParaRPr>
              </a:p>
              <a:p>
                <a:pPr>
                  <a:lnSpc>
                    <a:spcPct val="250000"/>
                  </a:lnSpc>
                </a:pPr>
                <a:r>
                  <a:rPr lang="ja-JP" altLang="en-US" sz="2000" b="1" dirty="0">
                    <a:latin typeface="Murecho" panose="020B0003020204020204" pitchFamily="50" charset="-128"/>
                    <a:ea typeface="Murecho" panose="020B0003020204020204" pitchFamily="50" charset="-128"/>
                    <a:cs typeface="Murecho" panose="020B0003020204020204" pitchFamily="50" charset="-128"/>
                  </a:rPr>
                  <a:t>業績予想の修正について</a:t>
                </a:r>
                <a:endParaRPr lang="en-US" altLang="ja-JP" sz="2000" b="1" dirty="0">
                  <a:latin typeface="Murecho" panose="020B0003020204020204" pitchFamily="50" charset="-128"/>
                  <a:ea typeface="Murecho" panose="020B0003020204020204" pitchFamily="50" charset="-128"/>
                  <a:cs typeface="Murecho" panose="020B0003020204020204" pitchFamily="50" charset="-128"/>
                </a:endParaRPr>
              </a:p>
              <a:p>
                <a:pPr>
                  <a:lnSpc>
                    <a:spcPct val="250000"/>
                  </a:lnSpc>
                </a:pPr>
                <a:r>
                  <a:rPr lang="ja-JP" altLang="en-US" sz="2000" b="1" dirty="0">
                    <a:latin typeface="Murecho" panose="020B0003020204020204" pitchFamily="50" charset="-128"/>
                    <a:ea typeface="Murecho" panose="020B0003020204020204" pitchFamily="50" charset="-128"/>
                    <a:cs typeface="Murecho" panose="020B0003020204020204" pitchFamily="50" charset="-128"/>
                  </a:rPr>
                  <a:t>今後の成長戦略</a:t>
                </a:r>
                <a:endParaRPr lang="en-US" altLang="ja-JP" sz="2000" b="1" dirty="0">
                  <a:latin typeface="Murecho" panose="020B0003020204020204" pitchFamily="50" charset="-128"/>
                  <a:ea typeface="Murecho" panose="020B0003020204020204" pitchFamily="50" charset="-128"/>
                  <a:cs typeface="Murecho" panose="020B0003020204020204" pitchFamily="50" charset="-128"/>
                </a:endParaRPr>
              </a:p>
              <a:p>
                <a:pPr>
                  <a:lnSpc>
                    <a:spcPct val="250000"/>
                  </a:lnSpc>
                </a:pPr>
                <a:r>
                  <a:rPr lang="en-US" altLang="ja-JP" sz="2000" b="1" dirty="0">
                    <a:latin typeface="Murecho" panose="020B0003020204020204" pitchFamily="50" charset="-128"/>
                    <a:ea typeface="Murecho" panose="020B0003020204020204" pitchFamily="50" charset="-128"/>
                    <a:cs typeface="Murecho" panose="020B0003020204020204" pitchFamily="50" charset="-128"/>
                  </a:rPr>
                  <a:t>Appendix </a:t>
                </a:r>
              </a:p>
            </p:txBody>
          </p:sp>
          <p:sp>
            <p:nvSpPr>
              <p:cNvPr id="16" name="テキスト ボックス 15">
                <a:extLst>
                  <a:ext uri="{FF2B5EF4-FFF2-40B4-BE49-F238E27FC236}">
                    <a16:creationId xmlns:a16="http://schemas.microsoft.com/office/drawing/2014/main" id="{8BCC0443-5E83-BD44-8F1D-9F7E594C3746}"/>
                  </a:ext>
                </a:extLst>
              </p:cNvPr>
              <p:cNvSpPr txBox="1"/>
              <p:nvPr/>
            </p:nvSpPr>
            <p:spPr>
              <a:xfrm>
                <a:off x="4364268" y="422771"/>
                <a:ext cx="663312" cy="5655074"/>
              </a:xfrm>
              <a:prstGeom prst="rect">
                <a:avLst/>
              </a:prstGeom>
              <a:noFill/>
            </p:spPr>
            <p:txBody>
              <a:bodyPr wrap="square">
                <a:spAutoFit/>
              </a:bodyPr>
              <a:lstStyle/>
              <a:p>
                <a:pPr>
                  <a:lnSpc>
                    <a:spcPct val="250000"/>
                  </a:lnSpc>
                </a:pPr>
                <a:r>
                  <a:rPr lang="en-US" altLang="ja-JP" sz="2000" b="1" dirty="0">
                    <a:solidFill>
                      <a:schemeClr val="bg1"/>
                    </a:solidFill>
                    <a:latin typeface="Raleway" pitchFamily="2" charset="0"/>
                    <a:ea typeface="Noto Sans JP" panose="020B0200000000000000" pitchFamily="50" charset="-128"/>
                  </a:rPr>
                  <a:t>1.</a:t>
                </a:r>
              </a:p>
              <a:p>
                <a:pPr>
                  <a:lnSpc>
                    <a:spcPct val="250000"/>
                  </a:lnSpc>
                </a:pPr>
                <a:r>
                  <a:rPr lang="en-US" altLang="ja-JP" sz="2000" b="1" dirty="0">
                    <a:solidFill>
                      <a:schemeClr val="bg1"/>
                    </a:solidFill>
                    <a:latin typeface="Raleway" pitchFamily="2" charset="0"/>
                    <a:ea typeface="Noto Sans JP" panose="020B0200000000000000" pitchFamily="50" charset="-128"/>
                  </a:rPr>
                  <a:t>2.</a:t>
                </a:r>
              </a:p>
              <a:p>
                <a:pPr>
                  <a:lnSpc>
                    <a:spcPct val="250000"/>
                  </a:lnSpc>
                </a:pPr>
                <a:endParaRPr lang="en-US" altLang="ja-JP" sz="2800" b="1" dirty="0">
                  <a:solidFill>
                    <a:schemeClr val="bg1"/>
                  </a:solidFill>
                  <a:latin typeface="Raleway" pitchFamily="2" charset="0"/>
                  <a:ea typeface="Noto Sans JP" panose="020B0200000000000000" pitchFamily="50" charset="-128"/>
                </a:endParaRPr>
              </a:p>
              <a:p>
                <a:pPr>
                  <a:lnSpc>
                    <a:spcPct val="250000"/>
                  </a:lnSpc>
                </a:pPr>
                <a:endParaRPr lang="en-US" altLang="ja-JP" sz="2000" b="1" dirty="0">
                  <a:solidFill>
                    <a:schemeClr val="bg1"/>
                  </a:solidFill>
                  <a:latin typeface="Raleway" pitchFamily="2" charset="0"/>
                  <a:ea typeface="Noto Sans JP" panose="020B0200000000000000" pitchFamily="50" charset="-128"/>
                </a:endParaRPr>
              </a:p>
              <a:p>
                <a:pPr>
                  <a:lnSpc>
                    <a:spcPct val="250000"/>
                  </a:lnSpc>
                </a:pPr>
                <a:r>
                  <a:rPr lang="en-US" altLang="ja-JP" sz="2000" b="1" dirty="0">
                    <a:solidFill>
                      <a:schemeClr val="bg1"/>
                    </a:solidFill>
                    <a:latin typeface="Raleway" pitchFamily="2" charset="0"/>
                    <a:ea typeface="Noto Sans JP" panose="020B0200000000000000" pitchFamily="50" charset="-128"/>
                  </a:rPr>
                  <a:t>3.</a:t>
                </a:r>
              </a:p>
              <a:p>
                <a:pPr>
                  <a:lnSpc>
                    <a:spcPct val="250000"/>
                  </a:lnSpc>
                </a:pPr>
                <a:r>
                  <a:rPr lang="en-US" altLang="ja-JP" sz="2000" b="1" dirty="0">
                    <a:solidFill>
                      <a:schemeClr val="bg1"/>
                    </a:solidFill>
                    <a:latin typeface="Raleway" pitchFamily="2" charset="0"/>
                    <a:ea typeface="Noto Sans JP" panose="020B0200000000000000" pitchFamily="50" charset="-128"/>
                  </a:rPr>
                  <a:t>4.</a:t>
                </a:r>
              </a:p>
              <a:p>
                <a:pPr>
                  <a:lnSpc>
                    <a:spcPct val="250000"/>
                  </a:lnSpc>
                </a:pPr>
                <a:r>
                  <a:rPr lang="en-US" altLang="ja-JP" sz="2000" b="1" dirty="0">
                    <a:solidFill>
                      <a:schemeClr val="bg1"/>
                    </a:solidFill>
                    <a:latin typeface="Raleway" pitchFamily="2" charset="0"/>
                    <a:ea typeface="Noto Sans JP" panose="020B0200000000000000" pitchFamily="50" charset="-128"/>
                  </a:rPr>
                  <a:t>5.</a:t>
                </a:r>
              </a:p>
            </p:txBody>
          </p:sp>
        </p:grpSp>
      </p:grpSp>
    </p:spTree>
    <p:extLst>
      <p:ext uri="{BB962C8B-B14F-4D97-AF65-F5344CB8AC3E}">
        <p14:creationId xmlns:p14="http://schemas.microsoft.com/office/powerpoint/2010/main" val="24490668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21F59D18-1CE0-9A6A-27F8-08A75709E6ED}"/>
              </a:ext>
            </a:extLst>
          </p:cNvPr>
          <p:cNvSpPr/>
          <p:nvPr/>
        </p:nvSpPr>
        <p:spPr>
          <a:xfrm>
            <a:off x="2" y="3250540"/>
            <a:ext cx="12191999" cy="3607460"/>
          </a:xfrm>
          <a:custGeom>
            <a:avLst/>
            <a:gdLst>
              <a:gd name="connsiteX0" fmla="*/ 6095999 w 12191999"/>
              <a:gd name="connsiteY0" fmla="*/ 0 h 3607460"/>
              <a:gd name="connsiteX1" fmla="*/ 11953347 w 12191999"/>
              <a:gd name="connsiteY1" fmla="*/ 959554 h 3607460"/>
              <a:gd name="connsiteX2" fmla="*/ 12191999 w 12191999"/>
              <a:gd name="connsiteY2" fmla="*/ 1043611 h 3607460"/>
              <a:gd name="connsiteX3" fmla="*/ 12191999 w 12191999"/>
              <a:gd name="connsiteY3" fmla="*/ 3607460 h 3607460"/>
              <a:gd name="connsiteX4" fmla="*/ 0 w 12191999"/>
              <a:gd name="connsiteY4" fmla="*/ 3607460 h 3607460"/>
              <a:gd name="connsiteX5" fmla="*/ 0 w 12191999"/>
              <a:gd name="connsiteY5" fmla="*/ 1043611 h 3607460"/>
              <a:gd name="connsiteX6" fmla="*/ 238652 w 12191999"/>
              <a:gd name="connsiteY6" fmla="*/ 959554 h 3607460"/>
              <a:gd name="connsiteX7" fmla="*/ 6095999 w 12191999"/>
              <a:gd name="connsiteY7" fmla="*/ 0 h 360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07460">
                <a:moveTo>
                  <a:pt x="6095999" y="0"/>
                </a:moveTo>
                <a:cubicBezTo>
                  <a:pt x="8144750" y="0"/>
                  <a:pt x="10114706" y="337358"/>
                  <a:pt x="11953347" y="959554"/>
                </a:cubicBezTo>
                <a:lnTo>
                  <a:pt x="12191999" y="1043611"/>
                </a:lnTo>
                <a:lnTo>
                  <a:pt x="12191999" y="3607460"/>
                </a:lnTo>
                <a:lnTo>
                  <a:pt x="0" y="3607460"/>
                </a:lnTo>
                <a:lnTo>
                  <a:pt x="0" y="1043611"/>
                </a:lnTo>
                <a:lnTo>
                  <a:pt x="238652" y="959554"/>
                </a:lnTo>
                <a:cubicBezTo>
                  <a:pt x="2077293" y="337358"/>
                  <a:pt x="4047249" y="0"/>
                  <a:pt x="6095999"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ボックス 2">
            <a:extLst>
              <a:ext uri="{FF2B5EF4-FFF2-40B4-BE49-F238E27FC236}">
                <a16:creationId xmlns:a16="http://schemas.microsoft.com/office/drawing/2014/main" id="{79330B34-D194-2E13-E3AC-8731877B08E1}"/>
              </a:ext>
            </a:extLst>
          </p:cNvPr>
          <p:cNvSpPr txBox="1"/>
          <p:nvPr/>
        </p:nvSpPr>
        <p:spPr>
          <a:xfrm>
            <a:off x="765555" y="1486170"/>
            <a:ext cx="2484000" cy="937180"/>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dirty="0">
                <a:solidFill>
                  <a:srgbClr val="F7AF02"/>
                </a:solidFill>
                <a:latin typeface="BIZ UDPゴシック" panose="020B0400000000000000" pitchFamily="50" charset="-128"/>
                <a:ea typeface="BIZ UDPゴシック" panose="020B0400000000000000" pitchFamily="50" charset="-128"/>
              </a:rPr>
              <a:t>ファッション産業の現状</a:t>
            </a:r>
          </a:p>
        </p:txBody>
      </p:sp>
      <p:sp>
        <p:nvSpPr>
          <p:cNvPr id="10" name="テキスト ボックス 9">
            <a:extLst>
              <a:ext uri="{FF2B5EF4-FFF2-40B4-BE49-F238E27FC236}">
                <a16:creationId xmlns:a16="http://schemas.microsoft.com/office/drawing/2014/main" id="{E0ADA989-FA79-9492-0EDA-B045EA0B316F}"/>
              </a:ext>
            </a:extLst>
          </p:cNvPr>
          <p:cNvSpPr txBox="1"/>
          <p:nvPr/>
        </p:nvSpPr>
        <p:spPr>
          <a:xfrm>
            <a:off x="3491615" y="1486170"/>
            <a:ext cx="2484000" cy="937180"/>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dirty="0">
                <a:solidFill>
                  <a:srgbClr val="FF4C4F"/>
                </a:solidFill>
                <a:latin typeface="BIZ UDPゴシック" panose="020B0400000000000000" pitchFamily="50" charset="-128"/>
                <a:ea typeface="BIZ UDPゴシック" panose="020B0400000000000000" pitchFamily="50" charset="-128"/>
              </a:rPr>
              <a:t>エコファッションの</a:t>
            </a:r>
            <a:br>
              <a:rPr lang="en-US" altLang="ja-JP" dirty="0">
                <a:solidFill>
                  <a:srgbClr val="FF4C4F"/>
                </a:solidFill>
                <a:latin typeface="BIZ UDPゴシック" panose="020B0400000000000000" pitchFamily="50" charset="-128"/>
                <a:ea typeface="BIZ UDPゴシック" panose="020B0400000000000000" pitchFamily="50" charset="-128"/>
              </a:rPr>
            </a:br>
            <a:r>
              <a:rPr lang="ja-JP" altLang="en-US" dirty="0">
                <a:solidFill>
                  <a:srgbClr val="FF4C4F"/>
                </a:solidFill>
                <a:latin typeface="BIZ UDPゴシック" panose="020B0400000000000000" pitchFamily="50" charset="-128"/>
                <a:ea typeface="BIZ UDPゴシック" panose="020B0400000000000000" pitchFamily="50" charset="-128"/>
              </a:rPr>
              <a:t>トレンド</a:t>
            </a:r>
          </a:p>
        </p:txBody>
      </p:sp>
      <p:sp>
        <p:nvSpPr>
          <p:cNvPr id="13" name="テキスト ボックス 12">
            <a:extLst>
              <a:ext uri="{FF2B5EF4-FFF2-40B4-BE49-F238E27FC236}">
                <a16:creationId xmlns:a16="http://schemas.microsoft.com/office/drawing/2014/main" id="{65C231F6-F258-A928-84C8-BD3A9E0FBF7F}"/>
              </a:ext>
            </a:extLst>
          </p:cNvPr>
          <p:cNvSpPr txBox="1"/>
          <p:nvPr/>
        </p:nvSpPr>
        <p:spPr>
          <a:xfrm>
            <a:off x="6217675" y="1486170"/>
            <a:ext cx="2484000" cy="937180"/>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dirty="0">
                <a:solidFill>
                  <a:srgbClr val="4E7E7A"/>
                </a:solidFill>
                <a:latin typeface="BIZ UDPゴシック" panose="020B0400000000000000" pitchFamily="50" charset="-128"/>
                <a:ea typeface="BIZ UDPゴシック" panose="020B0400000000000000" pitchFamily="50" charset="-128"/>
              </a:rPr>
              <a:t>リサイクルと</a:t>
            </a:r>
            <a:endParaRPr lang="en-US" altLang="ja-JP" dirty="0">
              <a:solidFill>
                <a:srgbClr val="4E7E7A"/>
              </a:solidFill>
              <a:latin typeface="BIZ UDPゴシック" panose="020B0400000000000000" pitchFamily="50" charset="-128"/>
              <a:ea typeface="BIZ UDPゴシック" panose="020B0400000000000000" pitchFamily="50" charset="-128"/>
            </a:endParaRPr>
          </a:p>
          <a:p>
            <a:pPr algn="ctr">
              <a:lnSpc>
                <a:spcPct val="150000"/>
              </a:lnSpc>
            </a:pPr>
            <a:r>
              <a:rPr lang="ja-JP" altLang="en-US" dirty="0">
                <a:solidFill>
                  <a:srgbClr val="4E7E7A"/>
                </a:solidFill>
                <a:latin typeface="BIZ UDPゴシック" panose="020B0400000000000000" pitchFamily="50" charset="-128"/>
                <a:ea typeface="BIZ UDPゴシック" panose="020B0400000000000000" pitchFamily="50" charset="-128"/>
              </a:rPr>
              <a:t>アップサイクル</a:t>
            </a:r>
          </a:p>
        </p:txBody>
      </p:sp>
      <p:sp>
        <p:nvSpPr>
          <p:cNvPr id="20" name="テキスト ボックス 19">
            <a:extLst>
              <a:ext uri="{FF2B5EF4-FFF2-40B4-BE49-F238E27FC236}">
                <a16:creationId xmlns:a16="http://schemas.microsoft.com/office/drawing/2014/main" id="{E060FE44-874F-C757-C38E-DB44BB6D25E8}"/>
              </a:ext>
            </a:extLst>
          </p:cNvPr>
          <p:cNvSpPr txBox="1"/>
          <p:nvPr/>
        </p:nvSpPr>
        <p:spPr>
          <a:xfrm>
            <a:off x="8943735" y="1486170"/>
            <a:ext cx="2482708" cy="937180"/>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dirty="0">
                <a:solidFill>
                  <a:srgbClr val="318EAC"/>
                </a:solidFill>
                <a:latin typeface="BIZ UDPゴシック" panose="020B0400000000000000" pitchFamily="50" charset="-128"/>
                <a:ea typeface="BIZ UDPゴシック" panose="020B0400000000000000" pitchFamily="50" charset="-128"/>
              </a:rPr>
              <a:t>持続可能なファッションの未来</a:t>
            </a:r>
          </a:p>
        </p:txBody>
      </p:sp>
      <p:cxnSp>
        <p:nvCxnSpPr>
          <p:cNvPr id="26" name="直線コネクタ 25">
            <a:extLst>
              <a:ext uri="{FF2B5EF4-FFF2-40B4-BE49-F238E27FC236}">
                <a16:creationId xmlns:a16="http://schemas.microsoft.com/office/drawing/2014/main" id="{6279B677-B718-9D0C-8EB0-F4074D3C7B4B}"/>
              </a:ext>
            </a:extLst>
          </p:cNvPr>
          <p:cNvCxnSpPr>
            <a:cxnSpLocks/>
          </p:cNvCxnSpPr>
          <p:nvPr/>
        </p:nvCxnSpPr>
        <p:spPr>
          <a:xfrm>
            <a:off x="644525" y="1426670"/>
            <a:ext cx="0" cy="1056180"/>
          </a:xfrm>
          <a:prstGeom prst="line">
            <a:avLst/>
          </a:prstGeom>
          <a:ln w="12700">
            <a:solidFill>
              <a:srgbClr val="E7CC73"/>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E5CC0C7-5761-F0A3-C2E6-2D0D16AF2F58}"/>
              </a:ext>
            </a:extLst>
          </p:cNvPr>
          <p:cNvCxnSpPr>
            <a:cxnSpLocks/>
          </p:cNvCxnSpPr>
          <p:nvPr/>
        </p:nvCxnSpPr>
        <p:spPr>
          <a:xfrm>
            <a:off x="3370585" y="1426670"/>
            <a:ext cx="0" cy="1056180"/>
          </a:xfrm>
          <a:prstGeom prst="line">
            <a:avLst/>
          </a:prstGeom>
          <a:ln w="12700">
            <a:solidFill>
              <a:srgbClr val="F3B5A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E5D66B-6515-B661-67A2-F7A5444DFAB9}"/>
              </a:ext>
            </a:extLst>
          </p:cNvPr>
          <p:cNvCxnSpPr>
            <a:cxnSpLocks/>
          </p:cNvCxnSpPr>
          <p:nvPr/>
        </p:nvCxnSpPr>
        <p:spPr>
          <a:xfrm>
            <a:off x="6096645" y="1426670"/>
            <a:ext cx="0" cy="1056180"/>
          </a:xfrm>
          <a:prstGeom prst="line">
            <a:avLst/>
          </a:prstGeom>
          <a:ln w="12700">
            <a:solidFill>
              <a:srgbClr val="AFBBC6"/>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CCAB0BD-1222-C284-EACD-7B5715A14CAD}"/>
              </a:ext>
            </a:extLst>
          </p:cNvPr>
          <p:cNvCxnSpPr>
            <a:cxnSpLocks/>
          </p:cNvCxnSpPr>
          <p:nvPr/>
        </p:nvCxnSpPr>
        <p:spPr>
          <a:xfrm>
            <a:off x="8822705" y="1426670"/>
            <a:ext cx="0" cy="1056180"/>
          </a:xfrm>
          <a:prstGeom prst="line">
            <a:avLst/>
          </a:prstGeom>
          <a:ln w="12700">
            <a:solidFill>
              <a:srgbClr val="6B9795"/>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5512248-5661-C2BA-CD4D-E0E7CC3425CF}"/>
              </a:ext>
            </a:extLst>
          </p:cNvPr>
          <p:cNvCxnSpPr>
            <a:cxnSpLocks/>
          </p:cNvCxnSpPr>
          <p:nvPr/>
        </p:nvCxnSpPr>
        <p:spPr>
          <a:xfrm>
            <a:off x="11547475" y="1426670"/>
            <a:ext cx="0" cy="1056180"/>
          </a:xfrm>
          <a:prstGeom prst="line">
            <a:avLst/>
          </a:prstGeom>
          <a:ln w="12700">
            <a:solidFill>
              <a:srgbClr val="13333E"/>
            </a:solidFill>
          </a:ln>
        </p:spPr>
        <p:style>
          <a:lnRef idx="1">
            <a:schemeClr val="accent1"/>
          </a:lnRef>
          <a:fillRef idx="0">
            <a:schemeClr val="accent1"/>
          </a:fillRef>
          <a:effectRef idx="0">
            <a:schemeClr val="accent1"/>
          </a:effectRef>
          <a:fontRef idx="minor">
            <a:schemeClr val="tx1"/>
          </a:fontRef>
        </p:style>
      </p:cxnSp>
      <p:sp>
        <p:nvSpPr>
          <p:cNvPr id="39" name="円弧 38">
            <a:extLst>
              <a:ext uri="{FF2B5EF4-FFF2-40B4-BE49-F238E27FC236}">
                <a16:creationId xmlns:a16="http://schemas.microsoft.com/office/drawing/2014/main" id="{E7C35A93-C07E-7BD0-090F-FCDEF1AC8153}"/>
              </a:ext>
            </a:extLst>
          </p:cNvPr>
          <p:cNvSpPr/>
          <p:nvPr/>
        </p:nvSpPr>
        <p:spPr>
          <a:xfrm>
            <a:off x="1731586" y="908280"/>
            <a:ext cx="551938" cy="551938"/>
          </a:xfrm>
          <a:prstGeom prst="arc">
            <a:avLst>
              <a:gd name="adj1" fmla="val 12844351"/>
              <a:gd name="adj2" fmla="val 19657916"/>
            </a:avLst>
          </a:prstGeom>
          <a:ln w="12700">
            <a:solidFill>
              <a:srgbClr val="F7AF0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弧 39">
            <a:extLst>
              <a:ext uri="{FF2B5EF4-FFF2-40B4-BE49-F238E27FC236}">
                <a16:creationId xmlns:a16="http://schemas.microsoft.com/office/drawing/2014/main" id="{8A3B9C27-EF5D-6F82-2BBF-E4711930130A}"/>
              </a:ext>
            </a:extLst>
          </p:cNvPr>
          <p:cNvSpPr/>
          <p:nvPr/>
        </p:nvSpPr>
        <p:spPr>
          <a:xfrm>
            <a:off x="4446398" y="908280"/>
            <a:ext cx="551938" cy="551938"/>
          </a:xfrm>
          <a:prstGeom prst="arc">
            <a:avLst>
              <a:gd name="adj1" fmla="val 12844351"/>
              <a:gd name="adj2" fmla="val 19657916"/>
            </a:avLst>
          </a:prstGeom>
          <a:ln w="12700">
            <a:solidFill>
              <a:srgbClr val="FF4C4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弧 40">
            <a:extLst>
              <a:ext uri="{FF2B5EF4-FFF2-40B4-BE49-F238E27FC236}">
                <a16:creationId xmlns:a16="http://schemas.microsoft.com/office/drawing/2014/main" id="{00CC333B-8107-D21D-8A75-99E2F76E8F7F}"/>
              </a:ext>
            </a:extLst>
          </p:cNvPr>
          <p:cNvSpPr/>
          <p:nvPr/>
        </p:nvSpPr>
        <p:spPr>
          <a:xfrm>
            <a:off x="7125724" y="908280"/>
            <a:ext cx="551938" cy="551938"/>
          </a:xfrm>
          <a:prstGeom prst="arc">
            <a:avLst>
              <a:gd name="adj1" fmla="val 12844351"/>
              <a:gd name="adj2" fmla="val 19657916"/>
            </a:avLst>
          </a:prstGeom>
          <a:ln w="12700">
            <a:solidFill>
              <a:srgbClr val="4E7E7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弧 41">
            <a:extLst>
              <a:ext uri="{FF2B5EF4-FFF2-40B4-BE49-F238E27FC236}">
                <a16:creationId xmlns:a16="http://schemas.microsoft.com/office/drawing/2014/main" id="{8663A0EA-714D-FED6-F9B4-3651BC471F5C}"/>
              </a:ext>
            </a:extLst>
          </p:cNvPr>
          <p:cNvSpPr/>
          <p:nvPr/>
        </p:nvSpPr>
        <p:spPr>
          <a:xfrm>
            <a:off x="9821486" y="908280"/>
            <a:ext cx="551938" cy="551938"/>
          </a:xfrm>
          <a:prstGeom prst="arc">
            <a:avLst>
              <a:gd name="adj1" fmla="val 12844351"/>
              <a:gd name="adj2" fmla="val 19657916"/>
            </a:avLst>
          </a:prstGeom>
          <a:ln w="12700">
            <a:solidFill>
              <a:srgbClr val="318EA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2DA5249-8D46-7444-F679-0CB79F2EC635}"/>
              </a:ext>
            </a:extLst>
          </p:cNvPr>
          <p:cNvSpPr txBox="1"/>
          <p:nvPr/>
        </p:nvSpPr>
        <p:spPr>
          <a:xfrm>
            <a:off x="1691010" y="946491"/>
            <a:ext cx="633090" cy="492827"/>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en-US" altLang="ja-JP" dirty="0">
                <a:solidFill>
                  <a:srgbClr val="F7AF02"/>
                </a:solidFill>
                <a:latin typeface="Plus Jakarta Sans" pitchFamily="2" charset="0"/>
                <a:ea typeface="BIZ UDPゴシック" panose="020B0400000000000000" pitchFamily="50" charset="-128"/>
                <a:cs typeface="Plus Jakarta Sans" pitchFamily="2" charset="0"/>
              </a:rPr>
              <a:t>1</a:t>
            </a:r>
            <a:endParaRPr lang="ja-JP" altLang="en-US" dirty="0">
              <a:solidFill>
                <a:srgbClr val="F7AF02"/>
              </a:solidFill>
              <a:latin typeface="Plus Jakarta Sans" pitchFamily="2" charset="0"/>
              <a:ea typeface="BIZ UDPゴシック" panose="020B0400000000000000" pitchFamily="50" charset="-128"/>
              <a:cs typeface="Plus Jakarta Sans" pitchFamily="2" charset="0"/>
            </a:endParaRPr>
          </a:p>
        </p:txBody>
      </p:sp>
      <p:sp>
        <p:nvSpPr>
          <p:cNvPr id="44" name="テキスト ボックス 43">
            <a:extLst>
              <a:ext uri="{FF2B5EF4-FFF2-40B4-BE49-F238E27FC236}">
                <a16:creationId xmlns:a16="http://schemas.microsoft.com/office/drawing/2014/main" id="{DEFEF4D4-4258-38EE-D828-4EE5DC52C248}"/>
              </a:ext>
            </a:extLst>
          </p:cNvPr>
          <p:cNvSpPr txBox="1"/>
          <p:nvPr/>
        </p:nvSpPr>
        <p:spPr>
          <a:xfrm>
            <a:off x="4399472" y="946491"/>
            <a:ext cx="633090" cy="492827"/>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en-US" altLang="ja-JP" dirty="0">
                <a:solidFill>
                  <a:srgbClr val="FF4C4F"/>
                </a:solidFill>
                <a:latin typeface="Plus Jakarta Sans" pitchFamily="2" charset="0"/>
                <a:ea typeface="BIZ UDPゴシック" panose="020B0400000000000000" pitchFamily="50" charset="-128"/>
                <a:cs typeface="Plus Jakarta Sans" pitchFamily="2" charset="0"/>
              </a:rPr>
              <a:t>2</a:t>
            </a:r>
            <a:endParaRPr lang="ja-JP" altLang="en-US" dirty="0">
              <a:solidFill>
                <a:srgbClr val="FF4C4F"/>
              </a:solidFill>
              <a:latin typeface="Plus Jakarta Sans" pitchFamily="2" charset="0"/>
              <a:ea typeface="BIZ UDPゴシック" panose="020B0400000000000000" pitchFamily="50" charset="-128"/>
              <a:cs typeface="Plus Jakarta Sans" pitchFamily="2" charset="0"/>
            </a:endParaRPr>
          </a:p>
        </p:txBody>
      </p:sp>
      <p:sp>
        <p:nvSpPr>
          <p:cNvPr id="45" name="テキスト ボックス 44">
            <a:extLst>
              <a:ext uri="{FF2B5EF4-FFF2-40B4-BE49-F238E27FC236}">
                <a16:creationId xmlns:a16="http://schemas.microsoft.com/office/drawing/2014/main" id="{14AFF926-F49D-DAA8-8824-624BBDF4A95A}"/>
              </a:ext>
            </a:extLst>
          </p:cNvPr>
          <p:cNvSpPr txBox="1"/>
          <p:nvPr/>
        </p:nvSpPr>
        <p:spPr>
          <a:xfrm>
            <a:off x="7072448" y="946491"/>
            <a:ext cx="633090" cy="492827"/>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en-US" altLang="ja-JP" dirty="0">
                <a:solidFill>
                  <a:srgbClr val="4E7E7A"/>
                </a:solidFill>
                <a:latin typeface="Plus Jakarta Sans" pitchFamily="2" charset="0"/>
                <a:ea typeface="BIZ UDPゴシック" panose="020B0400000000000000" pitchFamily="50" charset="-128"/>
                <a:cs typeface="Plus Jakarta Sans" pitchFamily="2" charset="0"/>
              </a:rPr>
              <a:t>3</a:t>
            </a:r>
            <a:endParaRPr lang="ja-JP" altLang="en-US" dirty="0">
              <a:solidFill>
                <a:srgbClr val="4E7E7A"/>
              </a:solidFill>
              <a:latin typeface="Plus Jakarta Sans" pitchFamily="2" charset="0"/>
              <a:ea typeface="BIZ UDPゴシック" panose="020B0400000000000000" pitchFamily="50" charset="-128"/>
              <a:cs typeface="Plus Jakarta Sans" pitchFamily="2" charset="0"/>
            </a:endParaRPr>
          </a:p>
        </p:txBody>
      </p:sp>
      <p:sp>
        <p:nvSpPr>
          <p:cNvPr id="46" name="テキスト ボックス 45">
            <a:extLst>
              <a:ext uri="{FF2B5EF4-FFF2-40B4-BE49-F238E27FC236}">
                <a16:creationId xmlns:a16="http://schemas.microsoft.com/office/drawing/2014/main" id="{72DA239F-56A2-94C1-EBCA-0D74368211C8}"/>
              </a:ext>
            </a:extLst>
          </p:cNvPr>
          <p:cNvSpPr txBox="1"/>
          <p:nvPr/>
        </p:nvSpPr>
        <p:spPr>
          <a:xfrm>
            <a:off x="9761860" y="946491"/>
            <a:ext cx="633090" cy="492827"/>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en-US" altLang="ja-JP" dirty="0">
                <a:solidFill>
                  <a:srgbClr val="318EAC"/>
                </a:solidFill>
                <a:latin typeface="Plus Jakarta Sans" pitchFamily="2" charset="0"/>
                <a:ea typeface="BIZ UDPゴシック" panose="020B0400000000000000" pitchFamily="50" charset="-128"/>
                <a:cs typeface="Plus Jakarta Sans" pitchFamily="2" charset="0"/>
              </a:rPr>
              <a:t>4</a:t>
            </a:r>
            <a:endParaRPr lang="ja-JP" altLang="en-US" dirty="0">
              <a:solidFill>
                <a:srgbClr val="318EAC"/>
              </a:solidFill>
              <a:latin typeface="Plus Jakarta Sans" pitchFamily="2" charset="0"/>
              <a:ea typeface="BIZ UDPゴシック" panose="020B0400000000000000" pitchFamily="50" charset="-128"/>
              <a:cs typeface="Plus Jakarta Sans" pitchFamily="2" charset="0"/>
            </a:endParaRPr>
          </a:p>
        </p:txBody>
      </p:sp>
      <p:sp>
        <p:nvSpPr>
          <p:cNvPr id="5" name="テキスト ボックス 4">
            <a:extLst>
              <a:ext uri="{FF2B5EF4-FFF2-40B4-BE49-F238E27FC236}">
                <a16:creationId xmlns:a16="http://schemas.microsoft.com/office/drawing/2014/main" id="{4DD2F5ED-D65C-8AA2-AF5F-7132FAD5D411}"/>
              </a:ext>
            </a:extLst>
          </p:cNvPr>
          <p:cNvSpPr txBox="1"/>
          <p:nvPr/>
        </p:nvSpPr>
        <p:spPr>
          <a:xfrm>
            <a:off x="5505450" y="5791539"/>
            <a:ext cx="6096000" cy="733086"/>
          </a:xfrm>
          <a:prstGeom prst="rect">
            <a:avLst/>
          </a:prstGeom>
          <a:noFill/>
        </p:spPr>
        <p:txBody>
          <a:bodyPr wrap="square">
            <a:spAutoFit/>
          </a:bodyPr>
          <a:lstStyle>
            <a:defPPr>
              <a:defRPr lang="ja-JP"/>
            </a:defPPr>
            <a:lvl1pPr algn="ctr">
              <a:lnSpc>
                <a:spcPct val="150000"/>
              </a:lnSpc>
              <a:defRPr sz="2000" b="1">
                <a:solidFill>
                  <a:srgbClr val="FF4C4F"/>
                </a:solidFill>
                <a:latin typeface="Plus Jakarta Sans" pitchFamily="2" charset="0"/>
                <a:ea typeface="BIZ UDPゴシック" panose="020B0400000000000000" pitchFamily="50" charset="-128"/>
                <a:cs typeface="Plus Jakarta Sans" pitchFamily="2" charset="0"/>
              </a:defRPr>
            </a:lvl1pPr>
          </a:lstStyle>
          <a:p>
            <a:pPr algn="r"/>
            <a:r>
              <a:rPr lang="en-US" altLang="ja-JP" sz="3200" dirty="0">
                <a:solidFill>
                  <a:schemeClr val="bg1"/>
                </a:solidFill>
              </a:rPr>
              <a:t>Contents</a:t>
            </a:r>
            <a:endParaRPr lang="ja-JP" altLang="en-US" sz="3200" dirty="0">
              <a:solidFill>
                <a:schemeClr val="bg1"/>
              </a:solidFill>
            </a:endParaRPr>
          </a:p>
        </p:txBody>
      </p:sp>
    </p:spTree>
    <p:extLst>
      <p:ext uri="{BB962C8B-B14F-4D97-AF65-F5344CB8AC3E}">
        <p14:creationId xmlns:p14="http://schemas.microsoft.com/office/powerpoint/2010/main" val="40985775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フリーフォーム: 図形 21">
            <a:extLst>
              <a:ext uri="{FF2B5EF4-FFF2-40B4-BE49-F238E27FC236}">
                <a16:creationId xmlns:a16="http://schemas.microsoft.com/office/drawing/2014/main" id="{34DB76DA-FA3D-7AA0-7E02-4CBC909DA03A}"/>
              </a:ext>
            </a:extLst>
          </p:cNvPr>
          <p:cNvSpPr/>
          <p:nvPr/>
        </p:nvSpPr>
        <p:spPr>
          <a:xfrm>
            <a:off x="9156842" y="2754738"/>
            <a:ext cx="2268396" cy="1081824"/>
          </a:xfrm>
          <a:custGeom>
            <a:avLst/>
            <a:gdLst>
              <a:gd name="connsiteX0" fmla="*/ 0 w 2268396"/>
              <a:gd name="connsiteY0" fmla="*/ 0 h 1081824"/>
              <a:gd name="connsiteX1" fmla="*/ 2268396 w 2268396"/>
              <a:gd name="connsiteY1" fmla="*/ 0 h 1081824"/>
              <a:gd name="connsiteX2" fmla="*/ 2268396 w 2268396"/>
              <a:gd name="connsiteY2" fmla="*/ 1081824 h 1081824"/>
              <a:gd name="connsiteX3" fmla="*/ 0 w 2268396"/>
              <a:gd name="connsiteY3" fmla="*/ 1081824 h 1081824"/>
            </a:gdLst>
            <a:ahLst/>
            <a:cxnLst>
              <a:cxn ang="0">
                <a:pos x="connsiteX0" y="connsiteY0"/>
              </a:cxn>
              <a:cxn ang="0">
                <a:pos x="connsiteX1" y="connsiteY1"/>
              </a:cxn>
              <a:cxn ang="0">
                <a:pos x="connsiteX2" y="connsiteY2"/>
              </a:cxn>
              <a:cxn ang="0">
                <a:pos x="connsiteX3" y="connsiteY3"/>
              </a:cxn>
            </a:cxnLst>
            <a:rect l="l" t="t" r="r" b="b"/>
            <a:pathLst>
              <a:path w="2268396" h="1081824">
                <a:moveTo>
                  <a:pt x="0" y="0"/>
                </a:moveTo>
                <a:lnTo>
                  <a:pt x="2268396" y="0"/>
                </a:lnTo>
                <a:lnTo>
                  <a:pt x="2268396" y="1081824"/>
                </a:lnTo>
                <a:lnTo>
                  <a:pt x="0" y="108182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0" name="フリーフォーム: 図形 19">
            <a:extLst>
              <a:ext uri="{FF2B5EF4-FFF2-40B4-BE49-F238E27FC236}">
                <a16:creationId xmlns:a16="http://schemas.microsoft.com/office/drawing/2014/main" id="{62EDB7A0-D2B2-7CEA-7A38-C79A345956D0}"/>
              </a:ext>
            </a:extLst>
          </p:cNvPr>
          <p:cNvSpPr/>
          <p:nvPr/>
        </p:nvSpPr>
        <p:spPr>
          <a:xfrm>
            <a:off x="6396132" y="2754738"/>
            <a:ext cx="2268396" cy="1081824"/>
          </a:xfrm>
          <a:custGeom>
            <a:avLst/>
            <a:gdLst>
              <a:gd name="connsiteX0" fmla="*/ 0 w 2268396"/>
              <a:gd name="connsiteY0" fmla="*/ 0 h 1081824"/>
              <a:gd name="connsiteX1" fmla="*/ 2268396 w 2268396"/>
              <a:gd name="connsiteY1" fmla="*/ 0 h 1081824"/>
              <a:gd name="connsiteX2" fmla="*/ 2268396 w 2268396"/>
              <a:gd name="connsiteY2" fmla="*/ 1081824 h 1081824"/>
              <a:gd name="connsiteX3" fmla="*/ 0 w 2268396"/>
              <a:gd name="connsiteY3" fmla="*/ 1081824 h 1081824"/>
            </a:gdLst>
            <a:ahLst/>
            <a:cxnLst>
              <a:cxn ang="0">
                <a:pos x="connsiteX0" y="connsiteY0"/>
              </a:cxn>
              <a:cxn ang="0">
                <a:pos x="connsiteX1" y="connsiteY1"/>
              </a:cxn>
              <a:cxn ang="0">
                <a:pos x="connsiteX2" y="connsiteY2"/>
              </a:cxn>
              <a:cxn ang="0">
                <a:pos x="connsiteX3" y="connsiteY3"/>
              </a:cxn>
            </a:cxnLst>
            <a:rect l="l" t="t" r="r" b="b"/>
            <a:pathLst>
              <a:path w="2268396" h="1081824">
                <a:moveTo>
                  <a:pt x="0" y="0"/>
                </a:moveTo>
                <a:lnTo>
                  <a:pt x="2268396" y="0"/>
                </a:lnTo>
                <a:lnTo>
                  <a:pt x="2268396" y="1081824"/>
                </a:lnTo>
                <a:lnTo>
                  <a:pt x="0" y="108182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フリーフォーム: 図形 9">
            <a:extLst>
              <a:ext uri="{FF2B5EF4-FFF2-40B4-BE49-F238E27FC236}">
                <a16:creationId xmlns:a16="http://schemas.microsoft.com/office/drawing/2014/main" id="{C6E6B8E8-182D-8A9A-34B3-AA516306867E}"/>
              </a:ext>
            </a:extLst>
          </p:cNvPr>
          <p:cNvSpPr/>
          <p:nvPr/>
        </p:nvSpPr>
        <p:spPr>
          <a:xfrm>
            <a:off x="3635422" y="2754738"/>
            <a:ext cx="2268396" cy="1081824"/>
          </a:xfrm>
          <a:custGeom>
            <a:avLst/>
            <a:gdLst>
              <a:gd name="connsiteX0" fmla="*/ 0 w 2268396"/>
              <a:gd name="connsiteY0" fmla="*/ 0 h 1081824"/>
              <a:gd name="connsiteX1" fmla="*/ 2268396 w 2268396"/>
              <a:gd name="connsiteY1" fmla="*/ 0 h 1081824"/>
              <a:gd name="connsiteX2" fmla="*/ 2268396 w 2268396"/>
              <a:gd name="connsiteY2" fmla="*/ 1081824 h 1081824"/>
              <a:gd name="connsiteX3" fmla="*/ 0 w 2268396"/>
              <a:gd name="connsiteY3" fmla="*/ 1081824 h 1081824"/>
            </a:gdLst>
            <a:ahLst/>
            <a:cxnLst>
              <a:cxn ang="0">
                <a:pos x="connsiteX0" y="connsiteY0"/>
              </a:cxn>
              <a:cxn ang="0">
                <a:pos x="connsiteX1" y="connsiteY1"/>
              </a:cxn>
              <a:cxn ang="0">
                <a:pos x="connsiteX2" y="connsiteY2"/>
              </a:cxn>
              <a:cxn ang="0">
                <a:pos x="connsiteX3" y="connsiteY3"/>
              </a:cxn>
            </a:cxnLst>
            <a:rect l="l" t="t" r="r" b="b"/>
            <a:pathLst>
              <a:path w="2268396" h="1081824">
                <a:moveTo>
                  <a:pt x="0" y="0"/>
                </a:moveTo>
                <a:lnTo>
                  <a:pt x="2268396" y="0"/>
                </a:lnTo>
                <a:lnTo>
                  <a:pt x="2268396" y="1081824"/>
                </a:lnTo>
                <a:lnTo>
                  <a:pt x="0" y="108182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リーフォーム: 図形 2">
            <a:extLst>
              <a:ext uri="{FF2B5EF4-FFF2-40B4-BE49-F238E27FC236}">
                <a16:creationId xmlns:a16="http://schemas.microsoft.com/office/drawing/2014/main" id="{C6AE5E24-2BD5-3180-FBB5-451D8C0DCF6B}"/>
              </a:ext>
            </a:extLst>
          </p:cNvPr>
          <p:cNvSpPr/>
          <p:nvPr/>
        </p:nvSpPr>
        <p:spPr>
          <a:xfrm>
            <a:off x="874712" y="2754738"/>
            <a:ext cx="2268396" cy="1081824"/>
          </a:xfrm>
          <a:custGeom>
            <a:avLst/>
            <a:gdLst>
              <a:gd name="connsiteX0" fmla="*/ 0 w 2268396"/>
              <a:gd name="connsiteY0" fmla="*/ 0 h 1081824"/>
              <a:gd name="connsiteX1" fmla="*/ 2268396 w 2268396"/>
              <a:gd name="connsiteY1" fmla="*/ 0 h 1081824"/>
              <a:gd name="connsiteX2" fmla="*/ 2268396 w 2268396"/>
              <a:gd name="connsiteY2" fmla="*/ 1081824 h 1081824"/>
              <a:gd name="connsiteX3" fmla="*/ 0 w 2268396"/>
              <a:gd name="connsiteY3" fmla="*/ 1081824 h 1081824"/>
            </a:gdLst>
            <a:ahLst/>
            <a:cxnLst>
              <a:cxn ang="0">
                <a:pos x="connsiteX0" y="connsiteY0"/>
              </a:cxn>
              <a:cxn ang="0">
                <a:pos x="connsiteX1" y="connsiteY1"/>
              </a:cxn>
              <a:cxn ang="0">
                <a:pos x="connsiteX2" y="connsiteY2"/>
              </a:cxn>
              <a:cxn ang="0">
                <a:pos x="connsiteX3" y="connsiteY3"/>
              </a:cxn>
            </a:cxnLst>
            <a:rect l="l" t="t" r="r" b="b"/>
            <a:pathLst>
              <a:path w="2268396" h="1081824">
                <a:moveTo>
                  <a:pt x="0" y="0"/>
                </a:moveTo>
                <a:lnTo>
                  <a:pt x="2268396" y="0"/>
                </a:lnTo>
                <a:lnTo>
                  <a:pt x="2268396" y="1081824"/>
                </a:lnTo>
                <a:lnTo>
                  <a:pt x="0" y="108182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 name="テキスト ボックス 4">
            <a:extLst>
              <a:ext uri="{FF2B5EF4-FFF2-40B4-BE49-F238E27FC236}">
                <a16:creationId xmlns:a16="http://schemas.microsoft.com/office/drawing/2014/main" id="{4DD2F5ED-D65C-8AA2-AF5F-7132FAD5D411}"/>
              </a:ext>
            </a:extLst>
          </p:cNvPr>
          <p:cNvSpPr txBox="1"/>
          <p:nvPr/>
        </p:nvSpPr>
        <p:spPr>
          <a:xfrm>
            <a:off x="348442" y="275120"/>
            <a:ext cx="2318178" cy="369332"/>
          </a:xfrm>
          <a:prstGeom prst="rect">
            <a:avLst/>
          </a:prstGeom>
          <a:noFill/>
        </p:spPr>
        <p:txBody>
          <a:bodyPr wrap="square">
            <a:spAutoFit/>
          </a:bodyPr>
          <a:lstStyle/>
          <a:p>
            <a:r>
              <a:rPr lang="ja-JP" altLang="en-US" b="1" dirty="0">
                <a:latin typeface="Ubuntu" panose="020F0502020204030204" pitchFamily="34" charset="0"/>
                <a:ea typeface="Noto Sans JP" panose="020B0200000000000000" pitchFamily="50" charset="-128"/>
              </a:rPr>
              <a:t>目次</a:t>
            </a:r>
          </a:p>
        </p:txBody>
      </p:sp>
      <p:sp>
        <p:nvSpPr>
          <p:cNvPr id="6" name="テキスト ボックス 5">
            <a:extLst>
              <a:ext uri="{FF2B5EF4-FFF2-40B4-BE49-F238E27FC236}">
                <a16:creationId xmlns:a16="http://schemas.microsoft.com/office/drawing/2014/main" id="{29BC8AE5-DD69-F2EF-CC2D-3D696BD9BB4E}"/>
              </a:ext>
            </a:extLst>
          </p:cNvPr>
          <p:cNvSpPr txBox="1"/>
          <p:nvPr/>
        </p:nvSpPr>
        <p:spPr>
          <a:xfrm>
            <a:off x="779462" y="4035543"/>
            <a:ext cx="2217358"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t>太陽光発電の現状</a:t>
            </a:r>
          </a:p>
        </p:txBody>
      </p:sp>
      <p:sp>
        <p:nvSpPr>
          <p:cNvPr id="7" name="テキスト ボックス 6">
            <a:extLst>
              <a:ext uri="{FF2B5EF4-FFF2-40B4-BE49-F238E27FC236}">
                <a16:creationId xmlns:a16="http://schemas.microsoft.com/office/drawing/2014/main" id="{1AE71C61-AA4F-3536-58C3-40B1A8441AAD}"/>
              </a:ext>
            </a:extLst>
          </p:cNvPr>
          <p:cNvSpPr txBox="1"/>
          <p:nvPr/>
        </p:nvSpPr>
        <p:spPr>
          <a:xfrm>
            <a:off x="3540172" y="4035543"/>
            <a:ext cx="229235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dirty="0" err="1">
                <a:latin typeface="Poppins" panose="00000500000000000000" pitchFamily="2" charset="0"/>
                <a:cs typeface="Poppins" panose="00000500000000000000" pitchFamily="2" charset="0"/>
              </a:rPr>
              <a:t>SolarTech</a:t>
            </a:r>
            <a:r>
              <a:rPr lang="ja-JP" altLang="en-US" dirty="0"/>
              <a:t>の特徴</a:t>
            </a:r>
          </a:p>
        </p:txBody>
      </p:sp>
      <p:sp>
        <p:nvSpPr>
          <p:cNvPr id="8" name="テキスト ボックス 7">
            <a:extLst>
              <a:ext uri="{FF2B5EF4-FFF2-40B4-BE49-F238E27FC236}">
                <a16:creationId xmlns:a16="http://schemas.microsoft.com/office/drawing/2014/main" id="{CCED821A-D3FB-83B9-F837-BD0CDACB157C}"/>
              </a:ext>
            </a:extLst>
          </p:cNvPr>
          <p:cNvSpPr txBox="1"/>
          <p:nvPr/>
        </p:nvSpPr>
        <p:spPr>
          <a:xfrm>
            <a:off x="6300882" y="4035543"/>
            <a:ext cx="204068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t>市場調査の結果</a:t>
            </a:r>
          </a:p>
        </p:txBody>
      </p:sp>
      <p:sp>
        <p:nvSpPr>
          <p:cNvPr id="9" name="テキスト ボックス 8">
            <a:extLst>
              <a:ext uri="{FF2B5EF4-FFF2-40B4-BE49-F238E27FC236}">
                <a16:creationId xmlns:a16="http://schemas.microsoft.com/office/drawing/2014/main" id="{B28BFAB4-EDC3-2069-7633-5370C3F144F2}"/>
              </a:ext>
            </a:extLst>
          </p:cNvPr>
          <p:cNvSpPr txBox="1"/>
          <p:nvPr/>
        </p:nvSpPr>
        <p:spPr>
          <a:xfrm>
            <a:off x="9061592" y="4035543"/>
            <a:ext cx="1954144"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t>事業戦略</a:t>
            </a:r>
          </a:p>
        </p:txBody>
      </p:sp>
      <p:sp>
        <p:nvSpPr>
          <p:cNvPr id="16" name="テキスト ボックス 15">
            <a:extLst>
              <a:ext uri="{FF2B5EF4-FFF2-40B4-BE49-F238E27FC236}">
                <a16:creationId xmlns:a16="http://schemas.microsoft.com/office/drawing/2014/main" id="{6F9645F9-8368-D2EB-9A9F-2A334D03CF95}"/>
              </a:ext>
            </a:extLst>
          </p:cNvPr>
          <p:cNvSpPr txBox="1"/>
          <p:nvPr/>
        </p:nvSpPr>
        <p:spPr>
          <a:xfrm>
            <a:off x="773892" y="1988093"/>
            <a:ext cx="1157939" cy="769441"/>
          </a:xfrm>
          <a:prstGeom prst="rect">
            <a:avLst/>
          </a:prstGeom>
          <a:noFill/>
        </p:spPr>
        <p:txBody>
          <a:bodyPr wrap="square">
            <a:spAutoFit/>
          </a:bodyPr>
          <a:lstStyle/>
          <a:p>
            <a:r>
              <a:rPr lang="en-US" altLang="ja-JP" sz="4400" dirty="0">
                <a:solidFill>
                  <a:srgbClr val="1224AA"/>
                </a:solidFill>
                <a:latin typeface="Poppins" panose="00000500000000000000" pitchFamily="2" charset="0"/>
                <a:ea typeface="Noto Sans JP" panose="020B0200000000000000" pitchFamily="50" charset="-128"/>
                <a:cs typeface="Poppins" panose="00000500000000000000" pitchFamily="2" charset="0"/>
              </a:rPr>
              <a:t>1</a:t>
            </a:r>
            <a:endParaRPr lang="ja-JP" altLang="en-US" sz="4400" dirty="0">
              <a:solidFill>
                <a:srgbClr val="1224AA"/>
              </a:solidFill>
              <a:latin typeface="Poppins" panose="00000500000000000000" pitchFamily="2" charset="0"/>
              <a:ea typeface="Noto Sans JP" panose="020B0200000000000000" pitchFamily="50" charset="-128"/>
              <a:cs typeface="Poppins" panose="00000500000000000000" pitchFamily="2" charset="0"/>
            </a:endParaRPr>
          </a:p>
        </p:txBody>
      </p:sp>
      <p:sp>
        <p:nvSpPr>
          <p:cNvPr id="17" name="テキスト ボックス 16">
            <a:extLst>
              <a:ext uri="{FF2B5EF4-FFF2-40B4-BE49-F238E27FC236}">
                <a16:creationId xmlns:a16="http://schemas.microsoft.com/office/drawing/2014/main" id="{B083A578-8B94-3489-6CAD-4EC6EE9A8673}"/>
              </a:ext>
            </a:extLst>
          </p:cNvPr>
          <p:cNvSpPr txBox="1"/>
          <p:nvPr/>
        </p:nvSpPr>
        <p:spPr>
          <a:xfrm>
            <a:off x="3529971" y="1988093"/>
            <a:ext cx="1157939" cy="769441"/>
          </a:xfrm>
          <a:prstGeom prst="rect">
            <a:avLst/>
          </a:prstGeom>
          <a:noFill/>
        </p:spPr>
        <p:txBody>
          <a:bodyPr wrap="square">
            <a:spAutoFit/>
          </a:bodyPr>
          <a:lstStyle/>
          <a:p>
            <a:r>
              <a:rPr lang="en-US" altLang="ja-JP" sz="4400" dirty="0">
                <a:solidFill>
                  <a:srgbClr val="1224AA"/>
                </a:solidFill>
                <a:latin typeface="Poppins" panose="00000500000000000000" pitchFamily="2" charset="0"/>
                <a:ea typeface="Noto Sans JP" panose="020B0200000000000000" pitchFamily="50" charset="-128"/>
                <a:cs typeface="Poppins" panose="00000500000000000000" pitchFamily="2" charset="0"/>
              </a:rPr>
              <a:t>2</a:t>
            </a:r>
            <a:endParaRPr lang="ja-JP" altLang="en-US" sz="4400" dirty="0">
              <a:solidFill>
                <a:srgbClr val="1224AA"/>
              </a:solidFill>
              <a:latin typeface="Poppins" panose="00000500000000000000" pitchFamily="2" charset="0"/>
              <a:ea typeface="Noto Sans JP" panose="020B0200000000000000" pitchFamily="50" charset="-128"/>
              <a:cs typeface="Poppins" panose="00000500000000000000" pitchFamily="2" charset="0"/>
            </a:endParaRPr>
          </a:p>
        </p:txBody>
      </p:sp>
      <p:sp>
        <p:nvSpPr>
          <p:cNvPr id="18" name="テキスト ボックス 17">
            <a:extLst>
              <a:ext uri="{FF2B5EF4-FFF2-40B4-BE49-F238E27FC236}">
                <a16:creationId xmlns:a16="http://schemas.microsoft.com/office/drawing/2014/main" id="{02453A76-7A9B-78DC-2923-509E11448AA2}"/>
              </a:ext>
            </a:extLst>
          </p:cNvPr>
          <p:cNvSpPr txBox="1"/>
          <p:nvPr/>
        </p:nvSpPr>
        <p:spPr>
          <a:xfrm>
            <a:off x="6286050" y="1988093"/>
            <a:ext cx="1157939" cy="769441"/>
          </a:xfrm>
          <a:prstGeom prst="rect">
            <a:avLst/>
          </a:prstGeom>
          <a:noFill/>
        </p:spPr>
        <p:txBody>
          <a:bodyPr wrap="square">
            <a:spAutoFit/>
          </a:bodyPr>
          <a:lstStyle/>
          <a:p>
            <a:r>
              <a:rPr lang="en-US" altLang="ja-JP" sz="4400" dirty="0">
                <a:solidFill>
                  <a:srgbClr val="1224AA"/>
                </a:solidFill>
                <a:latin typeface="Poppins" panose="00000500000000000000" pitchFamily="2" charset="0"/>
                <a:ea typeface="Noto Sans JP" panose="020B0200000000000000" pitchFamily="50" charset="-128"/>
                <a:cs typeface="Poppins" panose="00000500000000000000" pitchFamily="2" charset="0"/>
              </a:rPr>
              <a:t>3</a:t>
            </a:r>
            <a:endParaRPr lang="ja-JP" altLang="en-US" sz="4400" dirty="0">
              <a:solidFill>
                <a:srgbClr val="1224AA"/>
              </a:solidFill>
              <a:latin typeface="Poppins" panose="00000500000000000000" pitchFamily="2" charset="0"/>
              <a:ea typeface="Noto Sans JP" panose="020B0200000000000000" pitchFamily="50" charset="-128"/>
              <a:cs typeface="Poppins" panose="00000500000000000000" pitchFamily="2" charset="0"/>
            </a:endParaRPr>
          </a:p>
        </p:txBody>
      </p:sp>
      <p:sp>
        <p:nvSpPr>
          <p:cNvPr id="19" name="テキスト ボックス 18">
            <a:extLst>
              <a:ext uri="{FF2B5EF4-FFF2-40B4-BE49-F238E27FC236}">
                <a16:creationId xmlns:a16="http://schemas.microsoft.com/office/drawing/2014/main" id="{20C4C0ED-A2CB-57C5-F2C9-58AFC30DCF3F}"/>
              </a:ext>
            </a:extLst>
          </p:cNvPr>
          <p:cNvSpPr txBox="1"/>
          <p:nvPr/>
        </p:nvSpPr>
        <p:spPr>
          <a:xfrm>
            <a:off x="9042129" y="1988093"/>
            <a:ext cx="1157939" cy="769441"/>
          </a:xfrm>
          <a:prstGeom prst="rect">
            <a:avLst/>
          </a:prstGeom>
          <a:noFill/>
        </p:spPr>
        <p:txBody>
          <a:bodyPr wrap="square">
            <a:spAutoFit/>
          </a:bodyPr>
          <a:lstStyle/>
          <a:p>
            <a:r>
              <a:rPr lang="en-US" altLang="ja-JP" sz="4400" dirty="0">
                <a:solidFill>
                  <a:srgbClr val="1224AA"/>
                </a:solidFill>
                <a:latin typeface="Poppins" panose="00000500000000000000" pitchFamily="2" charset="0"/>
                <a:ea typeface="Noto Sans JP" panose="020B0200000000000000" pitchFamily="50" charset="-128"/>
                <a:cs typeface="Poppins" panose="00000500000000000000" pitchFamily="2" charset="0"/>
              </a:rPr>
              <a:t>4</a:t>
            </a:r>
            <a:endParaRPr lang="ja-JP" altLang="en-US" sz="4400" dirty="0">
              <a:solidFill>
                <a:srgbClr val="1224AA"/>
              </a:solidFill>
              <a:latin typeface="Poppins" panose="00000500000000000000" pitchFamily="2" charset="0"/>
              <a:ea typeface="Noto Sans JP" panose="020B0200000000000000" pitchFamily="50" charset="-128"/>
              <a:cs typeface="Poppins" panose="00000500000000000000" pitchFamily="2" charset="0"/>
            </a:endParaRPr>
          </a:p>
        </p:txBody>
      </p:sp>
      <p:grpSp>
        <p:nvGrpSpPr>
          <p:cNvPr id="35" name="グループ化 34">
            <a:extLst>
              <a:ext uri="{FF2B5EF4-FFF2-40B4-BE49-F238E27FC236}">
                <a16:creationId xmlns:a16="http://schemas.microsoft.com/office/drawing/2014/main" id="{9388A2F6-B96F-44A7-F625-7C1B5CF057D8}"/>
              </a:ext>
            </a:extLst>
          </p:cNvPr>
          <p:cNvGrpSpPr/>
          <p:nvPr/>
        </p:nvGrpSpPr>
        <p:grpSpPr>
          <a:xfrm>
            <a:off x="300831" y="764058"/>
            <a:ext cx="11590338" cy="165100"/>
            <a:chOff x="874712" y="1587500"/>
            <a:chExt cx="10550526" cy="330200"/>
          </a:xfrm>
        </p:grpSpPr>
        <p:cxnSp>
          <p:nvCxnSpPr>
            <p:cNvPr id="23" name="直線コネクタ 22">
              <a:extLst>
                <a:ext uri="{FF2B5EF4-FFF2-40B4-BE49-F238E27FC236}">
                  <a16:creationId xmlns:a16="http://schemas.microsoft.com/office/drawing/2014/main" id="{0542FB25-5240-F83D-3289-826807227F1A}"/>
                </a:ext>
              </a:extLst>
            </p:cNvPr>
            <p:cNvCxnSpPr/>
            <p:nvPr/>
          </p:nvCxnSpPr>
          <p:spPr>
            <a:xfrm>
              <a:off x="874712" y="1587500"/>
              <a:ext cx="0" cy="33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00687A6-ECD9-808C-B2CE-29A12E464CD8}"/>
                </a:ext>
              </a:extLst>
            </p:cNvPr>
            <p:cNvCxnSpPr/>
            <p:nvPr/>
          </p:nvCxnSpPr>
          <p:spPr>
            <a:xfrm>
              <a:off x="11425238" y="1587500"/>
              <a:ext cx="0" cy="33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8CF18B-1FE3-2100-9DC3-492CF45DA8A8}"/>
                </a:ext>
              </a:extLst>
            </p:cNvPr>
            <p:cNvCxnSpPr/>
            <p:nvPr/>
          </p:nvCxnSpPr>
          <p:spPr>
            <a:xfrm>
              <a:off x="874712" y="1746250"/>
              <a:ext cx="1054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CFE6BEAF-AE8A-458B-E6A5-6D41C5807A8C}"/>
              </a:ext>
            </a:extLst>
          </p:cNvPr>
          <p:cNvSpPr txBox="1"/>
          <p:nvPr/>
        </p:nvSpPr>
        <p:spPr>
          <a:xfrm>
            <a:off x="7611649" y="309603"/>
            <a:ext cx="4279520" cy="325089"/>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r">
              <a:lnSpc>
                <a:spcPct val="150000"/>
              </a:lnSpc>
            </a:pPr>
            <a:r>
              <a:rPr lang="ja-JP" altLang="en-US" sz="1100" dirty="0">
                <a:solidFill>
                  <a:srgbClr val="1224AA"/>
                </a:solidFill>
              </a:rPr>
              <a:t>新製品「</a:t>
            </a:r>
            <a:r>
              <a:rPr lang="en-US" altLang="ja-JP" sz="1100" dirty="0" err="1">
                <a:solidFill>
                  <a:srgbClr val="1224AA"/>
                </a:solidFill>
                <a:latin typeface="Poppins" panose="00000500000000000000" pitchFamily="2" charset="0"/>
                <a:cs typeface="Poppins" panose="00000500000000000000" pitchFamily="2" charset="0"/>
              </a:rPr>
              <a:t>SolarTech</a:t>
            </a:r>
            <a:r>
              <a:rPr lang="ja-JP" altLang="en-US" sz="1100" dirty="0">
                <a:solidFill>
                  <a:srgbClr val="1224AA"/>
                </a:solidFill>
              </a:rPr>
              <a:t>」の市場投入</a:t>
            </a:r>
          </a:p>
        </p:txBody>
      </p:sp>
      <p:sp>
        <p:nvSpPr>
          <p:cNvPr id="37" name="テキスト ボックス 36">
            <a:extLst>
              <a:ext uri="{FF2B5EF4-FFF2-40B4-BE49-F238E27FC236}">
                <a16:creationId xmlns:a16="http://schemas.microsoft.com/office/drawing/2014/main" id="{464C361B-FF8D-C779-BDA0-35D845529514}"/>
              </a:ext>
            </a:extLst>
          </p:cNvPr>
          <p:cNvSpPr txBox="1"/>
          <p:nvPr/>
        </p:nvSpPr>
        <p:spPr>
          <a:xfrm>
            <a:off x="779462" y="4537193"/>
            <a:ext cx="2217358" cy="708143"/>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rgbClr val="1224AA"/>
                </a:solidFill>
                <a:latin typeface="Poppins" panose="00000500000000000000" pitchFamily="2" charset="0"/>
                <a:cs typeface="Poppins" panose="00000500000000000000" pitchFamily="2" charset="0"/>
              </a:rPr>
              <a:t>Current State of Solar Power Generation</a:t>
            </a:r>
            <a:endParaRPr lang="ja-JP" altLang="en-US" sz="1400" b="0" dirty="0">
              <a:solidFill>
                <a:srgbClr val="1224AA"/>
              </a:solidFill>
              <a:latin typeface="Poppins" panose="00000500000000000000" pitchFamily="2" charset="0"/>
              <a:cs typeface="Poppins" panose="00000500000000000000" pitchFamily="2" charset="0"/>
            </a:endParaRPr>
          </a:p>
        </p:txBody>
      </p:sp>
      <p:sp>
        <p:nvSpPr>
          <p:cNvPr id="38" name="テキスト ボックス 37">
            <a:extLst>
              <a:ext uri="{FF2B5EF4-FFF2-40B4-BE49-F238E27FC236}">
                <a16:creationId xmlns:a16="http://schemas.microsoft.com/office/drawing/2014/main" id="{07388EAD-6F81-E577-2ACC-7DC817D9EE3C}"/>
              </a:ext>
            </a:extLst>
          </p:cNvPr>
          <p:cNvSpPr txBox="1"/>
          <p:nvPr/>
        </p:nvSpPr>
        <p:spPr>
          <a:xfrm>
            <a:off x="3540172" y="4537193"/>
            <a:ext cx="2292350" cy="388568"/>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rgbClr val="1224AA"/>
                </a:solidFill>
                <a:latin typeface="Poppins" panose="00000500000000000000" pitchFamily="2" charset="0"/>
                <a:cs typeface="Poppins" panose="00000500000000000000" pitchFamily="2" charset="0"/>
              </a:rPr>
              <a:t>Features of </a:t>
            </a:r>
            <a:r>
              <a:rPr lang="en-US" altLang="ja-JP" sz="1400" b="0" dirty="0" err="1">
                <a:solidFill>
                  <a:srgbClr val="1224AA"/>
                </a:solidFill>
                <a:latin typeface="Poppins" panose="00000500000000000000" pitchFamily="2" charset="0"/>
                <a:cs typeface="Poppins" panose="00000500000000000000" pitchFamily="2" charset="0"/>
              </a:rPr>
              <a:t>SolarTech</a:t>
            </a:r>
            <a:endParaRPr lang="ja-JP" altLang="en-US" sz="1400" b="0" dirty="0">
              <a:solidFill>
                <a:srgbClr val="1224AA"/>
              </a:solidFill>
              <a:latin typeface="Poppins" panose="00000500000000000000" pitchFamily="2" charset="0"/>
              <a:cs typeface="Poppins" panose="00000500000000000000" pitchFamily="2" charset="0"/>
            </a:endParaRPr>
          </a:p>
        </p:txBody>
      </p:sp>
      <p:sp>
        <p:nvSpPr>
          <p:cNvPr id="39" name="テキスト ボックス 38">
            <a:extLst>
              <a:ext uri="{FF2B5EF4-FFF2-40B4-BE49-F238E27FC236}">
                <a16:creationId xmlns:a16="http://schemas.microsoft.com/office/drawing/2014/main" id="{775B533D-DE5B-834C-98E5-430D3D4E1A5F}"/>
              </a:ext>
            </a:extLst>
          </p:cNvPr>
          <p:cNvSpPr txBox="1"/>
          <p:nvPr/>
        </p:nvSpPr>
        <p:spPr>
          <a:xfrm>
            <a:off x="6300882" y="4537193"/>
            <a:ext cx="2040680" cy="708143"/>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rgbClr val="1224AA"/>
                </a:solidFill>
                <a:latin typeface="Poppins" panose="00000500000000000000" pitchFamily="2" charset="0"/>
                <a:cs typeface="Poppins" panose="00000500000000000000" pitchFamily="2" charset="0"/>
              </a:rPr>
              <a:t>Results of Market Research</a:t>
            </a:r>
            <a:endParaRPr lang="ja-JP" altLang="en-US" sz="1400" b="0" dirty="0">
              <a:solidFill>
                <a:srgbClr val="1224AA"/>
              </a:solidFill>
              <a:latin typeface="Poppins" panose="00000500000000000000" pitchFamily="2" charset="0"/>
              <a:cs typeface="Poppins" panose="00000500000000000000" pitchFamily="2" charset="0"/>
            </a:endParaRPr>
          </a:p>
        </p:txBody>
      </p:sp>
      <p:sp>
        <p:nvSpPr>
          <p:cNvPr id="40" name="テキスト ボックス 39">
            <a:extLst>
              <a:ext uri="{FF2B5EF4-FFF2-40B4-BE49-F238E27FC236}">
                <a16:creationId xmlns:a16="http://schemas.microsoft.com/office/drawing/2014/main" id="{35392469-5ED7-2B89-07D8-10FCD9D16E3E}"/>
              </a:ext>
            </a:extLst>
          </p:cNvPr>
          <p:cNvSpPr txBox="1"/>
          <p:nvPr/>
        </p:nvSpPr>
        <p:spPr>
          <a:xfrm>
            <a:off x="9061592" y="4537193"/>
            <a:ext cx="1954144" cy="388568"/>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rgbClr val="1224AA"/>
                </a:solidFill>
                <a:latin typeface="Poppins" panose="00000500000000000000" pitchFamily="2" charset="0"/>
                <a:cs typeface="Poppins" panose="00000500000000000000" pitchFamily="2" charset="0"/>
              </a:rPr>
              <a:t>Business Strategy</a:t>
            </a:r>
            <a:endParaRPr lang="ja-JP" altLang="en-US" sz="1400" b="0" dirty="0">
              <a:solidFill>
                <a:srgbClr val="1224AA"/>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6548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F9B0B35-B347-AF91-0243-D2B5F7606228}"/>
              </a:ext>
            </a:extLst>
          </p:cNvPr>
          <p:cNvSpPr/>
          <p:nvPr/>
        </p:nvSpPr>
        <p:spPr>
          <a:xfrm rot="5400000">
            <a:off x="-596075" y="596075"/>
            <a:ext cx="2562445" cy="1370297"/>
          </a:xfrm>
          <a:prstGeom prst="rtTriangle">
            <a:avLst/>
          </a:prstGeom>
          <a:solidFill>
            <a:srgbClr val="194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直角三角形 1">
            <a:extLst>
              <a:ext uri="{FF2B5EF4-FFF2-40B4-BE49-F238E27FC236}">
                <a16:creationId xmlns:a16="http://schemas.microsoft.com/office/drawing/2014/main" id="{DB90BAF3-2E5A-27AA-2285-F4B0E36480B8}"/>
              </a:ext>
            </a:extLst>
          </p:cNvPr>
          <p:cNvSpPr/>
          <p:nvPr/>
        </p:nvSpPr>
        <p:spPr>
          <a:xfrm flipV="1">
            <a:off x="0" y="0"/>
            <a:ext cx="3792354" cy="1370297"/>
          </a:xfrm>
          <a:prstGeom prst="rtTriangle">
            <a:avLst/>
          </a:prstGeom>
          <a:solidFill>
            <a:srgbClr val="2462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18F0E403-E192-38D3-15B3-BDBAE0B6C174}"/>
              </a:ext>
            </a:extLst>
          </p:cNvPr>
          <p:cNvSpPr/>
          <p:nvPr/>
        </p:nvSpPr>
        <p:spPr>
          <a:xfrm rot="16200000">
            <a:off x="10225629" y="4891628"/>
            <a:ext cx="2562445" cy="1370297"/>
          </a:xfrm>
          <a:prstGeom prst="rtTriangle">
            <a:avLst/>
          </a:prstGeom>
          <a:solidFill>
            <a:srgbClr val="194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28788EC4-3282-E05F-679E-A176991A1C5E}"/>
              </a:ext>
            </a:extLst>
          </p:cNvPr>
          <p:cNvSpPr/>
          <p:nvPr/>
        </p:nvSpPr>
        <p:spPr>
          <a:xfrm rot="10800000" flipV="1">
            <a:off x="8399645" y="5487703"/>
            <a:ext cx="3792354" cy="1370297"/>
          </a:xfrm>
          <a:prstGeom prst="rtTriangle">
            <a:avLst/>
          </a:prstGeom>
          <a:solidFill>
            <a:srgbClr val="2462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9F9C62D8-AC4D-1E5C-9EA4-89111E4B704C}"/>
              </a:ext>
            </a:extLst>
          </p:cNvPr>
          <p:cNvGrpSpPr/>
          <p:nvPr/>
        </p:nvGrpSpPr>
        <p:grpSpPr>
          <a:xfrm>
            <a:off x="2334623" y="1845434"/>
            <a:ext cx="9172228" cy="3642267"/>
            <a:chOff x="2495091" y="1779369"/>
            <a:chExt cx="9172228" cy="3642267"/>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2528548" y="1779369"/>
              <a:ext cx="8788740" cy="646331"/>
            </a:xfrm>
            <a:prstGeom prst="rect">
              <a:avLst/>
            </a:prstGeom>
            <a:noFill/>
          </p:spPr>
          <p:txBody>
            <a:bodyPr wrap="square" rtlCol="0">
              <a:spAutoFit/>
            </a:bodyPr>
            <a:lstStyle/>
            <a:p>
              <a:r>
                <a:rPr kumimoji="1" lang="ja-JP" altLang="en-US" sz="3600" b="1" dirty="0">
                  <a:latin typeface="Roboto" panose="02000000000000000000" pitchFamily="2" charset="0"/>
                  <a:ea typeface="Noto Sans JP" panose="020B0200000000000000" pitchFamily="50" charset="-128"/>
                </a:rPr>
                <a:t>次世代ユーザーインターフェース</a:t>
              </a:r>
              <a:endParaRPr kumimoji="1" lang="zh-TW" altLang="en-US" sz="3600" b="1"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2540015" y="2530197"/>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3600" dirty="0"/>
                <a:t>VR</a:t>
              </a:r>
              <a:r>
                <a:rPr lang="ja-JP" altLang="en-US" sz="3600" dirty="0"/>
                <a:t>・</a:t>
              </a:r>
              <a:r>
                <a:rPr lang="en-US" altLang="ja-JP" sz="3600" dirty="0"/>
                <a:t>AR</a:t>
              </a:r>
              <a:r>
                <a:rPr lang="ja-JP" altLang="en-US" sz="3600" dirty="0"/>
                <a:t>技術の応用</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2504979" y="4405973"/>
              <a:ext cx="6096000" cy="353943"/>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700" dirty="0"/>
                <a:t>東桜大学情報科学部　教授　</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2495091" y="4775305"/>
              <a:ext cx="327031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坂東 あゆみ</a:t>
              </a:r>
            </a:p>
          </p:txBody>
        </p:sp>
        <p:sp>
          <p:nvSpPr>
            <p:cNvPr id="18" name="テキスト ボックス 17">
              <a:extLst>
                <a:ext uri="{FF2B5EF4-FFF2-40B4-BE49-F238E27FC236}">
                  <a16:creationId xmlns:a16="http://schemas.microsoft.com/office/drawing/2014/main" id="{4012EFE3-E55A-CEED-9AA7-9F39F7B7DCAC}"/>
                </a:ext>
              </a:extLst>
            </p:cNvPr>
            <p:cNvSpPr txBox="1"/>
            <p:nvPr/>
          </p:nvSpPr>
          <p:spPr>
            <a:xfrm>
              <a:off x="4185807" y="4981627"/>
              <a:ext cx="5284062"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solidFill>
                    <a:srgbClr val="2462C6"/>
                  </a:solidFill>
                </a:rPr>
                <a:t>2024.4.23</a:t>
              </a:r>
              <a:endParaRPr lang="ja-JP" altLang="en-US" sz="1800" dirty="0">
                <a:solidFill>
                  <a:srgbClr val="2462C6"/>
                </a:solidFill>
              </a:endParaRPr>
            </a:p>
          </p:txBody>
        </p:sp>
      </p:grpSp>
      <p:cxnSp>
        <p:nvCxnSpPr>
          <p:cNvPr id="21" name="直線コネクタ 20">
            <a:extLst>
              <a:ext uri="{FF2B5EF4-FFF2-40B4-BE49-F238E27FC236}">
                <a16:creationId xmlns:a16="http://schemas.microsoft.com/office/drawing/2014/main" id="{766DB920-9207-AB4F-7668-70BE2ACEE78C}"/>
              </a:ext>
            </a:extLst>
          </p:cNvPr>
          <p:cNvCxnSpPr>
            <a:cxnSpLocks/>
          </p:cNvCxnSpPr>
          <p:nvPr/>
        </p:nvCxnSpPr>
        <p:spPr>
          <a:xfrm>
            <a:off x="4927600" y="5308600"/>
            <a:ext cx="3054350" cy="0"/>
          </a:xfrm>
          <a:prstGeom prst="line">
            <a:avLst/>
          </a:prstGeom>
          <a:ln>
            <a:solidFill>
              <a:srgbClr val="246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8672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4463229B-DD38-2530-05FD-EDA3DD058D97}"/>
              </a:ext>
            </a:extLst>
          </p:cNvPr>
          <p:cNvSpPr/>
          <p:nvPr/>
        </p:nvSpPr>
        <p:spPr>
          <a:xfrm>
            <a:off x="880533" y="2548925"/>
            <a:ext cx="11311467" cy="1081056"/>
          </a:xfrm>
          <a:prstGeom prst="rect">
            <a:avLst/>
          </a:prstGeom>
          <a:gradFill>
            <a:gsLst>
              <a:gs pos="100000">
                <a:srgbClr val="1224AA">
                  <a:alpha val="27000"/>
                </a:srgbClr>
              </a:gs>
              <a:gs pos="0">
                <a:schemeClr val="bg1"/>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9CAB273D-4C46-5694-EFF6-CCA0603235CD}"/>
              </a:ext>
            </a:extLst>
          </p:cNvPr>
          <p:cNvSpPr/>
          <p:nvPr/>
        </p:nvSpPr>
        <p:spPr>
          <a:xfrm>
            <a:off x="880533" y="2548925"/>
            <a:ext cx="4137634" cy="1081056"/>
          </a:xfrm>
          <a:custGeom>
            <a:avLst/>
            <a:gdLst>
              <a:gd name="connsiteX0" fmla="*/ 0 w 4137634"/>
              <a:gd name="connsiteY0" fmla="*/ 0 h 1081056"/>
              <a:gd name="connsiteX1" fmla="*/ 4137634 w 4137634"/>
              <a:gd name="connsiteY1" fmla="*/ 0 h 1081056"/>
              <a:gd name="connsiteX2" fmla="*/ 4137634 w 4137634"/>
              <a:gd name="connsiteY2" fmla="*/ 1081056 h 1081056"/>
              <a:gd name="connsiteX3" fmla="*/ 0 w 4137634"/>
              <a:gd name="connsiteY3" fmla="*/ 1081056 h 1081056"/>
            </a:gdLst>
            <a:ahLst/>
            <a:cxnLst>
              <a:cxn ang="0">
                <a:pos x="connsiteX0" y="connsiteY0"/>
              </a:cxn>
              <a:cxn ang="0">
                <a:pos x="connsiteX1" y="connsiteY1"/>
              </a:cxn>
              <a:cxn ang="0">
                <a:pos x="connsiteX2" y="connsiteY2"/>
              </a:cxn>
              <a:cxn ang="0">
                <a:pos x="connsiteX3" y="connsiteY3"/>
              </a:cxn>
            </a:cxnLst>
            <a:rect l="l" t="t" r="r" b="b"/>
            <a:pathLst>
              <a:path w="4137634" h="1081056">
                <a:moveTo>
                  <a:pt x="0" y="0"/>
                </a:moveTo>
                <a:lnTo>
                  <a:pt x="4137634" y="0"/>
                </a:lnTo>
                <a:lnTo>
                  <a:pt x="4137634" y="1081056"/>
                </a:lnTo>
                <a:lnTo>
                  <a:pt x="0" y="108105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フリーフォーム: 図形 15">
            <a:extLst>
              <a:ext uri="{FF2B5EF4-FFF2-40B4-BE49-F238E27FC236}">
                <a16:creationId xmlns:a16="http://schemas.microsoft.com/office/drawing/2014/main" id="{8BDF4443-8FBE-216E-9E96-38AD41BCDAF1}"/>
              </a:ext>
            </a:extLst>
          </p:cNvPr>
          <p:cNvSpPr/>
          <p:nvPr/>
        </p:nvSpPr>
        <p:spPr>
          <a:xfrm>
            <a:off x="880533" y="1152105"/>
            <a:ext cx="4137634" cy="1088767"/>
          </a:xfrm>
          <a:custGeom>
            <a:avLst/>
            <a:gdLst>
              <a:gd name="connsiteX0" fmla="*/ 0 w 4137634"/>
              <a:gd name="connsiteY0" fmla="*/ 0 h 1088767"/>
              <a:gd name="connsiteX1" fmla="*/ 4137634 w 4137634"/>
              <a:gd name="connsiteY1" fmla="*/ 0 h 1088767"/>
              <a:gd name="connsiteX2" fmla="*/ 4137634 w 4137634"/>
              <a:gd name="connsiteY2" fmla="*/ 1088767 h 1088767"/>
              <a:gd name="connsiteX3" fmla="*/ 0 w 4137634"/>
              <a:gd name="connsiteY3" fmla="*/ 1088767 h 1088767"/>
            </a:gdLst>
            <a:ahLst/>
            <a:cxnLst>
              <a:cxn ang="0">
                <a:pos x="connsiteX0" y="connsiteY0"/>
              </a:cxn>
              <a:cxn ang="0">
                <a:pos x="connsiteX1" y="connsiteY1"/>
              </a:cxn>
              <a:cxn ang="0">
                <a:pos x="connsiteX2" y="connsiteY2"/>
              </a:cxn>
              <a:cxn ang="0">
                <a:pos x="connsiteX3" y="connsiteY3"/>
              </a:cxn>
            </a:cxnLst>
            <a:rect l="l" t="t" r="r" b="b"/>
            <a:pathLst>
              <a:path w="4137634" h="1088767">
                <a:moveTo>
                  <a:pt x="0" y="0"/>
                </a:moveTo>
                <a:lnTo>
                  <a:pt x="4137634" y="0"/>
                </a:lnTo>
                <a:lnTo>
                  <a:pt x="4137634" y="1088767"/>
                </a:lnTo>
                <a:lnTo>
                  <a:pt x="0" y="1088767"/>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 name="テキスト ボックス 4">
            <a:extLst>
              <a:ext uri="{FF2B5EF4-FFF2-40B4-BE49-F238E27FC236}">
                <a16:creationId xmlns:a16="http://schemas.microsoft.com/office/drawing/2014/main" id="{4DD2F5ED-D65C-8AA2-AF5F-7132FAD5D411}"/>
              </a:ext>
            </a:extLst>
          </p:cNvPr>
          <p:cNvSpPr txBox="1"/>
          <p:nvPr/>
        </p:nvSpPr>
        <p:spPr>
          <a:xfrm>
            <a:off x="841628" y="373815"/>
            <a:ext cx="2318178" cy="523220"/>
          </a:xfrm>
          <a:prstGeom prst="rect">
            <a:avLst/>
          </a:prstGeom>
          <a:noFill/>
        </p:spPr>
        <p:txBody>
          <a:bodyPr wrap="square">
            <a:spAutoFit/>
          </a:bodyPr>
          <a:lstStyle/>
          <a:p>
            <a:r>
              <a:rPr lang="en-US" altLang="ja-JP" sz="2800" b="1" dirty="0">
                <a:solidFill>
                  <a:srgbClr val="1224AA"/>
                </a:solidFill>
                <a:latin typeface="Ubuntu" panose="020F0502020204030204" pitchFamily="34" charset="0"/>
                <a:ea typeface="Noto Sans JP" panose="020B0200000000000000" pitchFamily="50" charset="-128"/>
              </a:rPr>
              <a:t>Contents</a:t>
            </a:r>
            <a:endParaRPr lang="ja-JP" altLang="en-US" sz="2800" b="1" dirty="0">
              <a:solidFill>
                <a:srgbClr val="1224AA"/>
              </a:solidFill>
              <a:latin typeface="Ubuntu" panose="020F0502020204030204" pitchFamily="34" charset="0"/>
              <a:ea typeface="Noto Sans JP" panose="020B0200000000000000" pitchFamily="50" charset="-128"/>
            </a:endParaRPr>
          </a:p>
        </p:txBody>
      </p:sp>
      <p:grpSp>
        <p:nvGrpSpPr>
          <p:cNvPr id="60" name="グループ化 59">
            <a:extLst>
              <a:ext uri="{FF2B5EF4-FFF2-40B4-BE49-F238E27FC236}">
                <a16:creationId xmlns:a16="http://schemas.microsoft.com/office/drawing/2014/main" id="{16B7E952-39BC-12B3-3293-A44B98F58222}"/>
              </a:ext>
            </a:extLst>
          </p:cNvPr>
          <p:cNvGrpSpPr/>
          <p:nvPr/>
        </p:nvGrpSpPr>
        <p:grpSpPr>
          <a:xfrm>
            <a:off x="5410638" y="1227610"/>
            <a:ext cx="5344504" cy="827358"/>
            <a:chOff x="5410638" y="1253010"/>
            <a:chExt cx="5344504" cy="827358"/>
          </a:xfrm>
        </p:grpSpPr>
        <p:sp>
          <p:nvSpPr>
            <p:cNvPr id="6" name="テキスト ボックス 5">
              <a:extLst>
                <a:ext uri="{FF2B5EF4-FFF2-40B4-BE49-F238E27FC236}">
                  <a16:creationId xmlns:a16="http://schemas.microsoft.com/office/drawing/2014/main" id="{29BC8AE5-DD69-F2EF-CC2D-3D696BD9BB4E}"/>
                </a:ext>
              </a:extLst>
            </p:cNvPr>
            <p:cNvSpPr txBox="1"/>
            <p:nvPr/>
          </p:nvSpPr>
          <p:spPr>
            <a:xfrm>
              <a:off x="5410638" y="1253010"/>
              <a:ext cx="2217358"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solidFill>
                    <a:schemeClr val="bg1">
                      <a:lumMod val="75000"/>
                    </a:schemeClr>
                  </a:solidFill>
                </a:rPr>
                <a:t>太陽光発電の現状</a:t>
              </a:r>
            </a:p>
          </p:txBody>
        </p:sp>
        <p:sp>
          <p:nvSpPr>
            <p:cNvPr id="37" name="テキスト ボックス 36">
              <a:extLst>
                <a:ext uri="{FF2B5EF4-FFF2-40B4-BE49-F238E27FC236}">
                  <a16:creationId xmlns:a16="http://schemas.microsoft.com/office/drawing/2014/main" id="{464C361B-FF8D-C779-BDA0-35D845529514}"/>
                </a:ext>
              </a:extLst>
            </p:cNvPr>
            <p:cNvSpPr txBox="1"/>
            <p:nvPr/>
          </p:nvSpPr>
          <p:spPr>
            <a:xfrm>
              <a:off x="5410638" y="1695391"/>
              <a:ext cx="5344504" cy="384977"/>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chemeClr val="bg1">
                      <a:lumMod val="85000"/>
                    </a:schemeClr>
                  </a:solidFill>
                  <a:latin typeface="Poppins" panose="00000500000000000000" pitchFamily="2" charset="0"/>
                  <a:cs typeface="Poppins" panose="00000500000000000000" pitchFamily="2" charset="0"/>
                </a:rPr>
                <a:t>Current State of Solar Power Generation</a:t>
              </a:r>
              <a:endParaRPr lang="ja-JP" altLang="en-US" sz="1400" b="0" dirty="0">
                <a:solidFill>
                  <a:schemeClr val="bg1">
                    <a:lumMod val="85000"/>
                  </a:schemeClr>
                </a:solidFill>
                <a:latin typeface="Poppins" panose="00000500000000000000" pitchFamily="2" charset="0"/>
                <a:cs typeface="Poppins" panose="00000500000000000000" pitchFamily="2" charset="0"/>
              </a:endParaRPr>
            </a:p>
          </p:txBody>
        </p:sp>
      </p:grpSp>
      <p:grpSp>
        <p:nvGrpSpPr>
          <p:cNvPr id="61" name="グループ化 60">
            <a:extLst>
              <a:ext uri="{FF2B5EF4-FFF2-40B4-BE49-F238E27FC236}">
                <a16:creationId xmlns:a16="http://schemas.microsoft.com/office/drawing/2014/main" id="{58A65664-FFF2-9E58-821A-DBC4A5598FF7}"/>
              </a:ext>
            </a:extLst>
          </p:cNvPr>
          <p:cNvGrpSpPr/>
          <p:nvPr/>
        </p:nvGrpSpPr>
        <p:grpSpPr>
          <a:xfrm>
            <a:off x="5431210" y="2642860"/>
            <a:ext cx="2292350" cy="830949"/>
            <a:chOff x="5431210" y="2642860"/>
            <a:chExt cx="2292350" cy="830949"/>
          </a:xfrm>
        </p:grpSpPr>
        <p:sp>
          <p:nvSpPr>
            <p:cNvPr id="7" name="テキスト ボックス 6">
              <a:extLst>
                <a:ext uri="{FF2B5EF4-FFF2-40B4-BE49-F238E27FC236}">
                  <a16:creationId xmlns:a16="http://schemas.microsoft.com/office/drawing/2014/main" id="{1AE71C61-AA4F-3536-58C3-40B1A8441AAD}"/>
                </a:ext>
              </a:extLst>
            </p:cNvPr>
            <p:cNvSpPr txBox="1"/>
            <p:nvPr/>
          </p:nvSpPr>
          <p:spPr>
            <a:xfrm>
              <a:off x="5431210" y="2642860"/>
              <a:ext cx="229235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dirty="0" err="1">
                  <a:latin typeface="Poppins" panose="00000500000000000000" pitchFamily="2" charset="0"/>
                  <a:cs typeface="Poppins" panose="00000500000000000000" pitchFamily="2" charset="0"/>
                </a:rPr>
                <a:t>SolarTech</a:t>
              </a:r>
              <a:r>
                <a:rPr lang="ja-JP" altLang="en-US" dirty="0"/>
                <a:t>の特徴</a:t>
              </a:r>
            </a:p>
          </p:txBody>
        </p:sp>
        <p:sp>
          <p:nvSpPr>
            <p:cNvPr id="38" name="テキスト ボックス 37">
              <a:extLst>
                <a:ext uri="{FF2B5EF4-FFF2-40B4-BE49-F238E27FC236}">
                  <a16:creationId xmlns:a16="http://schemas.microsoft.com/office/drawing/2014/main" id="{07388EAD-6F81-E577-2ACC-7DC817D9EE3C}"/>
                </a:ext>
              </a:extLst>
            </p:cNvPr>
            <p:cNvSpPr txBox="1"/>
            <p:nvPr/>
          </p:nvSpPr>
          <p:spPr>
            <a:xfrm>
              <a:off x="5431210" y="3085241"/>
              <a:ext cx="2292350" cy="388568"/>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rgbClr val="1224AA"/>
                  </a:solidFill>
                  <a:latin typeface="Poppins" panose="00000500000000000000" pitchFamily="2" charset="0"/>
                  <a:cs typeface="Poppins" panose="00000500000000000000" pitchFamily="2" charset="0"/>
                </a:rPr>
                <a:t>Features of </a:t>
              </a:r>
              <a:r>
                <a:rPr lang="en-US" altLang="ja-JP" sz="1400" b="0" dirty="0" err="1">
                  <a:solidFill>
                    <a:srgbClr val="1224AA"/>
                  </a:solidFill>
                  <a:latin typeface="Poppins" panose="00000500000000000000" pitchFamily="2" charset="0"/>
                  <a:cs typeface="Poppins" panose="00000500000000000000" pitchFamily="2" charset="0"/>
                </a:rPr>
                <a:t>SolarTech</a:t>
              </a:r>
              <a:endParaRPr lang="ja-JP" altLang="en-US" sz="1400" b="0" dirty="0">
                <a:solidFill>
                  <a:srgbClr val="1224AA"/>
                </a:solidFill>
                <a:latin typeface="Poppins" panose="00000500000000000000" pitchFamily="2" charset="0"/>
                <a:cs typeface="Poppins" panose="00000500000000000000" pitchFamily="2" charset="0"/>
              </a:endParaRPr>
            </a:p>
          </p:txBody>
        </p:sp>
      </p:grpSp>
      <p:grpSp>
        <p:nvGrpSpPr>
          <p:cNvPr id="62" name="グループ化 61">
            <a:extLst>
              <a:ext uri="{FF2B5EF4-FFF2-40B4-BE49-F238E27FC236}">
                <a16:creationId xmlns:a16="http://schemas.microsoft.com/office/drawing/2014/main" id="{383E0BF6-0CA5-C82E-5A82-5258EAE9AD44}"/>
              </a:ext>
            </a:extLst>
          </p:cNvPr>
          <p:cNvGrpSpPr/>
          <p:nvPr/>
        </p:nvGrpSpPr>
        <p:grpSpPr>
          <a:xfrm>
            <a:off x="5431210" y="4015449"/>
            <a:ext cx="5465962" cy="827358"/>
            <a:chOff x="5431210" y="4015449"/>
            <a:chExt cx="5465962" cy="827358"/>
          </a:xfrm>
        </p:grpSpPr>
        <p:sp>
          <p:nvSpPr>
            <p:cNvPr id="8" name="テキスト ボックス 7">
              <a:extLst>
                <a:ext uri="{FF2B5EF4-FFF2-40B4-BE49-F238E27FC236}">
                  <a16:creationId xmlns:a16="http://schemas.microsoft.com/office/drawing/2014/main" id="{CCED821A-D3FB-83B9-F837-BD0CDACB157C}"/>
                </a:ext>
              </a:extLst>
            </p:cNvPr>
            <p:cNvSpPr txBox="1"/>
            <p:nvPr/>
          </p:nvSpPr>
          <p:spPr>
            <a:xfrm>
              <a:off x="5431210" y="4015449"/>
              <a:ext cx="204068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solidFill>
                    <a:schemeClr val="bg1">
                      <a:lumMod val="75000"/>
                    </a:schemeClr>
                  </a:solidFill>
                </a:rPr>
                <a:t>市場調査の結果</a:t>
              </a:r>
            </a:p>
          </p:txBody>
        </p:sp>
        <p:sp>
          <p:nvSpPr>
            <p:cNvPr id="39" name="テキスト ボックス 38">
              <a:extLst>
                <a:ext uri="{FF2B5EF4-FFF2-40B4-BE49-F238E27FC236}">
                  <a16:creationId xmlns:a16="http://schemas.microsoft.com/office/drawing/2014/main" id="{775B533D-DE5B-834C-98E5-430D3D4E1A5F}"/>
                </a:ext>
              </a:extLst>
            </p:cNvPr>
            <p:cNvSpPr txBox="1"/>
            <p:nvPr/>
          </p:nvSpPr>
          <p:spPr>
            <a:xfrm>
              <a:off x="5431210" y="4457830"/>
              <a:ext cx="5465962" cy="384977"/>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chemeClr val="bg1">
                      <a:lumMod val="85000"/>
                    </a:schemeClr>
                  </a:solidFill>
                  <a:latin typeface="Poppins" panose="00000500000000000000" pitchFamily="2" charset="0"/>
                  <a:cs typeface="Poppins" panose="00000500000000000000" pitchFamily="2" charset="0"/>
                </a:rPr>
                <a:t>Results of Market Research</a:t>
              </a:r>
              <a:endParaRPr lang="ja-JP" altLang="en-US" sz="1400" b="0" dirty="0">
                <a:solidFill>
                  <a:schemeClr val="bg1">
                    <a:lumMod val="85000"/>
                  </a:schemeClr>
                </a:solidFill>
                <a:latin typeface="Poppins" panose="00000500000000000000" pitchFamily="2" charset="0"/>
                <a:cs typeface="Poppins" panose="00000500000000000000" pitchFamily="2" charset="0"/>
              </a:endParaRPr>
            </a:p>
          </p:txBody>
        </p:sp>
      </p:grpSp>
      <p:grpSp>
        <p:nvGrpSpPr>
          <p:cNvPr id="63" name="グループ化 62">
            <a:extLst>
              <a:ext uri="{FF2B5EF4-FFF2-40B4-BE49-F238E27FC236}">
                <a16:creationId xmlns:a16="http://schemas.microsoft.com/office/drawing/2014/main" id="{034BDD4E-D013-05E5-1CAE-C463114B7A87}"/>
              </a:ext>
            </a:extLst>
          </p:cNvPr>
          <p:cNvGrpSpPr/>
          <p:nvPr/>
        </p:nvGrpSpPr>
        <p:grpSpPr>
          <a:xfrm>
            <a:off x="5431210" y="5407695"/>
            <a:ext cx="1954144" cy="830949"/>
            <a:chOff x="5431210" y="5407695"/>
            <a:chExt cx="1954144" cy="830949"/>
          </a:xfrm>
        </p:grpSpPr>
        <p:sp>
          <p:nvSpPr>
            <p:cNvPr id="9" name="テキスト ボックス 8">
              <a:extLst>
                <a:ext uri="{FF2B5EF4-FFF2-40B4-BE49-F238E27FC236}">
                  <a16:creationId xmlns:a16="http://schemas.microsoft.com/office/drawing/2014/main" id="{B28BFAB4-EDC3-2069-7633-5370C3F144F2}"/>
                </a:ext>
              </a:extLst>
            </p:cNvPr>
            <p:cNvSpPr txBox="1"/>
            <p:nvPr/>
          </p:nvSpPr>
          <p:spPr>
            <a:xfrm>
              <a:off x="5431210" y="5407695"/>
              <a:ext cx="1954144"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solidFill>
                    <a:schemeClr val="bg1">
                      <a:lumMod val="75000"/>
                    </a:schemeClr>
                  </a:solidFill>
                </a:rPr>
                <a:t>事業戦略</a:t>
              </a:r>
            </a:p>
          </p:txBody>
        </p:sp>
        <p:sp>
          <p:nvSpPr>
            <p:cNvPr id="40" name="テキスト ボックス 39">
              <a:extLst>
                <a:ext uri="{FF2B5EF4-FFF2-40B4-BE49-F238E27FC236}">
                  <a16:creationId xmlns:a16="http://schemas.microsoft.com/office/drawing/2014/main" id="{35392469-5ED7-2B89-07D8-10FCD9D16E3E}"/>
                </a:ext>
              </a:extLst>
            </p:cNvPr>
            <p:cNvSpPr txBox="1"/>
            <p:nvPr/>
          </p:nvSpPr>
          <p:spPr>
            <a:xfrm>
              <a:off x="5431210" y="5850076"/>
              <a:ext cx="1954144" cy="388568"/>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sz="1400" b="0" dirty="0">
                  <a:solidFill>
                    <a:schemeClr val="bg1">
                      <a:lumMod val="85000"/>
                    </a:schemeClr>
                  </a:solidFill>
                  <a:latin typeface="Poppins" panose="00000500000000000000" pitchFamily="2" charset="0"/>
                  <a:cs typeface="Poppins" panose="00000500000000000000" pitchFamily="2" charset="0"/>
                </a:rPr>
                <a:t>Business Strategy</a:t>
              </a:r>
              <a:endParaRPr lang="ja-JP" altLang="en-US" sz="1400" b="0" dirty="0">
                <a:solidFill>
                  <a:schemeClr val="bg1">
                    <a:lumMod val="85000"/>
                  </a:schemeClr>
                </a:solidFill>
                <a:latin typeface="Poppins" panose="00000500000000000000" pitchFamily="2" charset="0"/>
                <a:cs typeface="Poppins" panose="00000500000000000000" pitchFamily="2" charset="0"/>
              </a:endParaRPr>
            </a:p>
          </p:txBody>
        </p:sp>
      </p:grpSp>
      <p:sp>
        <p:nvSpPr>
          <p:cNvPr id="4" name="正方形/長方形 3">
            <a:extLst>
              <a:ext uri="{FF2B5EF4-FFF2-40B4-BE49-F238E27FC236}">
                <a16:creationId xmlns:a16="http://schemas.microsoft.com/office/drawing/2014/main" id="{8AB388D7-4C58-A0C7-C8B1-3C36B5FBB832}"/>
              </a:ext>
            </a:extLst>
          </p:cNvPr>
          <p:cNvSpPr/>
          <p:nvPr/>
        </p:nvSpPr>
        <p:spPr>
          <a:xfrm>
            <a:off x="880533" y="3929342"/>
            <a:ext cx="4137634" cy="108105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10" name="正方形/長方形 9">
            <a:extLst>
              <a:ext uri="{FF2B5EF4-FFF2-40B4-BE49-F238E27FC236}">
                <a16:creationId xmlns:a16="http://schemas.microsoft.com/office/drawing/2014/main" id="{BBC099D0-43A5-6554-24CE-1C8005AFA4D7}"/>
              </a:ext>
            </a:extLst>
          </p:cNvPr>
          <p:cNvSpPr/>
          <p:nvPr/>
        </p:nvSpPr>
        <p:spPr>
          <a:xfrm>
            <a:off x="880533" y="5313613"/>
            <a:ext cx="4137634" cy="108105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cxnSp>
        <p:nvCxnSpPr>
          <p:cNvPr id="42" name="直線コネクタ 41">
            <a:extLst>
              <a:ext uri="{FF2B5EF4-FFF2-40B4-BE49-F238E27FC236}">
                <a16:creationId xmlns:a16="http://schemas.microsoft.com/office/drawing/2014/main" id="{11ADBB32-4F04-C8CD-817A-5C75ECFA8963}"/>
              </a:ext>
            </a:extLst>
          </p:cNvPr>
          <p:cNvCxnSpPr>
            <a:cxnSpLocks/>
          </p:cNvCxnSpPr>
          <p:nvPr/>
        </p:nvCxnSpPr>
        <p:spPr>
          <a:xfrm>
            <a:off x="492376" y="0"/>
            <a:ext cx="0" cy="6524625"/>
          </a:xfrm>
          <a:prstGeom prst="line">
            <a:avLst/>
          </a:prstGeom>
          <a:ln w="22225"/>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D4184AC0-B333-7084-667E-06AFEF9D859E}"/>
              </a:ext>
            </a:extLst>
          </p:cNvPr>
          <p:cNvGrpSpPr/>
          <p:nvPr/>
        </p:nvGrpSpPr>
        <p:grpSpPr>
          <a:xfrm>
            <a:off x="9770531" y="557979"/>
            <a:ext cx="1932637" cy="205691"/>
            <a:chOff x="9770531" y="583533"/>
            <a:chExt cx="1932637" cy="205691"/>
          </a:xfrm>
        </p:grpSpPr>
        <p:sp>
          <p:nvSpPr>
            <p:cNvPr id="46" name="フリーフォーム: 図形 45">
              <a:extLst>
                <a:ext uri="{FF2B5EF4-FFF2-40B4-BE49-F238E27FC236}">
                  <a16:creationId xmlns:a16="http://schemas.microsoft.com/office/drawing/2014/main" id="{16228907-7C20-35D9-F21F-2191D934BB4F}"/>
                </a:ext>
              </a:extLst>
            </p:cNvPr>
            <p:cNvSpPr/>
            <p:nvPr/>
          </p:nvSpPr>
          <p:spPr>
            <a:xfrm>
              <a:off x="9770531" y="584230"/>
              <a:ext cx="204994" cy="204994"/>
            </a:xfrm>
            <a:custGeom>
              <a:avLst/>
              <a:gdLst>
                <a:gd name="connsiteX0" fmla="*/ 102575 w 204994"/>
                <a:gd name="connsiteY0" fmla="*/ 204994 h 204994"/>
                <a:gd name="connsiteX1" fmla="*/ 0 w 204994"/>
                <a:gd name="connsiteY1" fmla="*/ 102420 h 204994"/>
                <a:gd name="connsiteX2" fmla="*/ 0 w 204994"/>
                <a:gd name="connsiteY2" fmla="*/ 0 h 204994"/>
                <a:gd name="connsiteX3" fmla="*/ 87468 w 204994"/>
                <a:gd name="connsiteY3" fmla="*/ 0 h 204994"/>
                <a:gd name="connsiteX4" fmla="*/ 87468 w 204994"/>
                <a:gd name="connsiteY4" fmla="*/ 56633 h 204994"/>
                <a:gd name="connsiteX5" fmla="*/ 56478 w 204994"/>
                <a:gd name="connsiteY5" fmla="*/ 56633 h 204994"/>
                <a:gd name="connsiteX6" fmla="*/ 56478 w 204994"/>
                <a:gd name="connsiteY6" fmla="*/ 102420 h 204994"/>
                <a:gd name="connsiteX7" fmla="*/ 104347 w 204994"/>
                <a:gd name="connsiteY7" fmla="*/ 146512 h 204994"/>
                <a:gd name="connsiteX8" fmla="*/ 148439 w 204994"/>
                <a:gd name="connsiteY8" fmla="*/ 102420 h 204994"/>
                <a:gd name="connsiteX9" fmla="*/ 204995 w 204994"/>
                <a:gd name="connsiteY9" fmla="*/ 102420 h 204994"/>
                <a:gd name="connsiteX10" fmla="*/ 102575 w 204994"/>
                <a:gd name="connsiteY10" fmla="*/ 204994 h 20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994" h="204994">
                  <a:moveTo>
                    <a:pt x="102575" y="204994"/>
                  </a:moveTo>
                  <a:cubicBezTo>
                    <a:pt x="45960" y="204909"/>
                    <a:pt x="85" y="159035"/>
                    <a:pt x="0" y="102420"/>
                  </a:cubicBezTo>
                  <a:lnTo>
                    <a:pt x="0" y="0"/>
                  </a:lnTo>
                  <a:lnTo>
                    <a:pt x="87468" y="0"/>
                  </a:lnTo>
                  <a:lnTo>
                    <a:pt x="87468" y="56633"/>
                  </a:lnTo>
                  <a:lnTo>
                    <a:pt x="56478" y="56633"/>
                  </a:lnTo>
                  <a:lnTo>
                    <a:pt x="56478" y="102420"/>
                  </a:lnTo>
                  <a:cubicBezTo>
                    <a:pt x="57521" y="127814"/>
                    <a:pt x="78953" y="147555"/>
                    <a:pt x="104347" y="146512"/>
                  </a:cubicBezTo>
                  <a:cubicBezTo>
                    <a:pt x="128279" y="145530"/>
                    <a:pt x="147457" y="126353"/>
                    <a:pt x="148439" y="102420"/>
                  </a:cubicBezTo>
                  <a:lnTo>
                    <a:pt x="204995" y="102420"/>
                  </a:lnTo>
                  <a:cubicBezTo>
                    <a:pt x="204952" y="158992"/>
                    <a:pt x="159148" y="204867"/>
                    <a:pt x="102575" y="204994"/>
                  </a:cubicBezTo>
                  <a:close/>
                </a:path>
              </a:pathLst>
            </a:custGeom>
            <a:solidFill>
              <a:srgbClr val="231815"/>
            </a:solidFill>
            <a:ln w="7727" cap="flat">
              <a:noFill/>
              <a:prstDash val="solid"/>
              <a:miter/>
            </a:ln>
          </p:spPr>
          <p:txBody>
            <a:bodyPr rtlCol="0" anchor="ctr"/>
            <a:lstStyle/>
            <a:p>
              <a:endParaRPr lang="ja-JP" altLang="en-US"/>
            </a:p>
          </p:txBody>
        </p:sp>
        <p:sp>
          <p:nvSpPr>
            <p:cNvPr id="47" name="フリーフォーム: 図形 46">
              <a:extLst>
                <a:ext uri="{FF2B5EF4-FFF2-40B4-BE49-F238E27FC236}">
                  <a16:creationId xmlns:a16="http://schemas.microsoft.com/office/drawing/2014/main" id="{580474E6-F243-C3C8-8860-46E355681B52}"/>
                </a:ext>
              </a:extLst>
            </p:cNvPr>
            <p:cNvSpPr/>
            <p:nvPr/>
          </p:nvSpPr>
          <p:spPr>
            <a:xfrm>
              <a:off x="9918428" y="583533"/>
              <a:ext cx="57950" cy="57950"/>
            </a:xfrm>
            <a:custGeom>
              <a:avLst/>
              <a:gdLst>
                <a:gd name="connsiteX0" fmla="*/ 0 w 57950"/>
                <a:gd name="connsiteY0" fmla="*/ 0 h 57950"/>
                <a:gd name="connsiteX1" fmla="*/ 57950 w 57950"/>
                <a:gd name="connsiteY1" fmla="*/ 0 h 57950"/>
                <a:gd name="connsiteX2" fmla="*/ 57950 w 57950"/>
                <a:gd name="connsiteY2" fmla="*/ 57950 h 57950"/>
                <a:gd name="connsiteX3" fmla="*/ 0 w 57950"/>
                <a:gd name="connsiteY3" fmla="*/ 57950 h 57950"/>
              </a:gdLst>
              <a:ahLst/>
              <a:cxnLst>
                <a:cxn ang="0">
                  <a:pos x="connsiteX0" y="connsiteY0"/>
                </a:cxn>
                <a:cxn ang="0">
                  <a:pos x="connsiteX1" y="connsiteY1"/>
                </a:cxn>
                <a:cxn ang="0">
                  <a:pos x="connsiteX2" y="connsiteY2"/>
                </a:cxn>
                <a:cxn ang="0">
                  <a:pos x="connsiteX3" y="connsiteY3"/>
                </a:cxn>
              </a:cxnLst>
              <a:rect l="l" t="t" r="r" b="b"/>
              <a:pathLst>
                <a:path w="57950" h="57950">
                  <a:moveTo>
                    <a:pt x="0" y="0"/>
                  </a:moveTo>
                  <a:lnTo>
                    <a:pt x="57950" y="0"/>
                  </a:lnTo>
                  <a:lnTo>
                    <a:pt x="57950" y="57950"/>
                  </a:lnTo>
                  <a:lnTo>
                    <a:pt x="0" y="57950"/>
                  </a:lnTo>
                  <a:close/>
                </a:path>
              </a:pathLst>
            </a:custGeom>
            <a:solidFill>
              <a:srgbClr val="1224AA"/>
            </a:solidFill>
            <a:ln w="7727" cap="flat">
              <a:noFill/>
              <a:prstDash val="solid"/>
              <a:miter/>
            </a:ln>
          </p:spPr>
          <p:txBody>
            <a:bodyPr rtlCol="0" anchor="ctr"/>
            <a:lstStyle/>
            <a:p>
              <a:endParaRPr lang="ja-JP" altLang="en-US"/>
            </a:p>
          </p:txBody>
        </p:sp>
        <p:sp>
          <p:nvSpPr>
            <p:cNvPr id="48" name="フリーフォーム: 図形 47">
              <a:extLst>
                <a:ext uri="{FF2B5EF4-FFF2-40B4-BE49-F238E27FC236}">
                  <a16:creationId xmlns:a16="http://schemas.microsoft.com/office/drawing/2014/main" id="{8BEFBA80-937E-E888-5BA6-35E23B8AD3FD}"/>
                </a:ext>
              </a:extLst>
            </p:cNvPr>
            <p:cNvSpPr/>
            <p:nvPr/>
          </p:nvSpPr>
          <p:spPr>
            <a:xfrm>
              <a:off x="10104892" y="601561"/>
              <a:ext cx="133657" cy="137589"/>
            </a:xfrm>
            <a:custGeom>
              <a:avLst/>
              <a:gdLst>
                <a:gd name="connsiteX0" fmla="*/ 30308 w 133657"/>
                <a:gd name="connsiteY0" fmla="*/ 130721 h 137589"/>
                <a:gd name="connsiteX1" fmla="*/ 7763 w 133657"/>
                <a:gd name="connsiteY1" fmla="*/ 110500 h 137589"/>
                <a:gd name="connsiteX2" fmla="*/ 16 w 133657"/>
                <a:gd name="connsiteY2" fmla="*/ 80595 h 137589"/>
                <a:gd name="connsiteX3" fmla="*/ 10320 w 133657"/>
                <a:gd name="connsiteY3" fmla="*/ 39612 h 137589"/>
                <a:gd name="connsiteX4" fmla="*/ 39372 w 133657"/>
                <a:gd name="connsiteY4" fmla="*/ 10637 h 137589"/>
                <a:gd name="connsiteX5" fmla="*/ 82447 w 133657"/>
                <a:gd name="connsiteY5" fmla="*/ 23 h 137589"/>
                <a:gd name="connsiteX6" fmla="*/ 113437 w 133657"/>
                <a:gd name="connsiteY6" fmla="*/ 5756 h 137589"/>
                <a:gd name="connsiteX7" fmla="*/ 133658 w 133657"/>
                <a:gd name="connsiteY7" fmla="*/ 22413 h 137589"/>
                <a:gd name="connsiteX8" fmla="*/ 115606 w 133657"/>
                <a:gd name="connsiteY8" fmla="*/ 37908 h 137589"/>
                <a:gd name="connsiteX9" fmla="*/ 80976 w 133657"/>
                <a:gd name="connsiteY9" fmla="*/ 22413 h 137589"/>
                <a:gd name="connsiteX10" fmla="*/ 51691 w 133657"/>
                <a:gd name="connsiteY10" fmla="*/ 30160 h 137589"/>
                <a:gd name="connsiteX11" fmla="*/ 32167 w 133657"/>
                <a:gd name="connsiteY11" fmla="*/ 50923 h 137589"/>
                <a:gd name="connsiteX12" fmla="*/ 25272 w 133657"/>
                <a:gd name="connsiteY12" fmla="*/ 79743 h 137589"/>
                <a:gd name="connsiteX13" fmla="*/ 35886 w 133657"/>
                <a:gd name="connsiteY13" fmla="*/ 105929 h 137589"/>
                <a:gd name="connsiteX14" fmla="*/ 66875 w 133657"/>
                <a:gd name="connsiteY14" fmla="*/ 115923 h 137589"/>
                <a:gd name="connsiteX15" fmla="*/ 104992 w 133657"/>
                <a:gd name="connsiteY15" fmla="*/ 100429 h 137589"/>
                <a:gd name="connsiteX16" fmla="*/ 119557 w 133657"/>
                <a:gd name="connsiteY16" fmla="*/ 115923 h 137589"/>
                <a:gd name="connsiteX17" fmla="*/ 96315 w 133657"/>
                <a:gd name="connsiteY17" fmla="*/ 132193 h 137589"/>
                <a:gd name="connsiteX18" fmla="*/ 65326 w 133657"/>
                <a:gd name="connsiteY18" fmla="*/ 137538 h 137589"/>
                <a:gd name="connsiteX19" fmla="*/ 30308 w 133657"/>
                <a:gd name="connsiteY19" fmla="*/ 130721 h 13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657" h="137589">
                  <a:moveTo>
                    <a:pt x="30308" y="130721"/>
                  </a:moveTo>
                  <a:cubicBezTo>
                    <a:pt x="20973" y="126336"/>
                    <a:pt x="13133" y="119304"/>
                    <a:pt x="7763" y="110500"/>
                  </a:cubicBezTo>
                  <a:cubicBezTo>
                    <a:pt x="2451" y="101446"/>
                    <a:pt x="-231" y="91090"/>
                    <a:pt x="16" y="80595"/>
                  </a:cubicBezTo>
                  <a:cubicBezTo>
                    <a:pt x="-183" y="66269"/>
                    <a:pt x="3369" y="52140"/>
                    <a:pt x="10320" y="39612"/>
                  </a:cubicBezTo>
                  <a:cubicBezTo>
                    <a:pt x="17116" y="27436"/>
                    <a:pt x="27178" y="17400"/>
                    <a:pt x="39372" y="10637"/>
                  </a:cubicBezTo>
                  <a:cubicBezTo>
                    <a:pt x="52542" y="3358"/>
                    <a:pt x="67404" y="-304"/>
                    <a:pt x="82447" y="23"/>
                  </a:cubicBezTo>
                  <a:cubicBezTo>
                    <a:pt x="93064" y="-238"/>
                    <a:pt x="103617" y="1714"/>
                    <a:pt x="113437" y="5756"/>
                  </a:cubicBezTo>
                  <a:cubicBezTo>
                    <a:pt x="121722" y="9110"/>
                    <a:pt x="128780" y="14923"/>
                    <a:pt x="133658" y="22413"/>
                  </a:cubicBezTo>
                  <a:lnTo>
                    <a:pt x="115606" y="37908"/>
                  </a:lnTo>
                  <a:cubicBezTo>
                    <a:pt x="107423" y="27222"/>
                    <a:pt x="94395" y="21394"/>
                    <a:pt x="80976" y="22413"/>
                  </a:cubicBezTo>
                  <a:cubicBezTo>
                    <a:pt x="70681" y="22204"/>
                    <a:pt x="60535" y="24888"/>
                    <a:pt x="51691" y="30160"/>
                  </a:cubicBezTo>
                  <a:cubicBezTo>
                    <a:pt x="43391" y="35147"/>
                    <a:pt x="36634" y="42333"/>
                    <a:pt x="32167" y="50923"/>
                  </a:cubicBezTo>
                  <a:cubicBezTo>
                    <a:pt x="27513" y="59809"/>
                    <a:pt x="25143" y="69714"/>
                    <a:pt x="25272" y="79743"/>
                  </a:cubicBezTo>
                  <a:cubicBezTo>
                    <a:pt x="24975" y="89575"/>
                    <a:pt x="28827" y="99079"/>
                    <a:pt x="35886" y="105929"/>
                  </a:cubicBezTo>
                  <a:cubicBezTo>
                    <a:pt x="44581" y="113058"/>
                    <a:pt x="55653" y="116630"/>
                    <a:pt x="66875" y="115923"/>
                  </a:cubicBezTo>
                  <a:cubicBezTo>
                    <a:pt x="81201" y="116382"/>
                    <a:pt x="95050" y="110752"/>
                    <a:pt x="104992" y="100429"/>
                  </a:cubicBezTo>
                  <a:lnTo>
                    <a:pt x="119557" y="115923"/>
                  </a:lnTo>
                  <a:cubicBezTo>
                    <a:pt x="113246" y="123153"/>
                    <a:pt x="105268" y="128737"/>
                    <a:pt x="96315" y="132193"/>
                  </a:cubicBezTo>
                  <a:cubicBezTo>
                    <a:pt x="86398" y="135850"/>
                    <a:pt x="75896" y="137662"/>
                    <a:pt x="65326" y="137538"/>
                  </a:cubicBezTo>
                  <a:cubicBezTo>
                    <a:pt x="53286" y="137973"/>
                    <a:pt x="41306" y="135641"/>
                    <a:pt x="30308" y="130721"/>
                  </a:cubicBezTo>
                  <a:close/>
                </a:path>
              </a:pathLst>
            </a:custGeom>
            <a:solidFill>
              <a:srgbClr val="231815"/>
            </a:solidFill>
            <a:ln w="7727" cap="flat">
              <a:noFill/>
              <a:prstDash val="solid"/>
              <a:miter/>
            </a:ln>
          </p:spPr>
          <p:txBody>
            <a:bodyPr rtlCol="0" anchor="ctr"/>
            <a:lstStyle/>
            <a:p>
              <a:endParaRPr lang="ja-JP" altLang="en-US"/>
            </a:p>
          </p:txBody>
        </p:sp>
        <p:sp>
          <p:nvSpPr>
            <p:cNvPr id="49" name="フリーフォーム: 図形 48">
              <a:extLst>
                <a:ext uri="{FF2B5EF4-FFF2-40B4-BE49-F238E27FC236}">
                  <a16:creationId xmlns:a16="http://schemas.microsoft.com/office/drawing/2014/main" id="{FABACF1C-C059-C459-C5F2-809B443B37D5}"/>
                </a:ext>
              </a:extLst>
            </p:cNvPr>
            <p:cNvSpPr/>
            <p:nvPr/>
          </p:nvSpPr>
          <p:spPr>
            <a:xfrm>
              <a:off x="10239773" y="634342"/>
              <a:ext cx="110201" cy="104182"/>
            </a:xfrm>
            <a:custGeom>
              <a:avLst/>
              <a:gdLst>
                <a:gd name="connsiteX0" fmla="*/ 23490 w 110201"/>
                <a:gd name="connsiteY0" fmla="*/ 98869 h 104182"/>
                <a:gd name="connsiteX1" fmla="*/ 6136 w 110201"/>
                <a:gd name="connsiteY1" fmla="*/ 83375 h 104182"/>
                <a:gd name="connsiteX2" fmla="*/ 16 w 110201"/>
                <a:gd name="connsiteY2" fmla="*/ 60133 h 104182"/>
                <a:gd name="connsiteX3" fmla="*/ 7763 w 110201"/>
                <a:gd name="connsiteY3" fmla="*/ 29143 h 104182"/>
                <a:gd name="connsiteX4" fmla="*/ 29378 w 110201"/>
                <a:gd name="connsiteY4" fmla="*/ 7761 h 104182"/>
                <a:gd name="connsiteX5" fmla="*/ 60368 w 110201"/>
                <a:gd name="connsiteY5" fmla="*/ 13 h 104182"/>
                <a:gd name="connsiteX6" fmla="*/ 86631 w 110201"/>
                <a:gd name="connsiteY6" fmla="*/ 5591 h 104182"/>
                <a:gd name="connsiteX7" fmla="*/ 103985 w 110201"/>
                <a:gd name="connsiteY7" fmla="*/ 21086 h 104182"/>
                <a:gd name="connsiteX8" fmla="*/ 110183 w 110201"/>
                <a:gd name="connsiteY8" fmla="*/ 44328 h 104182"/>
                <a:gd name="connsiteX9" fmla="*/ 102436 w 110201"/>
                <a:gd name="connsiteY9" fmla="*/ 75317 h 104182"/>
                <a:gd name="connsiteX10" fmla="*/ 80821 w 110201"/>
                <a:gd name="connsiteY10" fmla="*/ 96390 h 104182"/>
                <a:gd name="connsiteX11" fmla="*/ 49831 w 110201"/>
                <a:gd name="connsiteY11" fmla="*/ 104138 h 104182"/>
                <a:gd name="connsiteX12" fmla="*/ 23490 w 110201"/>
                <a:gd name="connsiteY12" fmla="*/ 98869 h 104182"/>
                <a:gd name="connsiteX13" fmla="*/ 69277 w 110201"/>
                <a:gd name="connsiteY13" fmla="*/ 79114 h 104182"/>
                <a:gd name="connsiteX14" fmla="*/ 81828 w 110201"/>
                <a:gd name="connsiteY14" fmla="*/ 65401 h 104182"/>
                <a:gd name="connsiteX15" fmla="*/ 86399 w 110201"/>
                <a:gd name="connsiteY15" fmla="*/ 45568 h 104182"/>
                <a:gd name="connsiteX16" fmla="*/ 79349 w 110201"/>
                <a:gd name="connsiteY16" fmla="*/ 26664 h 104182"/>
                <a:gd name="connsiteX17" fmla="*/ 59438 w 110201"/>
                <a:gd name="connsiteY17" fmla="*/ 19847 h 104182"/>
                <a:gd name="connsiteX18" fmla="*/ 41309 w 110201"/>
                <a:gd name="connsiteY18" fmla="*/ 24727 h 104182"/>
                <a:gd name="connsiteX19" fmla="*/ 28758 w 110201"/>
                <a:gd name="connsiteY19" fmla="*/ 38285 h 104182"/>
                <a:gd name="connsiteX20" fmla="*/ 24188 w 110201"/>
                <a:gd name="connsiteY20" fmla="*/ 58118 h 104182"/>
                <a:gd name="connsiteX21" fmla="*/ 31238 w 110201"/>
                <a:gd name="connsiteY21" fmla="*/ 77022 h 104182"/>
                <a:gd name="connsiteX22" fmla="*/ 51148 w 110201"/>
                <a:gd name="connsiteY22" fmla="*/ 83762 h 104182"/>
                <a:gd name="connsiteX23" fmla="*/ 69277 w 110201"/>
                <a:gd name="connsiteY23" fmla="*/ 79114 h 10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0201" h="104182">
                  <a:moveTo>
                    <a:pt x="23490" y="98869"/>
                  </a:moveTo>
                  <a:cubicBezTo>
                    <a:pt x="16374" y="95425"/>
                    <a:pt x="10362" y="90058"/>
                    <a:pt x="6136" y="83375"/>
                  </a:cubicBezTo>
                  <a:cubicBezTo>
                    <a:pt x="2035" y="76322"/>
                    <a:pt x="-80" y="68291"/>
                    <a:pt x="16" y="60133"/>
                  </a:cubicBezTo>
                  <a:cubicBezTo>
                    <a:pt x="-232" y="49295"/>
                    <a:pt x="2445" y="38590"/>
                    <a:pt x="7763" y="29143"/>
                  </a:cubicBezTo>
                  <a:cubicBezTo>
                    <a:pt x="12823" y="20132"/>
                    <a:pt x="20312" y="12723"/>
                    <a:pt x="29378" y="7761"/>
                  </a:cubicBezTo>
                  <a:cubicBezTo>
                    <a:pt x="38866" y="2548"/>
                    <a:pt x="49542" y="-120"/>
                    <a:pt x="60368" y="13"/>
                  </a:cubicBezTo>
                  <a:cubicBezTo>
                    <a:pt x="69435" y="-180"/>
                    <a:pt x="78425" y="1729"/>
                    <a:pt x="86631" y="5591"/>
                  </a:cubicBezTo>
                  <a:cubicBezTo>
                    <a:pt x="93819" y="8930"/>
                    <a:pt x="99857" y="14321"/>
                    <a:pt x="103985" y="21086"/>
                  </a:cubicBezTo>
                  <a:cubicBezTo>
                    <a:pt x="108136" y="28122"/>
                    <a:pt x="110279" y="36160"/>
                    <a:pt x="110183" y="44328"/>
                  </a:cubicBezTo>
                  <a:cubicBezTo>
                    <a:pt x="110454" y="55169"/>
                    <a:pt x="107776" y="65880"/>
                    <a:pt x="102436" y="75317"/>
                  </a:cubicBezTo>
                  <a:cubicBezTo>
                    <a:pt x="97249" y="84151"/>
                    <a:pt x="89784" y="91429"/>
                    <a:pt x="80821" y="96390"/>
                  </a:cubicBezTo>
                  <a:cubicBezTo>
                    <a:pt x="71328" y="101593"/>
                    <a:pt x="60655" y="104261"/>
                    <a:pt x="49831" y="104138"/>
                  </a:cubicBezTo>
                  <a:cubicBezTo>
                    <a:pt x="40757" y="104499"/>
                    <a:pt x="31727" y="102693"/>
                    <a:pt x="23490" y="98869"/>
                  </a:cubicBezTo>
                  <a:close/>
                  <a:moveTo>
                    <a:pt x="69277" y="79114"/>
                  </a:moveTo>
                  <a:cubicBezTo>
                    <a:pt x="74627" y="75766"/>
                    <a:pt x="78966" y="71025"/>
                    <a:pt x="81828" y="65401"/>
                  </a:cubicBezTo>
                  <a:cubicBezTo>
                    <a:pt x="84943" y="59260"/>
                    <a:pt x="86512" y="52452"/>
                    <a:pt x="86399" y="45568"/>
                  </a:cubicBezTo>
                  <a:cubicBezTo>
                    <a:pt x="86845" y="38550"/>
                    <a:pt x="84281" y="31675"/>
                    <a:pt x="79349" y="26664"/>
                  </a:cubicBezTo>
                  <a:cubicBezTo>
                    <a:pt x="73878" y="21842"/>
                    <a:pt x="66717" y="19390"/>
                    <a:pt x="59438" y="19847"/>
                  </a:cubicBezTo>
                  <a:cubicBezTo>
                    <a:pt x="53055" y="19728"/>
                    <a:pt x="46769" y="21420"/>
                    <a:pt x="41309" y="24727"/>
                  </a:cubicBezTo>
                  <a:cubicBezTo>
                    <a:pt x="35980" y="28032"/>
                    <a:pt x="31644" y="32717"/>
                    <a:pt x="28758" y="38285"/>
                  </a:cubicBezTo>
                  <a:cubicBezTo>
                    <a:pt x="25653" y="44429"/>
                    <a:pt x="24084" y="51235"/>
                    <a:pt x="24188" y="58118"/>
                  </a:cubicBezTo>
                  <a:cubicBezTo>
                    <a:pt x="23781" y="65130"/>
                    <a:pt x="26339" y="71989"/>
                    <a:pt x="31238" y="77022"/>
                  </a:cubicBezTo>
                  <a:cubicBezTo>
                    <a:pt x="36737" y="81787"/>
                    <a:pt x="43885" y="84207"/>
                    <a:pt x="51148" y="83762"/>
                  </a:cubicBezTo>
                  <a:cubicBezTo>
                    <a:pt x="57508" y="83951"/>
                    <a:pt x="63793" y="82340"/>
                    <a:pt x="69277" y="79114"/>
                  </a:cubicBezTo>
                  <a:close/>
                </a:path>
              </a:pathLst>
            </a:custGeom>
            <a:solidFill>
              <a:srgbClr val="231815"/>
            </a:solidFill>
            <a:ln w="7727" cap="flat">
              <a:noFill/>
              <a:prstDash val="solid"/>
              <a:miter/>
            </a:ln>
          </p:spPr>
          <p:txBody>
            <a:bodyPr rtlCol="0" anchor="ctr"/>
            <a:lstStyle/>
            <a:p>
              <a:endParaRPr lang="ja-JP" altLang="en-US"/>
            </a:p>
          </p:txBody>
        </p:sp>
        <p:sp>
          <p:nvSpPr>
            <p:cNvPr id="50" name="フリーフォーム: 図形 49">
              <a:extLst>
                <a:ext uri="{FF2B5EF4-FFF2-40B4-BE49-F238E27FC236}">
                  <a16:creationId xmlns:a16="http://schemas.microsoft.com/office/drawing/2014/main" id="{5F61EFE8-F263-BFD7-21CB-046F312359CE}"/>
                </a:ext>
              </a:extLst>
            </p:cNvPr>
            <p:cNvSpPr/>
            <p:nvPr/>
          </p:nvSpPr>
          <p:spPr>
            <a:xfrm>
              <a:off x="10362352" y="634055"/>
              <a:ext cx="183755" cy="103803"/>
            </a:xfrm>
            <a:custGeom>
              <a:avLst/>
              <a:gdLst>
                <a:gd name="connsiteX0" fmla="*/ 173851 w 183755"/>
                <a:gd name="connsiteY0" fmla="*/ 8899 h 103803"/>
                <a:gd name="connsiteX1" fmla="*/ 183690 w 183755"/>
                <a:gd name="connsiteY1" fmla="*/ 34155 h 103803"/>
                <a:gd name="connsiteX2" fmla="*/ 182373 w 183755"/>
                <a:gd name="connsiteY2" fmla="*/ 46784 h 103803"/>
                <a:gd name="connsiteX3" fmla="*/ 171062 w 183755"/>
                <a:gd name="connsiteY3" fmla="*/ 103494 h 103803"/>
                <a:gd name="connsiteX4" fmla="*/ 147122 w 183755"/>
                <a:gd name="connsiteY4" fmla="*/ 103494 h 103803"/>
                <a:gd name="connsiteX5" fmla="*/ 158433 w 183755"/>
                <a:gd name="connsiteY5" fmla="*/ 47326 h 103803"/>
                <a:gd name="connsiteX6" fmla="*/ 159131 w 183755"/>
                <a:gd name="connsiteY6" fmla="*/ 39579 h 103803"/>
                <a:gd name="connsiteX7" fmla="*/ 139607 w 183755"/>
                <a:gd name="connsiteY7" fmla="*/ 21217 h 103803"/>
                <a:gd name="connsiteX8" fmla="*/ 108618 w 183755"/>
                <a:gd name="connsiteY8" fmla="*/ 50502 h 103803"/>
                <a:gd name="connsiteX9" fmla="*/ 97694 w 183755"/>
                <a:gd name="connsiteY9" fmla="*/ 103494 h 103803"/>
                <a:gd name="connsiteX10" fmla="*/ 73600 w 183755"/>
                <a:gd name="connsiteY10" fmla="*/ 103494 h 103803"/>
                <a:gd name="connsiteX11" fmla="*/ 84834 w 183755"/>
                <a:gd name="connsiteY11" fmla="*/ 47326 h 103803"/>
                <a:gd name="connsiteX12" fmla="*/ 85608 w 183755"/>
                <a:gd name="connsiteY12" fmla="*/ 39579 h 103803"/>
                <a:gd name="connsiteX13" fmla="*/ 66085 w 183755"/>
                <a:gd name="connsiteY13" fmla="*/ 21217 h 103803"/>
                <a:gd name="connsiteX14" fmla="*/ 35096 w 183755"/>
                <a:gd name="connsiteY14" fmla="*/ 50735 h 103803"/>
                <a:gd name="connsiteX15" fmla="*/ 24327 w 183755"/>
                <a:gd name="connsiteY15" fmla="*/ 103804 h 103803"/>
                <a:gd name="connsiteX16" fmla="*/ 0 w 183755"/>
                <a:gd name="connsiteY16" fmla="*/ 103804 h 103803"/>
                <a:gd name="connsiteX17" fmla="*/ 20221 w 183755"/>
                <a:gd name="connsiteY17" fmla="*/ 1229 h 103803"/>
                <a:gd name="connsiteX18" fmla="*/ 43463 w 183755"/>
                <a:gd name="connsiteY18" fmla="*/ 1229 h 103803"/>
                <a:gd name="connsiteX19" fmla="*/ 41293 w 183755"/>
                <a:gd name="connsiteY19" fmla="*/ 12308 h 103803"/>
                <a:gd name="connsiteX20" fmla="*/ 74452 w 183755"/>
                <a:gd name="connsiteY20" fmla="*/ 67 h 103803"/>
                <a:gd name="connsiteX21" fmla="*/ 93820 w 183755"/>
                <a:gd name="connsiteY21" fmla="*/ 4328 h 103803"/>
                <a:gd name="connsiteX22" fmla="*/ 106216 w 183755"/>
                <a:gd name="connsiteY22" fmla="*/ 16879 h 103803"/>
                <a:gd name="connsiteX23" fmla="*/ 146657 w 183755"/>
                <a:gd name="connsiteY23" fmla="*/ 67 h 103803"/>
                <a:gd name="connsiteX24" fmla="*/ 173851 w 183755"/>
                <a:gd name="connsiteY24" fmla="*/ 8899 h 103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3755" h="103803">
                  <a:moveTo>
                    <a:pt x="173851" y="8899"/>
                  </a:moveTo>
                  <a:cubicBezTo>
                    <a:pt x="180692" y="15456"/>
                    <a:pt x="184294" y="24698"/>
                    <a:pt x="183690" y="34155"/>
                  </a:cubicBezTo>
                  <a:cubicBezTo>
                    <a:pt x="183659" y="38398"/>
                    <a:pt x="183217" y="42627"/>
                    <a:pt x="182373" y="46784"/>
                  </a:cubicBezTo>
                  <a:lnTo>
                    <a:pt x="171062" y="103494"/>
                  </a:lnTo>
                  <a:lnTo>
                    <a:pt x="147122" y="103494"/>
                  </a:lnTo>
                  <a:lnTo>
                    <a:pt x="158433" y="47326"/>
                  </a:lnTo>
                  <a:cubicBezTo>
                    <a:pt x="158891" y="44769"/>
                    <a:pt x="159124" y="42176"/>
                    <a:pt x="159131" y="39579"/>
                  </a:cubicBezTo>
                  <a:cubicBezTo>
                    <a:pt x="159131" y="27338"/>
                    <a:pt x="152623" y="21217"/>
                    <a:pt x="139607" y="21217"/>
                  </a:cubicBezTo>
                  <a:cubicBezTo>
                    <a:pt x="122666" y="21217"/>
                    <a:pt x="112337" y="30979"/>
                    <a:pt x="108618" y="50502"/>
                  </a:cubicBezTo>
                  <a:lnTo>
                    <a:pt x="97694" y="103494"/>
                  </a:lnTo>
                  <a:lnTo>
                    <a:pt x="73600" y="103494"/>
                  </a:lnTo>
                  <a:lnTo>
                    <a:pt x="84834" y="47326"/>
                  </a:lnTo>
                  <a:cubicBezTo>
                    <a:pt x="85351" y="44776"/>
                    <a:pt x="85611" y="42180"/>
                    <a:pt x="85608" y="39579"/>
                  </a:cubicBezTo>
                  <a:cubicBezTo>
                    <a:pt x="85608" y="27338"/>
                    <a:pt x="79100" y="21217"/>
                    <a:pt x="66085" y="21217"/>
                  </a:cubicBezTo>
                  <a:cubicBezTo>
                    <a:pt x="49144" y="21217"/>
                    <a:pt x="38814" y="31057"/>
                    <a:pt x="35096" y="50735"/>
                  </a:cubicBezTo>
                  <a:lnTo>
                    <a:pt x="24327" y="103804"/>
                  </a:lnTo>
                  <a:lnTo>
                    <a:pt x="0" y="103804"/>
                  </a:lnTo>
                  <a:lnTo>
                    <a:pt x="20221" y="1229"/>
                  </a:lnTo>
                  <a:lnTo>
                    <a:pt x="43463" y="1229"/>
                  </a:lnTo>
                  <a:lnTo>
                    <a:pt x="41293" y="12308"/>
                  </a:lnTo>
                  <a:cubicBezTo>
                    <a:pt x="50342" y="4085"/>
                    <a:pt x="62231" y="-303"/>
                    <a:pt x="74452" y="67"/>
                  </a:cubicBezTo>
                  <a:cubicBezTo>
                    <a:pt x="81157" y="-98"/>
                    <a:pt x="87803" y="1364"/>
                    <a:pt x="93820" y="4328"/>
                  </a:cubicBezTo>
                  <a:cubicBezTo>
                    <a:pt x="99141" y="7142"/>
                    <a:pt x="103468" y="11524"/>
                    <a:pt x="106216" y="16879"/>
                  </a:cubicBezTo>
                  <a:cubicBezTo>
                    <a:pt x="116624" y="5680"/>
                    <a:pt x="131378" y="-453"/>
                    <a:pt x="146657" y="67"/>
                  </a:cubicBezTo>
                  <a:cubicBezTo>
                    <a:pt x="156510" y="-510"/>
                    <a:pt x="166218" y="2644"/>
                    <a:pt x="173851" y="8899"/>
                  </a:cubicBezTo>
                  <a:close/>
                </a:path>
              </a:pathLst>
            </a:custGeom>
            <a:solidFill>
              <a:srgbClr val="231815"/>
            </a:solidFill>
            <a:ln w="7727" cap="flat">
              <a:noFill/>
              <a:prstDash val="solid"/>
              <a:miter/>
            </a:ln>
          </p:spPr>
          <p:txBody>
            <a:bodyPr rtlCol="0" anchor="ctr"/>
            <a:lstStyle/>
            <a:p>
              <a:endParaRPr lang="ja-JP" altLang="en-US"/>
            </a:p>
          </p:txBody>
        </p:sp>
        <p:sp>
          <p:nvSpPr>
            <p:cNvPr id="51" name="フリーフォーム: 図形 50">
              <a:extLst>
                <a:ext uri="{FF2B5EF4-FFF2-40B4-BE49-F238E27FC236}">
                  <a16:creationId xmlns:a16="http://schemas.microsoft.com/office/drawing/2014/main" id="{FD6B5F53-7FAD-5667-6F44-D460F50BAB1E}"/>
                </a:ext>
              </a:extLst>
            </p:cNvPr>
            <p:cNvSpPr/>
            <p:nvPr/>
          </p:nvSpPr>
          <p:spPr>
            <a:xfrm>
              <a:off x="10556578" y="634152"/>
              <a:ext cx="126993" cy="140739"/>
            </a:xfrm>
            <a:custGeom>
              <a:avLst/>
              <a:gdLst>
                <a:gd name="connsiteX0" fmla="*/ 104899 w 126993"/>
                <a:gd name="connsiteY0" fmla="*/ 5316 h 140739"/>
                <a:gd name="connsiteX1" fmla="*/ 121091 w 126993"/>
                <a:gd name="connsiteY1" fmla="*/ 20811 h 140739"/>
                <a:gd name="connsiteX2" fmla="*/ 126979 w 126993"/>
                <a:gd name="connsiteY2" fmla="*/ 44750 h 140739"/>
                <a:gd name="connsiteX3" fmla="*/ 119232 w 126993"/>
                <a:gd name="connsiteY3" fmla="*/ 75739 h 140739"/>
                <a:gd name="connsiteX4" fmla="*/ 69339 w 126993"/>
                <a:gd name="connsiteY4" fmla="*/ 104947 h 140739"/>
                <a:gd name="connsiteX5" fmla="*/ 48266 w 126993"/>
                <a:gd name="connsiteY5" fmla="*/ 100686 h 140739"/>
                <a:gd name="connsiteX6" fmla="*/ 34243 w 126993"/>
                <a:gd name="connsiteY6" fmla="*/ 88445 h 140739"/>
                <a:gd name="connsiteX7" fmla="*/ 23939 w 126993"/>
                <a:gd name="connsiteY7" fmla="*/ 140739 h 140739"/>
                <a:gd name="connsiteX8" fmla="*/ 0 w 126993"/>
                <a:gd name="connsiteY8" fmla="*/ 140739 h 140739"/>
                <a:gd name="connsiteX9" fmla="*/ 27736 w 126993"/>
                <a:gd name="connsiteY9" fmla="*/ 1287 h 140739"/>
                <a:gd name="connsiteX10" fmla="*/ 50668 w 126993"/>
                <a:gd name="connsiteY10" fmla="*/ 1287 h 140739"/>
                <a:gd name="connsiteX11" fmla="*/ 48576 w 126993"/>
                <a:gd name="connsiteY11" fmla="*/ 11979 h 140739"/>
                <a:gd name="connsiteX12" fmla="*/ 104899 w 126993"/>
                <a:gd name="connsiteY12" fmla="*/ 5316 h 140739"/>
                <a:gd name="connsiteX13" fmla="*/ 85763 w 126993"/>
                <a:gd name="connsiteY13" fmla="*/ 79303 h 140739"/>
                <a:gd name="connsiteX14" fmla="*/ 98004 w 126993"/>
                <a:gd name="connsiteY14" fmla="*/ 65590 h 140739"/>
                <a:gd name="connsiteX15" fmla="*/ 102652 w 126993"/>
                <a:gd name="connsiteY15" fmla="*/ 45757 h 140739"/>
                <a:gd name="connsiteX16" fmla="*/ 95525 w 126993"/>
                <a:gd name="connsiteY16" fmla="*/ 26931 h 140739"/>
                <a:gd name="connsiteX17" fmla="*/ 75614 w 126993"/>
                <a:gd name="connsiteY17" fmla="*/ 20113 h 140739"/>
                <a:gd name="connsiteX18" fmla="*/ 44625 w 126993"/>
                <a:gd name="connsiteY18" fmla="*/ 38552 h 140739"/>
                <a:gd name="connsiteX19" fmla="*/ 39976 w 126993"/>
                <a:gd name="connsiteY19" fmla="*/ 58385 h 140739"/>
                <a:gd name="connsiteX20" fmla="*/ 47104 w 126993"/>
                <a:gd name="connsiteY20" fmla="*/ 77289 h 140739"/>
                <a:gd name="connsiteX21" fmla="*/ 67015 w 126993"/>
                <a:gd name="connsiteY21" fmla="*/ 84029 h 140739"/>
                <a:gd name="connsiteX22" fmla="*/ 85531 w 126993"/>
                <a:gd name="connsiteY22" fmla="*/ 79303 h 14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993" h="140739">
                  <a:moveTo>
                    <a:pt x="104899" y="5316"/>
                  </a:moveTo>
                  <a:cubicBezTo>
                    <a:pt x="111647" y="8852"/>
                    <a:pt x="117264" y="14223"/>
                    <a:pt x="121091" y="20811"/>
                  </a:cubicBezTo>
                  <a:cubicBezTo>
                    <a:pt x="125158" y="28122"/>
                    <a:pt x="127188" y="36387"/>
                    <a:pt x="126979" y="44750"/>
                  </a:cubicBezTo>
                  <a:cubicBezTo>
                    <a:pt x="127119" y="55576"/>
                    <a:pt x="124454" y="66253"/>
                    <a:pt x="119232" y="75739"/>
                  </a:cubicBezTo>
                  <a:cubicBezTo>
                    <a:pt x="109338" y="94007"/>
                    <a:pt x="90110" y="105261"/>
                    <a:pt x="69339" y="104947"/>
                  </a:cubicBezTo>
                  <a:cubicBezTo>
                    <a:pt x="62087" y="105129"/>
                    <a:pt x="54882" y="103672"/>
                    <a:pt x="48266" y="100686"/>
                  </a:cubicBezTo>
                  <a:cubicBezTo>
                    <a:pt x="42448" y="98139"/>
                    <a:pt x="37551" y="93866"/>
                    <a:pt x="34243" y="88445"/>
                  </a:cubicBezTo>
                  <a:lnTo>
                    <a:pt x="23939" y="140739"/>
                  </a:lnTo>
                  <a:lnTo>
                    <a:pt x="0" y="140739"/>
                  </a:lnTo>
                  <a:lnTo>
                    <a:pt x="27736" y="1287"/>
                  </a:lnTo>
                  <a:lnTo>
                    <a:pt x="50668" y="1287"/>
                  </a:lnTo>
                  <a:lnTo>
                    <a:pt x="48576" y="11979"/>
                  </a:lnTo>
                  <a:cubicBezTo>
                    <a:pt x="64419" y="-1096"/>
                    <a:pt x="86445" y="-3701"/>
                    <a:pt x="104899" y="5316"/>
                  </a:cubicBezTo>
                  <a:close/>
                  <a:moveTo>
                    <a:pt x="85763" y="79303"/>
                  </a:moveTo>
                  <a:cubicBezTo>
                    <a:pt x="91024" y="75939"/>
                    <a:pt x="95254" y="71195"/>
                    <a:pt x="98004" y="65590"/>
                  </a:cubicBezTo>
                  <a:cubicBezTo>
                    <a:pt x="101180" y="59469"/>
                    <a:pt x="102776" y="52652"/>
                    <a:pt x="102652" y="45757"/>
                  </a:cubicBezTo>
                  <a:cubicBezTo>
                    <a:pt x="103048" y="38756"/>
                    <a:pt x="100460" y="31916"/>
                    <a:pt x="95525" y="26931"/>
                  </a:cubicBezTo>
                  <a:cubicBezTo>
                    <a:pt x="90063" y="22093"/>
                    <a:pt x="82897" y="19639"/>
                    <a:pt x="75614" y="20113"/>
                  </a:cubicBezTo>
                  <a:cubicBezTo>
                    <a:pt x="62583" y="19732"/>
                    <a:pt x="50505" y="26918"/>
                    <a:pt x="44625" y="38552"/>
                  </a:cubicBezTo>
                  <a:cubicBezTo>
                    <a:pt x="41456" y="44675"/>
                    <a:pt x="39860" y="51491"/>
                    <a:pt x="39976" y="58385"/>
                  </a:cubicBezTo>
                  <a:cubicBezTo>
                    <a:pt x="39589" y="65408"/>
                    <a:pt x="42177" y="72269"/>
                    <a:pt x="47104" y="77289"/>
                  </a:cubicBezTo>
                  <a:cubicBezTo>
                    <a:pt x="52597" y="82068"/>
                    <a:pt x="59748" y="84490"/>
                    <a:pt x="67015" y="84029"/>
                  </a:cubicBezTo>
                  <a:cubicBezTo>
                    <a:pt x="73507" y="84247"/>
                    <a:pt x="79937" y="82607"/>
                    <a:pt x="85531" y="79303"/>
                  </a:cubicBezTo>
                  <a:close/>
                </a:path>
              </a:pathLst>
            </a:custGeom>
            <a:solidFill>
              <a:srgbClr val="231815"/>
            </a:solidFill>
            <a:ln w="7727" cap="flat">
              <a:noFill/>
              <a:prstDash val="solid"/>
              <a:miter/>
            </a:ln>
          </p:spPr>
          <p:txBody>
            <a:bodyPr rtlCol="0" anchor="ctr"/>
            <a:lstStyle/>
            <a:p>
              <a:endParaRPr lang="ja-JP" altLang="en-US"/>
            </a:p>
          </p:txBody>
        </p:sp>
        <p:sp>
          <p:nvSpPr>
            <p:cNvPr id="52" name="フリーフォーム: 図形 51">
              <a:extLst>
                <a:ext uri="{FF2B5EF4-FFF2-40B4-BE49-F238E27FC236}">
                  <a16:creationId xmlns:a16="http://schemas.microsoft.com/office/drawing/2014/main" id="{9F2F0CEE-260B-53B5-22EC-70FA364F5A15}"/>
                </a:ext>
              </a:extLst>
            </p:cNvPr>
            <p:cNvSpPr/>
            <p:nvPr/>
          </p:nvSpPr>
          <p:spPr>
            <a:xfrm>
              <a:off x="10696328" y="633805"/>
              <a:ext cx="119321" cy="105056"/>
            </a:xfrm>
            <a:custGeom>
              <a:avLst/>
              <a:gdLst>
                <a:gd name="connsiteX0" fmla="*/ 119322 w 119321"/>
                <a:gd name="connsiteY0" fmla="*/ 1480 h 105056"/>
                <a:gd name="connsiteX1" fmla="*/ 99024 w 119321"/>
                <a:gd name="connsiteY1" fmla="*/ 103745 h 105056"/>
                <a:gd name="connsiteX2" fmla="*/ 76246 w 119321"/>
                <a:gd name="connsiteY2" fmla="*/ 103745 h 105056"/>
                <a:gd name="connsiteX3" fmla="*/ 78338 w 119321"/>
                <a:gd name="connsiteY3" fmla="*/ 93208 h 105056"/>
                <a:gd name="connsiteX4" fmla="*/ 22170 w 119321"/>
                <a:gd name="connsiteY4" fmla="*/ 99716 h 105056"/>
                <a:gd name="connsiteX5" fmla="*/ 5978 w 119321"/>
                <a:gd name="connsiteY5" fmla="*/ 84221 h 105056"/>
                <a:gd name="connsiteX6" fmla="*/ 12 w 119321"/>
                <a:gd name="connsiteY6" fmla="*/ 60205 h 105056"/>
                <a:gd name="connsiteX7" fmla="*/ 7760 w 119321"/>
                <a:gd name="connsiteY7" fmla="*/ 29215 h 105056"/>
                <a:gd name="connsiteX8" fmla="*/ 28445 w 119321"/>
                <a:gd name="connsiteY8" fmla="*/ 7910 h 105056"/>
                <a:gd name="connsiteX9" fmla="*/ 57808 w 119321"/>
                <a:gd name="connsiteY9" fmla="*/ 163 h 105056"/>
                <a:gd name="connsiteX10" fmla="*/ 92671 w 119321"/>
                <a:gd name="connsiteY10" fmla="*/ 16432 h 105056"/>
                <a:gd name="connsiteX11" fmla="*/ 95537 w 119321"/>
                <a:gd name="connsiteY11" fmla="*/ 938 h 105056"/>
                <a:gd name="connsiteX12" fmla="*/ 69274 w 119321"/>
                <a:gd name="connsiteY12" fmla="*/ 79651 h 105056"/>
                <a:gd name="connsiteX13" fmla="*/ 81825 w 119321"/>
                <a:gd name="connsiteY13" fmla="*/ 65938 h 105056"/>
                <a:gd name="connsiteX14" fmla="*/ 86395 w 119321"/>
                <a:gd name="connsiteY14" fmla="*/ 46105 h 105056"/>
                <a:gd name="connsiteX15" fmla="*/ 79345 w 119321"/>
                <a:gd name="connsiteY15" fmla="*/ 27279 h 105056"/>
                <a:gd name="connsiteX16" fmla="*/ 59435 w 119321"/>
                <a:gd name="connsiteY16" fmla="*/ 20461 h 105056"/>
                <a:gd name="connsiteX17" fmla="*/ 41306 w 119321"/>
                <a:gd name="connsiteY17" fmla="*/ 25342 h 105056"/>
                <a:gd name="connsiteX18" fmla="*/ 28755 w 119321"/>
                <a:gd name="connsiteY18" fmla="*/ 38900 h 105056"/>
                <a:gd name="connsiteX19" fmla="*/ 24184 w 119321"/>
                <a:gd name="connsiteY19" fmla="*/ 58733 h 105056"/>
                <a:gd name="connsiteX20" fmla="*/ 31234 w 119321"/>
                <a:gd name="connsiteY20" fmla="*/ 77636 h 105056"/>
                <a:gd name="connsiteX21" fmla="*/ 51145 w 119321"/>
                <a:gd name="connsiteY21" fmla="*/ 84376 h 105056"/>
                <a:gd name="connsiteX22" fmla="*/ 69274 w 119321"/>
                <a:gd name="connsiteY22" fmla="*/ 79651 h 10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321" h="105056">
                  <a:moveTo>
                    <a:pt x="119322" y="1480"/>
                  </a:moveTo>
                  <a:lnTo>
                    <a:pt x="99024" y="103745"/>
                  </a:lnTo>
                  <a:lnTo>
                    <a:pt x="76246" y="103745"/>
                  </a:lnTo>
                  <a:lnTo>
                    <a:pt x="78338" y="93208"/>
                  </a:lnTo>
                  <a:cubicBezTo>
                    <a:pt x="62503" y="106185"/>
                    <a:pt x="40554" y="108729"/>
                    <a:pt x="22170" y="99716"/>
                  </a:cubicBezTo>
                  <a:cubicBezTo>
                    <a:pt x="15399" y="96208"/>
                    <a:pt x="9782" y="90830"/>
                    <a:pt x="5978" y="84221"/>
                  </a:cubicBezTo>
                  <a:cubicBezTo>
                    <a:pt x="1880" y="76892"/>
                    <a:pt x="-181" y="68599"/>
                    <a:pt x="12" y="60205"/>
                  </a:cubicBezTo>
                  <a:cubicBezTo>
                    <a:pt x="-127" y="49379"/>
                    <a:pt x="2538" y="38701"/>
                    <a:pt x="7760" y="29215"/>
                  </a:cubicBezTo>
                  <a:cubicBezTo>
                    <a:pt x="12555" y="20342"/>
                    <a:pt x="19714" y="12969"/>
                    <a:pt x="28445" y="7910"/>
                  </a:cubicBezTo>
                  <a:cubicBezTo>
                    <a:pt x="37355" y="2725"/>
                    <a:pt x="47504" y="48"/>
                    <a:pt x="57808" y="163"/>
                  </a:cubicBezTo>
                  <a:cubicBezTo>
                    <a:pt x="71513" y="-1107"/>
                    <a:pt x="84838" y="5112"/>
                    <a:pt x="92671" y="16432"/>
                  </a:cubicBezTo>
                  <a:lnTo>
                    <a:pt x="95537" y="938"/>
                  </a:lnTo>
                  <a:close/>
                  <a:moveTo>
                    <a:pt x="69274" y="79651"/>
                  </a:moveTo>
                  <a:cubicBezTo>
                    <a:pt x="74627" y="76303"/>
                    <a:pt x="78966" y="71562"/>
                    <a:pt x="81825" y="65938"/>
                  </a:cubicBezTo>
                  <a:cubicBezTo>
                    <a:pt x="84939" y="59797"/>
                    <a:pt x="86512" y="52989"/>
                    <a:pt x="86395" y="46105"/>
                  </a:cubicBezTo>
                  <a:cubicBezTo>
                    <a:pt x="86822" y="39113"/>
                    <a:pt x="84257" y="32272"/>
                    <a:pt x="79345" y="27279"/>
                  </a:cubicBezTo>
                  <a:cubicBezTo>
                    <a:pt x="73876" y="22456"/>
                    <a:pt x="66709" y="20004"/>
                    <a:pt x="59435" y="20461"/>
                  </a:cubicBezTo>
                  <a:cubicBezTo>
                    <a:pt x="53051" y="20342"/>
                    <a:pt x="46768" y="22034"/>
                    <a:pt x="41306" y="25342"/>
                  </a:cubicBezTo>
                  <a:cubicBezTo>
                    <a:pt x="35976" y="28647"/>
                    <a:pt x="31637" y="33332"/>
                    <a:pt x="28755" y="38900"/>
                  </a:cubicBezTo>
                  <a:cubicBezTo>
                    <a:pt x="25648" y="45043"/>
                    <a:pt x="24084" y="51849"/>
                    <a:pt x="24184" y="58733"/>
                  </a:cubicBezTo>
                  <a:cubicBezTo>
                    <a:pt x="23774" y="65744"/>
                    <a:pt x="26338" y="72604"/>
                    <a:pt x="31234" y="77636"/>
                  </a:cubicBezTo>
                  <a:cubicBezTo>
                    <a:pt x="36735" y="82401"/>
                    <a:pt x="43886" y="84821"/>
                    <a:pt x="51145" y="84376"/>
                  </a:cubicBezTo>
                  <a:cubicBezTo>
                    <a:pt x="57513" y="84529"/>
                    <a:pt x="63789" y="82892"/>
                    <a:pt x="69274" y="79651"/>
                  </a:cubicBezTo>
                  <a:close/>
                </a:path>
              </a:pathLst>
            </a:custGeom>
            <a:solidFill>
              <a:srgbClr val="231815"/>
            </a:solidFill>
            <a:ln w="7727" cap="flat">
              <a:noFill/>
              <a:prstDash val="solid"/>
              <a:miter/>
            </a:ln>
          </p:spPr>
          <p:txBody>
            <a:bodyPr rtlCol="0" anchor="ctr"/>
            <a:lstStyle/>
            <a:p>
              <a:endParaRPr lang="ja-JP" altLang="en-US"/>
            </a:p>
          </p:txBody>
        </p:sp>
        <p:sp>
          <p:nvSpPr>
            <p:cNvPr id="53" name="フリーフォーム: 図形 52">
              <a:extLst>
                <a:ext uri="{FF2B5EF4-FFF2-40B4-BE49-F238E27FC236}">
                  <a16:creationId xmlns:a16="http://schemas.microsoft.com/office/drawing/2014/main" id="{EC54924C-D157-6370-EDA1-9FB4430EBF7B}"/>
                </a:ext>
              </a:extLst>
            </p:cNvPr>
            <p:cNvSpPr/>
            <p:nvPr/>
          </p:nvSpPr>
          <p:spPr>
            <a:xfrm>
              <a:off x="10826806" y="634081"/>
              <a:ext cx="113636" cy="103623"/>
            </a:xfrm>
            <a:custGeom>
              <a:avLst/>
              <a:gdLst>
                <a:gd name="connsiteX0" fmla="*/ 103272 w 113636"/>
                <a:gd name="connsiteY0" fmla="*/ 9029 h 103623"/>
                <a:gd name="connsiteX1" fmla="*/ 113576 w 113636"/>
                <a:gd name="connsiteY1" fmla="*/ 34673 h 103623"/>
                <a:gd name="connsiteX2" fmla="*/ 112259 w 113636"/>
                <a:gd name="connsiteY2" fmla="*/ 46913 h 103623"/>
                <a:gd name="connsiteX3" fmla="*/ 100948 w 113636"/>
                <a:gd name="connsiteY3" fmla="*/ 103624 h 103623"/>
                <a:gd name="connsiteX4" fmla="*/ 77009 w 113636"/>
                <a:gd name="connsiteY4" fmla="*/ 103624 h 103623"/>
                <a:gd name="connsiteX5" fmla="*/ 88087 w 113636"/>
                <a:gd name="connsiteY5" fmla="*/ 47456 h 103623"/>
                <a:gd name="connsiteX6" fmla="*/ 88862 w 113636"/>
                <a:gd name="connsiteY6" fmla="*/ 39708 h 103623"/>
                <a:gd name="connsiteX7" fmla="*/ 68409 w 113636"/>
                <a:gd name="connsiteY7" fmla="*/ 21115 h 103623"/>
                <a:gd name="connsiteX8" fmla="*/ 46562 w 113636"/>
                <a:gd name="connsiteY8" fmla="*/ 28475 h 103623"/>
                <a:gd name="connsiteX9" fmla="*/ 34631 w 113636"/>
                <a:gd name="connsiteY9" fmla="*/ 50167 h 103623"/>
                <a:gd name="connsiteX10" fmla="*/ 23939 w 113636"/>
                <a:gd name="connsiteY10" fmla="*/ 103237 h 103623"/>
                <a:gd name="connsiteX11" fmla="*/ 0 w 113636"/>
                <a:gd name="connsiteY11" fmla="*/ 103237 h 103623"/>
                <a:gd name="connsiteX12" fmla="*/ 20608 w 113636"/>
                <a:gd name="connsiteY12" fmla="*/ 1204 h 103623"/>
                <a:gd name="connsiteX13" fmla="*/ 43385 w 113636"/>
                <a:gd name="connsiteY13" fmla="*/ 1204 h 103623"/>
                <a:gd name="connsiteX14" fmla="*/ 41061 w 113636"/>
                <a:gd name="connsiteY14" fmla="*/ 12438 h 103623"/>
                <a:gd name="connsiteX15" fmla="*/ 76311 w 113636"/>
                <a:gd name="connsiteY15" fmla="*/ 42 h 103623"/>
                <a:gd name="connsiteX16" fmla="*/ 103272 w 113636"/>
                <a:gd name="connsiteY16" fmla="*/ 9029 h 10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636" h="103623">
                  <a:moveTo>
                    <a:pt x="103272" y="9029"/>
                  </a:moveTo>
                  <a:cubicBezTo>
                    <a:pt x="110384" y="15596"/>
                    <a:pt x="114165" y="25011"/>
                    <a:pt x="113576" y="34673"/>
                  </a:cubicBezTo>
                  <a:cubicBezTo>
                    <a:pt x="113452" y="38781"/>
                    <a:pt x="113011" y="42873"/>
                    <a:pt x="112259" y="46913"/>
                  </a:cubicBezTo>
                  <a:lnTo>
                    <a:pt x="100948" y="103624"/>
                  </a:lnTo>
                  <a:lnTo>
                    <a:pt x="77009" y="103624"/>
                  </a:lnTo>
                  <a:lnTo>
                    <a:pt x="88087" y="47456"/>
                  </a:lnTo>
                  <a:cubicBezTo>
                    <a:pt x="88614" y="44908"/>
                    <a:pt x="88878" y="42311"/>
                    <a:pt x="88862" y="39708"/>
                  </a:cubicBezTo>
                  <a:cubicBezTo>
                    <a:pt x="88862" y="27313"/>
                    <a:pt x="82044" y="21115"/>
                    <a:pt x="68409" y="21115"/>
                  </a:cubicBezTo>
                  <a:cubicBezTo>
                    <a:pt x="60476" y="20820"/>
                    <a:pt x="52705" y="23437"/>
                    <a:pt x="46562" y="28475"/>
                  </a:cubicBezTo>
                  <a:cubicBezTo>
                    <a:pt x="40317" y="34206"/>
                    <a:pt x="36126" y="41826"/>
                    <a:pt x="34631" y="50167"/>
                  </a:cubicBezTo>
                  <a:lnTo>
                    <a:pt x="23939" y="103237"/>
                  </a:lnTo>
                  <a:lnTo>
                    <a:pt x="0" y="103237"/>
                  </a:lnTo>
                  <a:lnTo>
                    <a:pt x="20608" y="1204"/>
                  </a:lnTo>
                  <a:lnTo>
                    <a:pt x="43385" y="1204"/>
                  </a:lnTo>
                  <a:lnTo>
                    <a:pt x="41061" y="12438"/>
                  </a:lnTo>
                  <a:cubicBezTo>
                    <a:pt x="50799" y="3959"/>
                    <a:pt x="63412" y="-476"/>
                    <a:pt x="76311" y="42"/>
                  </a:cubicBezTo>
                  <a:cubicBezTo>
                    <a:pt x="86104" y="-410"/>
                    <a:pt x="95711" y="2793"/>
                    <a:pt x="103272" y="9029"/>
                  </a:cubicBezTo>
                  <a:close/>
                </a:path>
              </a:pathLst>
            </a:custGeom>
            <a:solidFill>
              <a:srgbClr val="231815"/>
            </a:solidFill>
            <a:ln w="7727" cap="flat">
              <a:noFill/>
              <a:prstDash val="solid"/>
              <a:miter/>
            </a:ln>
          </p:spPr>
          <p:txBody>
            <a:bodyPr rtlCol="0" anchor="ctr"/>
            <a:lstStyle/>
            <a:p>
              <a:endParaRPr lang="ja-JP" altLang="en-US"/>
            </a:p>
          </p:txBody>
        </p:sp>
        <p:sp>
          <p:nvSpPr>
            <p:cNvPr id="54" name="フリーフォーム: 図形 53">
              <a:extLst>
                <a:ext uri="{FF2B5EF4-FFF2-40B4-BE49-F238E27FC236}">
                  <a16:creationId xmlns:a16="http://schemas.microsoft.com/office/drawing/2014/main" id="{C3E3A993-9442-D6C4-615C-4CB34BA23BC6}"/>
                </a:ext>
              </a:extLst>
            </p:cNvPr>
            <p:cNvSpPr/>
            <p:nvPr/>
          </p:nvSpPr>
          <p:spPr>
            <a:xfrm>
              <a:off x="10933254" y="635285"/>
              <a:ext cx="140924" cy="140564"/>
            </a:xfrm>
            <a:custGeom>
              <a:avLst/>
              <a:gdLst>
                <a:gd name="connsiteX0" fmla="*/ 140924 w 140924"/>
                <a:gd name="connsiteY0" fmla="*/ 0 h 140564"/>
                <a:gd name="connsiteX1" fmla="*/ 70501 w 140924"/>
                <a:gd name="connsiteY1" fmla="*/ 110942 h 140564"/>
                <a:gd name="connsiteX2" fmla="*/ 50435 w 140924"/>
                <a:gd name="connsiteY2" fmla="*/ 134184 h 140564"/>
                <a:gd name="connsiteX3" fmla="*/ 27193 w 140924"/>
                <a:gd name="connsiteY3" fmla="*/ 140537 h 140564"/>
                <a:gd name="connsiteX4" fmla="*/ 11698 w 140924"/>
                <a:gd name="connsiteY4" fmla="*/ 138057 h 140564"/>
                <a:gd name="connsiteX5" fmla="*/ 0 w 140924"/>
                <a:gd name="connsiteY5" fmla="*/ 131550 h 140564"/>
                <a:gd name="connsiteX6" fmla="*/ 11931 w 140924"/>
                <a:gd name="connsiteY6" fmla="*/ 114118 h 140564"/>
                <a:gd name="connsiteX7" fmla="*/ 28743 w 140924"/>
                <a:gd name="connsiteY7" fmla="*/ 120626 h 140564"/>
                <a:gd name="connsiteX8" fmla="*/ 39511 w 140924"/>
                <a:gd name="connsiteY8" fmla="*/ 117527 h 140564"/>
                <a:gd name="connsiteX9" fmla="*/ 48886 w 140924"/>
                <a:gd name="connsiteY9" fmla="*/ 106681 h 140564"/>
                <a:gd name="connsiteX10" fmla="*/ 52140 w 140924"/>
                <a:gd name="connsiteY10" fmla="*/ 101722 h 140564"/>
                <a:gd name="connsiteX11" fmla="*/ 28510 w 140924"/>
                <a:gd name="connsiteY11" fmla="*/ 0 h 140564"/>
                <a:gd name="connsiteX12" fmla="*/ 52450 w 140924"/>
                <a:gd name="connsiteY12" fmla="*/ 0 h 140564"/>
                <a:gd name="connsiteX13" fmla="*/ 69726 w 140924"/>
                <a:gd name="connsiteY13" fmla="*/ 75769 h 140564"/>
                <a:gd name="connsiteX14" fmla="*/ 116985 w 140924"/>
                <a:gd name="connsiteY14" fmla="*/ 0 h 14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924" h="140564">
                  <a:moveTo>
                    <a:pt x="140924" y="0"/>
                  </a:moveTo>
                  <a:lnTo>
                    <a:pt x="70501" y="110942"/>
                  </a:lnTo>
                  <a:cubicBezTo>
                    <a:pt x="65388" y="119922"/>
                    <a:pt x="58570" y="127817"/>
                    <a:pt x="50435" y="134184"/>
                  </a:cubicBezTo>
                  <a:cubicBezTo>
                    <a:pt x="43517" y="138628"/>
                    <a:pt x="35405" y="140845"/>
                    <a:pt x="27193" y="140537"/>
                  </a:cubicBezTo>
                  <a:cubicBezTo>
                    <a:pt x="21925" y="140594"/>
                    <a:pt x="16688" y="139756"/>
                    <a:pt x="11698" y="138057"/>
                  </a:cubicBezTo>
                  <a:cubicBezTo>
                    <a:pt x="7368" y="136767"/>
                    <a:pt x="3378" y="134546"/>
                    <a:pt x="0" y="131550"/>
                  </a:cubicBezTo>
                  <a:lnTo>
                    <a:pt x="11931" y="114118"/>
                  </a:lnTo>
                  <a:cubicBezTo>
                    <a:pt x="16479" y="118388"/>
                    <a:pt x="22506" y="120722"/>
                    <a:pt x="28743" y="120626"/>
                  </a:cubicBezTo>
                  <a:cubicBezTo>
                    <a:pt x="32562" y="120720"/>
                    <a:pt x="36327" y="119638"/>
                    <a:pt x="39511" y="117527"/>
                  </a:cubicBezTo>
                  <a:cubicBezTo>
                    <a:pt x="43285" y="114527"/>
                    <a:pt x="46461" y="110848"/>
                    <a:pt x="48886" y="106681"/>
                  </a:cubicBezTo>
                  <a:lnTo>
                    <a:pt x="52140" y="101722"/>
                  </a:lnTo>
                  <a:lnTo>
                    <a:pt x="28510" y="0"/>
                  </a:lnTo>
                  <a:lnTo>
                    <a:pt x="52450" y="0"/>
                  </a:lnTo>
                  <a:lnTo>
                    <a:pt x="69726" y="75769"/>
                  </a:lnTo>
                  <a:lnTo>
                    <a:pt x="116985" y="0"/>
                  </a:lnTo>
                  <a:close/>
                </a:path>
              </a:pathLst>
            </a:custGeom>
            <a:solidFill>
              <a:srgbClr val="231815"/>
            </a:solidFill>
            <a:ln w="7727" cap="flat">
              <a:noFill/>
              <a:prstDash val="solid"/>
              <a:miter/>
            </a:ln>
          </p:spPr>
          <p:txBody>
            <a:bodyPr rtlCol="0" anchor="ctr"/>
            <a:lstStyle/>
            <a:p>
              <a:endParaRPr lang="ja-JP" altLang="en-US">
                <a:solidFill>
                  <a:srgbClr val="1224AA"/>
                </a:solidFill>
              </a:endParaRPr>
            </a:p>
          </p:txBody>
        </p:sp>
        <p:sp>
          <p:nvSpPr>
            <p:cNvPr id="55" name="フリーフォーム: 図形 54">
              <a:extLst>
                <a:ext uri="{FF2B5EF4-FFF2-40B4-BE49-F238E27FC236}">
                  <a16:creationId xmlns:a16="http://schemas.microsoft.com/office/drawing/2014/main" id="{76E8D14D-0C47-3E7D-CC21-4FC1470059A7}"/>
                </a:ext>
              </a:extLst>
            </p:cNvPr>
            <p:cNvSpPr/>
            <p:nvPr/>
          </p:nvSpPr>
          <p:spPr>
            <a:xfrm>
              <a:off x="11126318" y="603443"/>
              <a:ext cx="132324" cy="134106"/>
            </a:xfrm>
            <a:custGeom>
              <a:avLst/>
              <a:gdLst>
                <a:gd name="connsiteX0" fmla="*/ 132325 w 132324"/>
                <a:gd name="connsiteY0" fmla="*/ 0 h 134106"/>
                <a:gd name="connsiteX1" fmla="*/ 105519 w 132324"/>
                <a:gd name="connsiteY1" fmla="*/ 134106 h 134106"/>
                <a:gd name="connsiteX2" fmla="*/ 102265 w 132324"/>
                <a:gd name="connsiteY2" fmla="*/ 134106 h 134106"/>
                <a:gd name="connsiteX3" fmla="*/ 29440 w 132324"/>
                <a:gd name="connsiteY3" fmla="*/ 6353 h 134106"/>
                <a:gd name="connsiteX4" fmla="*/ 3951 w 132324"/>
                <a:gd name="connsiteY4" fmla="*/ 134106 h 134106"/>
                <a:gd name="connsiteX5" fmla="*/ 0 w 132324"/>
                <a:gd name="connsiteY5" fmla="*/ 134106 h 134106"/>
                <a:gd name="connsiteX6" fmla="*/ 26806 w 132324"/>
                <a:gd name="connsiteY6" fmla="*/ 0 h 134106"/>
                <a:gd name="connsiteX7" fmla="*/ 30060 w 132324"/>
                <a:gd name="connsiteY7" fmla="*/ 0 h 134106"/>
                <a:gd name="connsiteX8" fmla="*/ 102807 w 132324"/>
                <a:gd name="connsiteY8" fmla="*/ 127754 h 134106"/>
                <a:gd name="connsiteX9" fmla="*/ 128296 w 132324"/>
                <a:gd name="connsiteY9" fmla="*/ 0 h 13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24" h="134106">
                  <a:moveTo>
                    <a:pt x="132325" y="0"/>
                  </a:moveTo>
                  <a:lnTo>
                    <a:pt x="105519" y="134106"/>
                  </a:lnTo>
                  <a:lnTo>
                    <a:pt x="102265" y="134106"/>
                  </a:lnTo>
                  <a:lnTo>
                    <a:pt x="29440" y="6353"/>
                  </a:lnTo>
                  <a:lnTo>
                    <a:pt x="3951" y="134106"/>
                  </a:lnTo>
                  <a:lnTo>
                    <a:pt x="0" y="134106"/>
                  </a:lnTo>
                  <a:lnTo>
                    <a:pt x="26806" y="0"/>
                  </a:lnTo>
                  <a:lnTo>
                    <a:pt x="30060" y="0"/>
                  </a:lnTo>
                  <a:lnTo>
                    <a:pt x="102807" y="127754"/>
                  </a:lnTo>
                  <a:lnTo>
                    <a:pt x="128296" y="0"/>
                  </a:lnTo>
                  <a:close/>
                </a:path>
              </a:pathLst>
            </a:custGeom>
            <a:solidFill>
              <a:srgbClr val="1224AA"/>
            </a:solidFill>
            <a:ln w="7727" cap="flat">
              <a:noFill/>
              <a:prstDash val="solid"/>
              <a:miter/>
            </a:ln>
          </p:spPr>
          <p:txBody>
            <a:bodyPr rtlCol="0" anchor="ctr"/>
            <a:lstStyle/>
            <a:p>
              <a:endParaRPr lang="ja-JP" altLang="en-US">
                <a:solidFill>
                  <a:srgbClr val="1224AA"/>
                </a:solidFill>
              </a:endParaRPr>
            </a:p>
          </p:txBody>
        </p:sp>
        <p:sp>
          <p:nvSpPr>
            <p:cNvPr id="56" name="フリーフォーム: 図形 55">
              <a:extLst>
                <a:ext uri="{FF2B5EF4-FFF2-40B4-BE49-F238E27FC236}">
                  <a16:creationId xmlns:a16="http://schemas.microsoft.com/office/drawing/2014/main" id="{319EFFCB-0B1A-16D4-FB9F-EC8D9341C4AD}"/>
                </a:ext>
              </a:extLst>
            </p:cNvPr>
            <p:cNvSpPr/>
            <p:nvPr/>
          </p:nvSpPr>
          <p:spPr>
            <a:xfrm>
              <a:off x="11276338" y="637708"/>
              <a:ext cx="107346" cy="100452"/>
            </a:xfrm>
            <a:custGeom>
              <a:avLst/>
              <a:gdLst>
                <a:gd name="connsiteX0" fmla="*/ 107347 w 107346"/>
                <a:gd name="connsiteY0" fmla="*/ 830 h 100452"/>
                <a:gd name="connsiteX1" fmla="*/ 87591 w 107346"/>
                <a:gd name="connsiteY1" fmla="*/ 99841 h 100452"/>
                <a:gd name="connsiteX2" fmla="*/ 83795 w 107346"/>
                <a:gd name="connsiteY2" fmla="*/ 99841 h 100452"/>
                <a:gd name="connsiteX3" fmla="*/ 88986 w 107346"/>
                <a:gd name="connsiteY3" fmla="*/ 73965 h 100452"/>
                <a:gd name="connsiteX4" fmla="*/ 69695 w 107346"/>
                <a:gd name="connsiteY4" fmla="*/ 93411 h 100452"/>
                <a:gd name="connsiteX5" fmla="*/ 42424 w 107346"/>
                <a:gd name="connsiteY5" fmla="*/ 100384 h 100452"/>
                <a:gd name="connsiteX6" fmla="*/ 11435 w 107346"/>
                <a:gd name="connsiteY6" fmla="*/ 89537 h 100452"/>
                <a:gd name="connsiteX7" fmla="*/ 46 w 107346"/>
                <a:gd name="connsiteY7" fmla="*/ 60175 h 100452"/>
                <a:gd name="connsiteX8" fmla="*/ 7251 w 107346"/>
                <a:gd name="connsiteY8" fmla="*/ 29186 h 100452"/>
                <a:gd name="connsiteX9" fmla="*/ 27394 w 107346"/>
                <a:gd name="connsiteY9" fmla="*/ 7803 h 100452"/>
                <a:gd name="connsiteX10" fmla="*/ 56214 w 107346"/>
                <a:gd name="connsiteY10" fmla="*/ 56 h 100452"/>
                <a:gd name="connsiteX11" fmla="*/ 84337 w 107346"/>
                <a:gd name="connsiteY11" fmla="*/ 8578 h 100452"/>
                <a:gd name="connsiteX12" fmla="*/ 96966 w 107346"/>
                <a:gd name="connsiteY12" fmla="*/ 32827 h 100452"/>
                <a:gd name="connsiteX13" fmla="*/ 103473 w 107346"/>
                <a:gd name="connsiteY13" fmla="*/ 675 h 100452"/>
                <a:gd name="connsiteX14" fmla="*/ 69307 w 107346"/>
                <a:gd name="connsiteY14" fmla="*/ 89460 h 100452"/>
                <a:gd name="connsiteX15" fmla="*/ 87824 w 107346"/>
                <a:gd name="connsiteY15" fmla="*/ 69782 h 100452"/>
                <a:gd name="connsiteX16" fmla="*/ 94486 w 107346"/>
                <a:gd name="connsiteY16" fmla="*/ 41039 h 100452"/>
                <a:gd name="connsiteX17" fmla="*/ 84260 w 107346"/>
                <a:gd name="connsiteY17" fmla="*/ 13923 h 100452"/>
                <a:gd name="connsiteX18" fmla="*/ 55595 w 107346"/>
                <a:gd name="connsiteY18" fmla="*/ 4239 h 100452"/>
                <a:gd name="connsiteX19" fmla="*/ 29254 w 107346"/>
                <a:gd name="connsiteY19" fmla="*/ 11522 h 100452"/>
                <a:gd name="connsiteX20" fmla="*/ 10815 w 107346"/>
                <a:gd name="connsiteY20" fmla="*/ 31665 h 100452"/>
                <a:gd name="connsiteX21" fmla="*/ 4075 w 107346"/>
                <a:gd name="connsiteY21" fmla="*/ 60330 h 100452"/>
                <a:gd name="connsiteX22" fmla="*/ 14379 w 107346"/>
                <a:gd name="connsiteY22" fmla="*/ 87446 h 100452"/>
                <a:gd name="connsiteX23" fmla="*/ 42966 w 107346"/>
                <a:gd name="connsiteY23" fmla="*/ 97130 h 100452"/>
                <a:gd name="connsiteX24" fmla="*/ 69307 w 107346"/>
                <a:gd name="connsiteY24" fmla="*/ 89460 h 10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7346" h="100452">
                  <a:moveTo>
                    <a:pt x="107347" y="830"/>
                  </a:moveTo>
                  <a:lnTo>
                    <a:pt x="87591" y="99841"/>
                  </a:lnTo>
                  <a:lnTo>
                    <a:pt x="83795" y="99841"/>
                  </a:lnTo>
                  <a:lnTo>
                    <a:pt x="88986" y="73965"/>
                  </a:lnTo>
                  <a:cubicBezTo>
                    <a:pt x="84423" y="82064"/>
                    <a:pt x="77760" y="88783"/>
                    <a:pt x="69695" y="93411"/>
                  </a:cubicBezTo>
                  <a:cubicBezTo>
                    <a:pt x="61374" y="98095"/>
                    <a:pt x="51969" y="100500"/>
                    <a:pt x="42424" y="100384"/>
                  </a:cubicBezTo>
                  <a:cubicBezTo>
                    <a:pt x="31066" y="101027"/>
                    <a:pt x="19918" y="97124"/>
                    <a:pt x="11435" y="89537"/>
                  </a:cubicBezTo>
                  <a:cubicBezTo>
                    <a:pt x="3649" y="81805"/>
                    <a:pt x="-488" y="71134"/>
                    <a:pt x="46" y="60175"/>
                  </a:cubicBezTo>
                  <a:cubicBezTo>
                    <a:pt x="-179" y="49405"/>
                    <a:pt x="2301" y="38752"/>
                    <a:pt x="7251" y="29186"/>
                  </a:cubicBezTo>
                  <a:cubicBezTo>
                    <a:pt x="11869" y="20341"/>
                    <a:pt x="18841" y="12942"/>
                    <a:pt x="27394" y="7803"/>
                  </a:cubicBezTo>
                  <a:cubicBezTo>
                    <a:pt x="36064" y="2529"/>
                    <a:pt x="46065" y="-159"/>
                    <a:pt x="56214" y="56"/>
                  </a:cubicBezTo>
                  <a:cubicBezTo>
                    <a:pt x="66294" y="-455"/>
                    <a:pt x="76234" y="2558"/>
                    <a:pt x="84337" y="8578"/>
                  </a:cubicBezTo>
                  <a:cubicBezTo>
                    <a:pt x="91581" y="14677"/>
                    <a:pt x="96121" y="23394"/>
                    <a:pt x="96966" y="32827"/>
                  </a:cubicBezTo>
                  <a:lnTo>
                    <a:pt x="103473" y="675"/>
                  </a:lnTo>
                  <a:close/>
                  <a:moveTo>
                    <a:pt x="69307" y="89460"/>
                  </a:moveTo>
                  <a:cubicBezTo>
                    <a:pt x="77140" y="84688"/>
                    <a:pt x="83539" y="77889"/>
                    <a:pt x="87824" y="69782"/>
                  </a:cubicBezTo>
                  <a:cubicBezTo>
                    <a:pt x="92325" y="60877"/>
                    <a:pt x="94610" y="51017"/>
                    <a:pt x="94486" y="41039"/>
                  </a:cubicBezTo>
                  <a:cubicBezTo>
                    <a:pt x="95091" y="30957"/>
                    <a:pt x="91372" y="21095"/>
                    <a:pt x="84260" y="13923"/>
                  </a:cubicBezTo>
                  <a:cubicBezTo>
                    <a:pt x="76327" y="7086"/>
                    <a:pt x="66046" y="3612"/>
                    <a:pt x="55595" y="4239"/>
                  </a:cubicBezTo>
                  <a:cubicBezTo>
                    <a:pt x="46298" y="4122"/>
                    <a:pt x="37164" y="6647"/>
                    <a:pt x="29254" y="11522"/>
                  </a:cubicBezTo>
                  <a:cubicBezTo>
                    <a:pt x="21390" y="16434"/>
                    <a:pt x="15014" y="23398"/>
                    <a:pt x="10815" y="31665"/>
                  </a:cubicBezTo>
                  <a:cubicBezTo>
                    <a:pt x="6252" y="40522"/>
                    <a:pt x="3935" y="50366"/>
                    <a:pt x="4075" y="60330"/>
                  </a:cubicBezTo>
                  <a:cubicBezTo>
                    <a:pt x="3463" y="70429"/>
                    <a:pt x="7212" y="80305"/>
                    <a:pt x="14379" y="87446"/>
                  </a:cubicBezTo>
                  <a:cubicBezTo>
                    <a:pt x="22281" y="94278"/>
                    <a:pt x="32538" y="97753"/>
                    <a:pt x="42966" y="97130"/>
                  </a:cubicBezTo>
                  <a:cubicBezTo>
                    <a:pt x="52302" y="97145"/>
                    <a:pt x="61444" y="94483"/>
                    <a:pt x="69307" y="89460"/>
                  </a:cubicBezTo>
                  <a:close/>
                </a:path>
              </a:pathLst>
            </a:custGeom>
            <a:solidFill>
              <a:srgbClr val="1224AA"/>
            </a:solidFill>
            <a:ln w="7727" cap="flat">
              <a:noFill/>
              <a:prstDash val="solid"/>
              <a:miter/>
            </a:ln>
          </p:spPr>
          <p:txBody>
            <a:bodyPr rtlCol="0" anchor="ctr"/>
            <a:lstStyle/>
            <a:p>
              <a:endParaRPr lang="ja-JP" altLang="en-US">
                <a:solidFill>
                  <a:srgbClr val="1224AA"/>
                </a:solidFill>
              </a:endParaRPr>
            </a:p>
          </p:txBody>
        </p:sp>
        <p:sp>
          <p:nvSpPr>
            <p:cNvPr id="57" name="フリーフォーム: 図形 56">
              <a:extLst>
                <a:ext uri="{FF2B5EF4-FFF2-40B4-BE49-F238E27FC236}">
                  <a16:creationId xmlns:a16="http://schemas.microsoft.com/office/drawing/2014/main" id="{5C071094-82EF-43D0-DF62-C564D7998E88}"/>
                </a:ext>
              </a:extLst>
            </p:cNvPr>
            <p:cNvSpPr/>
            <p:nvPr/>
          </p:nvSpPr>
          <p:spPr>
            <a:xfrm>
              <a:off x="11407625" y="637682"/>
              <a:ext cx="174666" cy="99867"/>
            </a:xfrm>
            <a:custGeom>
              <a:avLst/>
              <a:gdLst>
                <a:gd name="connsiteX0" fmla="*/ 166103 w 174666"/>
                <a:gd name="connsiteY0" fmla="*/ 8372 h 99867"/>
                <a:gd name="connsiteX1" fmla="*/ 174625 w 174666"/>
                <a:gd name="connsiteY1" fmla="*/ 30684 h 99867"/>
                <a:gd name="connsiteX2" fmla="*/ 173463 w 174666"/>
                <a:gd name="connsiteY2" fmla="*/ 41453 h 99867"/>
                <a:gd name="connsiteX3" fmla="*/ 161842 w 174666"/>
                <a:gd name="connsiteY3" fmla="*/ 99868 h 99867"/>
                <a:gd name="connsiteX4" fmla="*/ 157969 w 174666"/>
                <a:gd name="connsiteY4" fmla="*/ 99868 h 99867"/>
                <a:gd name="connsiteX5" fmla="*/ 169667 w 174666"/>
                <a:gd name="connsiteY5" fmla="*/ 41453 h 99867"/>
                <a:gd name="connsiteX6" fmla="*/ 170829 w 174666"/>
                <a:gd name="connsiteY6" fmla="*/ 30917 h 99867"/>
                <a:gd name="connsiteX7" fmla="*/ 163082 w 174666"/>
                <a:gd name="connsiteY7" fmla="*/ 11006 h 99867"/>
                <a:gd name="connsiteX8" fmla="*/ 140692 w 174666"/>
                <a:gd name="connsiteY8" fmla="*/ 3878 h 99867"/>
                <a:gd name="connsiteX9" fmla="*/ 110477 w 174666"/>
                <a:gd name="connsiteY9" fmla="*/ 13640 h 99867"/>
                <a:gd name="connsiteX10" fmla="*/ 94518 w 174666"/>
                <a:gd name="connsiteY10" fmla="*/ 41608 h 99867"/>
                <a:gd name="connsiteX11" fmla="*/ 82819 w 174666"/>
                <a:gd name="connsiteY11" fmla="*/ 99868 h 99867"/>
                <a:gd name="connsiteX12" fmla="*/ 79023 w 174666"/>
                <a:gd name="connsiteY12" fmla="*/ 99868 h 99867"/>
                <a:gd name="connsiteX13" fmla="*/ 90644 w 174666"/>
                <a:gd name="connsiteY13" fmla="*/ 41453 h 99867"/>
                <a:gd name="connsiteX14" fmla="*/ 91806 w 174666"/>
                <a:gd name="connsiteY14" fmla="*/ 30917 h 99867"/>
                <a:gd name="connsiteX15" fmla="*/ 84059 w 174666"/>
                <a:gd name="connsiteY15" fmla="*/ 11006 h 99867"/>
                <a:gd name="connsiteX16" fmla="*/ 61669 w 174666"/>
                <a:gd name="connsiteY16" fmla="*/ 3878 h 99867"/>
                <a:gd name="connsiteX17" fmla="*/ 31144 w 174666"/>
                <a:gd name="connsiteY17" fmla="*/ 14492 h 99867"/>
                <a:gd name="connsiteX18" fmla="*/ 14797 w 174666"/>
                <a:gd name="connsiteY18" fmla="*/ 44862 h 99867"/>
                <a:gd name="connsiteX19" fmla="*/ 3874 w 174666"/>
                <a:gd name="connsiteY19" fmla="*/ 99868 h 99867"/>
                <a:gd name="connsiteX20" fmla="*/ 0 w 174666"/>
                <a:gd name="connsiteY20" fmla="*/ 99868 h 99867"/>
                <a:gd name="connsiteX21" fmla="*/ 19911 w 174666"/>
                <a:gd name="connsiteY21" fmla="*/ 857 h 99867"/>
                <a:gd name="connsiteX22" fmla="*/ 23707 w 174666"/>
                <a:gd name="connsiteY22" fmla="*/ 857 h 99867"/>
                <a:gd name="connsiteX23" fmla="*/ 18904 w 174666"/>
                <a:gd name="connsiteY23" fmla="*/ 24951 h 99867"/>
                <a:gd name="connsiteX24" fmla="*/ 62211 w 174666"/>
                <a:gd name="connsiteY24" fmla="*/ 82 h 99867"/>
                <a:gd name="connsiteX25" fmla="*/ 86151 w 174666"/>
                <a:gd name="connsiteY25" fmla="*/ 7287 h 99867"/>
                <a:gd name="connsiteX26" fmla="*/ 95525 w 174666"/>
                <a:gd name="connsiteY26" fmla="*/ 27120 h 99867"/>
                <a:gd name="connsiteX27" fmla="*/ 114351 w 174666"/>
                <a:gd name="connsiteY27" fmla="*/ 6900 h 99867"/>
                <a:gd name="connsiteX28" fmla="*/ 140924 w 174666"/>
                <a:gd name="connsiteY28" fmla="*/ 82 h 99867"/>
                <a:gd name="connsiteX29" fmla="*/ 166103 w 174666"/>
                <a:gd name="connsiteY29" fmla="*/ 8372 h 99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4666" h="99867">
                  <a:moveTo>
                    <a:pt x="166103" y="8372"/>
                  </a:moveTo>
                  <a:cubicBezTo>
                    <a:pt x="171968" y="14271"/>
                    <a:pt x="175067" y="22377"/>
                    <a:pt x="174625" y="30684"/>
                  </a:cubicBezTo>
                  <a:cubicBezTo>
                    <a:pt x="174594" y="34303"/>
                    <a:pt x="174207" y="37910"/>
                    <a:pt x="173463" y="41453"/>
                  </a:cubicBezTo>
                  <a:lnTo>
                    <a:pt x="161842" y="99868"/>
                  </a:lnTo>
                  <a:lnTo>
                    <a:pt x="157969" y="99868"/>
                  </a:lnTo>
                  <a:lnTo>
                    <a:pt x="169667" y="41453"/>
                  </a:lnTo>
                  <a:cubicBezTo>
                    <a:pt x="170395" y="37987"/>
                    <a:pt x="170790" y="34458"/>
                    <a:pt x="170829" y="30917"/>
                  </a:cubicBezTo>
                  <a:cubicBezTo>
                    <a:pt x="171255" y="23471"/>
                    <a:pt x="168428" y="16206"/>
                    <a:pt x="163082" y="11006"/>
                  </a:cubicBezTo>
                  <a:cubicBezTo>
                    <a:pt x="156799" y="5862"/>
                    <a:pt x="148788" y="3313"/>
                    <a:pt x="140692" y="3878"/>
                  </a:cubicBezTo>
                  <a:cubicBezTo>
                    <a:pt x="129799" y="3550"/>
                    <a:pt x="119123" y="6999"/>
                    <a:pt x="110477" y="13640"/>
                  </a:cubicBezTo>
                  <a:cubicBezTo>
                    <a:pt x="101932" y="20713"/>
                    <a:pt x="96261" y="30655"/>
                    <a:pt x="94518" y="41608"/>
                  </a:cubicBezTo>
                  <a:lnTo>
                    <a:pt x="82819" y="99868"/>
                  </a:lnTo>
                  <a:lnTo>
                    <a:pt x="79023" y="99868"/>
                  </a:lnTo>
                  <a:lnTo>
                    <a:pt x="90644" y="41453"/>
                  </a:lnTo>
                  <a:cubicBezTo>
                    <a:pt x="91372" y="37987"/>
                    <a:pt x="91767" y="34458"/>
                    <a:pt x="91806" y="30917"/>
                  </a:cubicBezTo>
                  <a:cubicBezTo>
                    <a:pt x="92232" y="23471"/>
                    <a:pt x="89405" y="16206"/>
                    <a:pt x="84059" y="11006"/>
                  </a:cubicBezTo>
                  <a:cubicBezTo>
                    <a:pt x="77783" y="5848"/>
                    <a:pt x="69773" y="3297"/>
                    <a:pt x="61669" y="3878"/>
                  </a:cubicBezTo>
                  <a:cubicBezTo>
                    <a:pt x="50536" y="3545"/>
                    <a:pt x="39666" y="7324"/>
                    <a:pt x="31144" y="14492"/>
                  </a:cubicBezTo>
                  <a:cubicBezTo>
                    <a:pt x="22429" y="22487"/>
                    <a:pt x="16672" y="33187"/>
                    <a:pt x="14797" y="44862"/>
                  </a:cubicBezTo>
                  <a:lnTo>
                    <a:pt x="3874" y="99868"/>
                  </a:lnTo>
                  <a:lnTo>
                    <a:pt x="0" y="99868"/>
                  </a:lnTo>
                  <a:lnTo>
                    <a:pt x="19911" y="857"/>
                  </a:lnTo>
                  <a:lnTo>
                    <a:pt x="23707" y="857"/>
                  </a:lnTo>
                  <a:lnTo>
                    <a:pt x="18904" y="24951"/>
                  </a:lnTo>
                  <a:cubicBezTo>
                    <a:pt x="27286" y="8952"/>
                    <a:pt x="44168" y="-745"/>
                    <a:pt x="62211" y="82"/>
                  </a:cubicBezTo>
                  <a:cubicBezTo>
                    <a:pt x="70803" y="-486"/>
                    <a:pt x="79302" y="2073"/>
                    <a:pt x="86151" y="7287"/>
                  </a:cubicBezTo>
                  <a:cubicBezTo>
                    <a:pt x="91907" y="12300"/>
                    <a:pt x="95308" y="19491"/>
                    <a:pt x="95525" y="27120"/>
                  </a:cubicBezTo>
                  <a:cubicBezTo>
                    <a:pt x="99716" y="18703"/>
                    <a:pt x="106255" y="11679"/>
                    <a:pt x="114351" y="6900"/>
                  </a:cubicBezTo>
                  <a:cubicBezTo>
                    <a:pt x="122431" y="2264"/>
                    <a:pt x="131612" y="-93"/>
                    <a:pt x="140924" y="82"/>
                  </a:cubicBezTo>
                  <a:cubicBezTo>
                    <a:pt x="150074" y="-544"/>
                    <a:pt x="159115" y="2431"/>
                    <a:pt x="166103" y="8372"/>
                  </a:cubicBezTo>
                  <a:close/>
                </a:path>
              </a:pathLst>
            </a:custGeom>
            <a:solidFill>
              <a:srgbClr val="1224AA"/>
            </a:solidFill>
            <a:ln w="7727" cap="flat">
              <a:noFill/>
              <a:prstDash val="solid"/>
              <a:miter/>
            </a:ln>
          </p:spPr>
          <p:txBody>
            <a:bodyPr rtlCol="0" anchor="ctr"/>
            <a:lstStyle/>
            <a:p>
              <a:endParaRPr lang="ja-JP" altLang="en-US">
                <a:solidFill>
                  <a:srgbClr val="1224AA"/>
                </a:solidFill>
              </a:endParaRPr>
            </a:p>
          </p:txBody>
        </p:sp>
        <p:sp>
          <p:nvSpPr>
            <p:cNvPr id="58" name="フリーフォーム: 図形 57">
              <a:extLst>
                <a:ext uri="{FF2B5EF4-FFF2-40B4-BE49-F238E27FC236}">
                  <a16:creationId xmlns:a16="http://schemas.microsoft.com/office/drawing/2014/main" id="{E5D76775-1408-5DA3-9286-511DF388CEFD}"/>
                </a:ext>
              </a:extLst>
            </p:cNvPr>
            <p:cNvSpPr/>
            <p:nvPr/>
          </p:nvSpPr>
          <p:spPr>
            <a:xfrm>
              <a:off x="11610146" y="637700"/>
              <a:ext cx="93022" cy="100475"/>
            </a:xfrm>
            <a:custGeom>
              <a:avLst/>
              <a:gdLst>
                <a:gd name="connsiteX0" fmla="*/ 4256 w 93022"/>
                <a:gd name="connsiteY0" fmla="*/ 50189 h 100475"/>
                <a:gd name="connsiteX1" fmla="*/ 3713 w 93022"/>
                <a:gd name="connsiteY1" fmla="*/ 59564 h 100475"/>
                <a:gd name="connsiteX2" fmla="*/ 14017 w 93022"/>
                <a:gd name="connsiteY2" fmla="*/ 87144 h 100475"/>
                <a:gd name="connsiteX3" fmla="*/ 43922 w 93022"/>
                <a:gd name="connsiteY3" fmla="*/ 96751 h 100475"/>
                <a:gd name="connsiteX4" fmla="*/ 64453 w 93022"/>
                <a:gd name="connsiteY4" fmla="*/ 92800 h 100475"/>
                <a:gd name="connsiteX5" fmla="*/ 79947 w 93022"/>
                <a:gd name="connsiteY5" fmla="*/ 82031 h 100475"/>
                <a:gd name="connsiteX6" fmla="*/ 82194 w 93022"/>
                <a:gd name="connsiteY6" fmla="*/ 84510 h 100475"/>
                <a:gd name="connsiteX7" fmla="*/ 65847 w 93022"/>
                <a:gd name="connsiteY7" fmla="*/ 96054 h 100475"/>
                <a:gd name="connsiteX8" fmla="*/ 43767 w 93022"/>
                <a:gd name="connsiteY8" fmla="*/ 100392 h 100475"/>
                <a:gd name="connsiteX9" fmla="*/ 11538 w 93022"/>
                <a:gd name="connsiteY9" fmla="*/ 89778 h 100475"/>
                <a:gd name="connsiteX10" fmla="*/ 72 w 93022"/>
                <a:gd name="connsiteY10" fmla="*/ 59564 h 100475"/>
                <a:gd name="connsiteX11" fmla="*/ 6967 w 93022"/>
                <a:gd name="connsiteY11" fmla="*/ 29349 h 100475"/>
                <a:gd name="connsiteX12" fmla="*/ 25561 w 93022"/>
                <a:gd name="connsiteY12" fmla="*/ 7812 h 100475"/>
                <a:gd name="connsiteX13" fmla="*/ 52522 w 93022"/>
                <a:gd name="connsiteY13" fmla="*/ 64 h 100475"/>
                <a:gd name="connsiteX14" fmla="*/ 82117 w 93022"/>
                <a:gd name="connsiteY14" fmla="*/ 10833 h 100475"/>
                <a:gd name="connsiteX15" fmla="*/ 92963 w 93022"/>
                <a:gd name="connsiteY15" fmla="*/ 40273 h 100475"/>
                <a:gd name="connsiteX16" fmla="*/ 92033 w 93022"/>
                <a:gd name="connsiteY16" fmla="*/ 50035 h 100475"/>
                <a:gd name="connsiteX17" fmla="*/ 21455 w 93022"/>
                <a:gd name="connsiteY17" fmla="*/ 15559 h 100475"/>
                <a:gd name="connsiteX18" fmla="*/ 4256 w 93022"/>
                <a:gd name="connsiteY18" fmla="*/ 46548 h 100475"/>
                <a:gd name="connsiteX19" fmla="*/ 88702 w 93022"/>
                <a:gd name="connsiteY19" fmla="*/ 46548 h 100475"/>
                <a:gd name="connsiteX20" fmla="*/ 88702 w 93022"/>
                <a:gd name="connsiteY20" fmla="*/ 39266 h 100475"/>
                <a:gd name="connsiteX21" fmla="*/ 78630 w 93022"/>
                <a:gd name="connsiteY21" fmla="*/ 13157 h 100475"/>
                <a:gd name="connsiteX22" fmla="*/ 51902 w 93022"/>
                <a:gd name="connsiteY22" fmla="*/ 3860 h 100475"/>
                <a:gd name="connsiteX23" fmla="*/ 21455 w 93022"/>
                <a:gd name="connsiteY23" fmla="*/ 15559 h 10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022" h="100475">
                  <a:moveTo>
                    <a:pt x="4256" y="50189"/>
                  </a:moveTo>
                  <a:cubicBezTo>
                    <a:pt x="3915" y="53303"/>
                    <a:pt x="3737" y="56432"/>
                    <a:pt x="3713" y="59564"/>
                  </a:cubicBezTo>
                  <a:cubicBezTo>
                    <a:pt x="3055" y="69807"/>
                    <a:pt x="6805" y="79843"/>
                    <a:pt x="14017" y="87144"/>
                  </a:cubicBezTo>
                  <a:cubicBezTo>
                    <a:pt x="22392" y="94052"/>
                    <a:pt x="33091" y="97489"/>
                    <a:pt x="43922" y="96751"/>
                  </a:cubicBezTo>
                  <a:cubicBezTo>
                    <a:pt x="50965" y="96825"/>
                    <a:pt x="57945" y="95481"/>
                    <a:pt x="64453" y="92800"/>
                  </a:cubicBezTo>
                  <a:cubicBezTo>
                    <a:pt x="70364" y="90425"/>
                    <a:pt x="75663" y="86744"/>
                    <a:pt x="79947" y="82031"/>
                  </a:cubicBezTo>
                  <a:lnTo>
                    <a:pt x="82194" y="84510"/>
                  </a:lnTo>
                  <a:cubicBezTo>
                    <a:pt x="77770" y="89633"/>
                    <a:pt x="72154" y="93596"/>
                    <a:pt x="65847" y="96054"/>
                  </a:cubicBezTo>
                  <a:cubicBezTo>
                    <a:pt x="58851" y="98968"/>
                    <a:pt x="51344" y="100444"/>
                    <a:pt x="43767" y="100392"/>
                  </a:cubicBezTo>
                  <a:cubicBezTo>
                    <a:pt x="32061" y="101096"/>
                    <a:pt x="20533" y="97299"/>
                    <a:pt x="11538" y="89778"/>
                  </a:cubicBezTo>
                  <a:cubicBezTo>
                    <a:pt x="3566" y="81813"/>
                    <a:pt x="-610" y="70812"/>
                    <a:pt x="72" y="59564"/>
                  </a:cubicBezTo>
                  <a:cubicBezTo>
                    <a:pt x="-52" y="49089"/>
                    <a:pt x="2311" y="38733"/>
                    <a:pt x="6967" y="29349"/>
                  </a:cubicBezTo>
                  <a:cubicBezTo>
                    <a:pt x="11112" y="20626"/>
                    <a:pt x="17535" y="13185"/>
                    <a:pt x="25561" y="7812"/>
                  </a:cubicBezTo>
                  <a:cubicBezTo>
                    <a:pt x="33610" y="2676"/>
                    <a:pt x="42977" y="-16"/>
                    <a:pt x="52522" y="64"/>
                  </a:cubicBezTo>
                  <a:cubicBezTo>
                    <a:pt x="63445" y="-556"/>
                    <a:pt x="74145" y="3337"/>
                    <a:pt x="82117" y="10833"/>
                  </a:cubicBezTo>
                  <a:cubicBezTo>
                    <a:pt x="89632" y="18734"/>
                    <a:pt x="93559" y="29385"/>
                    <a:pt x="92963" y="40273"/>
                  </a:cubicBezTo>
                  <a:cubicBezTo>
                    <a:pt x="92971" y="43549"/>
                    <a:pt x="92661" y="46818"/>
                    <a:pt x="92033" y="50035"/>
                  </a:cubicBezTo>
                  <a:close/>
                  <a:moveTo>
                    <a:pt x="21455" y="15559"/>
                  </a:moveTo>
                  <a:cubicBezTo>
                    <a:pt x="12452" y="23704"/>
                    <a:pt x="6409" y="34602"/>
                    <a:pt x="4256" y="46548"/>
                  </a:cubicBezTo>
                  <a:lnTo>
                    <a:pt x="88702" y="46548"/>
                  </a:lnTo>
                  <a:cubicBezTo>
                    <a:pt x="88865" y="44123"/>
                    <a:pt x="88865" y="41691"/>
                    <a:pt x="88702" y="39266"/>
                  </a:cubicBezTo>
                  <a:cubicBezTo>
                    <a:pt x="89275" y="29517"/>
                    <a:pt x="85603" y="19995"/>
                    <a:pt x="78630" y="13157"/>
                  </a:cubicBezTo>
                  <a:cubicBezTo>
                    <a:pt x="71270" y="6701"/>
                    <a:pt x="61679" y="3366"/>
                    <a:pt x="51902" y="3860"/>
                  </a:cubicBezTo>
                  <a:cubicBezTo>
                    <a:pt x="40645" y="3801"/>
                    <a:pt x="29776" y="7977"/>
                    <a:pt x="21455" y="15559"/>
                  </a:cubicBezTo>
                  <a:close/>
                </a:path>
              </a:pathLst>
            </a:custGeom>
            <a:solidFill>
              <a:srgbClr val="1224AA"/>
            </a:solidFill>
            <a:ln w="7727" cap="flat">
              <a:noFill/>
              <a:prstDash val="solid"/>
              <a:miter/>
            </a:ln>
          </p:spPr>
          <p:txBody>
            <a:bodyPr rtlCol="0" anchor="ctr"/>
            <a:lstStyle/>
            <a:p>
              <a:endParaRPr lang="ja-JP" altLang="en-US">
                <a:solidFill>
                  <a:srgbClr val="1224AA"/>
                </a:solidFill>
              </a:endParaRPr>
            </a:p>
          </p:txBody>
        </p:sp>
      </p:grpSp>
    </p:spTree>
    <p:extLst>
      <p:ext uri="{BB962C8B-B14F-4D97-AF65-F5344CB8AC3E}">
        <p14:creationId xmlns:p14="http://schemas.microsoft.com/office/powerpoint/2010/main" val="34098259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1B3ACAD-D68F-8236-4645-E88D93FCEFC6}"/>
              </a:ext>
            </a:extLst>
          </p:cNvPr>
          <p:cNvSpPr txBox="1"/>
          <p:nvPr/>
        </p:nvSpPr>
        <p:spPr>
          <a:xfrm>
            <a:off x="1013651" y="2616446"/>
            <a:ext cx="3048407" cy="338554"/>
          </a:xfrm>
          <a:prstGeom prst="rect">
            <a:avLst/>
          </a:prstGeom>
          <a:noFill/>
        </p:spPr>
        <p:txBody>
          <a:bodyPr wrap="square">
            <a:spAutoFit/>
          </a:bodyPr>
          <a:lstStyle/>
          <a:p>
            <a:pPr algn="ctr"/>
            <a:r>
              <a:rPr lang="ja-JP" altLang="en-US" sz="1600" b="1" dirty="0">
                <a:solidFill>
                  <a:srgbClr val="2E3092"/>
                </a:solidFill>
                <a:latin typeface="Noto Sans JP" panose="020B0200000000000000" pitchFamily="50" charset="-128"/>
                <a:ea typeface="Noto Sans JP" panose="020B0200000000000000" pitchFamily="50" charset="-128"/>
              </a:rPr>
              <a:t>情報の共有と即時性の向上</a:t>
            </a:r>
          </a:p>
        </p:txBody>
      </p:sp>
      <p:sp>
        <p:nvSpPr>
          <p:cNvPr id="12" name="テキスト ボックス 11">
            <a:extLst>
              <a:ext uri="{FF2B5EF4-FFF2-40B4-BE49-F238E27FC236}">
                <a16:creationId xmlns:a16="http://schemas.microsoft.com/office/drawing/2014/main" id="{29E1EC4D-717F-C678-2B2E-ED5EAC361277}"/>
              </a:ext>
            </a:extLst>
          </p:cNvPr>
          <p:cNvSpPr txBox="1"/>
          <p:nvPr/>
        </p:nvSpPr>
        <p:spPr>
          <a:xfrm>
            <a:off x="4839923" y="2616446"/>
            <a:ext cx="2512155" cy="338554"/>
          </a:xfrm>
          <a:prstGeom prst="rect">
            <a:avLst/>
          </a:prstGeom>
          <a:noFill/>
        </p:spPr>
        <p:txBody>
          <a:bodyPr wrap="square">
            <a:spAutoFit/>
          </a:bodyPr>
          <a:lstStyle/>
          <a:p>
            <a:pPr algn="ctr"/>
            <a:r>
              <a:rPr lang="ja-JP" altLang="en-US" sz="1600" b="1" dirty="0">
                <a:solidFill>
                  <a:srgbClr val="2E3092"/>
                </a:solidFill>
                <a:latin typeface="Noto Sans JP" panose="020B0200000000000000" pitchFamily="50" charset="-128"/>
                <a:ea typeface="Noto Sans JP" panose="020B0200000000000000" pitchFamily="50" charset="-128"/>
              </a:rPr>
              <a:t>予測と資源の最適化</a:t>
            </a:r>
          </a:p>
        </p:txBody>
      </p:sp>
      <p:sp>
        <p:nvSpPr>
          <p:cNvPr id="13" name="テキスト ボックス 12">
            <a:extLst>
              <a:ext uri="{FF2B5EF4-FFF2-40B4-BE49-F238E27FC236}">
                <a16:creationId xmlns:a16="http://schemas.microsoft.com/office/drawing/2014/main" id="{20447782-028F-24AB-6713-4AE755B94066}"/>
              </a:ext>
            </a:extLst>
          </p:cNvPr>
          <p:cNvSpPr txBox="1"/>
          <p:nvPr/>
        </p:nvSpPr>
        <p:spPr>
          <a:xfrm>
            <a:off x="8356506" y="2616446"/>
            <a:ext cx="2595282" cy="338554"/>
          </a:xfrm>
          <a:prstGeom prst="rect">
            <a:avLst/>
          </a:prstGeom>
          <a:noFill/>
        </p:spPr>
        <p:txBody>
          <a:bodyPr wrap="square">
            <a:spAutoFit/>
          </a:bodyPr>
          <a:lstStyle/>
          <a:p>
            <a:pPr algn="ctr"/>
            <a:r>
              <a:rPr lang="ja-JP" altLang="en-US" sz="1600" b="1" dirty="0">
                <a:solidFill>
                  <a:srgbClr val="2E3092"/>
                </a:solidFill>
                <a:latin typeface="Noto Sans JP" panose="020B0200000000000000" pitchFamily="50" charset="-128"/>
                <a:ea typeface="Noto Sans JP" panose="020B0200000000000000" pitchFamily="50" charset="-128"/>
              </a:rPr>
              <a:t>迅速な診断支援</a:t>
            </a:r>
          </a:p>
        </p:txBody>
      </p:sp>
      <p:sp>
        <p:nvSpPr>
          <p:cNvPr id="15" name="テキスト ボックス 14">
            <a:extLst>
              <a:ext uri="{FF2B5EF4-FFF2-40B4-BE49-F238E27FC236}">
                <a16:creationId xmlns:a16="http://schemas.microsoft.com/office/drawing/2014/main" id="{D35D3557-FA42-9E9C-D961-9CC644D7CBEC}"/>
              </a:ext>
            </a:extLst>
          </p:cNvPr>
          <p:cNvSpPr txBox="1"/>
          <p:nvPr/>
        </p:nvSpPr>
        <p:spPr>
          <a:xfrm>
            <a:off x="2406725" y="1652696"/>
            <a:ext cx="7439534" cy="461665"/>
          </a:xfrm>
          <a:prstGeom prst="rect">
            <a:avLst/>
          </a:prstGeom>
          <a:noFill/>
        </p:spPr>
        <p:txBody>
          <a:bodyPr wrap="square">
            <a:spAutoFit/>
          </a:bodyPr>
          <a:lstStyle/>
          <a:p>
            <a:pPr algn="ctr"/>
            <a:r>
              <a:rPr lang="en-US" altLang="ja-JP" sz="2400" b="1" dirty="0">
                <a:latin typeface="Noto Sans JP" panose="020B0200000000000000" pitchFamily="50" charset="-128"/>
                <a:ea typeface="Noto Sans JP" panose="020B0200000000000000" pitchFamily="50" charset="-128"/>
              </a:rPr>
              <a:t>ICT</a:t>
            </a:r>
            <a:r>
              <a:rPr lang="ja-JP" altLang="en-US" sz="2400" b="1" dirty="0">
                <a:latin typeface="Noto Sans JP" panose="020B0200000000000000" pitchFamily="50" charset="-128"/>
                <a:ea typeface="Noto Sans JP" panose="020B0200000000000000" pitchFamily="50" charset="-128"/>
              </a:rPr>
              <a:t>や</a:t>
            </a:r>
            <a:r>
              <a:rPr lang="en-US" altLang="ja-JP" sz="2400" b="1" dirty="0">
                <a:latin typeface="Noto Sans JP" panose="020B0200000000000000" pitchFamily="50" charset="-128"/>
                <a:ea typeface="Noto Sans JP" panose="020B0200000000000000" pitchFamily="50" charset="-128"/>
              </a:rPr>
              <a:t>AI</a:t>
            </a:r>
            <a:r>
              <a:rPr lang="ja-JP" altLang="en-US" sz="2400" b="1" dirty="0">
                <a:latin typeface="Noto Sans JP" panose="020B0200000000000000" pitchFamily="50" charset="-128"/>
                <a:ea typeface="Noto Sans JP" panose="020B0200000000000000" pitchFamily="50" charset="-128"/>
              </a:rPr>
              <a:t>の力で救急医療の課題を解決に導きます。</a:t>
            </a:r>
          </a:p>
        </p:txBody>
      </p:sp>
      <p:sp>
        <p:nvSpPr>
          <p:cNvPr id="16" name="テキスト ボックス 15">
            <a:extLst>
              <a:ext uri="{FF2B5EF4-FFF2-40B4-BE49-F238E27FC236}">
                <a16:creationId xmlns:a16="http://schemas.microsoft.com/office/drawing/2014/main" id="{AB1EEBE0-F720-BF1F-DB41-C049AD5592CD}"/>
              </a:ext>
            </a:extLst>
          </p:cNvPr>
          <p:cNvSpPr txBox="1"/>
          <p:nvPr/>
        </p:nvSpPr>
        <p:spPr>
          <a:xfrm>
            <a:off x="8069606" y="3155170"/>
            <a:ext cx="3169082" cy="613822"/>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救急時、短時間での正確な診断が求められるが、これが困難なケースも多い。</a:t>
            </a:r>
          </a:p>
        </p:txBody>
      </p:sp>
      <p:sp>
        <p:nvSpPr>
          <p:cNvPr id="17" name="テキスト ボックス 16">
            <a:extLst>
              <a:ext uri="{FF2B5EF4-FFF2-40B4-BE49-F238E27FC236}">
                <a16:creationId xmlns:a16="http://schemas.microsoft.com/office/drawing/2014/main" id="{16557F83-9E5D-1666-AB71-88BF9D462FDA}"/>
              </a:ext>
            </a:extLst>
          </p:cNvPr>
          <p:cNvSpPr txBox="1"/>
          <p:nvPr/>
        </p:nvSpPr>
        <p:spPr>
          <a:xfrm>
            <a:off x="8069606" y="4642975"/>
            <a:ext cx="3169082" cy="890821"/>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画像診断や患者のデータを</a:t>
            </a: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解析によってサポートし、医師の診断の精度と速度を向上させる。</a:t>
            </a:r>
          </a:p>
        </p:txBody>
      </p:sp>
      <p:sp>
        <p:nvSpPr>
          <p:cNvPr id="18" name="テキスト ボックス 17">
            <a:extLst>
              <a:ext uri="{FF2B5EF4-FFF2-40B4-BE49-F238E27FC236}">
                <a16:creationId xmlns:a16="http://schemas.microsoft.com/office/drawing/2014/main" id="{58F0AFA4-A2DB-25CC-170C-74DDE684BBC7}"/>
              </a:ext>
            </a:extLst>
          </p:cNvPr>
          <p:cNvSpPr txBox="1"/>
          <p:nvPr/>
        </p:nvSpPr>
        <p:spPr>
          <a:xfrm>
            <a:off x="4511459" y="3147756"/>
            <a:ext cx="3169082" cy="613822"/>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救急需要の予測が難しく、適切な資源配置やスタッフィングが難しいことがある。</a:t>
            </a:r>
          </a:p>
        </p:txBody>
      </p:sp>
      <p:sp>
        <p:nvSpPr>
          <p:cNvPr id="19" name="テキスト ボックス 18">
            <a:extLst>
              <a:ext uri="{FF2B5EF4-FFF2-40B4-BE49-F238E27FC236}">
                <a16:creationId xmlns:a16="http://schemas.microsoft.com/office/drawing/2014/main" id="{924AF920-D4DA-DA10-A4B2-48C500C65B0A}"/>
              </a:ext>
            </a:extLst>
          </p:cNvPr>
          <p:cNvSpPr txBox="1"/>
          <p:nvPr/>
        </p:nvSpPr>
        <p:spPr>
          <a:xfrm>
            <a:off x="4511459" y="4642975"/>
            <a:ext cx="3169082" cy="890821"/>
          </a:xfrm>
          <a:prstGeom prst="rect">
            <a:avLst/>
          </a:prstGeom>
          <a:noFill/>
        </p:spPr>
        <p:txBody>
          <a:bodyPr wrap="square">
            <a:spAutoFit/>
          </a:bodyPr>
          <a:lstStyle/>
          <a:p>
            <a:pPr algn="just">
              <a:lnSpc>
                <a:spcPct val="150000"/>
              </a:lnSpc>
            </a:pP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やビッグデータを利用して、事前に救急需要の予測を行い、必要な資源や人員を適切に配置する。</a:t>
            </a:r>
          </a:p>
        </p:txBody>
      </p:sp>
      <p:sp>
        <p:nvSpPr>
          <p:cNvPr id="20" name="テキスト ボックス 19">
            <a:extLst>
              <a:ext uri="{FF2B5EF4-FFF2-40B4-BE49-F238E27FC236}">
                <a16:creationId xmlns:a16="http://schemas.microsoft.com/office/drawing/2014/main" id="{C18CDFB8-8D97-5CC9-3348-86A5E8E9CB5D}"/>
              </a:ext>
            </a:extLst>
          </p:cNvPr>
          <p:cNvSpPr txBox="1"/>
          <p:nvPr/>
        </p:nvSpPr>
        <p:spPr>
          <a:xfrm>
            <a:off x="953313" y="3155170"/>
            <a:ext cx="3169082" cy="613822"/>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救急時の情報伝達の遅れやミスは、患者の生命を脅かすことがあります。</a:t>
            </a:r>
          </a:p>
        </p:txBody>
      </p:sp>
      <p:sp>
        <p:nvSpPr>
          <p:cNvPr id="21" name="テキスト ボックス 20">
            <a:extLst>
              <a:ext uri="{FF2B5EF4-FFF2-40B4-BE49-F238E27FC236}">
                <a16:creationId xmlns:a16="http://schemas.microsoft.com/office/drawing/2014/main" id="{0E27940F-ACE0-A2A1-6F9B-AECF9925FF8A}"/>
              </a:ext>
            </a:extLst>
          </p:cNvPr>
          <p:cNvSpPr txBox="1"/>
          <p:nvPr/>
        </p:nvSpPr>
        <p:spPr>
          <a:xfrm>
            <a:off x="964093" y="4642975"/>
            <a:ext cx="3147523" cy="1167820"/>
          </a:xfrm>
          <a:prstGeom prst="rect">
            <a:avLst/>
          </a:prstGeom>
          <a:noFill/>
        </p:spPr>
        <p:txBody>
          <a:bodyPr wrap="square">
            <a:spAutoFit/>
          </a:bodyPr>
          <a:lstStyle/>
          <a:p>
            <a:pPr algn="just">
              <a:lnSpc>
                <a:spcPct val="150000"/>
              </a:lnSpc>
            </a:pPr>
            <a:r>
              <a:rPr lang="en-US" altLang="ja-JP" sz="1200" dirty="0">
                <a:latin typeface="Noto Sans JP" panose="020B0200000000000000" pitchFamily="50" charset="-128"/>
                <a:ea typeface="Noto Sans JP" panose="020B0200000000000000" pitchFamily="50" charset="-128"/>
              </a:rPr>
              <a:t>ICT</a:t>
            </a:r>
            <a:r>
              <a:rPr lang="ja-JP" altLang="en-US" sz="1200" dirty="0">
                <a:latin typeface="Noto Sans JP" panose="020B0200000000000000" pitchFamily="50" charset="-128"/>
                <a:ea typeface="Noto Sans JP" panose="020B0200000000000000" pitchFamily="50" charset="-128"/>
              </a:rPr>
              <a:t>を用いて、患者の医療情報や救急車の位置情報をリアルタイムで共有し、即時に医療スタッフや関連する人々とのコミュニケーションを可能にする。</a:t>
            </a:r>
          </a:p>
        </p:txBody>
      </p:sp>
      <p:sp>
        <p:nvSpPr>
          <p:cNvPr id="22" name="二等辺三角形 17">
            <a:extLst>
              <a:ext uri="{FF2B5EF4-FFF2-40B4-BE49-F238E27FC236}">
                <a16:creationId xmlns:a16="http://schemas.microsoft.com/office/drawing/2014/main" id="{C566FD26-34D3-FB1D-ED2D-C1B3E2A7930D}"/>
              </a:ext>
            </a:extLst>
          </p:cNvPr>
          <p:cNvSpPr/>
          <p:nvPr/>
        </p:nvSpPr>
        <p:spPr>
          <a:xfrm rot="10800000">
            <a:off x="2366432" y="4183076"/>
            <a:ext cx="342844" cy="147832"/>
          </a:xfrm>
          <a:custGeom>
            <a:avLst/>
            <a:gdLst>
              <a:gd name="connsiteX0" fmla="*/ 0 w 529541"/>
              <a:gd name="connsiteY0" fmla="*/ 228333 h 228333"/>
              <a:gd name="connsiteX1" fmla="*/ 264771 w 529541"/>
              <a:gd name="connsiteY1" fmla="*/ 0 h 228333"/>
              <a:gd name="connsiteX2" fmla="*/ 529541 w 529541"/>
              <a:gd name="connsiteY2" fmla="*/ 228333 h 228333"/>
              <a:gd name="connsiteX3" fmla="*/ 0 w 529541"/>
              <a:gd name="connsiteY3" fmla="*/ 228333 h 228333"/>
              <a:gd name="connsiteX0" fmla="*/ 0 w 529541"/>
              <a:gd name="connsiteY0" fmla="*/ 228333 h 230686"/>
              <a:gd name="connsiteX1" fmla="*/ 264771 w 529541"/>
              <a:gd name="connsiteY1" fmla="*/ 0 h 230686"/>
              <a:gd name="connsiteX2" fmla="*/ 529541 w 529541"/>
              <a:gd name="connsiteY2" fmla="*/ 228333 h 230686"/>
              <a:gd name="connsiteX3" fmla="*/ 243575 w 529541"/>
              <a:gd name="connsiteY3" fmla="*/ 230686 h 230686"/>
              <a:gd name="connsiteX4" fmla="*/ 0 w 529541"/>
              <a:gd name="connsiteY4" fmla="*/ 228333 h 230686"/>
              <a:gd name="connsiteX0" fmla="*/ 243575 w 529541"/>
              <a:gd name="connsiteY0" fmla="*/ 230686 h 322126"/>
              <a:gd name="connsiteX1" fmla="*/ 0 w 529541"/>
              <a:gd name="connsiteY1" fmla="*/ 228333 h 322126"/>
              <a:gd name="connsiteX2" fmla="*/ 264771 w 529541"/>
              <a:gd name="connsiteY2" fmla="*/ 0 h 322126"/>
              <a:gd name="connsiteX3" fmla="*/ 529541 w 529541"/>
              <a:gd name="connsiteY3" fmla="*/ 228333 h 322126"/>
              <a:gd name="connsiteX4" fmla="*/ 335015 w 529541"/>
              <a:gd name="connsiteY4" fmla="*/ 322126 h 322126"/>
              <a:gd name="connsiteX0" fmla="*/ 0 w 529541"/>
              <a:gd name="connsiteY0" fmla="*/ 228333 h 322126"/>
              <a:gd name="connsiteX1" fmla="*/ 264771 w 529541"/>
              <a:gd name="connsiteY1" fmla="*/ 0 h 322126"/>
              <a:gd name="connsiteX2" fmla="*/ 529541 w 529541"/>
              <a:gd name="connsiteY2" fmla="*/ 228333 h 322126"/>
              <a:gd name="connsiteX3" fmla="*/ 335015 w 529541"/>
              <a:gd name="connsiteY3" fmla="*/ 322126 h 322126"/>
              <a:gd name="connsiteX0" fmla="*/ 0 w 529541"/>
              <a:gd name="connsiteY0" fmla="*/ 228333 h 228333"/>
              <a:gd name="connsiteX1" fmla="*/ 264771 w 529541"/>
              <a:gd name="connsiteY1" fmla="*/ 0 h 228333"/>
              <a:gd name="connsiteX2" fmla="*/ 529541 w 529541"/>
              <a:gd name="connsiteY2" fmla="*/ 228333 h 228333"/>
            </a:gdLst>
            <a:ahLst/>
            <a:cxnLst>
              <a:cxn ang="0">
                <a:pos x="connsiteX0" y="connsiteY0"/>
              </a:cxn>
              <a:cxn ang="0">
                <a:pos x="connsiteX1" y="connsiteY1"/>
              </a:cxn>
              <a:cxn ang="0">
                <a:pos x="connsiteX2" y="connsiteY2"/>
              </a:cxn>
            </a:cxnLst>
            <a:rect l="l" t="t" r="r" b="b"/>
            <a:pathLst>
              <a:path w="529541" h="228333">
                <a:moveTo>
                  <a:pt x="0" y="228333"/>
                </a:moveTo>
                <a:lnTo>
                  <a:pt x="264771" y="0"/>
                </a:lnTo>
                <a:lnTo>
                  <a:pt x="529541" y="228333"/>
                </a:lnTo>
              </a:path>
            </a:pathLst>
          </a:custGeom>
          <a:noFill/>
          <a:ln w="28575">
            <a:solidFill>
              <a:srgbClr val="2E30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7">
            <a:extLst>
              <a:ext uri="{FF2B5EF4-FFF2-40B4-BE49-F238E27FC236}">
                <a16:creationId xmlns:a16="http://schemas.microsoft.com/office/drawing/2014/main" id="{55F91BEE-5378-E330-9513-3BFD8EFEDFB8}"/>
              </a:ext>
            </a:extLst>
          </p:cNvPr>
          <p:cNvSpPr/>
          <p:nvPr/>
        </p:nvSpPr>
        <p:spPr>
          <a:xfrm rot="10800000">
            <a:off x="5924577" y="4183076"/>
            <a:ext cx="342844" cy="147832"/>
          </a:xfrm>
          <a:custGeom>
            <a:avLst/>
            <a:gdLst>
              <a:gd name="connsiteX0" fmla="*/ 0 w 529541"/>
              <a:gd name="connsiteY0" fmla="*/ 228333 h 228333"/>
              <a:gd name="connsiteX1" fmla="*/ 264771 w 529541"/>
              <a:gd name="connsiteY1" fmla="*/ 0 h 228333"/>
              <a:gd name="connsiteX2" fmla="*/ 529541 w 529541"/>
              <a:gd name="connsiteY2" fmla="*/ 228333 h 228333"/>
              <a:gd name="connsiteX3" fmla="*/ 0 w 529541"/>
              <a:gd name="connsiteY3" fmla="*/ 228333 h 228333"/>
              <a:gd name="connsiteX0" fmla="*/ 0 w 529541"/>
              <a:gd name="connsiteY0" fmla="*/ 228333 h 230686"/>
              <a:gd name="connsiteX1" fmla="*/ 264771 w 529541"/>
              <a:gd name="connsiteY1" fmla="*/ 0 h 230686"/>
              <a:gd name="connsiteX2" fmla="*/ 529541 w 529541"/>
              <a:gd name="connsiteY2" fmla="*/ 228333 h 230686"/>
              <a:gd name="connsiteX3" fmla="*/ 243575 w 529541"/>
              <a:gd name="connsiteY3" fmla="*/ 230686 h 230686"/>
              <a:gd name="connsiteX4" fmla="*/ 0 w 529541"/>
              <a:gd name="connsiteY4" fmla="*/ 228333 h 230686"/>
              <a:gd name="connsiteX0" fmla="*/ 243575 w 529541"/>
              <a:gd name="connsiteY0" fmla="*/ 230686 h 322126"/>
              <a:gd name="connsiteX1" fmla="*/ 0 w 529541"/>
              <a:gd name="connsiteY1" fmla="*/ 228333 h 322126"/>
              <a:gd name="connsiteX2" fmla="*/ 264771 w 529541"/>
              <a:gd name="connsiteY2" fmla="*/ 0 h 322126"/>
              <a:gd name="connsiteX3" fmla="*/ 529541 w 529541"/>
              <a:gd name="connsiteY3" fmla="*/ 228333 h 322126"/>
              <a:gd name="connsiteX4" fmla="*/ 335015 w 529541"/>
              <a:gd name="connsiteY4" fmla="*/ 322126 h 322126"/>
              <a:gd name="connsiteX0" fmla="*/ 0 w 529541"/>
              <a:gd name="connsiteY0" fmla="*/ 228333 h 322126"/>
              <a:gd name="connsiteX1" fmla="*/ 264771 w 529541"/>
              <a:gd name="connsiteY1" fmla="*/ 0 h 322126"/>
              <a:gd name="connsiteX2" fmla="*/ 529541 w 529541"/>
              <a:gd name="connsiteY2" fmla="*/ 228333 h 322126"/>
              <a:gd name="connsiteX3" fmla="*/ 335015 w 529541"/>
              <a:gd name="connsiteY3" fmla="*/ 322126 h 322126"/>
              <a:gd name="connsiteX0" fmla="*/ 0 w 529541"/>
              <a:gd name="connsiteY0" fmla="*/ 228333 h 228333"/>
              <a:gd name="connsiteX1" fmla="*/ 264771 w 529541"/>
              <a:gd name="connsiteY1" fmla="*/ 0 h 228333"/>
              <a:gd name="connsiteX2" fmla="*/ 529541 w 529541"/>
              <a:gd name="connsiteY2" fmla="*/ 228333 h 228333"/>
            </a:gdLst>
            <a:ahLst/>
            <a:cxnLst>
              <a:cxn ang="0">
                <a:pos x="connsiteX0" y="connsiteY0"/>
              </a:cxn>
              <a:cxn ang="0">
                <a:pos x="connsiteX1" y="connsiteY1"/>
              </a:cxn>
              <a:cxn ang="0">
                <a:pos x="connsiteX2" y="connsiteY2"/>
              </a:cxn>
            </a:cxnLst>
            <a:rect l="l" t="t" r="r" b="b"/>
            <a:pathLst>
              <a:path w="529541" h="228333">
                <a:moveTo>
                  <a:pt x="0" y="228333"/>
                </a:moveTo>
                <a:lnTo>
                  <a:pt x="264771" y="0"/>
                </a:lnTo>
                <a:lnTo>
                  <a:pt x="529541" y="228333"/>
                </a:lnTo>
              </a:path>
            </a:pathLst>
          </a:custGeom>
          <a:noFill/>
          <a:ln w="28575">
            <a:solidFill>
              <a:srgbClr val="2E30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7">
            <a:extLst>
              <a:ext uri="{FF2B5EF4-FFF2-40B4-BE49-F238E27FC236}">
                <a16:creationId xmlns:a16="http://schemas.microsoft.com/office/drawing/2014/main" id="{E432F79C-751E-F7EA-B84F-7B51093FB99B}"/>
              </a:ext>
            </a:extLst>
          </p:cNvPr>
          <p:cNvSpPr/>
          <p:nvPr/>
        </p:nvSpPr>
        <p:spPr>
          <a:xfrm rot="10800000">
            <a:off x="9482722" y="4183076"/>
            <a:ext cx="342844" cy="147832"/>
          </a:xfrm>
          <a:custGeom>
            <a:avLst/>
            <a:gdLst>
              <a:gd name="connsiteX0" fmla="*/ 0 w 529541"/>
              <a:gd name="connsiteY0" fmla="*/ 228333 h 228333"/>
              <a:gd name="connsiteX1" fmla="*/ 264771 w 529541"/>
              <a:gd name="connsiteY1" fmla="*/ 0 h 228333"/>
              <a:gd name="connsiteX2" fmla="*/ 529541 w 529541"/>
              <a:gd name="connsiteY2" fmla="*/ 228333 h 228333"/>
              <a:gd name="connsiteX3" fmla="*/ 0 w 529541"/>
              <a:gd name="connsiteY3" fmla="*/ 228333 h 228333"/>
              <a:gd name="connsiteX0" fmla="*/ 0 w 529541"/>
              <a:gd name="connsiteY0" fmla="*/ 228333 h 230686"/>
              <a:gd name="connsiteX1" fmla="*/ 264771 w 529541"/>
              <a:gd name="connsiteY1" fmla="*/ 0 h 230686"/>
              <a:gd name="connsiteX2" fmla="*/ 529541 w 529541"/>
              <a:gd name="connsiteY2" fmla="*/ 228333 h 230686"/>
              <a:gd name="connsiteX3" fmla="*/ 243575 w 529541"/>
              <a:gd name="connsiteY3" fmla="*/ 230686 h 230686"/>
              <a:gd name="connsiteX4" fmla="*/ 0 w 529541"/>
              <a:gd name="connsiteY4" fmla="*/ 228333 h 230686"/>
              <a:gd name="connsiteX0" fmla="*/ 243575 w 529541"/>
              <a:gd name="connsiteY0" fmla="*/ 230686 h 322126"/>
              <a:gd name="connsiteX1" fmla="*/ 0 w 529541"/>
              <a:gd name="connsiteY1" fmla="*/ 228333 h 322126"/>
              <a:gd name="connsiteX2" fmla="*/ 264771 w 529541"/>
              <a:gd name="connsiteY2" fmla="*/ 0 h 322126"/>
              <a:gd name="connsiteX3" fmla="*/ 529541 w 529541"/>
              <a:gd name="connsiteY3" fmla="*/ 228333 h 322126"/>
              <a:gd name="connsiteX4" fmla="*/ 335015 w 529541"/>
              <a:gd name="connsiteY4" fmla="*/ 322126 h 322126"/>
              <a:gd name="connsiteX0" fmla="*/ 0 w 529541"/>
              <a:gd name="connsiteY0" fmla="*/ 228333 h 322126"/>
              <a:gd name="connsiteX1" fmla="*/ 264771 w 529541"/>
              <a:gd name="connsiteY1" fmla="*/ 0 h 322126"/>
              <a:gd name="connsiteX2" fmla="*/ 529541 w 529541"/>
              <a:gd name="connsiteY2" fmla="*/ 228333 h 322126"/>
              <a:gd name="connsiteX3" fmla="*/ 335015 w 529541"/>
              <a:gd name="connsiteY3" fmla="*/ 322126 h 322126"/>
              <a:gd name="connsiteX0" fmla="*/ 0 w 529541"/>
              <a:gd name="connsiteY0" fmla="*/ 228333 h 228333"/>
              <a:gd name="connsiteX1" fmla="*/ 264771 w 529541"/>
              <a:gd name="connsiteY1" fmla="*/ 0 h 228333"/>
              <a:gd name="connsiteX2" fmla="*/ 529541 w 529541"/>
              <a:gd name="connsiteY2" fmla="*/ 228333 h 228333"/>
            </a:gdLst>
            <a:ahLst/>
            <a:cxnLst>
              <a:cxn ang="0">
                <a:pos x="connsiteX0" y="connsiteY0"/>
              </a:cxn>
              <a:cxn ang="0">
                <a:pos x="connsiteX1" y="connsiteY1"/>
              </a:cxn>
              <a:cxn ang="0">
                <a:pos x="connsiteX2" y="connsiteY2"/>
              </a:cxn>
            </a:cxnLst>
            <a:rect l="l" t="t" r="r" b="b"/>
            <a:pathLst>
              <a:path w="529541" h="228333">
                <a:moveTo>
                  <a:pt x="0" y="228333"/>
                </a:moveTo>
                <a:lnTo>
                  <a:pt x="264771" y="0"/>
                </a:lnTo>
                <a:lnTo>
                  <a:pt x="529541" y="228333"/>
                </a:lnTo>
              </a:path>
            </a:pathLst>
          </a:custGeom>
          <a:noFill/>
          <a:ln w="28575">
            <a:solidFill>
              <a:srgbClr val="2E30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F4F664A-98B1-340F-B887-87F4707F1B1E}"/>
              </a:ext>
            </a:extLst>
          </p:cNvPr>
          <p:cNvSpPr/>
          <p:nvPr/>
        </p:nvSpPr>
        <p:spPr>
          <a:xfrm>
            <a:off x="587376" y="678942"/>
            <a:ext cx="360276" cy="45719"/>
          </a:xfrm>
          <a:prstGeom prst="rect">
            <a:avLst/>
          </a:prstGeom>
          <a:solidFill>
            <a:srgbClr val="2E30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A9BD79D-E648-3904-B051-3B7F2618A556}"/>
              </a:ext>
            </a:extLst>
          </p:cNvPr>
          <p:cNvSpPr txBox="1"/>
          <p:nvPr/>
        </p:nvSpPr>
        <p:spPr>
          <a:xfrm>
            <a:off x="503305" y="333375"/>
            <a:ext cx="2942154" cy="307777"/>
          </a:xfrm>
          <a:prstGeom prst="rect">
            <a:avLst/>
          </a:prstGeom>
          <a:noFill/>
        </p:spPr>
        <p:txBody>
          <a:bodyPr wrap="square" rtlCol="0">
            <a:spAutoFit/>
          </a:bodyPr>
          <a:lstStyle/>
          <a:p>
            <a:r>
              <a:rPr kumimoji="1" lang="ja-JP" altLang="en-US" sz="1400" b="1" dirty="0">
                <a:solidFill>
                  <a:srgbClr val="2E3092"/>
                </a:solidFill>
              </a:rPr>
              <a:t>アサイド</a:t>
            </a:r>
            <a:r>
              <a:rPr kumimoji="1" lang="en-US" altLang="ja-JP" sz="1400" b="1" dirty="0">
                <a:solidFill>
                  <a:srgbClr val="2E3092"/>
                </a:solidFill>
              </a:rPr>
              <a:t>ICT</a:t>
            </a:r>
            <a:r>
              <a:rPr kumimoji="1" lang="ja-JP" altLang="en-US" sz="1400" b="1" dirty="0">
                <a:solidFill>
                  <a:srgbClr val="2E3092"/>
                </a:solidFill>
              </a:rPr>
              <a:t>が解決する課題</a:t>
            </a:r>
          </a:p>
        </p:txBody>
      </p:sp>
      <p:sp>
        <p:nvSpPr>
          <p:cNvPr id="30" name="テキスト ボックス 29">
            <a:extLst>
              <a:ext uri="{FF2B5EF4-FFF2-40B4-BE49-F238E27FC236}">
                <a16:creationId xmlns:a16="http://schemas.microsoft.com/office/drawing/2014/main" id="{128690DF-21ED-846F-A7B2-56F7BFB95187}"/>
              </a:ext>
            </a:extLst>
          </p:cNvPr>
          <p:cNvSpPr txBox="1"/>
          <p:nvPr/>
        </p:nvSpPr>
        <p:spPr>
          <a:xfrm>
            <a:off x="503305" y="778577"/>
            <a:ext cx="4352306" cy="400110"/>
          </a:xfrm>
          <a:prstGeom prst="rect">
            <a:avLst/>
          </a:prstGeom>
          <a:noFill/>
        </p:spPr>
        <p:txBody>
          <a:bodyPr wrap="square" rtlCol="0">
            <a:spAutoFit/>
          </a:bodyPr>
          <a:lstStyle/>
          <a:p>
            <a:r>
              <a:rPr kumimoji="1" lang="ja-JP" altLang="en-US" sz="2000" b="1" dirty="0"/>
              <a:t>救急医療の革新</a:t>
            </a:r>
          </a:p>
        </p:txBody>
      </p:sp>
    </p:spTree>
    <p:extLst>
      <p:ext uri="{BB962C8B-B14F-4D97-AF65-F5344CB8AC3E}">
        <p14:creationId xmlns:p14="http://schemas.microsoft.com/office/powerpoint/2010/main" val="12979721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570682" y="333375"/>
            <a:ext cx="2370666" cy="307777"/>
          </a:xfrm>
          <a:prstGeom prst="rect">
            <a:avLst/>
          </a:prstGeom>
          <a:noFill/>
        </p:spPr>
        <p:txBody>
          <a:bodyPr wrap="square" rtlCol="0">
            <a:spAutoFit/>
          </a:bodyPr>
          <a:lstStyle/>
          <a:p>
            <a:r>
              <a:rPr kumimoji="1" lang="ja-JP" altLang="en-US" sz="1400" b="1" dirty="0">
                <a:solidFill>
                  <a:srgbClr val="1C5BC2"/>
                </a:solidFill>
                <a:latin typeface="Noto Sans JP" panose="020B0200000000000000" pitchFamily="50" charset="-128"/>
                <a:ea typeface="Noto Sans JP" panose="020B0200000000000000" pitchFamily="50" charset="-128"/>
              </a:rPr>
              <a:t>日本の風景</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70682" y="576446"/>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稲作以外の水田の役割について</a:t>
            </a:r>
          </a:p>
        </p:txBody>
      </p:sp>
      <p:sp>
        <p:nvSpPr>
          <p:cNvPr id="2" name="正方形/長方形 1">
            <a:extLst>
              <a:ext uri="{FF2B5EF4-FFF2-40B4-BE49-F238E27FC236}">
                <a16:creationId xmlns:a16="http://schemas.microsoft.com/office/drawing/2014/main" id="{20C70D33-DFCA-7542-112A-2D37FDDF5713}"/>
              </a:ext>
            </a:extLst>
          </p:cNvPr>
          <p:cNvSpPr/>
          <p:nvPr/>
        </p:nvSpPr>
        <p:spPr>
          <a:xfrm>
            <a:off x="422467" y="400050"/>
            <a:ext cx="80838" cy="502724"/>
          </a:xfrm>
          <a:prstGeom prst="rect">
            <a:avLst/>
          </a:prstGeom>
          <a:solidFill>
            <a:srgbClr val="1C5B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43B409-05F3-BD3F-C87D-612508A0A72C}"/>
              </a:ext>
            </a:extLst>
          </p:cNvPr>
          <p:cNvSpPr txBox="1"/>
          <p:nvPr/>
        </p:nvSpPr>
        <p:spPr>
          <a:xfrm>
            <a:off x="889794" y="3704830"/>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6" name="テキスト ボックス 5">
            <a:extLst>
              <a:ext uri="{FF2B5EF4-FFF2-40B4-BE49-F238E27FC236}">
                <a16:creationId xmlns:a16="http://schemas.microsoft.com/office/drawing/2014/main" id="{E909B764-C47C-EE72-EA6A-5A90B7C36551}"/>
              </a:ext>
            </a:extLst>
          </p:cNvPr>
          <p:cNvSpPr txBox="1"/>
          <p:nvPr/>
        </p:nvSpPr>
        <p:spPr>
          <a:xfrm>
            <a:off x="4562871" y="3704830"/>
            <a:ext cx="3086101"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水田は雨水を一時的に保持する機能も持ち、洪水リスクの軽減や乾燥時の水源としての役割も果たします。</a:t>
            </a:r>
          </a:p>
        </p:txBody>
      </p:sp>
      <p:sp>
        <p:nvSpPr>
          <p:cNvPr id="7" name="テキスト ボックス 6">
            <a:extLst>
              <a:ext uri="{FF2B5EF4-FFF2-40B4-BE49-F238E27FC236}">
                <a16:creationId xmlns:a16="http://schemas.microsoft.com/office/drawing/2014/main" id="{6C30D903-7D74-A844-5221-54C9E37D36A4}"/>
              </a:ext>
            </a:extLst>
          </p:cNvPr>
          <p:cNvSpPr txBox="1"/>
          <p:nvPr/>
        </p:nvSpPr>
        <p:spPr>
          <a:xfrm>
            <a:off x="8216106" y="3704830"/>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古代からの田植えや収穫の風景は、日本の四季を彩る大切な情景として認識されており、多くの伝統的な行事や祭り、芸術作品にもその姿が描かれています。</a:t>
            </a:r>
          </a:p>
        </p:txBody>
      </p:sp>
      <p:sp>
        <p:nvSpPr>
          <p:cNvPr id="9" name="テキスト ボックス 8">
            <a:extLst>
              <a:ext uri="{FF2B5EF4-FFF2-40B4-BE49-F238E27FC236}">
                <a16:creationId xmlns:a16="http://schemas.microsoft.com/office/drawing/2014/main" id="{C39D3172-0092-62A0-F223-45CA259D7932}"/>
              </a:ext>
            </a:extLst>
          </p:cNvPr>
          <p:cNvSpPr txBox="1"/>
          <p:nvPr/>
        </p:nvSpPr>
        <p:spPr>
          <a:xfrm>
            <a:off x="1529175" y="2007018"/>
            <a:ext cx="1807338" cy="853760"/>
          </a:xfrm>
          <a:prstGeom prst="rect">
            <a:avLst/>
          </a:prstGeom>
          <a:noFill/>
        </p:spPr>
        <p:txBody>
          <a:bodyPr wrap="square">
            <a:spAutoFit/>
          </a:bodyPr>
          <a:lstStyle/>
          <a:p>
            <a:pPr algn="ctr">
              <a:lnSpc>
                <a:spcPct val="130000"/>
              </a:lnSpc>
              <a:buClr>
                <a:srgbClr val="3AB2CE"/>
              </a:buClr>
            </a:pPr>
            <a:r>
              <a:rPr lang="ja-JP" altLang="en-US" sz="2000" b="1" dirty="0">
                <a:solidFill>
                  <a:srgbClr val="1C5BC2"/>
                </a:solidFill>
                <a:latin typeface="Noto Sans JP" panose="020B0200000000000000" pitchFamily="50" charset="-128"/>
                <a:ea typeface="Noto Sans JP" panose="020B0200000000000000" pitchFamily="50" charset="-128"/>
              </a:rPr>
              <a:t>生態系の</a:t>
            </a:r>
            <a:br>
              <a:rPr lang="en-US" altLang="ja-JP" sz="2000" b="1" dirty="0">
                <a:solidFill>
                  <a:srgbClr val="1C5BC2"/>
                </a:solidFill>
                <a:latin typeface="Noto Sans JP" panose="020B0200000000000000" pitchFamily="50" charset="-128"/>
                <a:ea typeface="Noto Sans JP" panose="020B0200000000000000" pitchFamily="50" charset="-128"/>
              </a:rPr>
            </a:br>
            <a:r>
              <a:rPr lang="ja-JP" altLang="en-US" sz="2000" b="1" dirty="0">
                <a:solidFill>
                  <a:srgbClr val="1C5BC2"/>
                </a:solidFill>
                <a:latin typeface="Noto Sans JP" panose="020B0200000000000000" pitchFamily="50" charset="-128"/>
                <a:ea typeface="Noto Sans JP" panose="020B0200000000000000" pitchFamily="50" charset="-128"/>
              </a:rPr>
              <a:t>維持</a:t>
            </a:r>
          </a:p>
        </p:txBody>
      </p:sp>
      <p:sp>
        <p:nvSpPr>
          <p:cNvPr id="12" name="テキスト ボックス 11">
            <a:extLst>
              <a:ext uri="{FF2B5EF4-FFF2-40B4-BE49-F238E27FC236}">
                <a16:creationId xmlns:a16="http://schemas.microsoft.com/office/drawing/2014/main" id="{F1752B01-F9D6-A913-EF2E-FF06ABFB8C61}"/>
              </a:ext>
            </a:extLst>
          </p:cNvPr>
          <p:cNvSpPr txBox="1"/>
          <p:nvPr/>
        </p:nvSpPr>
        <p:spPr>
          <a:xfrm>
            <a:off x="5226842" y="2012098"/>
            <a:ext cx="1758158" cy="853760"/>
          </a:xfrm>
          <a:prstGeom prst="rect">
            <a:avLst/>
          </a:prstGeom>
          <a:noFill/>
        </p:spPr>
        <p:txBody>
          <a:bodyPr wrap="square">
            <a:spAutoFit/>
          </a:bodyPr>
          <a:lstStyle/>
          <a:p>
            <a:pPr algn="ctr">
              <a:lnSpc>
                <a:spcPct val="130000"/>
              </a:lnSpc>
              <a:buClr>
                <a:srgbClr val="3AB2CE"/>
              </a:buClr>
            </a:pPr>
            <a:r>
              <a:rPr lang="ja-JP" altLang="en-US" sz="2000" b="1" dirty="0">
                <a:solidFill>
                  <a:srgbClr val="1C5BC2"/>
                </a:solidFill>
                <a:latin typeface="Noto Sans JP" panose="020B0200000000000000" pitchFamily="50" charset="-128"/>
                <a:ea typeface="Noto Sans JP" panose="020B0200000000000000" pitchFamily="50" charset="-128"/>
              </a:rPr>
              <a:t>水源の</a:t>
            </a:r>
            <a:br>
              <a:rPr lang="en-US" altLang="ja-JP" sz="2000" b="1" dirty="0">
                <a:solidFill>
                  <a:srgbClr val="1C5BC2"/>
                </a:solidFill>
                <a:latin typeface="Noto Sans JP" panose="020B0200000000000000" pitchFamily="50" charset="-128"/>
                <a:ea typeface="Noto Sans JP" panose="020B0200000000000000" pitchFamily="50" charset="-128"/>
              </a:rPr>
            </a:br>
            <a:r>
              <a:rPr lang="ja-JP" altLang="en-US" sz="2000" b="1" dirty="0">
                <a:solidFill>
                  <a:srgbClr val="1C5BC2"/>
                </a:solidFill>
                <a:latin typeface="Noto Sans JP" panose="020B0200000000000000" pitchFamily="50" charset="-128"/>
                <a:ea typeface="Noto Sans JP" panose="020B0200000000000000" pitchFamily="50" charset="-128"/>
              </a:rPr>
              <a:t>調整と保存</a:t>
            </a:r>
          </a:p>
        </p:txBody>
      </p:sp>
      <p:sp>
        <p:nvSpPr>
          <p:cNvPr id="15" name="テキスト ボックス 14">
            <a:extLst>
              <a:ext uri="{FF2B5EF4-FFF2-40B4-BE49-F238E27FC236}">
                <a16:creationId xmlns:a16="http://schemas.microsoft.com/office/drawing/2014/main" id="{1AAD4BBC-AB81-1FFB-670A-7DC12B2FD747}"/>
              </a:ext>
            </a:extLst>
          </p:cNvPr>
          <p:cNvSpPr txBox="1"/>
          <p:nvPr/>
        </p:nvSpPr>
        <p:spPr>
          <a:xfrm>
            <a:off x="8843191" y="2012098"/>
            <a:ext cx="1831930" cy="853760"/>
          </a:xfrm>
          <a:prstGeom prst="rect">
            <a:avLst/>
          </a:prstGeom>
          <a:noFill/>
        </p:spPr>
        <p:txBody>
          <a:bodyPr wrap="square">
            <a:spAutoFit/>
          </a:bodyPr>
          <a:lstStyle/>
          <a:p>
            <a:pPr algn="ctr">
              <a:lnSpc>
                <a:spcPct val="130000"/>
              </a:lnSpc>
              <a:buClr>
                <a:srgbClr val="3AB2CE"/>
              </a:buClr>
            </a:pPr>
            <a:r>
              <a:rPr lang="ja-JP" altLang="en-US" sz="2000" b="1" dirty="0">
                <a:solidFill>
                  <a:srgbClr val="1C5BC2"/>
                </a:solidFill>
                <a:latin typeface="Noto Sans JP" panose="020B0200000000000000" pitchFamily="50" charset="-128"/>
                <a:ea typeface="Noto Sans JP" panose="020B0200000000000000" pitchFamily="50" charset="-128"/>
              </a:rPr>
              <a:t>風景や</a:t>
            </a:r>
            <a:br>
              <a:rPr lang="en-US" altLang="ja-JP" sz="2000" b="1" dirty="0">
                <a:solidFill>
                  <a:srgbClr val="1C5BC2"/>
                </a:solidFill>
                <a:latin typeface="Noto Sans JP" panose="020B0200000000000000" pitchFamily="50" charset="-128"/>
                <a:ea typeface="Noto Sans JP" panose="020B0200000000000000" pitchFamily="50" charset="-128"/>
              </a:rPr>
            </a:br>
            <a:r>
              <a:rPr lang="ja-JP" altLang="en-US" sz="2000" b="1" dirty="0">
                <a:solidFill>
                  <a:srgbClr val="1C5BC2"/>
                </a:solidFill>
                <a:latin typeface="Noto Sans JP" panose="020B0200000000000000" pitchFamily="50" charset="-128"/>
                <a:ea typeface="Noto Sans JP" panose="020B0200000000000000" pitchFamily="50" charset="-128"/>
              </a:rPr>
              <a:t>文化的価値</a:t>
            </a:r>
          </a:p>
        </p:txBody>
      </p:sp>
      <p:sp>
        <p:nvSpPr>
          <p:cNvPr id="17" name="正方形/長方形 16">
            <a:extLst>
              <a:ext uri="{FF2B5EF4-FFF2-40B4-BE49-F238E27FC236}">
                <a16:creationId xmlns:a16="http://schemas.microsoft.com/office/drawing/2014/main" id="{573D8324-C06A-583D-8F6F-F53F37EA17F0}"/>
              </a:ext>
            </a:extLst>
          </p:cNvPr>
          <p:cNvSpPr/>
          <p:nvPr/>
        </p:nvSpPr>
        <p:spPr>
          <a:xfrm>
            <a:off x="2382044" y="3149600"/>
            <a:ext cx="101600" cy="101600"/>
          </a:xfrm>
          <a:prstGeom prst="rect">
            <a:avLst/>
          </a:prstGeom>
          <a:solidFill>
            <a:srgbClr val="1C5B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59242DB8-5C67-5945-A279-9480D11E798E}"/>
              </a:ext>
            </a:extLst>
          </p:cNvPr>
          <p:cNvGrpSpPr/>
          <p:nvPr/>
        </p:nvGrpSpPr>
        <p:grpSpPr>
          <a:xfrm>
            <a:off x="5948441" y="3154680"/>
            <a:ext cx="314960" cy="101600"/>
            <a:chOff x="5928360" y="3154680"/>
            <a:chExt cx="314960" cy="101600"/>
          </a:xfrm>
        </p:grpSpPr>
        <p:sp>
          <p:nvSpPr>
            <p:cNvPr id="18" name="正方形/長方形 17">
              <a:extLst>
                <a:ext uri="{FF2B5EF4-FFF2-40B4-BE49-F238E27FC236}">
                  <a16:creationId xmlns:a16="http://schemas.microsoft.com/office/drawing/2014/main" id="{5C9749F9-0CFA-9A57-6C57-988584B690B5}"/>
                </a:ext>
              </a:extLst>
            </p:cNvPr>
            <p:cNvSpPr/>
            <p:nvPr/>
          </p:nvSpPr>
          <p:spPr>
            <a:xfrm>
              <a:off x="5928360" y="3154680"/>
              <a:ext cx="101600" cy="101600"/>
            </a:xfrm>
            <a:prstGeom prst="rect">
              <a:avLst/>
            </a:prstGeom>
            <a:solidFill>
              <a:srgbClr val="1C5B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1B6A0424-DD2D-4C14-BC6B-971764AC8899}"/>
                </a:ext>
              </a:extLst>
            </p:cNvPr>
            <p:cNvSpPr/>
            <p:nvPr/>
          </p:nvSpPr>
          <p:spPr>
            <a:xfrm>
              <a:off x="6141720" y="3154680"/>
              <a:ext cx="101600" cy="101600"/>
            </a:xfrm>
            <a:prstGeom prst="rect">
              <a:avLst/>
            </a:prstGeom>
            <a:solidFill>
              <a:srgbClr val="1C5B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06960E9-EA71-6E11-D3CD-EB8FF284D69E}"/>
              </a:ext>
            </a:extLst>
          </p:cNvPr>
          <p:cNvGrpSpPr/>
          <p:nvPr/>
        </p:nvGrpSpPr>
        <p:grpSpPr>
          <a:xfrm>
            <a:off x="9500075" y="3149600"/>
            <a:ext cx="518162" cy="106680"/>
            <a:chOff x="9413238" y="3149600"/>
            <a:chExt cx="518162" cy="106680"/>
          </a:xfrm>
        </p:grpSpPr>
        <p:sp>
          <p:nvSpPr>
            <p:cNvPr id="20" name="正方形/長方形 19">
              <a:extLst>
                <a:ext uri="{FF2B5EF4-FFF2-40B4-BE49-F238E27FC236}">
                  <a16:creationId xmlns:a16="http://schemas.microsoft.com/office/drawing/2014/main" id="{B641F1DE-6F32-0E9C-7E86-D9CF3E264222}"/>
                </a:ext>
              </a:extLst>
            </p:cNvPr>
            <p:cNvSpPr/>
            <p:nvPr/>
          </p:nvSpPr>
          <p:spPr>
            <a:xfrm>
              <a:off x="9413238" y="3154680"/>
              <a:ext cx="101600" cy="101600"/>
            </a:xfrm>
            <a:prstGeom prst="rect">
              <a:avLst/>
            </a:prstGeom>
            <a:solidFill>
              <a:srgbClr val="1C5B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5B9D26-1071-5E28-5DF2-B1D5B95D6CEE}"/>
                </a:ext>
              </a:extLst>
            </p:cNvPr>
            <p:cNvSpPr/>
            <p:nvPr/>
          </p:nvSpPr>
          <p:spPr>
            <a:xfrm>
              <a:off x="9621520" y="3149600"/>
              <a:ext cx="101600" cy="101600"/>
            </a:xfrm>
            <a:prstGeom prst="rect">
              <a:avLst/>
            </a:prstGeom>
            <a:solidFill>
              <a:srgbClr val="1C5B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860435-893A-893F-4049-AB8FF6EF5318}"/>
                </a:ext>
              </a:extLst>
            </p:cNvPr>
            <p:cNvSpPr/>
            <p:nvPr/>
          </p:nvSpPr>
          <p:spPr>
            <a:xfrm>
              <a:off x="9829800" y="3154680"/>
              <a:ext cx="101600" cy="101600"/>
            </a:xfrm>
            <a:prstGeom prst="rect">
              <a:avLst/>
            </a:prstGeom>
            <a:solidFill>
              <a:srgbClr val="1C5B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068621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400619" y="333375"/>
            <a:ext cx="2370666" cy="307777"/>
          </a:xfrm>
          <a:prstGeom prst="rect">
            <a:avLst/>
          </a:prstGeom>
          <a:noFill/>
        </p:spPr>
        <p:txBody>
          <a:bodyPr wrap="square" rtlCol="0">
            <a:spAutoFit/>
          </a:bodyPr>
          <a:lstStyle/>
          <a:p>
            <a:r>
              <a:rPr kumimoji="1" lang="en-US" altLang="ja-JP" sz="1400" b="1" dirty="0">
                <a:solidFill>
                  <a:srgbClr val="F15F5D"/>
                </a:solidFill>
                <a:latin typeface="Noto Sans JP" panose="020B0200000000000000" pitchFamily="50" charset="-128"/>
                <a:ea typeface="Noto Sans JP" panose="020B0200000000000000" pitchFamily="50" charset="-128"/>
              </a:rPr>
              <a:t>About Us</a:t>
            </a:r>
            <a:endParaRPr kumimoji="1" lang="ja-JP" altLang="en-US" sz="1400" b="1" dirty="0">
              <a:solidFill>
                <a:srgbClr val="F15F5D"/>
              </a:solidFill>
              <a:latin typeface="Noto Sans JP" panose="020B0200000000000000" pitchFamily="50" charset="-128"/>
              <a:ea typeface="Noto Sans JP" panose="020B0200000000000000" pitchFamily="50" charset="-128"/>
            </a:endParaRP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368869" y="576446"/>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ミライタスのミッション</a:t>
            </a:r>
          </a:p>
        </p:txBody>
      </p:sp>
      <p:sp>
        <p:nvSpPr>
          <p:cNvPr id="2" name="正方形/長方形 1">
            <a:extLst>
              <a:ext uri="{FF2B5EF4-FFF2-40B4-BE49-F238E27FC236}">
                <a16:creationId xmlns:a16="http://schemas.microsoft.com/office/drawing/2014/main" id="{20C70D33-DFCA-7542-112A-2D37FDDF5713}"/>
              </a:ext>
            </a:extLst>
          </p:cNvPr>
          <p:cNvSpPr/>
          <p:nvPr/>
        </p:nvSpPr>
        <p:spPr>
          <a:xfrm>
            <a:off x="1" y="400050"/>
            <a:ext cx="227012" cy="484173"/>
          </a:xfrm>
          <a:prstGeom prst="rect">
            <a:avLst/>
          </a:prstGeom>
          <a:solidFill>
            <a:srgbClr val="F15F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9C95E58-0B56-4FA5-F399-C178C04CB849}"/>
              </a:ext>
            </a:extLst>
          </p:cNvPr>
          <p:cNvSpPr txBox="1"/>
          <p:nvPr/>
        </p:nvSpPr>
        <p:spPr>
          <a:xfrm>
            <a:off x="1838325" y="1883704"/>
            <a:ext cx="8515350" cy="1309141"/>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gn="ctr">
              <a:lnSpc>
                <a:spcPct val="150000"/>
              </a:lnSpc>
            </a:pPr>
            <a:r>
              <a:rPr lang="ja-JP" altLang="en-US" sz="2800" dirty="0">
                <a:solidFill>
                  <a:srgbClr val="F15F5D"/>
                </a:solidFill>
              </a:rPr>
              <a:t>未来の喜びを増幅する、</a:t>
            </a:r>
            <a:endParaRPr lang="en-US" altLang="ja-JP" sz="2800" dirty="0">
              <a:solidFill>
                <a:srgbClr val="F15F5D"/>
              </a:solidFill>
            </a:endParaRPr>
          </a:p>
          <a:p>
            <a:pPr algn="ctr">
              <a:lnSpc>
                <a:spcPct val="150000"/>
              </a:lnSpc>
            </a:pPr>
            <a:r>
              <a:rPr lang="ja-JP" altLang="en-US" sz="2800" dirty="0">
                <a:solidFill>
                  <a:srgbClr val="F15F5D"/>
                </a:solidFill>
              </a:rPr>
              <a:t>革命的なエンターテイメントを提供する。</a:t>
            </a:r>
          </a:p>
        </p:txBody>
      </p:sp>
      <p:sp>
        <p:nvSpPr>
          <p:cNvPr id="6" name="テキスト ボックス 5">
            <a:extLst>
              <a:ext uri="{FF2B5EF4-FFF2-40B4-BE49-F238E27FC236}">
                <a16:creationId xmlns:a16="http://schemas.microsoft.com/office/drawing/2014/main" id="{92F1566B-A1A8-851F-26BB-B4AFA918E274}"/>
              </a:ext>
            </a:extLst>
          </p:cNvPr>
          <p:cNvSpPr txBox="1"/>
          <p:nvPr/>
        </p:nvSpPr>
        <p:spPr>
          <a:xfrm>
            <a:off x="2249488" y="3968750"/>
            <a:ext cx="7693025" cy="1023870"/>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gn="ctr">
              <a:lnSpc>
                <a:spcPct val="150000"/>
              </a:lnSpc>
            </a:pPr>
            <a:r>
              <a:rPr lang="ja-JP" altLang="en-US" sz="1400" b="0" dirty="0"/>
              <a:t>我々は、新しい技術と独自のクリエイティブを組み合わせて、人々の感情に寄り添いながら未来の可能性を探求します。私たちのエンターテイメントは、喜びを増幅させ、生活に新しい感動をもたらすことを目指しています。</a:t>
            </a:r>
            <a:endParaRPr lang="en-US" altLang="ja-JP" sz="1400" b="0" dirty="0"/>
          </a:p>
        </p:txBody>
      </p:sp>
    </p:spTree>
    <p:extLst>
      <p:ext uri="{BB962C8B-B14F-4D97-AF65-F5344CB8AC3E}">
        <p14:creationId xmlns:p14="http://schemas.microsoft.com/office/powerpoint/2010/main" val="13813097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5" y="333375"/>
            <a:ext cx="2370666" cy="307777"/>
          </a:xfrm>
          <a:prstGeom prst="rect">
            <a:avLst/>
          </a:prstGeom>
          <a:noFill/>
        </p:spPr>
        <p:txBody>
          <a:bodyPr wrap="square" rtlCol="0">
            <a:spAutoFit/>
          </a:bodyPr>
          <a:lstStyle/>
          <a:p>
            <a:r>
              <a:rPr kumimoji="1" lang="en-US" altLang="ja-JP" sz="1400" b="1" dirty="0">
                <a:solidFill>
                  <a:srgbClr val="F7AF02"/>
                </a:solidFill>
                <a:latin typeface="Roboto" panose="02000000000000000000" pitchFamily="2" charset="0"/>
                <a:ea typeface="Roboto" panose="02000000000000000000" pitchFamily="2" charset="0"/>
              </a:rPr>
              <a:t>Part</a:t>
            </a:r>
            <a:r>
              <a:rPr lang="en-US" altLang="ja-JP" sz="1400" b="1" dirty="0">
                <a:solidFill>
                  <a:srgbClr val="F7AF02"/>
                </a:solidFill>
                <a:latin typeface="Roboto" panose="02000000000000000000" pitchFamily="2" charset="0"/>
                <a:ea typeface="Roboto" panose="02000000000000000000" pitchFamily="2" charset="0"/>
              </a:rPr>
              <a:t>3</a:t>
            </a:r>
            <a:endParaRPr kumimoji="1" lang="ja-JP" altLang="en-US" sz="1400" b="1" dirty="0">
              <a:solidFill>
                <a:srgbClr val="F7AF02"/>
              </a:solidFill>
              <a:latin typeface="Roboto" panose="02000000000000000000" pitchFamily="2" charset="0"/>
              <a:ea typeface="Noto Sans JP" panose="020B0200000000000000" pitchFamily="50" charset="-128"/>
            </a:endParaRP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576446"/>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新製品の市場投入プロセス</a:t>
            </a:r>
          </a:p>
        </p:txBody>
      </p:sp>
      <p:sp>
        <p:nvSpPr>
          <p:cNvPr id="2" name="正方形/長方形 1">
            <a:extLst>
              <a:ext uri="{FF2B5EF4-FFF2-40B4-BE49-F238E27FC236}">
                <a16:creationId xmlns:a16="http://schemas.microsoft.com/office/drawing/2014/main" id="{20C70D33-DFCA-7542-112A-2D37FDDF5713}"/>
              </a:ext>
            </a:extLst>
          </p:cNvPr>
          <p:cNvSpPr/>
          <p:nvPr/>
        </p:nvSpPr>
        <p:spPr>
          <a:xfrm>
            <a:off x="411922" y="0"/>
            <a:ext cx="45719" cy="884223"/>
          </a:xfrm>
          <a:prstGeom prst="rect">
            <a:avLst/>
          </a:prstGeom>
          <a:solidFill>
            <a:srgbClr val="F7AF02"/>
          </a:solidFill>
          <a:ln>
            <a:solidFill>
              <a:srgbClr val="F7A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8C41022-86AD-1C55-BDCB-D33528FD902E}"/>
              </a:ext>
            </a:extLst>
          </p:cNvPr>
          <p:cNvSpPr txBox="1"/>
          <p:nvPr/>
        </p:nvSpPr>
        <p:spPr>
          <a:xfrm>
            <a:off x="692012" y="5317025"/>
            <a:ext cx="10807977" cy="700705"/>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nSpc>
                <a:spcPct val="150000"/>
              </a:lnSpc>
              <a:buNone/>
            </a:pPr>
            <a:r>
              <a:rPr lang="ja-JP" altLang="en-US" b="0" dirty="0"/>
              <a:t>製品を市場に導入するには、</a:t>
            </a:r>
            <a:r>
              <a:rPr lang="en-US" altLang="ja-JP" b="0" dirty="0"/>
              <a:t>4</a:t>
            </a:r>
            <a:r>
              <a:rPr lang="ja-JP" altLang="en-US" b="0" dirty="0"/>
              <a:t>つの基本的なステップが必要です。まず市場を調査し、次に製品を開発、その後のマーケティング戦略を策定し、最後に製品を販売・流通させます。この一連のプロセスを通じて、製品は効果的に市場に展開されます。</a:t>
            </a:r>
          </a:p>
        </p:txBody>
      </p:sp>
      <p:grpSp>
        <p:nvGrpSpPr>
          <p:cNvPr id="30" name="グループ化 29">
            <a:extLst>
              <a:ext uri="{FF2B5EF4-FFF2-40B4-BE49-F238E27FC236}">
                <a16:creationId xmlns:a16="http://schemas.microsoft.com/office/drawing/2014/main" id="{E42AB197-88AA-ED75-8094-C52264A2955D}"/>
              </a:ext>
            </a:extLst>
          </p:cNvPr>
          <p:cNvGrpSpPr/>
          <p:nvPr/>
        </p:nvGrpSpPr>
        <p:grpSpPr>
          <a:xfrm>
            <a:off x="492411" y="1466850"/>
            <a:ext cx="11207178" cy="3378200"/>
            <a:chOff x="503305" y="1466850"/>
            <a:chExt cx="11207178" cy="3378200"/>
          </a:xfrm>
        </p:grpSpPr>
        <p:grpSp>
          <p:nvGrpSpPr>
            <p:cNvPr id="28" name="グループ化 27">
              <a:extLst>
                <a:ext uri="{FF2B5EF4-FFF2-40B4-BE49-F238E27FC236}">
                  <a16:creationId xmlns:a16="http://schemas.microsoft.com/office/drawing/2014/main" id="{25356171-5E3A-8F64-90EE-0A3319057AA9}"/>
                </a:ext>
              </a:extLst>
            </p:cNvPr>
            <p:cNvGrpSpPr/>
            <p:nvPr/>
          </p:nvGrpSpPr>
          <p:grpSpPr>
            <a:xfrm>
              <a:off x="503305" y="1513775"/>
              <a:ext cx="2194508" cy="2820983"/>
              <a:chOff x="503305" y="1513775"/>
              <a:chExt cx="2194508" cy="2820983"/>
            </a:xfrm>
          </p:grpSpPr>
          <p:sp>
            <p:nvSpPr>
              <p:cNvPr id="5" name="テキスト ボックス 4">
                <a:extLst>
                  <a:ext uri="{FF2B5EF4-FFF2-40B4-BE49-F238E27FC236}">
                    <a16:creationId xmlns:a16="http://schemas.microsoft.com/office/drawing/2014/main" id="{1C922252-73B5-1E23-E49E-351A9D94C33D}"/>
                  </a:ext>
                </a:extLst>
              </p:cNvPr>
              <p:cNvSpPr txBox="1"/>
              <p:nvPr/>
            </p:nvSpPr>
            <p:spPr>
              <a:xfrm>
                <a:off x="665433" y="1939225"/>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市場リサーチ</a:t>
                </a:r>
              </a:p>
            </p:txBody>
          </p:sp>
          <p:sp>
            <p:nvSpPr>
              <p:cNvPr id="9" name="テキスト ボックス 8">
                <a:extLst>
                  <a:ext uri="{FF2B5EF4-FFF2-40B4-BE49-F238E27FC236}">
                    <a16:creationId xmlns:a16="http://schemas.microsoft.com/office/drawing/2014/main" id="{C91960E3-BDBF-AECA-20A4-10FC6B3CD81A}"/>
                  </a:ext>
                </a:extLst>
              </p:cNvPr>
              <p:cNvSpPr txBox="1"/>
              <p:nvPr/>
            </p:nvSpPr>
            <p:spPr>
              <a:xfrm>
                <a:off x="503305" y="3014653"/>
                <a:ext cx="2194508" cy="1320105"/>
              </a:xfrm>
              <a:prstGeom prst="rect">
                <a:avLst/>
              </a:prstGeom>
              <a:noFill/>
            </p:spPr>
            <p:txBody>
              <a:bodyPr wrap="square">
                <a:spAutoFit/>
              </a:bodyPr>
              <a:lstStyle/>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競合他社の分析</a:t>
                </a:r>
                <a:endParaRPr lang="en-US" altLang="ja-JP" sz="1400" b="1" dirty="0">
                  <a:latin typeface="Noto Sans JP" panose="020B0200000000000000" pitchFamily="50" charset="-128"/>
                  <a:ea typeface="Noto Sans JP" panose="020B0200000000000000" pitchFamily="50" charset="-128"/>
                </a:endParaRPr>
              </a:p>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ターゲット顧客の特定</a:t>
                </a:r>
                <a:endParaRPr lang="en-US" altLang="ja-JP" sz="1400" b="1" dirty="0">
                  <a:latin typeface="Noto Sans JP" panose="020B0200000000000000" pitchFamily="50" charset="-128"/>
                  <a:ea typeface="Noto Sans JP" panose="020B0200000000000000" pitchFamily="50" charset="-128"/>
                </a:endParaRPr>
              </a:p>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市場ニーズの理解</a:t>
                </a:r>
              </a:p>
            </p:txBody>
          </p:sp>
          <p:sp>
            <p:nvSpPr>
              <p:cNvPr id="17" name="テキスト ボックス 16">
                <a:extLst>
                  <a:ext uri="{FF2B5EF4-FFF2-40B4-BE49-F238E27FC236}">
                    <a16:creationId xmlns:a16="http://schemas.microsoft.com/office/drawing/2014/main" id="{8D15D806-2252-0402-7595-5EA4B1E0C923}"/>
                  </a:ext>
                </a:extLst>
              </p:cNvPr>
              <p:cNvSpPr txBox="1"/>
              <p:nvPr/>
            </p:nvSpPr>
            <p:spPr>
              <a:xfrm>
                <a:off x="665433" y="1513775"/>
                <a:ext cx="2032380" cy="381386"/>
              </a:xfrm>
              <a:prstGeom prst="rect">
                <a:avLst/>
              </a:prstGeom>
              <a:noFill/>
            </p:spPr>
            <p:txBody>
              <a:bodyPr wrap="square">
                <a:spAutoFit/>
              </a:bodyPr>
              <a:lstStyle/>
              <a:p>
                <a:pPr>
                  <a:lnSpc>
                    <a:spcPct val="130000"/>
                  </a:lnSpc>
                </a:pPr>
                <a:r>
                  <a:rPr lang="en-US" altLang="ja-JP" sz="1600" b="1" dirty="0">
                    <a:solidFill>
                      <a:srgbClr val="F7AF02"/>
                    </a:solidFill>
                    <a:latin typeface="Roboto" panose="02000000000000000000" pitchFamily="2" charset="0"/>
                    <a:ea typeface="Roboto" panose="02000000000000000000" pitchFamily="2" charset="0"/>
                  </a:rPr>
                  <a:t>Step1</a:t>
                </a:r>
                <a:endParaRPr lang="ja-JP" altLang="en-US" sz="1600" b="1" dirty="0">
                  <a:solidFill>
                    <a:srgbClr val="F7AF02"/>
                  </a:solidFill>
                  <a:latin typeface="Roboto" panose="02000000000000000000" pitchFamily="2" charset="0"/>
                  <a:ea typeface="Noto Sans JP" panose="020B0200000000000000" pitchFamily="50" charset="-128"/>
                </a:endParaRPr>
              </a:p>
            </p:txBody>
          </p:sp>
        </p:grpSp>
        <p:grpSp>
          <p:nvGrpSpPr>
            <p:cNvPr id="27" name="グループ化 26">
              <a:extLst>
                <a:ext uri="{FF2B5EF4-FFF2-40B4-BE49-F238E27FC236}">
                  <a16:creationId xmlns:a16="http://schemas.microsoft.com/office/drawing/2014/main" id="{F3DC87CD-F78A-1FF0-D4C8-4BA263806979}"/>
                </a:ext>
              </a:extLst>
            </p:cNvPr>
            <p:cNvGrpSpPr/>
            <p:nvPr/>
          </p:nvGrpSpPr>
          <p:grpSpPr>
            <a:xfrm>
              <a:off x="3397137" y="1513775"/>
              <a:ext cx="2201012" cy="3251870"/>
              <a:chOff x="3463859" y="1513775"/>
              <a:chExt cx="2201012" cy="3251870"/>
            </a:xfrm>
          </p:grpSpPr>
          <p:sp>
            <p:nvSpPr>
              <p:cNvPr id="6" name="テキスト ボックス 5">
                <a:extLst>
                  <a:ext uri="{FF2B5EF4-FFF2-40B4-BE49-F238E27FC236}">
                    <a16:creationId xmlns:a16="http://schemas.microsoft.com/office/drawing/2014/main" id="{3CDEDEE9-2F39-FD40-192E-BDBF37A079D1}"/>
                  </a:ext>
                </a:extLst>
              </p:cNvPr>
              <p:cNvSpPr txBox="1"/>
              <p:nvPr/>
            </p:nvSpPr>
            <p:spPr>
              <a:xfrm>
                <a:off x="3632491" y="1939225"/>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製品開発</a:t>
                </a:r>
              </a:p>
            </p:txBody>
          </p:sp>
          <p:sp>
            <p:nvSpPr>
              <p:cNvPr id="10" name="テキスト ボックス 9">
                <a:extLst>
                  <a:ext uri="{FF2B5EF4-FFF2-40B4-BE49-F238E27FC236}">
                    <a16:creationId xmlns:a16="http://schemas.microsoft.com/office/drawing/2014/main" id="{2DED9E7E-28DA-76C2-C434-35E2EFFCD97A}"/>
                  </a:ext>
                </a:extLst>
              </p:cNvPr>
              <p:cNvSpPr txBox="1"/>
              <p:nvPr/>
            </p:nvSpPr>
            <p:spPr>
              <a:xfrm>
                <a:off x="3463859" y="3014653"/>
                <a:ext cx="2034000"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プロトタイプの作成</a:t>
                </a:r>
                <a:endParaRPr lang="en-US" altLang="ja-JP" sz="1400" dirty="0">
                  <a:solidFill>
                    <a:schemeClr val="tx1"/>
                  </a:solidFill>
                </a:endParaRPr>
              </a:p>
              <a:p>
                <a:pPr marL="180975" indent="-180975"/>
                <a:r>
                  <a:rPr lang="ja-JP" altLang="en-US" sz="1400" dirty="0">
                    <a:solidFill>
                      <a:schemeClr val="tx1"/>
                    </a:solidFill>
                  </a:rPr>
                  <a:t>反復的なテスト</a:t>
                </a:r>
                <a:endParaRPr lang="en-US" altLang="ja-JP" sz="1400" dirty="0">
                  <a:solidFill>
                    <a:schemeClr val="tx1"/>
                  </a:solidFill>
                </a:endParaRPr>
              </a:p>
              <a:p>
                <a:pPr marL="180975" indent="-180975"/>
                <a:r>
                  <a:rPr lang="ja-JP" altLang="en-US" sz="1400" dirty="0">
                    <a:solidFill>
                      <a:schemeClr val="tx1"/>
                    </a:solidFill>
                  </a:rPr>
                  <a:t>ユーザーフィードバックの取得</a:t>
                </a:r>
              </a:p>
            </p:txBody>
          </p:sp>
          <p:sp>
            <p:nvSpPr>
              <p:cNvPr id="18" name="テキスト ボックス 17">
                <a:extLst>
                  <a:ext uri="{FF2B5EF4-FFF2-40B4-BE49-F238E27FC236}">
                    <a16:creationId xmlns:a16="http://schemas.microsoft.com/office/drawing/2014/main" id="{74EA0F98-3404-06AB-4C63-BDA02F1CA99C}"/>
                  </a:ext>
                </a:extLst>
              </p:cNvPr>
              <p:cNvSpPr txBox="1"/>
              <p:nvPr/>
            </p:nvSpPr>
            <p:spPr>
              <a:xfrm>
                <a:off x="3632491" y="1513775"/>
                <a:ext cx="2032380" cy="381386"/>
              </a:xfrm>
              <a:prstGeom prst="rect">
                <a:avLst/>
              </a:prstGeom>
              <a:noFill/>
            </p:spPr>
            <p:txBody>
              <a:bodyPr wrap="square">
                <a:spAutoFit/>
              </a:bodyPr>
              <a:lstStyle/>
              <a:p>
                <a:pPr>
                  <a:lnSpc>
                    <a:spcPct val="130000"/>
                  </a:lnSpc>
                </a:pPr>
                <a:r>
                  <a:rPr lang="en-US" altLang="ja-JP" sz="1600" b="1" dirty="0">
                    <a:solidFill>
                      <a:srgbClr val="F7AF02"/>
                    </a:solidFill>
                    <a:latin typeface="Roboto" panose="02000000000000000000" pitchFamily="2" charset="0"/>
                    <a:ea typeface="Roboto" panose="02000000000000000000" pitchFamily="2" charset="0"/>
                  </a:rPr>
                  <a:t>Step2</a:t>
                </a:r>
                <a:endParaRPr lang="ja-JP" altLang="en-US" sz="1600" b="1" dirty="0">
                  <a:solidFill>
                    <a:srgbClr val="F7AF02"/>
                  </a:solidFill>
                  <a:latin typeface="Roboto" panose="02000000000000000000" pitchFamily="2" charset="0"/>
                  <a:ea typeface="Noto Sans JP" panose="020B0200000000000000" pitchFamily="50" charset="-128"/>
                </a:endParaRPr>
              </a:p>
            </p:txBody>
          </p:sp>
        </p:grpSp>
        <p:grpSp>
          <p:nvGrpSpPr>
            <p:cNvPr id="26" name="グループ化 25">
              <a:extLst>
                <a:ext uri="{FF2B5EF4-FFF2-40B4-BE49-F238E27FC236}">
                  <a16:creationId xmlns:a16="http://schemas.microsoft.com/office/drawing/2014/main" id="{B814DE2A-B3A0-554E-A343-73B27AA740B2}"/>
                </a:ext>
              </a:extLst>
            </p:cNvPr>
            <p:cNvGrpSpPr/>
            <p:nvPr/>
          </p:nvGrpSpPr>
          <p:grpSpPr>
            <a:xfrm>
              <a:off x="6297473" y="1513775"/>
              <a:ext cx="2519179" cy="2820983"/>
              <a:chOff x="6334265" y="1513775"/>
              <a:chExt cx="2519179" cy="2820983"/>
            </a:xfrm>
          </p:grpSpPr>
          <p:sp>
            <p:nvSpPr>
              <p:cNvPr id="7" name="テキスト ボックス 6">
                <a:extLst>
                  <a:ext uri="{FF2B5EF4-FFF2-40B4-BE49-F238E27FC236}">
                    <a16:creationId xmlns:a16="http://schemas.microsoft.com/office/drawing/2014/main" id="{7CFF5856-40D3-B16D-73E9-B33C9D1B94F9}"/>
                  </a:ext>
                </a:extLst>
              </p:cNvPr>
              <p:cNvSpPr txBox="1"/>
              <p:nvPr/>
            </p:nvSpPr>
            <p:spPr>
              <a:xfrm>
                <a:off x="6479202" y="1939225"/>
                <a:ext cx="2032380" cy="701474"/>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マーケティング戦略</a:t>
                </a:r>
                <a:endParaRPr lang="en-US" altLang="ja-JP" sz="1600" b="1" dirty="0">
                  <a:latin typeface="Noto Sans JP" panose="020B0200000000000000" pitchFamily="50" charset="-128"/>
                  <a:ea typeface="Noto Sans JP" panose="020B0200000000000000" pitchFamily="50" charset="-128"/>
                </a:endParaRPr>
              </a:p>
              <a:p>
                <a:pPr>
                  <a:lnSpc>
                    <a:spcPct val="130000"/>
                  </a:lnSpc>
                </a:pPr>
                <a:r>
                  <a:rPr lang="ja-JP" altLang="en-US" sz="1600" b="1" dirty="0">
                    <a:latin typeface="Noto Sans JP" panose="020B0200000000000000" pitchFamily="50" charset="-128"/>
                    <a:ea typeface="Noto Sans JP" panose="020B0200000000000000" pitchFamily="50" charset="-128"/>
                  </a:rPr>
                  <a:t>の策定</a:t>
                </a:r>
              </a:p>
            </p:txBody>
          </p:sp>
          <p:sp>
            <p:nvSpPr>
              <p:cNvPr id="11" name="テキスト ボックス 10">
                <a:extLst>
                  <a:ext uri="{FF2B5EF4-FFF2-40B4-BE49-F238E27FC236}">
                    <a16:creationId xmlns:a16="http://schemas.microsoft.com/office/drawing/2014/main" id="{4E92A85C-DFB2-301F-F151-BAE381811998}"/>
                  </a:ext>
                </a:extLst>
              </p:cNvPr>
              <p:cNvSpPr txBox="1"/>
              <p:nvPr/>
            </p:nvSpPr>
            <p:spPr>
              <a:xfrm>
                <a:off x="6334265" y="3014653"/>
                <a:ext cx="2519179"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ブランディング</a:t>
                </a:r>
                <a:endParaRPr lang="en-US" altLang="ja-JP" sz="1400" dirty="0">
                  <a:solidFill>
                    <a:schemeClr val="tx1"/>
                  </a:solidFill>
                </a:endParaRPr>
              </a:p>
              <a:p>
                <a:pPr marL="180975" indent="-180975"/>
                <a:r>
                  <a:rPr lang="ja-JP" altLang="en-US" sz="1400" dirty="0">
                    <a:solidFill>
                      <a:schemeClr val="tx1"/>
                    </a:solidFill>
                  </a:rPr>
                  <a:t>広告・プロモーション戦略</a:t>
                </a:r>
                <a:endParaRPr lang="en-US" altLang="ja-JP" sz="1400" dirty="0">
                  <a:solidFill>
                    <a:schemeClr val="tx1"/>
                  </a:solidFill>
                </a:endParaRPr>
              </a:p>
              <a:p>
                <a:pPr marL="180975" indent="-180975"/>
                <a:r>
                  <a:rPr lang="ja-JP" altLang="en-US" sz="1400" dirty="0">
                    <a:solidFill>
                      <a:schemeClr val="tx1"/>
                    </a:solidFill>
                  </a:rPr>
                  <a:t>価格設定</a:t>
                </a:r>
              </a:p>
            </p:txBody>
          </p:sp>
          <p:sp>
            <p:nvSpPr>
              <p:cNvPr id="19" name="テキスト ボックス 18">
                <a:extLst>
                  <a:ext uri="{FF2B5EF4-FFF2-40B4-BE49-F238E27FC236}">
                    <a16:creationId xmlns:a16="http://schemas.microsoft.com/office/drawing/2014/main" id="{A2494E4A-0785-7114-973D-1AA38E3DFBDB}"/>
                  </a:ext>
                </a:extLst>
              </p:cNvPr>
              <p:cNvSpPr txBox="1"/>
              <p:nvPr/>
            </p:nvSpPr>
            <p:spPr>
              <a:xfrm>
                <a:off x="6479202" y="1513775"/>
                <a:ext cx="2032380" cy="381386"/>
              </a:xfrm>
              <a:prstGeom prst="rect">
                <a:avLst/>
              </a:prstGeom>
              <a:noFill/>
            </p:spPr>
            <p:txBody>
              <a:bodyPr wrap="square">
                <a:spAutoFit/>
              </a:bodyPr>
              <a:lstStyle/>
              <a:p>
                <a:pPr>
                  <a:lnSpc>
                    <a:spcPct val="130000"/>
                  </a:lnSpc>
                </a:pPr>
                <a:r>
                  <a:rPr lang="en-US" altLang="ja-JP" sz="1600" b="1" dirty="0">
                    <a:solidFill>
                      <a:srgbClr val="F7AF02"/>
                    </a:solidFill>
                    <a:latin typeface="Roboto" panose="02000000000000000000" pitchFamily="2" charset="0"/>
                    <a:ea typeface="Roboto" panose="02000000000000000000" pitchFamily="2" charset="0"/>
                  </a:rPr>
                  <a:t>Step3</a:t>
                </a:r>
                <a:endParaRPr lang="ja-JP" altLang="en-US" sz="1600" b="1" dirty="0">
                  <a:solidFill>
                    <a:srgbClr val="F7AF02"/>
                  </a:solidFill>
                  <a:latin typeface="Roboto" panose="02000000000000000000" pitchFamily="2" charset="0"/>
                  <a:ea typeface="Noto Sans JP" panose="020B0200000000000000" pitchFamily="50" charset="-128"/>
                </a:endParaRPr>
              </a:p>
            </p:txBody>
          </p:sp>
        </p:grpSp>
        <p:grpSp>
          <p:nvGrpSpPr>
            <p:cNvPr id="25" name="グループ化 24">
              <a:extLst>
                <a:ext uri="{FF2B5EF4-FFF2-40B4-BE49-F238E27FC236}">
                  <a16:creationId xmlns:a16="http://schemas.microsoft.com/office/drawing/2014/main" id="{7765F4DC-796C-6068-AC32-B461D07D5463}"/>
                </a:ext>
              </a:extLst>
            </p:cNvPr>
            <p:cNvGrpSpPr/>
            <p:nvPr/>
          </p:nvGrpSpPr>
          <p:grpSpPr>
            <a:xfrm>
              <a:off x="9515975" y="1513775"/>
              <a:ext cx="2194508" cy="3251870"/>
              <a:chOff x="9515975" y="1513775"/>
              <a:chExt cx="2194508" cy="3251870"/>
            </a:xfrm>
          </p:grpSpPr>
          <p:sp>
            <p:nvSpPr>
              <p:cNvPr id="8" name="テキスト ボックス 7">
                <a:extLst>
                  <a:ext uri="{FF2B5EF4-FFF2-40B4-BE49-F238E27FC236}">
                    <a16:creationId xmlns:a16="http://schemas.microsoft.com/office/drawing/2014/main" id="{7B7B156F-46B4-6D77-9BB6-C2A4700F711B}"/>
                  </a:ext>
                </a:extLst>
              </p:cNvPr>
              <p:cNvSpPr txBox="1"/>
              <p:nvPr/>
            </p:nvSpPr>
            <p:spPr>
              <a:xfrm>
                <a:off x="9678103" y="1939225"/>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販売と流通</a:t>
                </a:r>
              </a:p>
            </p:txBody>
          </p:sp>
          <p:sp>
            <p:nvSpPr>
              <p:cNvPr id="12" name="テキスト ボックス 11">
                <a:extLst>
                  <a:ext uri="{FF2B5EF4-FFF2-40B4-BE49-F238E27FC236}">
                    <a16:creationId xmlns:a16="http://schemas.microsoft.com/office/drawing/2014/main" id="{84F87672-8557-2F59-8A3F-1F051E37DE92}"/>
                  </a:ext>
                </a:extLst>
              </p:cNvPr>
              <p:cNvSpPr txBox="1"/>
              <p:nvPr/>
            </p:nvSpPr>
            <p:spPr>
              <a:xfrm>
                <a:off x="9515975" y="3014653"/>
                <a:ext cx="2194508"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販売チャンネルの選定</a:t>
                </a:r>
                <a:endParaRPr lang="en-US" altLang="ja-JP" sz="1400" dirty="0">
                  <a:solidFill>
                    <a:schemeClr val="tx1"/>
                  </a:solidFill>
                </a:endParaRPr>
              </a:p>
              <a:p>
                <a:pPr marL="180975" indent="-180975"/>
                <a:r>
                  <a:rPr lang="ja-JP" altLang="en-US" sz="1400" dirty="0">
                    <a:solidFill>
                      <a:schemeClr val="tx1"/>
                    </a:solidFill>
                  </a:rPr>
                  <a:t>ディストリビューションパートナーとの連携</a:t>
                </a:r>
                <a:endParaRPr lang="en-US" altLang="ja-JP" sz="1400" dirty="0">
                  <a:solidFill>
                    <a:schemeClr val="tx1"/>
                  </a:solidFill>
                </a:endParaRPr>
              </a:p>
              <a:p>
                <a:pPr marL="180975" indent="-180975"/>
                <a:r>
                  <a:rPr lang="ja-JP" altLang="en-US" sz="1400" dirty="0">
                    <a:solidFill>
                      <a:schemeClr val="tx1"/>
                    </a:solidFill>
                  </a:rPr>
                  <a:t>売上分析と最適化</a:t>
                </a:r>
              </a:p>
            </p:txBody>
          </p:sp>
          <p:sp>
            <p:nvSpPr>
              <p:cNvPr id="20" name="テキスト ボックス 19">
                <a:extLst>
                  <a:ext uri="{FF2B5EF4-FFF2-40B4-BE49-F238E27FC236}">
                    <a16:creationId xmlns:a16="http://schemas.microsoft.com/office/drawing/2014/main" id="{7EBF1561-6AD3-C919-B48A-DF049FC7DCE0}"/>
                  </a:ext>
                </a:extLst>
              </p:cNvPr>
              <p:cNvSpPr txBox="1"/>
              <p:nvPr/>
            </p:nvSpPr>
            <p:spPr>
              <a:xfrm>
                <a:off x="9678103" y="1513775"/>
                <a:ext cx="2032380" cy="381386"/>
              </a:xfrm>
              <a:prstGeom prst="rect">
                <a:avLst/>
              </a:prstGeom>
              <a:noFill/>
            </p:spPr>
            <p:txBody>
              <a:bodyPr wrap="square">
                <a:spAutoFit/>
              </a:bodyPr>
              <a:lstStyle/>
              <a:p>
                <a:pPr>
                  <a:lnSpc>
                    <a:spcPct val="130000"/>
                  </a:lnSpc>
                </a:pPr>
                <a:r>
                  <a:rPr lang="en-US" altLang="ja-JP" sz="1600" b="1" dirty="0">
                    <a:solidFill>
                      <a:srgbClr val="F7AF02"/>
                    </a:solidFill>
                    <a:latin typeface="Roboto" panose="02000000000000000000" pitchFamily="2" charset="0"/>
                    <a:ea typeface="Roboto" panose="02000000000000000000" pitchFamily="2" charset="0"/>
                  </a:rPr>
                  <a:t>Step4</a:t>
                </a:r>
                <a:endParaRPr lang="ja-JP" altLang="en-US" sz="1600" b="1" dirty="0">
                  <a:solidFill>
                    <a:srgbClr val="F7AF02"/>
                  </a:solidFill>
                  <a:latin typeface="Roboto" panose="02000000000000000000" pitchFamily="2" charset="0"/>
                  <a:ea typeface="Noto Sans JP" panose="020B0200000000000000" pitchFamily="50" charset="-128"/>
                </a:endParaRPr>
              </a:p>
            </p:txBody>
          </p:sp>
        </p:grpSp>
        <p:grpSp>
          <p:nvGrpSpPr>
            <p:cNvPr id="29" name="グループ化 28">
              <a:extLst>
                <a:ext uri="{FF2B5EF4-FFF2-40B4-BE49-F238E27FC236}">
                  <a16:creationId xmlns:a16="http://schemas.microsoft.com/office/drawing/2014/main" id="{253F9EC9-CFDD-FF9B-400C-B0D91FE71440}"/>
                </a:ext>
              </a:extLst>
            </p:cNvPr>
            <p:cNvGrpSpPr/>
            <p:nvPr/>
          </p:nvGrpSpPr>
          <p:grpSpPr>
            <a:xfrm>
              <a:off x="3006596" y="1466850"/>
              <a:ext cx="6165850" cy="3378200"/>
              <a:chOff x="3006596" y="1651000"/>
              <a:chExt cx="6165850" cy="3473450"/>
            </a:xfrm>
          </p:grpSpPr>
          <p:cxnSp>
            <p:nvCxnSpPr>
              <p:cNvPr id="22" name="直線コネクタ 21">
                <a:extLst>
                  <a:ext uri="{FF2B5EF4-FFF2-40B4-BE49-F238E27FC236}">
                    <a16:creationId xmlns:a16="http://schemas.microsoft.com/office/drawing/2014/main" id="{F9EBF8F1-937D-6387-0900-DF8536B3AFE3}"/>
                  </a:ext>
                </a:extLst>
              </p:cNvPr>
              <p:cNvCxnSpPr/>
              <p:nvPr/>
            </p:nvCxnSpPr>
            <p:spPr>
              <a:xfrm>
                <a:off x="3006596" y="1651000"/>
                <a:ext cx="0" cy="3473450"/>
              </a:xfrm>
              <a:prstGeom prst="line">
                <a:avLst/>
              </a:prstGeom>
              <a:ln>
                <a:solidFill>
                  <a:srgbClr val="F7AF02"/>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57855FC-7206-98BF-D6F9-D45A18654C29}"/>
                  </a:ext>
                </a:extLst>
              </p:cNvPr>
              <p:cNvCxnSpPr/>
              <p:nvPr/>
            </p:nvCxnSpPr>
            <p:spPr>
              <a:xfrm>
                <a:off x="5851396" y="1651000"/>
                <a:ext cx="0" cy="3473450"/>
              </a:xfrm>
              <a:prstGeom prst="line">
                <a:avLst/>
              </a:prstGeom>
              <a:ln>
                <a:solidFill>
                  <a:srgbClr val="F7AF02"/>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A15A28F-49C6-5A07-0FFB-CF3044071A8F}"/>
                  </a:ext>
                </a:extLst>
              </p:cNvPr>
              <p:cNvCxnSpPr/>
              <p:nvPr/>
            </p:nvCxnSpPr>
            <p:spPr>
              <a:xfrm>
                <a:off x="9172446" y="1651000"/>
                <a:ext cx="0" cy="3473450"/>
              </a:xfrm>
              <a:prstGeom prst="line">
                <a:avLst/>
              </a:prstGeom>
              <a:ln>
                <a:solidFill>
                  <a:srgbClr val="F7AF0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200494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14A83256-BC40-2AA9-4F76-296135D40351}"/>
              </a:ext>
            </a:extLst>
          </p:cNvPr>
          <p:cNvSpPr/>
          <p:nvPr/>
        </p:nvSpPr>
        <p:spPr>
          <a:xfrm>
            <a:off x="7908309" y="1412875"/>
            <a:ext cx="3696317" cy="5111750"/>
          </a:xfrm>
          <a:custGeom>
            <a:avLst/>
            <a:gdLst>
              <a:gd name="connsiteX0" fmla="*/ 0 w 3696317"/>
              <a:gd name="connsiteY0" fmla="*/ 0 h 5111750"/>
              <a:gd name="connsiteX1" fmla="*/ 3696317 w 3696317"/>
              <a:gd name="connsiteY1" fmla="*/ 0 h 5111750"/>
              <a:gd name="connsiteX2" fmla="*/ 3696317 w 3696317"/>
              <a:gd name="connsiteY2" fmla="*/ 5111750 h 5111750"/>
              <a:gd name="connsiteX3" fmla="*/ 0 w 3696317"/>
              <a:gd name="connsiteY3" fmla="*/ 5111750 h 5111750"/>
            </a:gdLst>
            <a:ahLst/>
            <a:cxnLst>
              <a:cxn ang="0">
                <a:pos x="connsiteX0" y="connsiteY0"/>
              </a:cxn>
              <a:cxn ang="0">
                <a:pos x="connsiteX1" y="connsiteY1"/>
              </a:cxn>
              <a:cxn ang="0">
                <a:pos x="connsiteX2" y="connsiteY2"/>
              </a:cxn>
              <a:cxn ang="0">
                <a:pos x="connsiteX3" y="connsiteY3"/>
              </a:cxn>
            </a:cxnLst>
            <a:rect l="l" t="t" r="r" b="b"/>
            <a:pathLst>
              <a:path w="3696317" h="5111750">
                <a:moveTo>
                  <a:pt x="0" y="0"/>
                </a:moveTo>
                <a:lnTo>
                  <a:pt x="3696317" y="0"/>
                </a:lnTo>
                <a:lnTo>
                  <a:pt x="3696317" y="5111750"/>
                </a:lnTo>
                <a:lnTo>
                  <a:pt x="0" y="511175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87376" y="333375"/>
            <a:ext cx="2370666" cy="307777"/>
          </a:xfrm>
          <a:prstGeom prst="rect">
            <a:avLst/>
          </a:prstGeom>
          <a:noFill/>
        </p:spPr>
        <p:txBody>
          <a:bodyPr wrap="square" rtlCol="0">
            <a:spAutoFit/>
          </a:bodyPr>
          <a:lstStyle/>
          <a:p>
            <a:r>
              <a:rPr kumimoji="1" lang="en-US" altLang="ja-JP" sz="1400" b="1" dirty="0">
                <a:solidFill>
                  <a:srgbClr val="206220"/>
                </a:solidFill>
                <a:latin typeface="Noto Sans JP" panose="020B0200000000000000" pitchFamily="50" charset="-128"/>
                <a:ea typeface="Noto Sans JP" panose="020B0200000000000000" pitchFamily="50" charset="-128"/>
              </a:rPr>
              <a:t>2.</a:t>
            </a:r>
            <a:r>
              <a:rPr kumimoji="1" lang="ja-JP" altLang="en-US" sz="1400" b="1" dirty="0">
                <a:solidFill>
                  <a:srgbClr val="206220"/>
                </a:solidFill>
                <a:latin typeface="Noto Sans JP" panose="020B0200000000000000" pitchFamily="50" charset="-128"/>
                <a:ea typeface="Noto Sans JP" panose="020B0200000000000000" pitchFamily="50" charset="-128"/>
              </a:rPr>
              <a:t>流通の歴史</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87376" y="576446"/>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コンテナ船の普及</a:t>
            </a:r>
          </a:p>
        </p:txBody>
      </p:sp>
      <p:cxnSp>
        <p:nvCxnSpPr>
          <p:cNvPr id="5" name="直線コネクタ 4">
            <a:extLst>
              <a:ext uri="{FF2B5EF4-FFF2-40B4-BE49-F238E27FC236}">
                <a16:creationId xmlns:a16="http://schemas.microsoft.com/office/drawing/2014/main" id="{B3789D9A-8007-0C49-679C-EAAD41D80C4B}"/>
              </a:ext>
            </a:extLst>
          </p:cNvPr>
          <p:cNvCxnSpPr>
            <a:cxnSpLocks/>
          </p:cNvCxnSpPr>
          <p:nvPr/>
        </p:nvCxnSpPr>
        <p:spPr>
          <a:xfrm>
            <a:off x="587375" y="1055688"/>
            <a:ext cx="11017250" cy="0"/>
          </a:xfrm>
          <a:prstGeom prst="line">
            <a:avLst/>
          </a:prstGeom>
          <a:ln w="12700">
            <a:solidFill>
              <a:srgbClr val="20622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271D3AC-33A6-4D03-DE82-112164F342D4}"/>
              </a:ext>
            </a:extLst>
          </p:cNvPr>
          <p:cNvSpPr txBox="1"/>
          <p:nvPr/>
        </p:nvSpPr>
        <p:spPr>
          <a:xfrm>
            <a:off x="587376" y="1470225"/>
            <a:ext cx="6339786" cy="1167820"/>
          </a:xfrm>
          <a:prstGeom prst="rect">
            <a:avLst/>
          </a:prstGeom>
          <a:noFill/>
        </p:spPr>
        <p:txBody>
          <a:bodyPr wrap="square" rtlCol="0">
            <a:spAutoFit/>
          </a:bodyPr>
          <a:lstStyle/>
          <a:p>
            <a:pPr algn="just">
              <a:lnSpc>
                <a:spcPct val="150000"/>
              </a:lnSpc>
            </a:pPr>
            <a:r>
              <a:rPr kumimoji="1" lang="ja-JP" altLang="en-US" sz="1200" dirty="0">
                <a:latin typeface="Noto Sans JP" panose="020B0200000000000000" pitchFamily="50" charset="-128"/>
                <a:ea typeface="Noto Sans JP" panose="020B0200000000000000" pitchFamily="50" charset="-128"/>
              </a:rPr>
              <a:t>コンテナ船は、</a:t>
            </a:r>
            <a:r>
              <a:rPr kumimoji="1" lang="en-US" altLang="ja-JP" sz="1200" dirty="0">
                <a:latin typeface="Noto Sans JP" panose="020B0200000000000000" pitchFamily="50" charset="-128"/>
                <a:ea typeface="Noto Sans JP" panose="020B0200000000000000" pitchFamily="50" charset="-128"/>
              </a:rPr>
              <a:t>1950</a:t>
            </a:r>
            <a:r>
              <a:rPr kumimoji="1" lang="ja-JP" altLang="en-US" sz="1200" dirty="0">
                <a:latin typeface="Noto Sans JP" panose="020B0200000000000000" pitchFamily="50" charset="-128"/>
                <a:ea typeface="Noto Sans JP" panose="020B0200000000000000" pitchFamily="50" charset="-128"/>
              </a:rPr>
              <a:t>年代後半に登場しました。コンテナは、多くの異なる商品を</a:t>
            </a:r>
            <a:r>
              <a:rPr kumimoji="1" lang="en-US" altLang="ja-JP" sz="1200" dirty="0">
                <a:latin typeface="Noto Sans JP" panose="020B0200000000000000" pitchFamily="50" charset="-128"/>
                <a:ea typeface="Noto Sans JP" panose="020B0200000000000000" pitchFamily="50" charset="-128"/>
              </a:rPr>
              <a:t>1</a:t>
            </a:r>
            <a:r>
              <a:rPr kumimoji="1" lang="ja-JP" altLang="en-US" sz="1200" dirty="0">
                <a:latin typeface="Noto Sans JP" panose="020B0200000000000000" pitchFamily="50" charset="-128"/>
                <a:ea typeface="Noto Sans JP" panose="020B0200000000000000" pitchFamily="50" charset="-128"/>
              </a:rPr>
              <a:t>つの大きなボックスに詰めることで、効率的な輸送を実現するためのものでした。この新しい輸送方法は、積み荷の取り扱い時間を大幅に短縮し、作業の効率化とコスト削減を実現しました。</a:t>
            </a:r>
          </a:p>
        </p:txBody>
      </p:sp>
      <p:sp>
        <p:nvSpPr>
          <p:cNvPr id="15" name="テキスト ボックス 14">
            <a:extLst>
              <a:ext uri="{FF2B5EF4-FFF2-40B4-BE49-F238E27FC236}">
                <a16:creationId xmlns:a16="http://schemas.microsoft.com/office/drawing/2014/main" id="{43319C40-39E2-E38A-A25E-592B42A56155}"/>
              </a:ext>
            </a:extLst>
          </p:cNvPr>
          <p:cNvSpPr txBox="1"/>
          <p:nvPr/>
        </p:nvSpPr>
        <p:spPr>
          <a:xfrm>
            <a:off x="1691490" y="3759200"/>
            <a:ext cx="5235671" cy="2506648"/>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just">
              <a:spcBef>
                <a:spcPts val="600"/>
              </a:spcBef>
            </a:pPr>
            <a:r>
              <a:rPr lang="ja-JP" altLang="en-US" dirty="0"/>
              <a:t>コンテナによって、荷物の損傷が少なく、荷積み・荷降ろしの時間も短縮される。</a:t>
            </a:r>
            <a:endParaRPr lang="en-US" altLang="ja-JP" dirty="0"/>
          </a:p>
          <a:p>
            <a:pPr algn="just">
              <a:spcBef>
                <a:spcPts val="600"/>
              </a:spcBef>
            </a:pPr>
            <a:r>
              <a:rPr lang="ja-JP" altLang="en-US" dirty="0"/>
              <a:t>世界中で共通のサイズや規格が使われるため、異なる輸送手段間での移動がスムーズになる。</a:t>
            </a:r>
            <a:endParaRPr lang="en-US" altLang="ja-JP" dirty="0"/>
          </a:p>
          <a:p>
            <a:pPr algn="just">
              <a:spcBef>
                <a:spcPts val="600"/>
              </a:spcBef>
            </a:pPr>
            <a:r>
              <a:rPr lang="ja-JP" altLang="en-US" dirty="0"/>
              <a:t>労働コストや時間の削減、損失や破損のリスクの低減により、輸送コスト全体が削減される。</a:t>
            </a:r>
            <a:endParaRPr lang="en-US" altLang="ja-JP" dirty="0"/>
          </a:p>
          <a:p>
            <a:pPr algn="just">
              <a:spcBef>
                <a:spcPts val="600"/>
              </a:spcBef>
            </a:pPr>
            <a:r>
              <a:rPr lang="en-US" altLang="ja-JP" dirty="0"/>
              <a:t>1</a:t>
            </a:r>
            <a:r>
              <a:rPr lang="ja-JP" altLang="en-US" dirty="0"/>
              <a:t>つのコンテナに異なる商品を混載できるため、多種多様な商品の国際輸送が容易になる。</a:t>
            </a:r>
          </a:p>
        </p:txBody>
      </p:sp>
      <p:sp>
        <p:nvSpPr>
          <p:cNvPr id="16" name="テキスト ボックス 15">
            <a:extLst>
              <a:ext uri="{FF2B5EF4-FFF2-40B4-BE49-F238E27FC236}">
                <a16:creationId xmlns:a16="http://schemas.microsoft.com/office/drawing/2014/main" id="{B523921B-E195-784F-1DE0-C12D449FAA6A}"/>
              </a:ext>
            </a:extLst>
          </p:cNvPr>
          <p:cNvSpPr txBox="1"/>
          <p:nvPr/>
        </p:nvSpPr>
        <p:spPr>
          <a:xfrm>
            <a:off x="587375" y="2993221"/>
            <a:ext cx="6096000" cy="418320"/>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r>
              <a:rPr lang="ja-JP" altLang="en-US" sz="1600" b="1" dirty="0"/>
              <a:t>コンテナ船の普及の理由</a:t>
            </a:r>
            <a:endParaRPr lang="en-US" altLang="ja-JP" sz="1600" b="1" dirty="0"/>
          </a:p>
        </p:txBody>
      </p:sp>
      <p:sp>
        <p:nvSpPr>
          <p:cNvPr id="17" name="テキスト ボックス 16">
            <a:extLst>
              <a:ext uri="{FF2B5EF4-FFF2-40B4-BE49-F238E27FC236}">
                <a16:creationId xmlns:a16="http://schemas.microsoft.com/office/drawing/2014/main" id="{F671F209-22E3-B4B2-41DB-CD8EF4BB9A5C}"/>
              </a:ext>
            </a:extLst>
          </p:cNvPr>
          <p:cNvSpPr txBox="1"/>
          <p:nvPr/>
        </p:nvSpPr>
        <p:spPr>
          <a:xfrm>
            <a:off x="656441" y="3759200"/>
            <a:ext cx="1035050" cy="2229649"/>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spcAft>
                <a:spcPts val="600"/>
              </a:spcAft>
            </a:pPr>
            <a:r>
              <a:rPr lang="ja-JP" altLang="en-US" b="1" dirty="0">
                <a:solidFill>
                  <a:srgbClr val="206220"/>
                </a:solidFill>
              </a:rPr>
              <a:t>効率　</a:t>
            </a:r>
            <a:br>
              <a:rPr lang="en-US" altLang="ja-JP" b="1" dirty="0">
                <a:solidFill>
                  <a:srgbClr val="206220"/>
                </a:solidFill>
              </a:rPr>
            </a:br>
            <a:endParaRPr lang="ja-JP" altLang="en-US" b="1" dirty="0">
              <a:solidFill>
                <a:srgbClr val="206220"/>
              </a:solidFill>
            </a:endParaRPr>
          </a:p>
          <a:p>
            <a:pPr>
              <a:spcAft>
                <a:spcPts val="600"/>
              </a:spcAft>
            </a:pPr>
            <a:r>
              <a:rPr lang="ja-JP" altLang="en-US" b="1" dirty="0">
                <a:solidFill>
                  <a:srgbClr val="206220"/>
                </a:solidFill>
              </a:rPr>
              <a:t>標準化　</a:t>
            </a:r>
            <a:br>
              <a:rPr lang="en-US" altLang="ja-JP" b="1" dirty="0">
                <a:solidFill>
                  <a:srgbClr val="206220"/>
                </a:solidFill>
              </a:rPr>
            </a:br>
            <a:endParaRPr lang="en-US" altLang="ja-JP" b="1" dirty="0">
              <a:solidFill>
                <a:srgbClr val="206220"/>
              </a:solidFill>
            </a:endParaRPr>
          </a:p>
          <a:p>
            <a:pPr>
              <a:spcAft>
                <a:spcPts val="600"/>
              </a:spcAft>
            </a:pPr>
            <a:r>
              <a:rPr lang="ja-JP" altLang="en-US" b="1" dirty="0">
                <a:solidFill>
                  <a:srgbClr val="206220"/>
                </a:solidFill>
              </a:rPr>
              <a:t>コスト削減</a:t>
            </a:r>
            <a:br>
              <a:rPr lang="en-US" altLang="ja-JP" b="1" dirty="0">
                <a:solidFill>
                  <a:srgbClr val="206220"/>
                </a:solidFill>
              </a:rPr>
            </a:br>
            <a:endParaRPr lang="en-US" altLang="ja-JP" b="1" dirty="0">
              <a:solidFill>
                <a:srgbClr val="206220"/>
              </a:solidFill>
            </a:endParaRPr>
          </a:p>
          <a:p>
            <a:pPr>
              <a:spcAft>
                <a:spcPts val="600"/>
              </a:spcAft>
            </a:pPr>
            <a:r>
              <a:rPr lang="ja-JP" altLang="en-US" b="1" dirty="0">
                <a:solidFill>
                  <a:srgbClr val="206220"/>
                </a:solidFill>
              </a:rPr>
              <a:t>多様性</a:t>
            </a:r>
          </a:p>
        </p:txBody>
      </p:sp>
    </p:spTree>
    <p:extLst>
      <p:ext uri="{BB962C8B-B14F-4D97-AF65-F5344CB8AC3E}">
        <p14:creationId xmlns:p14="http://schemas.microsoft.com/office/powerpoint/2010/main" val="26094926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587375" y="449967"/>
            <a:ext cx="2370666" cy="307777"/>
          </a:xfrm>
          <a:prstGeom prst="rect">
            <a:avLst/>
          </a:prstGeom>
          <a:noFill/>
        </p:spPr>
        <p:txBody>
          <a:bodyPr wrap="square" rtlCol="0">
            <a:spAutoFit/>
          </a:bodyPr>
          <a:lstStyle/>
          <a:p>
            <a:r>
              <a:rPr kumimoji="1" lang="ja-JP" altLang="en-US" sz="1400" b="1" dirty="0">
                <a:solidFill>
                  <a:srgbClr val="3AB2CE"/>
                </a:solidFill>
                <a:latin typeface="Noto Sans JP" panose="020B0200000000000000" pitchFamily="50" charset="-128"/>
                <a:ea typeface="Noto Sans JP" panose="020B0200000000000000" pitchFamily="50" charset="-128"/>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87375" y="693038"/>
            <a:ext cx="4352306" cy="400110"/>
          </a:xfrm>
          <a:prstGeom prst="rect">
            <a:avLst/>
          </a:prstGeom>
          <a:noFill/>
        </p:spPr>
        <p:txBody>
          <a:bodyPr wrap="square" rtlCol="0">
            <a:spAutoFit/>
          </a:bodyPr>
          <a:lstStyle/>
          <a:p>
            <a:r>
              <a:rPr kumimoji="1" lang="en-US" altLang="ja-JP" sz="2000" b="1" dirty="0">
                <a:latin typeface="Noto Sans JP" panose="020B0200000000000000" pitchFamily="50" charset="-128"/>
                <a:ea typeface="Noto Sans JP" panose="020B0200000000000000" pitchFamily="50" charset="-128"/>
              </a:rPr>
              <a:t>2025</a:t>
            </a:r>
            <a:r>
              <a:rPr kumimoji="1" lang="ja-JP" altLang="en-US" sz="2000" b="1" dirty="0">
                <a:latin typeface="Noto Sans JP" panose="020B0200000000000000" pitchFamily="50" charset="-128"/>
                <a:ea typeface="Noto Sans JP" panose="020B0200000000000000" pitchFamily="50" charset="-128"/>
              </a:rPr>
              <a:t>年上半期の事業成長見通し</a:t>
            </a:r>
          </a:p>
        </p:txBody>
      </p:sp>
      <p:cxnSp>
        <p:nvCxnSpPr>
          <p:cNvPr id="5" name="直線コネクタ 4">
            <a:extLst>
              <a:ext uri="{FF2B5EF4-FFF2-40B4-BE49-F238E27FC236}">
                <a16:creationId xmlns:a16="http://schemas.microsoft.com/office/drawing/2014/main" id="{B3789D9A-8007-0C49-679C-EAAD41D80C4B}"/>
              </a:ext>
            </a:extLst>
          </p:cNvPr>
          <p:cNvCxnSpPr>
            <a:cxnSpLocks/>
          </p:cNvCxnSpPr>
          <p:nvPr/>
        </p:nvCxnSpPr>
        <p:spPr>
          <a:xfrm>
            <a:off x="587375" y="1160463"/>
            <a:ext cx="11017250" cy="0"/>
          </a:xfrm>
          <a:prstGeom prst="line">
            <a:avLst/>
          </a:prstGeom>
          <a:ln w="12700">
            <a:solidFill>
              <a:srgbClr val="3AB2CE"/>
            </a:solidFill>
          </a:ln>
        </p:spPr>
        <p:style>
          <a:lnRef idx="1">
            <a:schemeClr val="accent1"/>
          </a:lnRef>
          <a:fillRef idx="0">
            <a:schemeClr val="accent1"/>
          </a:fillRef>
          <a:effectRef idx="0">
            <a:schemeClr val="accent1"/>
          </a:effectRef>
          <a:fontRef idx="minor">
            <a:schemeClr val="tx1"/>
          </a:fontRef>
        </p:style>
      </p:cxnSp>
      <p:cxnSp>
        <p:nvCxnSpPr>
          <p:cNvPr id="2" name="直線コネクタ 1">
            <a:extLst>
              <a:ext uri="{FF2B5EF4-FFF2-40B4-BE49-F238E27FC236}">
                <a16:creationId xmlns:a16="http://schemas.microsoft.com/office/drawing/2014/main" id="{D8D2AC9D-A85E-20A0-CF6C-113188607A42}"/>
              </a:ext>
            </a:extLst>
          </p:cNvPr>
          <p:cNvCxnSpPr>
            <a:cxnSpLocks/>
          </p:cNvCxnSpPr>
          <p:nvPr/>
        </p:nvCxnSpPr>
        <p:spPr>
          <a:xfrm>
            <a:off x="587375" y="346780"/>
            <a:ext cx="11017250" cy="0"/>
          </a:xfrm>
          <a:prstGeom prst="line">
            <a:avLst/>
          </a:prstGeom>
          <a:ln w="12700">
            <a:solidFill>
              <a:srgbClr val="3AB2CE"/>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453E2786-67E4-B1A4-496D-A03184B2E1A6}"/>
              </a:ext>
            </a:extLst>
          </p:cNvPr>
          <p:cNvSpPr txBox="1"/>
          <p:nvPr/>
        </p:nvSpPr>
        <p:spPr>
          <a:xfrm>
            <a:off x="587375" y="1711911"/>
            <a:ext cx="6096000" cy="338554"/>
          </a:xfrm>
          <a:prstGeom prst="rect">
            <a:avLst/>
          </a:prstGeom>
          <a:noFill/>
        </p:spPr>
        <p:txBody>
          <a:bodyPr wrap="square">
            <a:spAutoFit/>
          </a:bodyPr>
          <a:lstStyle/>
          <a:p>
            <a:pPr marL="285750" indent="-285750">
              <a:buClr>
                <a:srgbClr val="3AB2CE"/>
              </a:buClr>
              <a:buFont typeface="Noto Sans JP" panose="020B0200000000000000" pitchFamily="50" charset="-128"/>
              <a:buChar char="◊"/>
            </a:pPr>
            <a:r>
              <a:rPr lang="ja-JP" altLang="en-US" sz="1600" b="1" dirty="0">
                <a:latin typeface="Noto Sans JP" panose="020B0200000000000000" pitchFamily="50" charset="-128"/>
                <a:ea typeface="Noto Sans JP" panose="020B0200000000000000" pitchFamily="50" charset="-128"/>
              </a:rPr>
              <a:t>新製品の投入</a:t>
            </a:r>
          </a:p>
        </p:txBody>
      </p:sp>
      <p:sp>
        <p:nvSpPr>
          <p:cNvPr id="9" name="テキスト ボックス 8">
            <a:extLst>
              <a:ext uri="{FF2B5EF4-FFF2-40B4-BE49-F238E27FC236}">
                <a16:creationId xmlns:a16="http://schemas.microsoft.com/office/drawing/2014/main" id="{A0DD443B-5C9D-2F82-109D-5763419EF43F}"/>
              </a:ext>
            </a:extLst>
          </p:cNvPr>
          <p:cNvSpPr txBox="1"/>
          <p:nvPr/>
        </p:nvSpPr>
        <p:spPr>
          <a:xfrm>
            <a:off x="876299" y="2100056"/>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1</a:t>
            </a:r>
            <a:r>
              <a:rPr lang="ja-JP" altLang="en-US" sz="1400" dirty="0">
                <a:latin typeface="Noto Sans JP" panose="020B0200000000000000" pitchFamily="50" charset="-128"/>
                <a:ea typeface="Noto Sans JP" panose="020B0200000000000000" pitchFamily="50" charset="-128"/>
              </a:rPr>
              <a:t>四半期に新製品「</a:t>
            </a:r>
            <a:r>
              <a:rPr lang="en-US" altLang="ja-JP" sz="1400" dirty="0" err="1">
                <a:latin typeface="Noto Sans JP" panose="020B0200000000000000" pitchFamily="50" charset="-128"/>
                <a:ea typeface="Noto Sans JP" panose="020B0200000000000000" pitchFamily="50" charset="-128"/>
              </a:rPr>
              <a:t>Takuetsu</a:t>
            </a:r>
            <a:r>
              <a:rPr lang="en-US" altLang="ja-JP" sz="1400" dirty="0">
                <a:latin typeface="Noto Sans JP" panose="020B0200000000000000" pitchFamily="50" charset="-128"/>
                <a:ea typeface="Noto Sans JP" panose="020B0200000000000000" pitchFamily="50" charset="-128"/>
              </a:rPr>
              <a:t> X</a:t>
            </a:r>
            <a:r>
              <a:rPr lang="ja-JP" altLang="en-US" sz="1400" dirty="0">
                <a:latin typeface="Noto Sans JP" panose="020B0200000000000000" pitchFamily="50" charset="-128"/>
                <a:ea typeface="Noto Sans JP" panose="020B0200000000000000" pitchFamily="50" charset="-128"/>
              </a:rPr>
              <a:t>」のリリースを予定しています。</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この製品の投入により、売上の</a:t>
            </a:r>
            <a:r>
              <a:rPr lang="en-US" altLang="ja-JP" sz="1400" dirty="0">
                <a:latin typeface="Noto Sans JP" panose="020B0200000000000000" pitchFamily="50" charset="-128"/>
                <a:ea typeface="Noto Sans JP" panose="020B0200000000000000" pitchFamily="50" charset="-128"/>
              </a:rPr>
              <a:t>15%</a:t>
            </a:r>
            <a:r>
              <a:rPr lang="ja-JP" altLang="en-US" sz="1400" dirty="0">
                <a:latin typeface="Noto Sans JP" panose="020B0200000000000000" pitchFamily="50" charset="-128"/>
                <a:ea typeface="Noto Sans JP" panose="020B0200000000000000" pitchFamily="50" charset="-128"/>
              </a:rPr>
              <a:t>の増加を見込んでいます。</a:t>
            </a:r>
          </a:p>
        </p:txBody>
      </p:sp>
      <p:sp>
        <p:nvSpPr>
          <p:cNvPr id="10" name="テキスト ボックス 9">
            <a:extLst>
              <a:ext uri="{FF2B5EF4-FFF2-40B4-BE49-F238E27FC236}">
                <a16:creationId xmlns:a16="http://schemas.microsoft.com/office/drawing/2014/main" id="{2FC13DEA-2830-00B1-2C72-777D9702E463}"/>
              </a:ext>
            </a:extLst>
          </p:cNvPr>
          <p:cNvSpPr txBox="1"/>
          <p:nvPr/>
        </p:nvSpPr>
        <p:spPr>
          <a:xfrm>
            <a:off x="587375" y="3313043"/>
            <a:ext cx="6096000" cy="338554"/>
          </a:xfrm>
          <a:prstGeom prst="rect">
            <a:avLst/>
          </a:prstGeom>
          <a:noFill/>
        </p:spPr>
        <p:txBody>
          <a:bodyPr wrap="square">
            <a:spAutoFit/>
          </a:bodyPr>
          <a:lstStyle/>
          <a:p>
            <a:pPr marL="285750" indent="-285750">
              <a:buClr>
                <a:srgbClr val="3AB2CE"/>
              </a:buClr>
              <a:buFont typeface="Noto Sans JP" panose="020B0200000000000000" pitchFamily="50" charset="-128"/>
              <a:buChar char="◊"/>
            </a:pPr>
            <a:r>
              <a:rPr lang="ja-JP" altLang="en-US" sz="1600" b="1" dirty="0">
                <a:latin typeface="Noto Sans JP" panose="020B0200000000000000" pitchFamily="50" charset="-128"/>
                <a:ea typeface="Noto Sans JP" panose="020B0200000000000000" pitchFamily="50" charset="-128"/>
              </a:rPr>
              <a:t>海外市場への進出</a:t>
            </a:r>
          </a:p>
        </p:txBody>
      </p:sp>
      <p:sp>
        <p:nvSpPr>
          <p:cNvPr id="11" name="テキスト ボックス 10">
            <a:extLst>
              <a:ext uri="{FF2B5EF4-FFF2-40B4-BE49-F238E27FC236}">
                <a16:creationId xmlns:a16="http://schemas.microsoft.com/office/drawing/2014/main" id="{AB82E240-08F6-AE74-39A2-963B6BB97447}"/>
              </a:ext>
            </a:extLst>
          </p:cNvPr>
          <p:cNvSpPr txBox="1"/>
          <p:nvPr/>
        </p:nvSpPr>
        <p:spPr>
          <a:xfrm>
            <a:off x="876299" y="3701188"/>
            <a:ext cx="5956301"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2</a:t>
            </a:r>
            <a:r>
              <a:rPr lang="ja-JP" altLang="en-US" sz="1400" dirty="0">
                <a:latin typeface="Noto Sans JP" panose="020B0200000000000000" pitchFamily="50" charset="-128"/>
                <a:ea typeface="Noto Sans JP" panose="020B0200000000000000" pitchFamily="50" charset="-128"/>
              </a:rPr>
              <a:t>四半期には新たに</a:t>
            </a:r>
            <a:r>
              <a:rPr lang="en-US" altLang="ja-JP" sz="1400" dirty="0">
                <a:latin typeface="Noto Sans JP" panose="020B0200000000000000" pitchFamily="50" charset="-128"/>
                <a:ea typeface="Noto Sans JP" panose="020B0200000000000000" pitchFamily="50" charset="-128"/>
              </a:rPr>
              <a:t>3</a:t>
            </a:r>
            <a:r>
              <a:rPr lang="ja-JP" altLang="en-US" sz="1400" dirty="0">
                <a:latin typeface="Noto Sans JP" panose="020B0200000000000000" pitchFamily="50" charset="-128"/>
                <a:ea typeface="Noto Sans JP" panose="020B0200000000000000" pitchFamily="50" charset="-128"/>
              </a:rPr>
              <a:t>つの国に進出予定。</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これにより、海外からの売上が前年比で</a:t>
            </a:r>
            <a:r>
              <a:rPr lang="en-US" altLang="ja-JP" sz="1400" dirty="0">
                <a:latin typeface="Noto Sans JP" panose="020B0200000000000000" pitchFamily="50" charset="-128"/>
                <a:ea typeface="Noto Sans JP" panose="020B0200000000000000" pitchFamily="50" charset="-128"/>
              </a:rPr>
              <a:t>25%</a:t>
            </a:r>
            <a:r>
              <a:rPr lang="ja-JP" altLang="en-US" sz="1400" dirty="0">
                <a:latin typeface="Noto Sans JP" panose="020B0200000000000000" pitchFamily="50" charset="-128"/>
                <a:ea typeface="Noto Sans JP" panose="020B0200000000000000" pitchFamily="50" charset="-128"/>
              </a:rPr>
              <a:t>増加すると予測しています。</a:t>
            </a:r>
          </a:p>
        </p:txBody>
      </p:sp>
      <p:sp>
        <p:nvSpPr>
          <p:cNvPr id="12" name="テキスト ボックス 11">
            <a:extLst>
              <a:ext uri="{FF2B5EF4-FFF2-40B4-BE49-F238E27FC236}">
                <a16:creationId xmlns:a16="http://schemas.microsoft.com/office/drawing/2014/main" id="{9F0E169C-0F60-D9CF-A8CA-CFAA89DF547B}"/>
              </a:ext>
            </a:extLst>
          </p:cNvPr>
          <p:cNvSpPr txBox="1"/>
          <p:nvPr/>
        </p:nvSpPr>
        <p:spPr>
          <a:xfrm>
            <a:off x="587375" y="4914175"/>
            <a:ext cx="6096000" cy="338554"/>
          </a:xfrm>
          <a:prstGeom prst="rect">
            <a:avLst/>
          </a:prstGeom>
          <a:noFill/>
        </p:spPr>
        <p:txBody>
          <a:bodyPr wrap="square">
            <a:spAutoFit/>
          </a:bodyPr>
          <a:lstStyle/>
          <a:p>
            <a:pPr marL="285750" indent="-285750">
              <a:buClr>
                <a:srgbClr val="3AB2CE"/>
              </a:buClr>
              <a:buFont typeface="Noto Sans JP" panose="020B0200000000000000" pitchFamily="50" charset="-128"/>
              <a:buChar char="◊"/>
            </a:pPr>
            <a:r>
              <a:rPr lang="ja-JP" altLang="en-US" sz="1600" b="1" dirty="0">
                <a:latin typeface="Noto Sans JP" panose="020B0200000000000000" pitchFamily="50" charset="-128"/>
                <a:ea typeface="Noto Sans JP" panose="020B0200000000000000" pitchFamily="50" charset="-128"/>
              </a:rPr>
              <a:t>マーケティング活動の強化</a:t>
            </a:r>
          </a:p>
        </p:txBody>
      </p:sp>
      <p:sp>
        <p:nvSpPr>
          <p:cNvPr id="13" name="テキスト ボックス 12">
            <a:extLst>
              <a:ext uri="{FF2B5EF4-FFF2-40B4-BE49-F238E27FC236}">
                <a16:creationId xmlns:a16="http://schemas.microsoft.com/office/drawing/2014/main" id="{97357BD4-9127-B089-BF3C-AB3A832E715A}"/>
              </a:ext>
            </a:extLst>
          </p:cNvPr>
          <p:cNvSpPr txBox="1"/>
          <p:nvPr/>
        </p:nvSpPr>
        <p:spPr>
          <a:xfrm>
            <a:off x="876299" y="5302320"/>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デジタルマーケティングの予算を前年比で</a:t>
            </a:r>
            <a:r>
              <a:rPr lang="en-US" altLang="ja-JP" sz="1400" dirty="0">
                <a:latin typeface="Noto Sans JP" panose="020B0200000000000000" pitchFamily="50" charset="-128"/>
                <a:ea typeface="Noto Sans JP" panose="020B0200000000000000" pitchFamily="50" charset="-128"/>
              </a:rPr>
              <a:t>30%</a:t>
            </a:r>
            <a:r>
              <a:rPr lang="ja-JP" altLang="en-US" sz="1400" dirty="0">
                <a:latin typeface="Noto Sans JP" panose="020B0200000000000000" pitchFamily="50" charset="-128"/>
                <a:ea typeface="Noto Sans JP" panose="020B0200000000000000" pitchFamily="50" charset="-128"/>
              </a:rPr>
              <a:t>増加させることで、</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ブランド認知度の向上と売上への寄与を狙います。</a:t>
            </a:r>
          </a:p>
        </p:txBody>
      </p:sp>
      <p:graphicFrame>
        <p:nvGraphicFramePr>
          <p:cNvPr id="14" name="グラフ 13">
            <a:extLst>
              <a:ext uri="{FF2B5EF4-FFF2-40B4-BE49-F238E27FC236}">
                <a16:creationId xmlns:a16="http://schemas.microsoft.com/office/drawing/2014/main" id="{C1987C37-A103-CFA4-EF5C-668E0D91B1E3}"/>
              </a:ext>
            </a:extLst>
          </p:cNvPr>
          <p:cNvGraphicFramePr/>
          <p:nvPr>
            <p:extLst>
              <p:ext uri="{D42A27DB-BD31-4B8C-83A1-F6EECF244321}">
                <p14:modId xmlns:p14="http://schemas.microsoft.com/office/powerpoint/2010/main" val="1033525591"/>
              </p:ext>
            </p:extLst>
          </p:nvPr>
        </p:nvGraphicFramePr>
        <p:xfrm>
          <a:off x="7143750" y="1428551"/>
          <a:ext cx="4563995" cy="48768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76347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4" y="308371"/>
            <a:ext cx="2723989" cy="307777"/>
          </a:xfrm>
          <a:prstGeom prst="rect">
            <a:avLst/>
          </a:prstGeom>
          <a:noFill/>
        </p:spPr>
        <p:txBody>
          <a:bodyPr wrap="square" rtlCol="0">
            <a:spAutoFit/>
          </a:bodyPr>
          <a:lstStyle/>
          <a:p>
            <a:r>
              <a:rPr kumimoji="1" lang="ja-JP" altLang="en-US" sz="1400" b="1" dirty="0">
                <a:solidFill>
                  <a:srgbClr val="E25099"/>
                </a:solidFill>
                <a:latin typeface="Noto Sans JP" panose="020B0200000000000000" pitchFamily="50" charset="-128"/>
                <a:ea typeface="Noto Sans JP" panose="020B0200000000000000" pitchFamily="50" charset="-128"/>
              </a:rPr>
              <a:t>アサイド</a:t>
            </a:r>
            <a:r>
              <a:rPr kumimoji="1" lang="en-US" altLang="ja-JP" sz="1400" b="1" dirty="0">
                <a:solidFill>
                  <a:srgbClr val="E25099"/>
                </a:solidFill>
                <a:latin typeface="Noto Sans JP" panose="020B0200000000000000" pitchFamily="50" charset="-128"/>
                <a:ea typeface="Noto Sans JP" panose="020B0200000000000000" pitchFamily="50" charset="-128"/>
              </a:rPr>
              <a:t>ICT</a:t>
            </a:r>
            <a:r>
              <a:rPr kumimoji="1" lang="ja-JP" altLang="en-US" sz="1400" b="1" dirty="0">
                <a:solidFill>
                  <a:srgbClr val="E25099"/>
                </a:solidFill>
                <a:latin typeface="Noto Sans JP" panose="020B0200000000000000" pitchFamily="50" charset="-128"/>
                <a:ea typeface="Noto Sans JP" panose="020B0200000000000000" pitchFamily="50" charset="-128"/>
              </a:rPr>
              <a:t>が解決する課題</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610675"/>
            <a:ext cx="2005183"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救急医療の革新</a:t>
            </a:r>
          </a:p>
        </p:txBody>
      </p:sp>
      <p:cxnSp>
        <p:nvCxnSpPr>
          <p:cNvPr id="5" name="直線コネクタ 4">
            <a:extLst>
              <a:ext uri="{FF2B5EF4-FFF2-40B4-BE49-F238E27FC236}">
                <a16:creationId xmlns:a16="http://schemas.microsoft.com/office/drawing/2014/main" id="{B3789D9A-8007-0C49-679C-EAAD41D80C4B}"/>
              </a:ext>
            </a:extLst>
          </p:cNvPr>
          <p:cNvCxnSpPr>
            <a:cxnSpLocks/>
          </p:cNvCxnSpPr>
          <p:nvPr/>
        </p:nvCxnSpPr>
        <p:spPr>
          <a:xfrm>
            <a:off x="2459589" y="918467"/>
            <a:ext cx="93974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F8ADBA2F-6593-1444-4A54-8EC10253141B}"/>
              </a:ext>
            </a:extLst>
          </p:cNvPr>
          <p:cNvSpPr txBox="1"/>
          <p:nvPr/>
        </p:nvSpPr>
        <p:spPr>
          <a:xfrm>
            <a:off x="760465" y="2616446"/>
            <a:ext cx="3048407" cy="338554"/>
          </a:xfrm>
          <a:prstGeom prst="rect">
            <a:avLst/>
          </a:prstGeom>
          <a:noFill/>
        </p:spPr>
        <p:txBody>
          <a:bodyPr wrap="square">
            <a:spAutoFit/>
          </a:bodyPr>
          <a:lstStyle/>
          <a:p>
            <a:pPr algn="ctr"/>
            <a:r>
              <a:rPr lang="ja-JP" altLang="en-US" sz="1600" b="1" dirty="0">
                <a:solidFill>
                  <a:srgbClr val="E25099"/>
                </a:solidFill>
                <a:latin typeface="Noto Sans JP" panose="020B0200000000000000" pitchFamily="50" charset="-128"/>
                <a:ea typeface="Noto Sans JP" panose="020B0200000000000000" pitchFamily="50" charset="-128"/>
              </a:rPr>
              <a:t>情報の共有と即時性の向上</a:t>
            </a:r>
          </a:p>
        </p:txBody>
      </p:sp>
      <p:sp>
        <p:nvSpPr>
          <p:cNvPr id="8" name="テキスト ボックス 7">
            <a:extLst>
              <a:ext uri="{FF2B5EF4-FFF2-40B4-BE49-F238E27FC236}">
                <a16:creationId xmlns:a16="http://schemas.microsoft.com/office/drawing/2014/main" id="{6A283E07-FA86-AB1A-CD60-89184E4FD3E1}"/>
              </a:ext>
            </a:extLst>
          </p:cNvPr>
          <p:cNvSpPr txBox="1"/>
          <p:nvPr/>
        </p:nvSpPr>
        <p:spPr>
          <a:xfrm>
            <a:off x="4839923" y="2616446"/>
            <a:ext cx="2512155" cy="338554"/>
          </a:xfrm>
          <a:prstGeom prst="rect">
            <a:avLst/>
          </a:prstGeom>
          <a:noFill/>
        </p:spPr>
        <p:txBody>
          <a:bodyPr wrap="square">
            <a:spAutoFit/>
          </a:bodyPr>
          <a:lstStyle/>
          <a:p>
            <a:pPr algn="ctr"/>
            <a:r>
              <a:rPr lang="ja-JP" altLang="en-US" sz="1600" b="1" dirty="0">
                <a:solidFill>
                  <a:srgbClr val="E25099"/>
                </a:solidFill>
                <a:latin typeface="Noto Sans JP" panose="020B0200000000000000" pitchFamily="50" charset="-128"/>
                <a:ea typeface="Noto Sans JP" panose="020B0200000000000000" pitchFamily="50" charset="-128"/>
              </a:rPr>
              <a:t>予測と資源の最適化</a:t>
            </a:r>
          </a:p>
        </p:txBody>
      </p:sp>
      <p:sp>
        <p:nvSpPr>
          <p:cNvPr id="10" name="テキスト ボックス 9">
            <a:extLst>
              <a:ext uri="{FF2B5EF4-FFF2-40B4-BE49-F238E27FC236}">
                <a16:creationId xmlns:a16="http://schemas.microsoft.com/office/drawing/2014/main" id="{0647DFEA-7EDC-3929-9ADF-DB1BB32DF2FF}"/>
              </a:ext>
            </a:extLst>
          </p:cNvPr>
          <p:cNvSpPr txBox="1"/>
          <p:nvPr/>
        </p:nvSpPr>
        <p:spPr>
          <a:xfrm>
            <a:off x="8609692" y="2616446"/>
            <a:ext cx="2595282" cy="338554"/>
          </a:xfrm>
          <a:prstGeom prst="rect">
            <a:avLst/>
          </a:prstGeom>
          <a:noFill/>
        </p:spPr>
        <p:txBody>
          <a:bodyPr wrap="square">
            <a:spAutoFit/>
          </a:bodyPr>
          <a:lstStyle/>
          <a:p>
            <a:pPr algn="ctr"/>
            <a:r>
              <a:rPr lang="ja-JP" altLang="en-US" sz="1600" b="1" dirty="0">
                <a:solidFill>
                  <a:srgbClr val="E25099"/>
                </a:solidFill>
                <a:latin typeface="Noto Sans JP" panose="020B0200000000000000" pitchFamily="50" charset="-128"/>
                <a:ea typeface="Noto Sans JP" panose="020B0200000000000000" pitchFamily="50" charset="-128"/>
              </a:rPr>
              <a:t>迅速な診断支援</a:t>
            </a:r>
          </a:p>
        </p:txBody>
      </p:sp>
      <p:sp>
        <p:nvSpPr>
          <p:cNvPr id="12" name="テキスト ボックス 11">
            <a:extLst>
              <a:ext uri="{FF2B5EF4-FFF2-40B4-BE49-F238E27FC236}">
                <a16:creationId xmlns:a16="http://schemas.microsoft.com/office/drawing/2014/main" id="{128EF2B9-F786-336E-76B4-EAD53AFA9475}"/>
              </a:ext>
            </a:extLst>
          </p:cNvPr>
          <p:cNvSpPr txBox="1"/>
          <p:nvPr/>
        </p:nvSpPr>
        <p:spPr>
          <a:xfrm>
            <a:off x="8210041" y="3155170"/>
            <a:ext cx="3394584" cy="700705"/>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救急時、短時間での正確な診断が求められるが、これが困難なケースも多い。</a:t>
            </a:r>
          </a:p>
        </p:txBody>
      </p:sp>
      <p:sp>
        <p:nvSpPr>
          <p:cNvPr id="13" name="テキスト ボックス 12">
            <a:extLst>
              <a:ext uri="{FF2B5EF4-FFF2-40B4-BE49-F238E27FC236}">
                <a16:creationId xmlns:a16="http://schemas.microsoft.com/office/drawing/2014/main" id="{77CEE57F-8A80-32B9-4EE8-876C448F5A66}"/>
              </a:ext>
            </a:extLst>
          </p:cNvPr>
          <p:cNvSpPr txBox="1"/>
          <p:nvPr/>
        </p:nvSpPr>
        <p:spPr>
          <a:xfrm>
            <a:off x="8210042" y="4642975"/>
            <a:ext cx="3394584" cy="1023870"/>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画像診断や患者のデータを</a:t>
            </a:r>
            <a:r>
              <a:rPr lang="en-US" altLang="ja-JP" sz="1400" dirty="0">
                <a:latin typeface="Noto Sans JP" panose="020B0200000000000000" pitchFamily="50" charset="-128"/>
                <a:ea typeface="Noto Sans JP" panose="020B0200000000000000" pitchFamily="50" charset="-128"/>
              </a:rPr>
              <a:t>AI</a:t>
            </a:r>
            <a:r>
              <a:rPr lang="ja-JP" altLang="en-US" sz="1400" dirty="0">
                <a:latin typeface="Noto Sans JP" panose="020B0200000000000000" pitchFamily="50" charset="-128"/>
                <a:ea typeface="Noto Sans JP" panose="020B0200000000000000" pitchFamily="50" charset="-128"/>
              </a:rPr>
              <a:t>解析によってサポートし、医師の診断の精度と速度を向上させる。</a:t>
            </a:r>
          </a:p>
        </p:txBody>
      </p:sp>
      <p:sp>
        <p:nvSpPr>
          <p:cNvPr id="14" name="テキスト ボックス 13">
            <a:extLst>
              <a:ext uri="{FF2B5EF4-FFF2-40B4-BE49-F238E27FC236}">
                <a16:creationId xmlns:a16="http://schemas.microsoft.com/office/drawing/2014/main" id="{1383C7DE-4560-E721-4BEF-26EFB50348A2}"/>
              </a:ext>
            </a:extLst>
          </p:cNvPr>
          <p:cNvSpPr txBox="1"/>
          <p:nvPr/>
        </p:nvSpPr>
        <p:spPr>
          <a:xfrm>
            <a:off x="4398708" y="3147756"/>
            <a:ext cx="3394584" cy="700705"/>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救急需要の予測が難しく、適切な資源配置やスタッフィングが難しいことがある。</a:t>
            </a:r>
          </a:p>
        </p:txBody>
      </p:sp>
      <p:sp>
        <p:nvSpPr>
          <p:cNvPr id="15" name="テキスト ボックス 14">
            <a:extLst>
              <a:ext uri="{FF2B5EF4-FFF2-40B4-BE49-F238E27FC236}">
                <a16:creationId xmlns:a16="http://schemas.microsoft.com/office/drawing/2014/main" id="{B93ECB02-5F94-B30D-EA03-3B6DA94562AE}"/>
              </a:ext>
            </a:extLst>
          </p:cNvPr>
          <p:cNvSpPr txBox="1"/>
          <p:nvPr/>
        </p:nvSpPr>
        <p:spPr>
          <a:xfrm>
            <a:off x="4398709" y="4642975"/>
            <a:ext cx="3394584" cy="1023870"/>
          </a:xfrm>
          <a:prstGeom prst="rect">
            <a:avLst/>
          </a:prstGeom>
          <a:noFill/>
        </p:spPr>
        <p:txBody>
          <a:bodyPr wrap="square">
            <a:spAutoFit/>
          </a:bodyPr>
          <a:lstStyle/>
          <a:p>
            <a:pPr algn="just">
              <a:lnSpc>
                <a:spcPct val="150000"/>
              </a:lnSpc>
            </a:pPr>
            <a:r>
              <a:rPr lang="en-US" altLang="ja-JP" sz="1400" dirty="0">
                <a:latin typeface="Noto Sans JP" panose="020B0200000000000000" pitchFamily="50" charset="-128"/>
                <a:ea typeface="Noto Sans JP" panose="020B0200000000000000" pitchFamily="50" charset="-128"/>
              </a:rPr>
              <a:t>AI</a:t>
            </a:r>
            <a:r>
              <a:rPr lang="ja-JP" altLang="en-US" sz="1400" dirty="0">
                <a:latin typeface="Noto Sans JP" panose="020B0200000000000000" pitchFamily="50" charset="-128"/>
                <a:ea typeface="Noto Sans JP" panose="020B0200000000000000" pitchFamily="50" charset="-128"/>
              </a:rPr>
              <a:t>やビッグデータを利用して、事前に救急需要の予測を行い、必要な資源や人員を適切に配置する。</a:t>
            </a:r>
          </a:p>
        </p:txBody>
      </p:sp>
      <p:sp>
        <p:nvSpPr>
          <p:cNvPr id="16" name="テキスト ボックス 15">
            <a:extLst>
              <a:ext uri="{FF2B5EF4-FFF2-40B4-BE49-F238E27FC236}">
                <a16:creationId xmlns:a16="http://schemas.microsoft.com/office/drawing/2014/main" id="{04FE4538-983F-124C-D6DC-CF7F45B6D16C}"/>
              </a:ext>
            </a:extLst>
          </p:cNvPr>
          <p:cNvSpPr txBox="1"/>
          <p:nvPr/>
        </p:nvSpPr>
        <p:spPr>
          <a:xfrm>
            <a:off x="587376" y="3155170"/>
            <a:ext cx="3394584" cy="700705"/>
          </a:xfrm>
          <a:prstGeom prst="rect">
            <a:avLst/>
          </a:prstGeom>
          <a:noFill/>
        </p:spPr>
        <p:txBody>
          <a:bodyPr wrap="square">
            <a:spAutoFit/>
          </a:bodyPr>
          <a:lstStyle/>
          <a:p>
            <a:pPr algn="just">
              <a:lnSpc>
                <a:spcPct val="150000"/>
              </a:lnSpc>
            </a:pPr>
            <a:r>
              <a:rPr lang="ja-JP" altLang="en-US" sz="1400" dirty="0">
                <a:latin typeface="Noto Sans JP" panose="020B0200000000000000" pitchFamily="50" charset="-128"/>
                <a:ea typeface="Noto Sans JP" panose="020B0200000000000000" pitchFamily="50" charset="-128"/>
              </a:rPr>
              <a:t>救急時の情報伝達の遅れやミスは、患者の生命を脅かすことがあります。</a:t>
            </a:r>
          </a:p>
        </p:txBody>
      </p:sp>
      <p:sp>
        <p:nvSpPr>
          <p:cNvPr id="17" name="テキスト ボックス 16">
            <a:extLst>
              <a:ext uri="{FF2B5EF4-FFF2-40B4-BE49-F238E27FC236}">
                <a16:creationId xmlns:a16="http://schemas.microsoft.com/office/drawing/2014/main" id="{5DE17DEB-0574-E83B-C7FE-46A906BC6AF4}"/>
              </a:ext>
            </a:extLst>
          </p:cNvPr>
          <p:cNvSpPr txBox="1"/>
          <p:nvPr/>
        </p:nvSpPr>
        <p:spPr>
          <a:xfrm>
            <a:off x="587377" y="4642975"/>
            <a:ext cx="3371490" cy="1347035"/>
          </a:xfrm>
          <a:prstGeom prst="rect">
            <a:avLst/>
          </a:prstGeom>
          <a:noFill/>
        </p:spPr>
        <p:txBody>
          <a:bodyPr wrap="square">
            <a:spAutoFit/>
          </a:bodyPr>
          <a:lstStyle/>
          <a:p>
            <a:pPr algn="just">
              <a:lnSpc>
                <a:spcPct val="150000"/>
              </a:lnSpc>
            </a:pPr>
            <a:r>
              <a:rPr lang="en-US" altLang="ja-JP" sz="1400" dirty="0">
                <a:latin typeface="Noto Sans JP" panose="020B0200000000000000" pitchFamily="50" charset="-128"/>
                <a:ea typeface="Noto Sans JP" panose="020B0200000000000000" pitchFamily="50" charset="-128"/>
              </a:rPr>
              <a:t>ICT</a:t>
            </a:r>
            <a:r>
              <a:rPr lang="ja-JP" altLang="en-US" sz="1400" dirty="0">
                <a:latin typeface="Noto Sans JP" panose="020B0200000000000000" pitchFamily="50" charset="-128"/>
                <a:ea typeface="Noto Sans JP" panose="020B0200000000000000" pitchFamily="50" charset="-128"/>
              </a:rPr>
              <a:t>を用いて、患者の医療情報や救急車の位置情報をリアルタイムで共有し、即時に医療スタッフや関連する人々とのコミュニケーションを可能にする。</a:t>
            </a:r>
          </a:p>
        </p:txBody>
      </p:sp>
      <p:sp>
        <p:nvSpPr>
          <p:cNvPr id="20" name="テキスト ボックス 19">
            <a:extLst>
              <a:ext uri="{FF2B5EF4-FFF2-40B4-BE49-F238E27FC236}">
                <a16:creationId xmlns:a16="http://schemas.microsoft.com/office/drawing/2014/main" id="{E359AF06-4C38-0F1A-33E7-6AE3BAF4B1BE}"/>
              </a:ext>
            </a:extLst>
          </p:cNvPr>
          <p:cNvSpPr txBox="1"/>
          <p:nvPr/>
        </p:nvSpPr>
        <p:spPr>
          <a:xfrm>
            <a:off x="2840042" y="1582791"/>
            <a:ext cx="6572900" cy="369332"/>
          </a:xfrm>
          <a:prstGeom prst="rect">
            <a:avLst/>
          </a:prstGeom>
          <a:noFill/>
        </p:spPr>
        <p:txBody>
          <a:bodyPr wrap="square">
            <a:spAutoFit/>
          </a:bodyPr>
          <a:lstStyle/>
          <a:p>
            <a:pPr algn="ctr"/>
            <a:r>
              <a:rPr lang="en-US" altLang="ja-JP" b="1" dirty="0">
                <a:latin typeface="Noto Sans JP" panose="020B0200000000000000" pitchFamily="50" charset="-128"/>
                <a:ea typeface="Noto Sans JP" panose="020B0200000000000000" pitchFamily="50" charset="-128"/>
              </a:rPr>
              <a:t>ICT</a:t>
            </a:r>
            <a:r>
              <a:rPr lang="ja-JP" altLang="en-US" b="1" dirty="0">
                <a:latin typeface="Noto Sans JP" panose="020B0200000000000000" pitchFamily="50" charset="-128"/>
                <a:ea typeface="Noto Sans JP" panose="020B0200000000000000" pitchFamily="50" charset="-128"/>
              </a:rPr>
              <a:t>や</a:t>
            </a:r>
            <a:r>
              <a:rPr lang="en-US" altLang="ja-JP" b="1" dirty="0">
                <a:latin typeface="Noto Sans JP" panose="020B0200000000000000" pitchFamily="50" charset="-128"/>
                <a:ea typeface="Noto Sans JP" panose="020B0200000000000000" pitchFamily="50" charset="-128"/>
              </a:rPr>
              <a:t>AI</a:t>
            </a:r>
            <a:r>
              <a:rPr lang="ja-JP" altLang="en-US" b="1" dirty="0">
                <a:latin typeface="Noto Sans JP" panose="020B0200000000000000" pitchFamily="50" charset="-128"/>
                <a:ea typeface="Noto Sans JP" panose="020B0200000000000000" pitchFamily="50" charset="-128"/>
              </a:rPr>
              <a:t>の力で救急医療の課題を解決に導きます。</a:t>
            </a:r>
          </a:p>
        </p:txBody>
      </p:sp>
      <p:sp>
        <p:nvSpPr>
          <p:cNvPr id="21" name="二等辺三角形 20">
            <a:extLst>
              <a:ext uri="{FF2B5EF4-FFF2-40B4-BE49-F238E27FC236}">
                <a16:creationId xmlns:a16="http://schemas.microsoft.com/office/drawing/2014/main" id="{674AEF5E-A2B8-168D-AC8E-A923E6177A22}"/>
              </a:ext>
            </a:extLst>
          </p:cNvPr>
          <p:cNvSpPr/>
          <p:nvPr/>
        </p:nvSpPr>
        <p:spPr>
          <a:xfrm rot="10800000">
            <a:off x="1892368" y="4191236"/>
            <a:ext cx="567221" cy="228333"/>
          </a:xfrm>
          <a:prstGeom prst="triangle">
            <a:avLst/>
          </a:prstGeom>
          <a:solidFill>
            <a:srgbClr val="E250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22D3D497-9634-6CE9-CE14-EFB8660BD352}"/>
              </a:ext>
            </a:extLst>
          </p:cNvPr>
          <p:cNvSpPr/>
          <p:nvPr/>
        </p:nvSpPr>
        <p:spPr>
          <a:xfrm rot="10800000">
            <a:off x="5818909" y="4191236"/>
            <a:ext cx="567221" cy="228333"/>
          </a:xfrm>
          <a:prstGeom prst="triangle">
            <a:avLst/>
          </a:prstGeom>
          <a:solidFill>
            <a:srgbClr val="E250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47504E3B-7646-4F2E-A3E0-6A2E729A4EF6}"/>
              </a:ext>
            </a:extLst>
          </p:cNvPr>
          <p:cNvSpPr/>
          <p:nvPr/>
        </p:nvSpPr>
        <p:spPr>
          <a:xfrm rot="10800000">
            <a:off x="9554746" y="4191236"/>
            <a:ext cx="567221" cy="228333"/>
          </a:xfrm>
          <a:prstGeom prst="triangle">
            <a:avLst/>
          </a:prstGeom>
          <a:solidFill>
            <a:srgbClr val="E250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41454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10632282" y="557417"/>
            <a:ext cx="1081088" cy="307777"/>
          </a:xfrm>
          <a:prstGeom prst="rect">
            <a:avLst/>
          </a:prstGeom>
          <a:noFill/>
          <a:ln>
            <a:noFill/>
          </a:ln>
        </p:spPr>
        <p:txBody>
          <a:bodyPr wrap="square" rtlCol="0">
            <a:spAutoFit/>
          </a:bodyPr>
          <a:lstStyle/>
          <a:p>
            <a:r>
              <a:rPr kumimoji="1" lang="ja-JP" altLang="en-US" sz="1400" b="1" dirty="0">
                <a:solidFill>
                  <a:schemeClr val="tx1">
                    <a:lumMod val="50000"/>
                    <a:lumOff val="50000"/>
                  </a:schemeClr>
                </a:solidFill>
                <a:latin typeface="Noto Sans JP" panose="020B0200000000000000" pitchFamily="50" charset="-128"/>
                <a:ea typeface="Noto Sans JP" panose="020B0200000000000000" pitchFamily="50" charset="-128"/>
              </a:rPr>
              <a:t>日本の風景</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4" y="403529"/>
            <a:ext cx="4900545" cy="461665"/>
          </a:xfrm>
          <a:prstGeom prst="rect">
            <a:avLst/>
          </a:prstGeom>
          <a:noFill/>
        </p:spPr>
        <p:txBody>
          <a:bodyPr wrap="square" rtlCol="0">
            <a:spAutoFit/>
          </a:bodyPr>
          <a:lstStyle/>
          <a:p>
            <a:r>
              <a:rPr kumimoji="1" lang="ja-JP" altLang="en-US" sz="2400" b="1" dirty="0">
                <a:solidFill>
                  <a:srgbClr val="1C5BC2"/>
                </a:solidFill>
                <a:latin typeface="Noto Sans JP" panose="020B0200000000000000" pitchFamily="50" charset="-128"/>
                <a:ea typeface="Noto Sans JP" panose="020B0200000000000000" pitchFamily="50" charset="-128"/>
              </a:rPr>
              <a:t>稲作以外の水田の役割について</a:t>
            </a:r>
          </a:p>
        </p:txBody>
      </p:sp>
      <p:cxnSp>
        <p:nvCxnSpPr>
          <p:cNvPr id="5" name="直線コネクタ 4">
            <a:extLst>
              <a:ext uri="{FF2B5EF4-FFF2-40B4-BE49-F238E27FC236}">
                <a16:creationId xmlns:a16="http://schemas.microsoft.com/office/drawing/2014/main" id="{B3789D9A-8007-0C49-679C-EAAD41D80C4B}"/>
              </a:ext>
            </a:extLst>
          </p:cNvPr>
          <p:cNvCxnSpPr>
            <a:cxnSpLocks/>
          </p:cNvCxnSpPr>
          <p:nvPr/>
        </p:nvCxnSpPr>
        <p:spPr>
          <a:xfrm>
            <a:off x="4991100" y="414338"/>
            <a:ext cx="6722270" cy="0"/>
          </a:xfrm>
          <a:prstGeom prst="line">
            <a:avLst/>
          </a:prstGeom>
          <a:ln w="12700">
            <a:solidFill>
              <a:srgbClr val="1C5BC2"/>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A9041B6-32EC-14A2-7200-6A3681FF308B}"/>
              </a:ext>
            </a:extLst>
          </p:cNvPr>
          <p:cNvSpPr txBox="1"/>
          <p:nvPr/>
        </p:nvSpPr>
        <p:spPr>
          <a:xfrm>
            <a:off x="889794" y="3963910"/>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8" name="テキスト ボックス 7">
            <a:extLst>
              <a:ext uri="{FF2B5EF4-FFF2-40B4-BE49-F238E27FC236}">
                <a16:creationId xmlns:a16="http://schemas.microsoft.com/office/drawing/2014/main" id="{E0658F28-E3C2-07DA-2460-67BB98E26122}"/>
              </a:ext>
            </a:extLst>
          </p:cNvPr>
          <p:cNvSpPr txBox="1"/>
          <p:nvPr/>
        </p:nvSpPr>
        <p:spPr>
          <a:xfrm>
            <a:off x="4552950" y="3963910"/>
            <a:ext cx="3086101"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水田は雨水を一時的に保持する機能も持ち、洪水リスクの軽減や乾燥時の水源としての役割も果たします。</a:t>
            </a:r>
          </a:p>
        </p:txBody>
      </p:sp>
      <p:sp>
        <p:nvSpPr>
          <p:cNvPr id="10" name="テキスト ボックス 9">
            <a:extLst>
              <a:ext uri="{FF2B5EF4-FFF2-40B4-BE49-F238E27FC236}">
                <a16:creationId xmlns:a16="http://schemas.microsoft.com/office/drawing/2014/main" id="{FB3C6855-7B78-1FFA-3D5E-813D83E5D81F}"/>
              </a:ext>
            </a:extLst>
          </p:cNvPr>
          <p:cNvSpPr txBox="1"/>
          <p:nvPr/>
        </p:nvSpPr>
        <p:spPr>
          <a:xfrm>
            <a:off x="8216106" y="3963910"/>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古代からの田植えや収穫の風景は、日本の四季を彩る大切な情景として認識されており、多くの伝統的な行事や祭り、芸術作品にもその姿が描かれています。</a:t>
            </a:r>
          </a:p>
        </p:txBody>
      </p:sp>
      <p:grpSp>
        <p:nvGrpSpPr>
          <p:cNvPr id="14" name="グループ化 13">
            <a:extLst>
              <a:ext uri="{FF2B5EF4-FFF2-40B4-BE49-F238E27FC236}">
                <a16:creationId xmlns:a16="http://schemas.microsoft.com/office/drawing/2014/main" id="{CB69BE13-95FD-E0D3-3321-336242925DC7}"/>
              </a:ext>
            </a:extLst>
          </p:cNvPr>
          <p:cNvGrpSpPr/>
          <p:nvPr/>
        </p:nvGrpSpPr>
        <p:grpSpPr>
          <a:xfrm>
            <a:off x="1559719" y="1733550"/>
            <a:ext cx="1746250" cy="1746250"/>
            <a:chOff x="1595437" y="1733550"/>
            <a:chExt cx="1746250" cy="1746250"/>
          </a:xfrm>
        </p:grpSpPr>
        <p:sp>
          <p:nvSpPr>
            <p:cNvPr id="2" name="テキスト ボックス 1">
              <a:extLst>
                <a:ext uri="{FF2B5EF4-FFF2-40B4-BE49-F238E27FC236}">
                  <a16:creationId xmlns:a16="http://schemas.microsoft.com/office/drawing/2014/main" id="{810DBAE2-80EE-BA44-59C4-12EBD4589DEF}"/>
                </a:ext>
              </a:extLst>
            </p:cNvPr>
            <p:cNvSpPr txBox="1"/>
            <p:nvPr/>
          </p:nvSpPr>
          <p:spPr>
            <a:xfrm>
              <a:off x="1768474" y="2255938"/>
              <a:ext cx="1400176" cy="701474"/>
            </a:xfrm>
            <a:prstGeom prst="rect">
              <a:avLst/>
            </a:prstGeom>
            <a:noFill/>
          </p:spPr>
          <p:txBody>
            <a:bodyPr wrap="square">
              <a:spAutoFit/>
            </a:bodyPr>
            <a:lstStyle/>
            <a:p>
              <a:pPr algn="ctr">
                <a:lnSpc>
                  <a:spcPct val="130000"/>
                </a:lnSpc>
                <a:buClr>
                  <a:srgbClr val="3AB2CE"/>
                </a:buClr>
              </a:pPr>
              <a:r>
                <a:rPr lang="ja-JP" altLang="en-US" sz="1600" b="1" dirty="0">
                  <a:solidFill>
                    <a:srgbClr val="1C5BC2"/>
                  </a:solidFill>
                  <a:latin typeface="Noto Sans JP" panose="020B0200000000000000" pitchFamily="50" charset="-128"/>
                  <a:ea typeface="Noto Sans JP" panose="020B0200000000000000" pitchFamily="50" charset="-128"/>
                </a:rPr>
                <a:t>生態系の</a:t>
              </a:r>
              <a:br>
                <a:rPr lang="en-US" altLang="ja-JP" sz="1600" b="1" dirty="0">
                  <a:solidFill>
                    <a:srgbClr val="1C5BC2"/>
                  </a:solidFill>
                  <a:latin typeface="Noto Sans JP" panose="020B0200000000000000" pitchFamily="50" charset="-128"/>
                  <a:ea typeface="Noto Sans JP" panose="020B0200000000000000" pitchFamily="50" charset="-128"/>
                </a:rPr>
              </a:br>
              <a:r>
                <a:rPr lang="ja-JP" altLang="en-US" sz="1600" b="1" dirty="0">
                  <a:solidFill>
                    <a:srgbClr val="1C5BC2"/>
                  </a:solidFill>
                  <a:latin typeface="Noto Sans JP" panose="020B0200000000000000" pitchFamily="50" charset="-128"/>
                  <a:ea typeface="Noto Sans JP" panose="020B0200000000000000" pitchFamily="50" charset="-128"/>
                </a:rPr>
                <a:t>維持</a:t>
              </a:r>
            </a:p>
          </p:txBody>
        </p:sp>
        <p:sp>
          <p:nvSpPr>
            <p:cNvPr id="11" name="楕円 10">
              <a:extLst>
                <a:ext uri="{FF2B5EF4-FFF2-40B4-BE49-F238E27FC236}">
                  <a16:creationId xmlns:a16="http://schemas.microsoft.com/office/drawing/2014/main" id="{05020671-6D28-DDF0-EFB4-A072D8BEC5E1}"/>
                </a:ext>
              </a:extLst>
            </p:cNvPr>
            <p:cNvSpPr/>
            <p:nvPr/>
          </p:nvSpPr>
          <p:spPr>
            <a:xfrm>
              <a:off x="1595437" y="1733550"/>
              <a:ext cx="1746250" cy="1746250"/>
            </a:xfrm>
            <a:prstGeom prst="ellipse">
              <a:avLst/>
            </a:prstGeom>
            <a:noFill/>
            <a:ln>
              <a:solidFill>
                <a:srgbClr val="1C5B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5BC2"/>
                </a:solidFill>
              </a:endParaRPr>
            </a:p>
          </p:txBody>
        </p:sp>
      </p:grpSp>
      <p:grpSp>
        <p:nvGrpSpPr>
          <p:cNvPr id="15" name="グループ化 14">
            <a:extLst>
              <a:ext uri="{FF2B5EF4-FFF2-40B4-BE49-F238E27FC236}">
                <a16:creationId xmlns:a16="http://schemas.microsoft.com/office/drawing/2014/main" id="{5EB6D720-3C0E-752A-26EE-1BDB5B94F9DF}"/>
              </a:ext>
            </a:extLst>
          </p:cNvPr>
          <p:cNvGrpSpPr/>
          <p:nvPr/>
        </p:nvGrpSpPr>
        <p:grpSpPr>
          <a:xfrm>
            <a:off x="5222876" y="1733550"/>
            <a:ext cx="1746250" cy="1746250"/>
            <a:chOff x="5245100" y="1733550"/>
            <a:chExt cx="1746250" cy="1746250"/>
          </a:xfrm>
        </p:grpSpPr>
        <p:sp>
          <p:nvSpPr>
            <p:cNvPr id="7" name="テキスト ボックス 6">
              <a:extLst>
                <a:ext uri="{FF2B5EF4-FFF2-40B4-BE49-F238E27FC236}">
                  <a16:creationId xmlns:a16="http://schemas.microsoft.com/office/drawing/2014/main" id="{C5A77BEB-7CF1-9F1E-561D-23D56C349F21}"/>
                </a:ext>
              </a:extLst>
            </p:cNvPr>
            <p:cNvSpPr txBox="1"/>
            <p:nvPr/>
          </p:nvSpPr>
          <p:spPr>
            <a:xfrm>
              <a:off x="5437187" y="2255938"/>
              <a:ext cx="1362076" cy="701474"/>
            </a:xfrm>
            <a:prstGeom prst="rect">
              <a:avLst/>
            </a:prstGeom>
            <a:noFill/>
          </p:spPr>
          <p:txBody>
            <a:bodyPr wrap="square">
              <a:spAutoFit/>
            </a:bodyPr>
            <a:lstStyle/>
            <a:p>
              <a:pPr algn="ctr">
                <a:lnSpc>
                  <a:spcPct val="130000"/>
                </a:lnSpc>
                <a:buClr>
                  <a:srgbClr val="3AB2CE"/>
                </a:buClr>
              </a:pPr>
              <a:r>
                <a:rPr lang="ja-JP" altLang="en-US" sz="1600" b="1" dirty="0">
                  <a:solidFill>
                    <a:srgbClr val="1C5BC2"/>
                  </a:solidFill>
                  <a:latin typeface="Noto Sans JP" panose="020B0200000000000000" pitchFamily="50" charset="-128"/>
                  <a:ea typeface="Noto Sans JP" panose="020B0200000000000000" pitchFamily="50" charset="-128"/>
                </a:rPr>
                <a:t>水源の</a:t>
              </a:r>
              <a:br>
                <a:rPr lang="en-US" altLang="ja-JP" sz="1600" b="1" dirty="0">
                  <a:solidFill>
                    <a:srgbClr val="1C5BC2"/>
                  </a:solidFill>
                  <a:latin typeface="Noto Sans JP" panose="020B0200000000000000" pitchFamily="50" charset="-128"/>
                  <a:ea typeface="Noto Sans JP" panose="020B0200000000000000" pitchFamily="50" charset="-128"/>
                </a:rPr>
              </a:br>
              <a:r>
                <a:rPr lang="ja-JP" altLang="en-US" sz="1600" b="1" dirty="0">
                  <a:solidFill>
                    <a:srgbClr val="1C5BC2"/>
                  </a:solidFill>
                  <a:latin typeface="Noto Sans JP" panose="020B0200000000000000" pitchFamily="50" charset="-128"/>
                  <a:ea typeface="Noto Sans JP" panose="020B0200000000000000" pitchFamily="50" charset="-128"/>
                </a:rPr>
                <a:t>調整と保存</a:t>
              </a:r>
            </a:p>
          </p:txBody>
        </p:sp>
        <p:sp>
          <p:nvSpPr>
            <p:cNvPr id="12" name="楕円 11">
              <a:extLst>
                <a:ext uri="{FF2B5EF4-FFF2-40B4-BE49-F238E27FC236}">
                  <a16:creationId xmlns:a16="http://schemas.microsoft.com/office/drawing/2014/main" id="{9049EC2D-79D0-CD9A-3DF8-C083FF540591}"/>
                </a:ext>
              </a:extLst>
            </p:cNvPr>
            <p:cNvSpPr/>
            <p:nvPr/>
          </p:nvSpPr>
          <p:spPr>
            <a:xfrm>
              <a:off x="5245100" y="1733550"/>
              <a:ext cx="1746250" cy="1746250"/>
            </a:xfrm>
            <a:prstGeom prst="ellipse">
              <a:avLst/>
            </a:prstGeom>
            <a:noFill/>
            <a:ln>
              <a:solidFill>
                <a:srgbClr val="1C5B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5BC2"/>
                </a:solidFill>
              </a:endParaRPr>
            </a:p>
          </p:txBody>
        </p:sp>
      </p:grpSp>
      <p:grpSp>
        <p:nvGrpSpPr>
          <p:cNvPr id="16" name="グループ化 15">
            <a:extLst>
              <a:ext uri="{FF2B5EF4-FFF2-40B4-BE49-F238E27FC236}">
                <a16:creationId xmlns:a16="http://schemas.microsoft.com/office/drawing/2014/main" id="{0D7BD670-B093-167B-FE20-9D8A5CDA8C5E}"/>
              </a:ext>
            </a:extLst>
          </p:cNvPr>
          <p:cNvGrpSpPr/>
          <p:nvPr/>
        </p:nvGrpSpPr>
        <p:grpSpPr>
          <a:xfrm>
            <a:off x="8886032" y="1733550"/>
            <a:ext cx="1746250" cy="1746250"/>
            <a:chOff x="8921750" y="1733550"/>
            <a:chExt cx="1746250" cy="1746250"/>
          </a:xfrm>
        </p:grpSpPr>
        <p:sp>
          <p:nvSpPr>
            <p:cNvPr id="9" name="テキスト ボックス 8">
              <a:extLst>
                <a:ext uri="{FF2B5EF4-FFF2-40B4-BE49-F238E27FC236}">
                  <a16:creationId xmlns:a16="http://schemas.microsoft.com/office/drawing/2014/main" id="{1B6E56E3-79C9-26AC-98F4-AD76C3E2DE5F}"/>
                </a:ext>
              </a:extLst>
            </p:cNvPr>
            <p:cNvSpPr txBox="1"/>
            <p:nvPr/>
          </p:nvSpPr>
          <p:spPr>
            <a:xfrm>
              <a:off x="9085261" y="2255938"/>
              <a:ext cx="1419228" cy="701474"/>
            </a:xfrm>
            <a:prstGeom prst="rect">
              <a:avLst/>
            </a:prstGeom>
            <a:noFill/>
          </p:spPr>
          <p:txBody>
            <a:bodyPr wrap="square">
              <a:spAutoFit/>
            </a:bodyPr>
            <a:lstStyle/>
            <a:p>
              <a:pPr algn="ctr">
                <a:lnSpc>
                  <a:spcPct val="130000"/>
                </a:lnSpc>
                <a:buClr>
                  <a:srgbClr val="3AB2CE"/>
                </a:buClr>
              </a:pPr>
              <a:r>
                <a:rPr lang="ja-JP" altLang="en-US" sz="1600" b="1" dirty="0">
                  <a:solidFill>
                    <a:srgbClr val="1C5BC2"/>
                  </a:solidFill>
                  <a:latin typeface="Noto Sans JP" panose="020B0200000000000000" pitchFamily="50" charset="-128"/>
                  <a:ea typeface="Noto Sans JP" panose="020B0200000000000000" pitchFamily="50" charset="-128"/>
                </a:rPr>
                <a:t>風景や</a:t>
              </a:r>
              <a:br>
                <a:rPr lang="en-US" altLang="ja-JP" sz="1600" b="1" dirty="0">
                  <a:solidFill>
                    <a:srgbClr val="1C5BC2"/>
                  </a:solidFill>
                  <a:latin typeface="Noto Sans JP" panose="020B0200000000000000" pitchFamily="50" charset="-128"/>
                  <a:ea typeface="Noto Sans JP" panose="020B0200000000000000" pitchFamily="50" charset="-128"/>
                </a:rPr>
              </a:br>
              <a:r>
                <a:rPr lang="ja-JP" altLang="en-US" sz="1600" b="1" dirty="0">
                  <a:solidFill>
                    <a:srgbClr val="1C5BC2"/>
                  </a:solidFill>
                  <a:latin typeface="Noto Sans JP" panose="020B0200000000000000" pitchFamily="50" charset="-128"/>
                  <a:ea typeface="Noto Sans JP" panose="020B0200000000000000" pitchFamily="50" charset="-128"/>
                </a:rPr>
                <a:t>文化的価値</a:t>
              </a:r>
            </a:p>
          </p:txBody>
        </p:sp>
        <p:sp>
          <p:nvSpPr>
            <p:cNvPr id="13" name="楕円 12">
              <a:extLst>
                <a:ext uri="{FF2B5EF4-FFF2-40B4-BE49-F238E27FC236}">
                  <a16:creationId xmlns:a16="http://schemas.microsoft.com/office/drawing/2014/main" id="{778E723D-46E5-93B9-04E8-FD1592C15D02}"/>
                </a:ext>
              </a:extLst>
            </p:cNvPr>
            <p:cNvSpPr/>
            <p:nvPr/>
          </p:nvSpPr>
          <p:spPr>
            <a:xfrm>
              <a:off x="8921750" y="1733550"/>
              <a:ext cx="1746250" cy="1746250"/>
            </a:xfrm>
            <a:prstGeom prst="ellipse">
              <a:avLst/>
            </a:prstGeom>
            <a:noFill/>
            <a:ln>
              <a:solidFill>
                <a:srgbClr val="1C5B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5BC2"/>
                </a:solidFill>
              </a:endParaRPr>
            </a:p>
          </p:txBody>
        </p:sp>
      </p:grpSp>
      <p:cxnSp>
        <p:nvCxnSpPr>
          <p:cNvPr id="18" name="直線コネクタ 17">
            <a:extLst>
              <a:ext uri="{FF2B5EF4-FFF2-40B4-BE49-F238E27FC236}">
                <a16:creationId xmlns:a16="http://schemas.microsoft.com/office/drawing/2014/main" id="{D35A37E8-0597-64D9-5D76-98B4651FB5EA}"/>
              </a:ext>
            </a:extLst>
          </p:cNvPr>
          <p:cNvCxnSpPr>
            <a:cxnSpLocks/>
          </p:cNvCxnSpPr>
          <p:nvPr/>
        </p:nvCxnSpPr>
        <p:spPr>
          <a:xfrm>
            <a:off x="467552" y="6535738"/>
            <a:ext cx="11256896" cy="0"/>
          </a:xfrm>
          <a:prstGeom prst="line">
            <a:avLst/>
          </a:prstGeom>
          <a:ln w="12700">
            <a:solidFill>
              <a:srgbClr val="1C5B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5786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5" y="333375"/>
            <a:ext cx="2370666" cy="307777"/>
          </a:xfrm>
          <a:prstGeom prst="rect">
            <a:avLst/>
          </a:prstGeom>
          <a:noFill/>
        </p:spPr>
        <p:txBody>
          <a:bodyPr wrap="square" rtlCol="0">
            <a:spAutoFit/>
          </a:bodyPr>
          <a:lstStyle/>
          <a:p>
            <a:r>
              <a:rPr kumimoji="1" lang="en-US" altLang="ja-JP" sz="1400" b="1" dirty="0">
                <a:solidFill>
                  <a:srgbClr val="61A78B"/>
                </a:solidFill>
                <a:latin typeface="Noto Sans JP" panose="020B0200000000000000" pitchFamily="50" charset="-128"/>
                <a:ea typeface="Noto Sans JP" panose="020B0200000000000000" pitchFamily="50" charset="-128"/>
              </a:rPr>
              <a:t>About Us</a:t>
            </a:r>
            <a:endParaRPr kumimoji="1" lang="ja-JP" altLang="en-US" sz="1400" b="1" dirty="0">
              <a:solidFill>
                <a:srgbClr val="61A78B"/>
              </a:solidFill>
              <a:latin typeface="Noto Sans JP" panose="020B0200000000000000" pitchFamily="50" charset="-128"/>
              <a:ea typeface="Noto Sans JP" panose="020B0200000000000000" pitchFamily="50" charset="-128"/>
            </a:endParaRP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576446"/>
            <a:ext cx="4352306" cy="400110"/>
          </a:xfrm>
          <a:prstGeom prst="rect">
            <a:avLst/>
          </a:prstGeom>
          <a:noFill/>
        </p:spPr>
        <p:txBody>
          <a:bodyPr wrap="square" rtlCol="0">
            <a:spAutoFit/>
          </a:bodyPr>
          <a:lstStyle/>
          <a:p>
            <a:r>
              <a:rPr lang="ja-JP" altLang="en-US" sz="2000" b="1" dirty="0">
                <a:latin typeface="Noto Sans JP" panose="020B0200000000000000" pitchFamily="50" charset="-128"/>
                <a:ea typeface="Noto Sans JP" panose="020B0200000000000000" pitchFamily="50" charset="-128"/>
              </a:rPr>
              <a:t>ミライタスの</a:t>
            </a:r>
            <a:r>
              <a:rPr kumimoji="1" lang="ja-JP" altLang="en-US" sz="2000" b="1" dirty="0">
                <a:latin typeface="Noto Sans JP" panose="020B0200000000000000" pitchFamily="50" charset="-128"/>
                <a:ea typeface="Noto Sans JP" panose="020B0200000000000000" pitchFamily="50" charset="-128"/>
              </a:rPr>
              <a:t>ミッション</a:t>
            </a:r>
          </a:p>
        </p:txBody>
      </p:sp>
      <p:cxnSp>
        <p:nvCxnSpPr>
          <p:cNvPr id="5" name="直線コネクタ 4">
            <a:extLst>
              <a:ext uri="{FF2B5EF4-FFF2-40B4-BE49-F238E27FC236}">
                <a16:creationId xmlns:a16="http://schemas.microsoft.com/office/drawing/2014/main" id="{B3789D9A-8007-0C49-679C-EAAD41D80C4B}"/>
              </a:ext>
            </a:extLst>
          </p:cNvPr>
          <p:cNvCxnSpPr>
            <a:cxnSpLocks/>
          </p:cNvCxnSpPr>
          <p:nvPr/>
        </p:nvCxnSpPr>
        <p:spPr>
          <a:xfrm>
            <a:off x="3467100" y="884238"/>
            <a:ext cx="83899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D000DD2D-78A4-B74D-A80F-385524AAE1F3}"/>
              </a:ext>
            </a:extLst>
          </p:cNvPr>
          <p:cNvSpPr/>
          <p:nvPr/>
        </p:nvSpPr>
        <p:spPr>
          <a:xfrm>
            <a:off x="11317288" y="0"/>
            <a:ext cx="874712" cy="6858000"/>
          </a:xfrm>
          <a:prstGeom prst="rect">
            <a:avLst/>
          </a:prstGeom>
          <a:solidFill>
            <a:srgbClr val="309030">
              <a:alpha val="1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3435DA9-802C-1530-AC1F-0D50D1EABF4D}"/>
              </a:ext>
            </a:extLst>
          </p:cNvPr>
          <p:cNvSpPr txBox="1"/>
          <p:nvPr/>
        </p:nvSpPr>
        <p:spPr>
          <a:xfrm>
            <a:off x="1838325" y="2418834"/>
            <a:ext cx="8515350" cy="400110"/>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r>
              <a:rPr lang="ja-JP" altLang="en-US" dirty="0"/>
              <a:t>未来の喜びを増幅する、革命的なエンターテイメントを提供する。</a:t>
            </a:r>
          </a:p>
        </p:txBody>
      </p:sp>
      <p:sp>
        <p:nvSpPr>
          <p:cNvPr id="10" name="テキスト ボックス 9">
            <a:extLst>
              <a:ext uri="{FF2B5EF4-FFF2-40B4-BE49-F238E27FC236}">
                <a16:creationId xmlns:a16="http://schemas.microsoft.com/office/drawing/2014/main" id="{D84B8C83-61F3-8860-A4BE-AC2D3D5980DF}"/>
              </a:ext>
            </a:extLst>
          </p:cNvPr>
          <p:cNvSpPr txBox="1"/>
          <p:nvPr/>
        </p:nvSpPr>
        <p:spPr>
          <a:xfrm>
            <a:off x="1838325" y="3752334"/>
            <a:ext cx="7693025" cy="1347035"/>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nSpc>
                <a:spcPct val="150000"/>
              </a:lnSpc>
            </a:pPr>
            <a:r>
              <a:rPr lang="ja-JP" altLang="en-US" sz="1400" b="0" dirty="0"/>
              <a:t>我々は、新しい技術と独自のクリエイティブを組み合わせて、人々の感情に寄り添いながら未来の可能性を探求します。私たちのエンターテイメントは、喜びを増幅させ、生活に新しい感動をもたらすことを目指しています。</a:t>
            </a:r>
          </a:p>
          <a:p>
            <a:pPr>
              <a:lnSpc>
                <a:spcPct val="150000"/>
              </a:lnSpc>
            </a:pPr>
            <a:endParaRPr lang="ja-JP" altLang="en-US" sz="1400" b="0" dirty="0"/>
          </a:p>
        </p:txBody>
      </p:sp>
    </p:spTree>
    <p:extLst>
      <p:ext uri="{BB962C8B-B14F-4D97-AF65-F5344CB8AC3E}">
        <p14:creationId xmlns:p14="http://schemas.microsoft.com/office/powerpoint/2010/main" val="391910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2579348" y="2437414"/>
            <a:ext cx="9277690" cy="769441"/>
          </a:xfrm>
          <a:prstGeom prst="rect">
            <a:avLst/>
          </a:prstGeom>
          <a:noFill/>
        </p:spPr>
        <p:txBody>
          <a:bodyPr wrap="square" rtlCol="0">
            <a:spAutoFit/>
          </a:bodyPr>
          <a:lstStyle/>
          <a:p>
            <a:r>
              <a:rPr kumimoji="1" lang="ja-JP" altLang="en-US" sz="4400" b="1" dirty="0">
                <a:latin typeface="Roboto" panose="02000000000000000000" pitchFamily="2" charset="0"/>
                <a:ea typeface="Noto Sans JP" panose="020B0200000000000000" pitchFamily="50" charset="-128"/>
              </a:rPr>
              <a:t>ストレスマネジメントと</a:t>
            </a:r>
            <a:endParaRPr kumimoji="1" lang="zh-TW" altLang="en-US" sz="4400" b="1"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2590815" y="3333831"/>
            <a:ext cx="7365269" cy="76944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dirty="0"/>
              <a:t>メンタルヘルス</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2579348" y="4669421"/>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パーソナルトレーナー　／　加藤 誠人</a:t>
            </a:r>
          </a:p>
        </p:txBody>
      </p:sp>
      <p:sp>
        <p:nvSpPr>
          <p:cNvPr id="12" name="四角形: 角を丸くする 11">
            <a:extLst>
              <a:ext uri="{FF2B5EF4-FFF2-40B4-BE49-F238E27FC236}">
                <a16:creationId xmlns:a16="http://schemas.microsoft.com/office/drawing/2014/main" id="{98030124-1D1D-C0F2-B3BD-4C1C8CFB4035}"/>
              </a:ext>
            </a:extLst>
          </p:cNvPr>
          <p:cNvSpPr/>
          <p:nvPr/>
        </p:nvSpPr>
        <p:spPr>
          <a:xfrm rot="2771539">
            <a:off x="9282143" y="4909798"/>
            <a:ext cx="624101" cy="3272302"/>
          </a:xfrm>
          <a:prstGeom prst="roundRect">
            <a:avLst>
              <a:gd name="adj" fmla="val 50000"/>
            </a:avLst>
          </a:prstGeom>
          <a:solidFill>
            <a:srgbClr val="E664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四角形: 角を丸くする 12">
            <a:extLst>
              <a:ext uri="{FF2B5EF4-FFF2-40B4-BE49-F238E27FC236}">
                <a16:creationId xmlns:a16="http://schemas.microsoft.com/office/drawing/2014/main" id="{6CFED72A-985B-295F-7B73-135C2E8EBC86}"/>
              </a:ext>
            </a:extLst>
          </p:cNvPr>
          <p:cNvSpPr/>
          <p:nvPr/>
        </p:nvSpPr>
        <p:spPr>
          <a:xfrm rot="2771539">
            <a:off x="10877412" y="4486326"/>
            <a:ext cx="624101" cy="3272302"/>
          </a:xfrm>
          <a:prstGeom prst="roundRect">
            <a:avLst>
              <a:gd name="adj" fmla="val 50000"/>
            </a:avLst>
          </a:prstGeom>
          <a:solidFill>
            <a:srgbClr val="DD2B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a:extLst>
              <a:ext uri="{FF2B5EF4-FFF2-40B4-BE49-F238E27FC236}">
                <a16:creationId xmlns:a16="http://schemas.microsoft.com/office/drawing/2014/main" id="{CBC02CB1-FD97-4E10-5B03-45D61159BE76}"/>
              </a:ext>
            </a:extLst>
          </p:cNvPr>
          <p:cNvGrpSpPr/>
          <p:nvPr/>
        </p:nvGrpSpPr>
        <p:grpSpPr>
          <a:xfrm>
            <a:off x="-949579" y="-425004"/>
            <a:ext cx="4867572" cy="1047573"/>
            <a:chOff x="-633613" y="217810"/>
            <a:chExt cx="2777623" cy="1147099"/>
          </a:xfrm>
        </p:grpSpPr>
        <p:sp>
          <p:nvSpPr>
            <p:cNvPr id="16" name="四角形: 角を丸くする 15">
              <a:extLst>
                <a:ext uri="{FF2B5EF4-FFF2-40B4-BE49-F238E27FC236}">
                  <a16:creationId xmlns:a16="http://schemas.microsoft.com/office/drawing/2014/main" id="{CB7E2EAB-9F83-9F56-F0E7-BE1560E7BEF1}"/>
                </a:ext>
              </a:extLst>
            </p:cNvPr>
            <p:cNvSpPr/>
            <p:nvPr/>
          </p:nvSpPr>
          <p:spPr>
            <a:xfrm rot="2771539">
              <a:off x="-41659" y="89561"/>
              <a:ext cx="683394" cy="1867301"/>
            </a:xfrm>
            <a:prstGeom prst="roundRect">
              <a:avLst>
                <a:gd name="adj" fmla="val 50000"/>
              </a:avLst>
            </a:prstGeom>
            <a:solidFill>
              <a:srgbClr val="E664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FF81EC2-33A3-0DB4-B340-3ACCAA3C06F4}"/>
                </a:ext>
              </a:extLst>
            </p:cNvPr>
            <p:cNvSpPr/>
            <p:nvPr/>
          </p:nvSpPr>
          <p:spPr>
            <a:xfrm rot="2771539">
              <a:off x="868663" y="-374144"/>
              <a:ext cx="683394" cy="1867301"/>
            </a:xfrm>
            <a:prstGeom prst="roundRect">
              <a:avLst>
                <a:gd name="adj" fmla="val 50000"/>
              </a:avLst>
            </a:prstGeom>
            <a:solidFill>
              <a:srgbClr val="DD2B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AACFBB6-C423-228E-BA95-10A45E3807FB}"/>
              </a:ext>
            </a:extLst>
          </p:cNvPr>
          <p:cNvGrpSpPr/>
          <p:nvPr/>
        </p:nvGrpSpPr>
        <p:grpSpPr>
          <a:xfrm>
            <a:off x="2642848" y="1722966"/>
            <a:ext cx="1778153" cy="503200"/>
            <a:chOff x="1659314" y="1794934"/>
            <a:chExt cx="1778153" cy="503200"/>
          </a:xfrm>
        </p:grpSpPr>
        <p:sp>
          <p:nvSpPr>
            <p:cNvPr id="22" name="四角形: 角を丸くする 21">
              <a:extLst>
                <a:ext uri="{FF2B5EF4-FFF2-40B4-BE49-F238E27FC236}">
                  <a16:creationId xmlns:a16="http://schemas.microsoft.com/office/drawing/2014/main" id="{FD7891B2-1F22-6F2D-5F53-74CED7BD63EA}"/>
                </a:ext>
              </a:extLst>
            </p:cNvPr>
            <p:cNvSpPr/>
            <p:nvPr/>
          </p:nvSpPr>
          <p:spPr>
            <a:xfrm>
              <a:off x="1659314" y="1794934"/>
              <a:ext cx="1778153" cy="503200"/>
            </a:xfrm>
            <a:prstGeom prst="roundRect">
              <a:avLst>
                <a:gd name="adj" fmla="val 50000"/>
              </a:avLst>
            </a:prstGeom>
            <a:solidFill>
              <a:srgbClr val="DD2B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8E97AF4-7716-A81B-5431-E4F38CF392CD}"/>
                </a:ext>
              </a:extLst>
            </p:cNvPr>
            <p:cNvSpPr txBox="1"/>
            <p:nvPr/>
          </p:nvSpPr>
          <p:spPr>
            <a:xfrm>
              <a:off x="1807244" y="1815702"/>
              <a:ext cx="1482292" cy="461665"/>
            </a:xfrm>
            <a:prstGeom prst="rect">
              <a:avLst/>
            </a:prstGeom>
            <a:noFill/>
          </p:spPr>
          <p:txBody>
            <a:bodyPr wrap="square">
              <a:spAutoFit/>
            </a:bodyPr>
            <a:lstStyle/>
            <a:p>
              <a:pPr algn="ctr"/>
              <a:r>
                <a:rPr kumimoji="1" lang="ja-JP" altLang="en-US" sz="2400" b="1" dirty="0">
                  <a:solidFill>
                    <a:schemeClr val="bg1"/>
                  </a:solidFill>
                  <a:latin typeface="Roboto" panose="02000000000000000000" pitchFamily="2" charset="0"/>
                  <a:ea typeface="Noto Sans JP" panose="020B0200000000000000" pitchFamily="50" charset="-128"/>
                </a:rPr>
                <a:t>職場での</a:t>
              </a:r>
              <a:endParaRPr lang="ja-JP" altLang="en-US" sz="2400" dirty="0">
                <a:solidFill>
                  <a:schemeClr val="bg1"/>
                </a:solidFill>
              </a:endParaRPr>
            </a:p>
          </p:txBody>
        </p:sp>
      </p:grpSp>
      <p:sp>
        <p:nvSpPr>
          <p:cNvPr id="25" name="テキスト ボックス 24">
            <a:extLst>
              <a:ext uri="{FF2B5EF4-FFF2-40B4-BE49-F238E27FC236}">
                <a16:creationId xmlns:a16="http://schemas.microsoft.com/office/drawing/2014/main" id="{825FB8FD-0737-B3F3-E514-BBA900AE9865}"/>
              </a:ext>
            </a:extLst>
          </p:cNvPr>
          <p:cNvSpPr txBox="1"/>
          <p:nvPr/>
        </p:nvSpPr>
        <p:spPr>
          <a:xfrm>
            <a:off x="7423624" y="3664614"/>
            <a:ext cx="1378251"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solidFill>
                  <a:srgbClr val="DD2B95"/>
                </a:solidFill>
              </a:rPr>
              <a:t>2024.4.23</a:t>
            </a:r>
            <a:endParaRPr lang="ja-JP" altLang="en-US" sz="1800" dirty="0">
              <a:solidFill>
                <a:srgbClr val="DD2B95"/>
              </a:solidFill>
            </a:endParaRPr>
          </a:p>
        </p:txBody>
      </p:sp>
    </p:spTree>
    <p:extLst>
      <p:ext uri="{BB962C8B-B14F-4D97-AF65-F5344CB8AC3E}">
        <p14:creationId xmlns:p14="http://schemas.microsoft.com/office/powerpoint/2010/main" val="26530740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A7D473A-BB55-0139-C090-33C843E3D85F}"/>
              </a:ext>
            </a:extLst>
          </p:cNvPr>
          <p:cNvSpPr txBox="1"/>
          <p:nvPr/>
        </p:nvSpPr>
        <p:spPr>
          <a:xfrm>
            <a:off x="672970" y="2220058"/>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市場リサーチ</a:t>
            </a:r>
          </a:p>
        </p:txBody>
      </p:sp>
      <p:sp>
        <p:nvSpPr>
          <p:cNvPr id="3" name="テキスト ボックス 2">
            <a:extLst>
              <a:ext uri="{FF2B5EF4-FFF2-40B4-BE49-F238E27FC236}">
                <a16:creationId xmlns:a16="http://schemas.microsoft.com/office/drawing/2014/main" id="{9904E3FF-A4B9-5CE2-299A-5BDE71DDDB53}"/>
              </a:ext>
            </a:extLst>
          </p:cNvPr>
          <p:cNvSpPr txBox="1"/>
          <p:nvPr/>
        </p:nvSpPr>
        <p:spPr>
          <a:xfrm>
            <a:off x="3640028" y="2220058"/>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製品開発</a:t>
            </a:r>
          </a:p>
        </p:txBody>
      </p:sp>
      <p:sp>
        <p:nvSpPr>
          <p:cNvPr id="4" name="テキスト ボックス 3">
            <a:extLst>
              <a:ext uri="{FF2B5EF4-FFF2-40B4-BE49-F238E27FC236}">
                <a16:creationId xmlns:a16="http://schemas.microsoft.com/office/drawing/2014/main" id="{92189402-54F2-4531-4DE1-37C02A95A695}"/>
              </a:ext>
            </a:extLst>
          </p:cNvPr>
          <p:cNvSpPr txBox="1"/>
          <p:nvPr/>
        </p:nvSpPr>
        <p:spPr>
          <a:xfrm>
            <a:off x="6372696" y="2220058"/>
            <a:ext cx="2032380" cy="701474"/>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マーケティング戦略</a:t>
            </a:r>
            <a:endParaRPr lang="en-US" altLang="ja-JP" sz="1600" b="1" dirty="0">
              <a:latin typeface="Noto Sans JP" panose="020B0200000000000000" pitchFamily="50" charset="-128"/>
              <a:ea typeface="Noto Sans JP" panose="020B0200000000000000" pitchFamily="50" charset="-128"/>
            </a:endParaRPr>
          </a:p>
          <a:p>
            <a:pPr>
              <a:lnSpc>
                <a:spcPct val="130000"/>
              </a:lnSpc>
            </a:pPr>
            <a:r>
              <a:rPr lang="ja-JP" altLang="en-US" sz="1600" b="1" dirty="0">
                <a:latin typeface="Noto Sans JP" panose="020B0200000000000000" pitchFamily="50" charset="-128"/>
                <a:ea typeface="Noto Sans JP" panose="020B0200000000000000" pitchFamily="50" charset="-128"/>
              </a:rPr>
              <a:t>の策定</a:t>
            </a:r>
          </a:p>
        </p:txBody>
      </p:sp>
      <p:sp>
        <p:nvSpPr>
          <p:cNvPr id="6" name="テキスト ボックス 5">
            <a:extLst>
              <a:ext uri="{FF2B5EF4-FFF2-40B4-BE49-F238E27FC236}">
                <a16:creationId xmlns:a16="http://schemas.microsoft.com/office/drawing/2014/main" id="{8CB4B20B-496A-07B2-84A0-F9958AA1C368}"/>
              </a:ext>
            </a:extLst>
          </p:cNvPr>
          <p:cNvSpPr txBox="1"/>
          <p:nvPr/>
        </p:nvSpPr>
        <p:spPr>
          <a:xfrm>
            <a:off x="9574143" y="2220058"/>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販売と流通</a:t>
            </a:r>
          </a:p>
        </p:txBody>
      </p:sp>
      <p:sp>
        <p:nvSpPr>
          <p:cNvPr id="7" name="テキスト ボックス 6">
            <a:extLst>
              <a:ext uri="{FF2B5EF4-FFF2-40B4-BE49-F238E27FC236}">
                <a16:creationId xmlns:a16="http://schemas.microsoft.com/office/drawing/2014/main" id="{3803A33F-69A8-BAEC-A325-BABBDFA25C5F}"/>
              </a:ext>
            </a:extLst>
          </p:cNvPr>
          <p:cNvSpPr txBox="1"/>
          <p:nvPr/>
        </p:nvSpPr>
        <p:spPr>
          <a:xfrm>
            <a:off x="510842" y="3014653"/>
            <a:ext cx="2194508" cy="1320105"/>
          </a:xfrm>
          <a:prstGeom prst="rect">
            <a:avLst/>
          </a:prstGeom>
          <a:noFill/>
        </p:spPr>
        <p:txBody>
          <a:bodyPr wrap="square">
            <a:spAutoFit/>
          </a:bodyPr>
          <a:lstStyle/>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競合他社の分析</a:t>
            </a:r>
            <a:endParaRPr lang="en-US" altLang="ja-JP" sz="1400" b="1" dirty="0">
              <a:latin typeface="Noto Sans JP" panose="020B0200000000000000" pitchFamily="50" charset="-128"/>
              <a:ea typeface="Noto Sans JP" panose="020B0200000000000000" pitchFamily="50" charset="-128"/>
            </a:endParaRPr>
          </a:p>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ターゲット顧客の特定</a:t>
            </a:r>
            <a:endParaRPr lang="en-US" altLang="ja-JP" sz="1400" b="1" dirty="0">
              <a:latin typeface="Noto Sans JP" panose="020B0200000000000000" pitchFamily="50" charset="-128"/>
              <a:ea typeface="Noto Sans JP" panose="020B0200000000000000" pitchFamily="50" charset="-128"/>
            </a:endParaRPr>
          </a:p>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市場ニーズの理解</a:t>
            </a:r>
          </a:p>
        </p:txBody>
      </p:sp>
      <p:sp>
        <p:nvSpPr>
          <p:cNvPr id="11" name="テキスト ボックス 10">
            <a:extLst>
              <a:ext uri="{FF2B5EF4-FFF2-40B4-BE49-F238E27FC236}">
                <a16:creationId xmlns:a16="http://schemas.microsoft.com/office/drawing/2014/main" id="{0C053376-3ABE-7B0E-6FC5-881B74156357}"/>
              </a:ext>
            </a:extLst>
          </p:cNvPr>
          <p:cNvSpPr txBox="1"/>
          <p:nvPr/>
        </p:nvSpPr>
        <p:spPr>
          <a:xfrm>
            <a:off x="3471396" y="3014653"/>
            <a:ext cx="2034000"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プロトタイプの作成</a:t>
            </a:r>
            <a:endParaRPr lang="en-US" altLang="ja-JP" sz="1400" dirty="0">
              <a:solidFill>
                <a:schemeClr val="tx1"/>
              </a:solidFill>
            </a:endParaRPr>
          </a:p>
          <a:p>
            <a:pPr marL="180975" indent="-180975"/>
            <a:r>
              <a:rPr lang="ja-JP" altLang="en-US" sz="1400" dirty="0">
                <a:solidFill>
                  <a:schemeClr val="tx1"/>
                </a:solidFill>
              </a:rPr>
              <a:t>反復的なテスト</a:t>
            </a:r>
            <a:endParaRPr lang="en-US" altLang="ja-JP" sz="1400" dirty="0">
              <a:solidFill>
                <a:schemeClr val="tx1"/>
              </a:solidFill>
            </a:endParaRPr>
          </a:p>
          <a:p>
            <a:pPr marL="180975" indent="-180975"/>
            <a:r>
              <a:rPr lang="ja-JP" altLang="en-US" sz="1400" dirty="0">
                <a:solidFill>
                  <a:schemeClr val="tx1"/>
                </a:solidFill>
              </a:rPr>
              <a:t>ユーザーフィードバックの取得</a:t>
            </a:r>
          </a:p>
        </p:txBody>
      </p:sp>
      <p:sp>
        <p:nvSpPr>
          <p:cNvPr id="12" name="テキスト ボックス 11">
            <a:extLst>
              <a:ext uri="{FF2B5EF4-FFF2-40B4-BE49-F238E27FC236}">
                <a16:creationId xmlns:a16="http://schemas.microsoft.com/office/drawing/2014/main" id="{B7BB9714-8A5F-F81A-3317-04FF243D1E39}"/>
              </a:ext>
            </a:extLst>
          </p:cNvPr>
          <p:cNvSpPr txBox="1"/>
          <p:nvPr/>
        </p:nvSpPr>
        <p:spPr>
          <a:xfrm>
            <a:off x="6227759" y="3014653"/>
            <a:ext cx="2519179"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ブランディング</a:t>
            </a:r>
            <a:endParaRPr lang="en-US" altLang="ja-JP" sz="1400" dirty="0">
              <a:solidFill>
                <a:schemeClr val="tx1"/>
              </a:solidFill>
            </a:endParaRPr>
          </a:p>
          <a:p>
            <a:pPr marL="180975" indent="-180975"/>
            <a:r>
              <a:rPr lang="ja-JP" altLang="en-US" sz="1400" dirty="0">
                <a:solidFill>
                  <a:schemeClr val="tx1"/>
                </a:solidFill>
              </a:rPr>
              <a:t>広告・プロモーション戦略</a:t>
            </a:r>
            <a:endParaRPr lang="en-US" altLang="ja-JP" sz="1400" dirty="0">
              <a:solidFill>
                <a:schemeClr val="tx1"/>
              </a:solidFill>
            </a:endParaRPr>
          </a:p>
          <a:p>
            <a:pPr marL="180975" indent="-180975"/>
            <a:r>
              <a:rPr lang="ja-JP" altLang="en-US" sz="1400" dirty="0">
                <a:solidFill>
                  <a:schemeClr val="tx1"/>
                </a:solidFill>
              </a:rPr>
              <a:t>価格設定</a:t>
            </a:r>
          </a:p>
        </p:txBody>
      </p:sp>
      <p:sp>
        <p:nvSpPr>
          <p:cNvPr id="13" name="テキスト ボックス 12">
            <a:extLst>
              <a:ext uri="{FF2B5EF4-FFF2-40B4-BE49-F238E27FC236}">
                <a16:creationId xmlns:a16="http://schemas.microsoft.com/office/drawing/2014/main" id="{2FC0EA40-C990-736B-BAA3-0176A2107665}"/>
              </a:ext>
            </a:extLst>
          </p:cNvPr>
          <p:cNvSpPr txBox="1"/>
          <p:nvPr/>
        </p:nvSpPr>
        <p:spPr>
          <a:xfrm>
            <a:off x="9412015" y="3014653"/>
            <a:ext cx="2194508"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販売チャンネルの選定</a:t>
            </a:r>
            <a:endParaRPr lang="en-US" altLang="ja-JP" sz="1400" dirty="0">
              <a:solidFill>
                <a:schemeClr val="tx1"/>
              </a:solidFill>
            </a:endParaRPr>
          </a:p>
          <a:p>
            <a:pPr marL="180975" indent="-180975"/>
            <a:r>
              <a:rPr lang="ja-JP" altLang="en-US" sz="1400" dirty="0">
                <a:solidFill>
                  <a:schemeClr val="tx1"/>
                </a:solidFill>
              </a:rPr>
              <a:t>ディストリビューションパートナーとの連携</a:t>
            </a:r>
            <a:endParaRPr lang="en-US" altLang="ja-JP" sz="1400" dirty="0">
              <a:solidFill>
                <a:schemeClr val="tx1"/>
              </a:solidFill>
            </a:endParaRPr>
          </a:p>
          <a:p>
            <a:pPr marL="180975" indent="-180975"/>
            <a:r>
              <a:rPr lang="ja-JP" altLang="en-US" sz="1400" dirty="0">
                <a:solidFill>
                  <a:schemeClr val="tx1"/>
                </a:solidFill>
              </a:rPr>
              <a:t>売上分析と最適化</a:t>
            </a:r>
          </a:p>
        </p:txBody>
      </p:sp>
      <p:sp>
        <p:nvSpPr>
          <p:cNvPr id="19" name="テキスト ボックス 18">
            <a:extLst>
              <a:ext uri="{FF2B5EF4-FFF2-40B4-BE49-F238E27FC236}">
                <a16:creationId xmlns:a16="http://schemas.microsoft.com/office/drawing/2014/main" id="{6B798811-11DB-14C3-0133-296FB4FC15E4}"/>
              </a:ext>
            </a:extLst>
          </p:cNvPr>
          <p:cNvSpPr txBox="1"/>
          <p:nvPr/>
        </p:nvSpPr>
        <p:spPr>
          <a:xfrm>
            <a:off x="796648" y="5513554"/>
            <a:ext cx="10807977" cy="700705"/>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nSpc>
                <a:spcPct val="150000"/>
              </a:lnSpc>
              <a:buNone/>
            </a:pPr>
            <a:r>
              <a:rPr lang="ja-JP" altLang="en-US" b="0" dirty="0"/>
              <a:t>製品を市場に導入するには、</a:t>
            </a:r>
            <a:r>
              <a:rPr lang="en-US" altLang="ja-JP" b="0" dirty="0"/>
              <a:t>4</a:t>
            </a:r>
            <a:r>
              <a:rPr lang="ja-JP" altLang="en-US" b="0" dirty="0"/>
              <a:t>つの基本的なステップが必要です。まず市場を調査し、次に製品を開発、その後のマーケティング戦略を策定し、最後に製品を販売・流通させます。この一連のプロセスを通じて、製品は効果的に市場に展開されます。</a:t>
            </a:r>
          </a:p>
        </p:txBody>
      </p:sp>
      <p:cxnSp>
        <p:nvCxnSpPr>
          <p:cNvPr id="16" name="直線コネクタ 15">
            <a:extLst>
              <a:ext uri="{FF2B5EF4-FFF2-40B4-BE49-F238E27FC236}">
                <a16:creationId xmlns:a16="http://schemas.microsoft.com/office/drawing/2014/main" id="{8B318B8C-93FB-4337-8213-7C8E798FBF8B}"/>
              </a:ext>
            </a:extLst>
          </p:cNvPr>
          <p:cNvCxnSpPr>
            <a:cxnSpLocks/>
          </p:cNvCxnSpPr>
          <p:nvPr/>
        </p:nvCxnSpPr>
        <p:spPr>
          <a:xfrm>
            <a:off x="246592" y="333375"/>
            <a:ext cx="0" cy="6524625"/>
          </a:xfrm>
          <a:prstGeom prst="line">
            <a:avLst/>
          </a:prstGeom>
          <a:ln w="12700">
            <a:solidFill>
              <a:srgbClr val="E82059"/>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3DDC661-BBA5-E434-DE7C-0BAC6DE94D57}"/>
              </a:ext>
            </a:extLst>
          </p:cNvPr>
          <p:cNvSpPr txBox="1"/>
          <p:nvPr/>
        </p:nvSpPr>
        <p:spPr>
          <a:xfrm>
            <a:off x="410171" y="333375"/>
            <a:ext cx="2370666" cy="307777"/>
          </a:xfrm>
          <a:prstGeom prst="rect">
            <a:avLst/>
          </a:prstGeom>
          <a:noFill/>
        </p:spPr>
        <p:txBody>
          <a:bodyPr wrap="square" rtlCol="0">
            <a:spAutoFit/>
          </a:bodyPr>
          <a:lstStyle/>
          <a:p>
            <a:r>
              <a:rPr kumimoji="1" lang="en-US" altLang="ja-JP" sz="1400" b="1" dirty="0">
                <a:solidFill>
                  <a:srgbClr val="E82059"/>
                </a:solidFill>
                <a:latin typeface="Roboto" panose="02000000000000000000" pitchFamily="2" charset="0"/>
                <a:ea typeface="Roboto" panose="02000000000000000000" pitchFamily="2" charset="0"/>
              </a:rPr>
              <a:t>Part</a:t>
            </a:r>
            <a:r>
              <a:rPr lang="en-US" altLang="ja-JP" sz="1400" b="1" dirty="0">
                <a:solidFill>
                  <a:srgbClr val="E82059"/>
                </a:solidFill>
                <a:latin typeface="Roboto" panose="02000000000000000000" pitchFamily="2" charset="0"/>
                <a:ea typeface="Roboto" panose="02000000000000000000" pitchFamily="2" charset="0"/>
              </a:rPr>
              <a:t>3</a:t>
            </a:r>
            <a:endParaRPr kumimoji="1" lang="ja-JP" altLang="en-US" sz="1400" b="1" dirty="0">
              <a:solidFill>
                <a:srgbClr val="E82059"/>
              </a:solidFill>
              <a:latin typeface="Roboto" panose="02000000000000000000" pitchFamily="2" charset="0"/>
              <a:ea typeface="Noto Sans JP" panose="020B0200000000000000" pitchFamily="50" charset="-128"/>
            </a:endParaRPr>
          </a:p>
        </p:txBody>
      </p:sp>
      <p:sp>
        <p:nvSpPr>
          <p:cNvPr id="23" name="テキスト ボックス 22">
            <a:extLst>
              <a:ext uri="{FF2B5EF4-FFF2-40B4-BE49-F238E27FC236}">
                <a16:creationId xmlns:a16="http://schemas.microsoft.com/office/drawing/2014/main" id="{DE8F95FB-FF0B-9C24-4BEC-EDF065048041}"/>
              </a:ext>
            </a:extLst>
          </p:cNvPr>
          <p:cNvSpPr txBox="1"/>
          <p:nvPr/>
        </p:nvSpPr>
        <p:spPr>
          <a:xfrm>
            <a:off x="393238" y="641152"/>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新製品の市場投入プロセス</a:t>
            </a:r>
          </a:p>
        </p:txBody>
      </p:sp>
      <p:sp>
        <p:nvSpPr>
          <p:cNvPr id="24" name="直角三角形 23">
            <a:extLst>
              <a:ext uri="{FF2B5EF4-FFF2-40B4-BE49-F238E27FC236}">
                <a16:creationId xmlns:a16="http://schemas.microsoft.com/office/drawing/2014/main" id="{02354649-BFCD-5A8C-273A-909D4176862B}"/>
              </a:ext>
            </a:extLst>
          </p:cNvPr>
          <p:cNvSpPr/>
          <p:nvPr/>
        </p:nvSpPr>
        <p:spPr>
          <a:xfrm rot="13500000">
            <a:off x="2744250" y="3156211"/>
            <a:ext cx="364074" cy="364074"/>
          </a:xfrm>
          <a:custGeom>
            <a:avLst/>
            <a:gdLst>
              <a:gd name="connsiteX0" fmla="*/ 0 w 880533"/>
              <a:gd name="connsiteY0" fmla="*/ 880533 h 880533"/>
              <a:gd name="connsiteX1" fmla="*/ 0 w 880533"/>
              <a:gd name="connsiteY1" fmla="*/ 0 h 880533"/>
              <a:gd name="connsiteX2" fmla="*/ 880533 w 880533"/>
              <a:gd name="connsiteY2" fmla="*/ 880533 h 880533"/>
              <a:gd name="connsiteX3" fmla="*/ 0 w 880533"/>
              <a:gd name="connsiteY3" fmla="*/ 880533 h 880533"/>
              <a:gd name="connsiteX0" fmla="*/ 0 w 880533"/>
              <a:gd name="connsiteY0" fmla="*/ 880533 h 880533"/>
              <a:gd name="connsiteX1" fmla="*/ 0 w 880533"/>
              <a:gd name="connsiteY1" fmla="*/ 0 h 880533"/>
              <a:gd name="connsiteX2" fmla="*/ 406400 w 880533"/>
              <a:gd name="connsiteY2" fmla="*/ 389467 h 880533"/>
              <a:gd name="connsiteX3" fmla="*/ 880533 w 880533"/>
              <a:gd name="connsiteY3" fmla="*/ 880533 h 880533"/>
              <a:gd name="connsiteX4" fmla="*/ 0 w 880533"/>
              <a:gd name="connsiteY4" fmla="*/ 880533 h 880533"/>
              <a:gd name="connsiteX0" fmla="*/ 406400 w 880533"/>
              <a:gd name="connsiteY0" fmla="*/ 389467 h 880533"/>
              <a:gd name="connsiteX1" fmla="*/ 880533 w 880533"/>
              <a:gd name="connsiteY1" fmla="*/ 880533 h 880533"/>
              <a:gd name="connsiteX2" fmla="*/ 0 w 880533"/>
              <a:gd name="connsiteY2" fmla="*/ 880533 h 880533"/>
              <a:gd name="connsiteX3" fmla="*/ 0 w 880533"/>
              <a:gd name="connsiteY3" fmla="*/ 0 h 880533"/>
              <a:gd name="connsiteX4" fmla="*/ 497840 w 880533"/>
              <a:gd name="connsiteY4" fmla="*/ 480907 h 880533"/>
              <a:gd name="connsiteX0" fmla="*/ 406400 w 880533"/>
              <a:gd name="connsiteY0" fmla="*/ 389467 h 880533"/>
              <a:gd name="connsiteX1" fmla="*/ 880533 w 880533"/>
              <a:gd name="connsiteY1" fmla="*/ 880533 h 880533"/>
              <a:gd name="connsiteX2" fmla="*/ 0 w 880533"/>
              <a:gd name="connsiteY2" fmla="*/ 880533 h 880533"/>
              <a:gd name="connsiteX3" fmla="*/ 0 w 880533"/>
              <a:gd name="connsiteY3" fmla="*/ 0 h 880533"/>
              <a:gd name="connsiteX0" fmla="*/ 880533 w 880533"/>
              <a:gd name="connsiteY0" fmla="*/ 880533 h 880533"/>
              <a:gd name="connsiteX1" fmla="*/ 0 w 880533"/>
              <a:gd name="connsiteY1" fmla="*/ 880533 h 880533"/>
              <a:gd name="connsiteX2" fmla="*/ 0 w 880533"/>
              <a:gd name="connsiteY2" fmla="*/ 0 h 880533"/>
            </a:gdLst>
            <a:ahLst/>
            <a:cxnLst>
              <a:cxn ang="0">
                <a:pos x="connsiteX0" y="connsiteY0"/>
              </a:cxn>
              <a:cxn ang="0">
                <a:pos x="connsiteX1" y="connsiteY1"/>
              </a:cxn>
              <a:cxn ang="0">
                <a:pos x="connsiteX2" y="connsiteY2"/>
              </a:cxn>
            </a:cxnLst>
            <a:rect l="l" t="t" r="r" b="b"/>
            <a:pathLst>
              <a:path w="880533" h="880533">
                <a:moveTo>
                  <a:pt x="880533" y="880533"/>
                </a:moveTo>
                <a:lnTo>
                  <a:pt x="0" y="880533"/>
                </a:lnTo>
                <a:lnTo>
                  <a:pt x="0" y="0"/>
                </a:lnTo>
              </a:path>
            </a:pathLst>
          </a:custGeom>
          <a:noFill/>
          <a:ln>
            <a:solidFill>
              <a:srgbClr val="E820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3">
            <a:extLst>
              <a:ext uri="{FF2B5EF4-FFF2-40B4-BE49-F238E27FC236}">
                <a16:creationId xmlns:a16="http://schemas.microsoft.com/office/drawing/2014/main" id="{8F9C7185-9CD5-99CF-41F6-5C1569C65B43}"/>
              </a:ext>
            </a:extLst>
          </p:cNvPr>
          <p:cNvSpPr/>
          <p:nvPr/>
        </p:nvSpPr>
        <p:spPr>
          <a:xfrm rot="13500000">
            <a:off x="5563865" y="3156211"/>
            <a:ext cx="364074" cy="364074"/>
          </a:xfrm>
          <a:custGeom>
            <a:avLst/>
            <a:gdLst>
              <a:gd name="connsiteX0" fmla="*/ 0 w 880533"/>
              <a:gd name="connsiteY0" fmla="*/ 880533 h 880533"/>
              <a:gd name="connsiteX1" fmla="*/ 0 w 880533"/>
              <a:gd name="connsiteY1" fmla="*/ 0 h 880533"/>
              <a:gd name="connsiteX2" fmla="*/ 880533 w 880533"/>
              <a:gd name="connsiteY2" fmla="*/ 880533 h 880533"/>
              <a:gd name="connsiteX3" fmla="*/ 0 w 880533"/>
              <a:gd name="connsiteY3" fmla="*/ 880533 h 880533"/>
              <a:gd name="connsiteX0" fmla="*/ 0 w 880533"/>
              <a:gd name="connsiteY0" fmla="*/ 880533 h 880533"/>
              <a:gd name="connsiteX1" fmla="*/ 0 w 880533"/>
              <a:gd name="connsiteY1" fmla="*/ 0 h 880533"/>
              <a:gd name="connsiteX2" fmla="*/ 406400 w 880533"/>
              <a:gd name="connsiteY2" fmla="*/ 389467 h 880533"/>
              <a:gd name="connsiteX3" fmla="*/ 880533 w 880533"/>
              <a:gd name="connsiteY3" fmla="*/ 880533 h 880533"/>
              <a:gd name="connsiteX4" fmla="*/ 0 w 880533"/>
              <a:gd name="connsiteY4" fmla="*/ 880533 h 880533"/>
              <a:gd name="connsiteX0" fmla="*/ 406400 w 880533"/>
              <a:gd name="connsiteY0" fmla="*/ 389467 h 880533"/>
              <a:gd name="connsiteX1" fmla="*/ 880533 w 880533"/>
              <a:gd name="connsiteY1" fmla="*/ 880533 h 880533"/>
              <a:gd name="connsiteX2" fmla="*/ 0 w 880533"/>
              <a:gd name="connsiteY2" fmla="*/ 880533 h 880533"/>
              <a:gd name="connsiteX3" fmla="*/ 0 w 880533"/>
              <a:gd name="connsiteY3" fmla="*/ 0 h 880533"/>
              <a:gd name="connsiteX4" fmla="*/ 497840 w 880533"/>
              <a:gd name="connsiteY4" fmla="*/ 480907 h 880533"/>
              <a:gd name="connsiteX0" fmla="*/ 406400 w 880533"/>
              <a:gd name="connsiteY0" fmla="*/ 389467 h 880533"/>
              <a:gd name="connsiteX1" fmla="*/ 880533 w 880533"/>
              <a:gd name="connsiteY1" fmla="*/ 880533 h 880533"/>
              <a:gd name="connsiteX2" fmla="*/ 0 w 880533"/>
              <a:gd name="connsiteY2" fmla="*/ 880533 h 880533"/>
              <a:gd name="connsiteX3" fmla="*/ 0 w 880533"/>
              <a:gd name="connsiteY3" fmla="*/ 0 h 880533"/>
              <a:gd name="connsiteX0" fmla="*/ 880533 w 880533"/>
              <a:gd name="connsiteY0" fmla="*/ 880533 h 880533"/>
              <a:gd name="connsiteX1" fmla="*/ 0 w 880533"/>
              <a:gd name="connsiteY1" fmla="*/ 880533 h 880533"/>
              <a:gd name="connsiteX2" fmla="*/ 0 w 880533"/>
              <a:gd name="connsiteY2" fmla="*/ 0 h 880533"/>
            </a:gdLst>
            <a:ahLst/>
            <a:cxnLst>
              <a:cxn ang="0">
                <a:pos x="connsiteX0" y="connsiteY0"/>
              </a:cxn>
              <a:cxn ang="0">
                <a:pos x="connsiteX1" y="connsiteY1"/>
              </a:cxn>
              <a:cxn ang="0">
                <a:pos x="connsiteX2" y="connsiteY2"/>
              </a:cxn>
            </a:cxnLst>
            <a:rect l="l" t="t" r="r" b="b"/>
            <a:pathLst>
              <a:path w="880533" h="880533">
                <a:moveTo>
                  <a:pt x="880533" y="880533"/>
                </a:moveTo>
                <a:lnTo>
                  <a:pt x="0" y="880533"/>
                </a:lnTo>
                <a:lnTo>
                  <a:pt x="0" y="0"/>
                </a:lnTo>
              </a:path>
            </a:pathLst>
          </a:custGeom>
          <a:noFill/>
          <a:ln>
            <a:solidFill>
              <a:srgbClr val="E820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3">
            <a:extLst>
              <a:ext uri="{FF2B5EF4-FFF2-40B4-BE49-F238E27FC236}">
                <a16:creationId xmlns:a16="http://schemas.microsoft.com/office/drawing/2014/main" id="{D6E6E0A2-EF2E-78D7-F718-752F6B3FD1DC}"/>
              </a:ext>
            </a:extLst>
          </p:cNvPr>
          <p:cNvSpPr/>
          <p:nvPr/>
        </p:nvSpPr>
        <p:spPr>
          <a:xfrm rot="13500000">
            <a:off x="8709029" y="3156210"/>
            <a:ext cx="364074" cy="364074"/>
          </a:xfrm>
          <a:custGeom>
            <a:avLst/>
            <a:gdLst>
              <a:gd name="connsiteX0" fmla="*/ 0 w 880533"/>
              <a:gd name="connsiteY0" fmla="*/ 880533 h 880533"/>
              <a:gd name="connsiteX1" fmla="*/ 0 w 880533"/>
              <a:gd name="connsiteY1" fmla="*/ 0 h 880533"/>
              <a:gd name="connsiteX2" fmla="*/ 880533 w 880533"/>
              <a:gd name="connsiteY2" fmla="*/ 880533 h 880533"/>
              <a:gd name="connsiteX3" fmla="*/ 0 w 880533"/>
              <a:gd name="connsiteY3" fmla="*/ 880533 h 880533"/>
              <a:gd name="connsiteX0" fmla="*/ 0 w 880533"/>
              <a:gd name="connsiteY0" fmla="*/ 880533 h 880533"/>
              <a:gd name="connsiteX1" fmla="*/ 0 w 880533"/>
              <a:gd name="connsiteY1" fmla="*/ 0 h 880533"/>
              <a:gd name="connsiteX2" fmla="*/ 406400 w 880533"/>
              <a:gd name="connsiteY2" fmla="*/ 389467 h 880533"/>
              <a:gd name="connsiteX3" fmla="*/ 880533 w 880533"/>
              <a:gd name="connsiteY3" fmla="*/ 880533 h 880533"/>
              <a:gd name="connsiteX4" fmla="*/ 0 w 880533"/>
              <a:gd name="connsiteY4" fmla="*/ 880533 h 880533"/>
              <a:gd name="connsiteX0" fmla="*/ 406400 w 880533"/>
              <a:gd name="connsiteY0" fmla="*/ 389467 h 880533"/>
              <a:gd name="connsiteX1" fmla="*/ 880533 w 880533"/>
              <a:gd name="connsiteY1" fmla="*/ 880533 h 880533"/>
              <a:gd name="connsiteX2" fmla="*/ 0 w 880533"/>
              <a:gd name="connsiteY2" fmla="*/ 880533 h 880533"/>
              <a:gd name="connsiteX3" fmla="*/ 0 w 880533"/>
              <a:gd name="connsiteY3" fmla="*/ 0 h 880533"/>
              <a:gd name="connsiteX4" fmla="*/ 497840 w 880533"/>
              <a:gd name="connsiteY4" fmla="*/ 480907 h 880533"/>
              <a:gd name="connsiteX0" fmla="*/ 406400 w 880533"/>
              <a:gd name="connsiteY0" fmla="*/ 389467 h 880533"/>
              <a:gd name="connsiteX1" fmla="*/ 880533 w 880533"/>
              <a:gd name="connsiteY1" fmla="*/ 880533 h 880533"/>
              <a:gd name="connsiteX2" fmla="*/ 0 w 880533"/>
              <a:gd name="connsiteY2" fmla="*/ 880533 h 880533"/>
              <a:gd name="connsiteX3" fmla="*/ 0 w 880533"/>
              <a:gd name="connsiteY3" fmla="*/ 0 h 880533"/>
              <a:gd name="connsiteX0" fmla="*/ 880533 w 880533"/>
              <a:gd name="connsiteY0" fmla="*/ 880533 h 880533"/>
              <a:gd name="connsiteX1" fmla="*/ 0 w 880533"/>
              <a:gd name="connsiteY1" fmla="*/ 880533 h 880533"/>
              <a:gd name="connsiteX2" fmla="*/ 0 w 880533"/>
              <a:gd name="connsiteY2" fmla="*/ 0 h 880533"/>
            </a:gdLst>
            <a:ahLst/>
            <a:cxnLst>
              <a:cxn ang="0">
                <a:pos x="connsiteX0" y="connsiteY0"/>
              </a:cxn>
              <a:cxn ang="0">
                <a:pos x="connsiteX1" y="connsiteY1"/>
              </a:cxn>
              <a:cxn ang="0">
                <a:pos x="connsiteX2" y="connsiteY2"/>
              </a:cxn>
            </a:cxnLst>
            <a:rect l="l" t="t" r="r" b="b"/>
            <a:pathLst>
              <a:path w="880533" h="880533">
                <a:moveTo>
                  <a:pt x="880533" y="880533"/>
                </a:moveTo>
                <a:lnTo>
                  <a:pt x="0" y="880533"/>
                </a:lnTo>
                <a:lnTo>
                  <a:pt x="0" y="0"/>
                </a:lnTo>
              </a:path>
            </a:pathLst>
          </a:custGeom>
          <a:noFill/>
          <a:ln>
            <a:solidFill>
              <a:srgbClr val="E820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80045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CC79ED2C-45F3-34CF-E97C-6FC12AB76D2A}"/>
              </a:ext>
            </a:extLst>
          </p:cNvPr>
          <p:cNvSpPr/>
          <p:nvPr/>
        </p:nvSpPr>
        <p:spPr>
          <a:xfrm>
            <a:off x="6400802" y="1242219"/>
            <a:ext cx="5791199" cy="5364163"/>
          </a:xfrm>
          <a:custGeom>
            <a:avLst/>
            <a:gdLst>
              <a:gd name="connsiteX0" fmla="*/ 0 w 5791199"/>
              <a:gd name="connsiteY0" fmla="*/ 0 h 5364163"/>
              <a:gd name="connsiteX1" fmla="*/ 5791199 w 5791199"/>
              <a:gd name="connsiteY1" fmla="*/ 0 h 5364163"/>
              <a:gd name="connsiteX2" fmla="*/ 5791199 w 5791199"/>
              <a:gd name="connsiteY2" fmla="*/ 5364163 h 5364163"/>
              <a:gd name="connsiteX3" fmla="*/ 0 w 5791199"/>
              <a:gd name="connsiteY3" fmla="*/ 5364163 h 5364163"/>
            </a:gdLst>
            <a:ahLst/>
            <a:cxnLst>
              <a:cxn ang="0">
                <a:pos x="connsiteX0" y="connsiteY0"/>
              </a:cxn>
              <a:cxn ang="0">
                <a:pos x="connsiteX1" y="connsiteY1"/>
              </a:cxn>
              <a:cxn ang="0">
                <a:pos x="connsiteX2" y="connsiteY2"/>
              </a:cxn>
              <a:cxn ang="0">
                <a:pos x="connsiteX3" y="connsiteY3"/>
              </a:cxn>
            </a:cxnLst>
            <a:rect l="l" t="t" r="r" b="b"/>
            <a:pathLst>
              <a:path w="5791199" h="5364163">
                <a:moveTo>
                  <a:pt x="0" y="0"/>
                </a:moveTo>
                <a:lnTo>
                  <a:pt x="5791199" y="0"/>
                </a:lnTo>
                <a:lnTo>
                  <a:pt x="5791199" y="5364163"/>
                </a:lnTo>
                <a:lnTo>
                  <a:pt x="0" y="5364163"/>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四角形: 上の 2 つの角を丸める 2">
            <a:extLst>
              <a:ext uri="{FF2B5EF4-FFF2-40B4-BE49-F238E27FC236}">
                <a16:creationId xmlns:a16="http://schemas.microsoft.com/office/drawing/2014/main" id="{380798A0-DF1A-5002-F2E4-E509B4972DCA}"/>
              </a:ext>
            </a:extLst>
          </p:cNvPr>
          <p:cNvSpPr/>
          <p:nvPr/>
        </p:nvSpPr>
        <p:spPr>
          <a:xfrm rot="16200000">
            <a:off x="6956951" y="-4285090"/>
            <a:ext cx="554325" cy="9915777"/>
          </a:xfrm>
          <a:prstGeom prst="round2SameRect">
            <a:avLst>
              <a:gd name="adj1" fmla="val 12085"/>
              <a:gd name="adj2" fmla="val 0"/>
            </a:avLst>
          </a:prstGeom>
          <a:solidFill>
            <a:srgbClr val="2E30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18B379E-2F16-4BD4-5A08-C34062641921}"/>
              </a:ext>
            </a:extLst>
          </p:cNvPr>
          <p:cNvSpPr txBox="1"/>
          <p:nvPr/>
        </p:nvSpPr>
        <p:spPr>
          <a:xfrm>
            <a:off x="2479810" y="472743"/>
            <a:ext cx="3901055" cy="400110"/>
          </a:xfrm>
          <a:prstGeom prst="rect">
            <a:avLst/>
          </a:prstGeom>
          <a:noFill/>
        </p:spPr>
        <p:txBody>
          <a:bodyPr wrap="square" rtlCol="0">
            <a:spAutoFit/>
          </a:bodyPr>
          <a:lstStyle/>
          <a:p>
            <a:r>
              <a:rPr kumimoji="1" lang="ja-JP" altLang="en-US" sz="2000" b="1" dirty="0">
                <a:solidFill>
                  <a:schemeClr val="bg1"/>
                </a:solidFill>
                <a:latin typeface="Noto Sans JP" panose="020B0200000000000000" pitchFamily="50" charset="-128"/>
                <a:ea typeface="Noto Sans JP" panose="020B0200000000000000" pitchFamily="50" charset="-128"/>
              </a:rPr>
              <a:t>コンテナ船の普及</a:t>
            </a:r>
          </a:p>
        </p:txBody>
      </p:sp>
      <p:sp>
        <p:nvSpPr>
          <p:cNvPr id="2" name="四角形: 上の 2 つの角を丸める 1">
            <a:extLst>
              <a:ext uri="{FF2B5EF4-FFF2-40B4-BE49-F238E27FC236}">
                <a16:creationId xmlns:a16="http://schemas.microsoft.com/office/drawing/2014/main" id="{1CB2DA27-6153-1182-C3C7-5301F4B64118}"/>
              </a:ext>
            </a:extLst>
          </p:cNvPr>
          <p:cNvSpPr/>
          <p:nvPr/>
        </p:nvSpPr>
        <p:spPr>
          <a:xfrm rot="5400000">
            <a:off x="-86663" y="482299"/>
            <a:ext cx="554325" cy="381000"/>
          </a:xfrm>
          <a:prstGeom prst="round2SameRect">
            <a:avLst/>
          </a:prstGeom>
          <a:solidFill>
            <a:srgbClr val="2E30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B41745D-4EAC-DD2A-EBB6-9840D03A5292}"/>
              </a:ext>
            </a:extLst>
          </p:cNvPr>
          <p:cNvSpPr txBox="1"/>
          <p:nvPr/>
        </p:nvSpPr>
        <p:spPr>
          <a:xfrm>
            <a:off x="503305" y="472743"/>
            <a:ext cx="1706494" cy="400110"/>
          </a:xfrm>
          <a:prstGeom prst="rect">
            <a:avLst/>
          </a:prstGeom>
          <a:noFill/>
        </p:spPr>
        <p:txBody>
          <a:bodyPr wrap="square" rtlCol="0">
            <a:spAutoFit/>
          </a:bodyPr>
          <a:lstStyle/>
          <a:p>
            <a:pPr algn="ctr"/>
            <a:r>
              <a:rPr lang="en-US" altLang="ja-JP" sz="2000" b="1" dirty="0">
                <a:solidFill>
                  <a:srgbClr val="2E3092"/>
                </a:solidFill>
                <a:latin typeface="Roboto" panose="02000000000000000000" pitchFamily="2" charset="0"/>
                <a:ea typeface="Roboto" panose="02000000000000000000" pitchFamily="2" charset="0"/>
              </a:rPr>
              <a:t>2.</a:t>
            </a:r>
            <a:r>
              <a:rPr lang="ja-JP" altLang="en-US" sz="2000" b="1" dirty="0">
                <a:solidFill>
                  <a:srgbClr val="2E3092"/>
                </a:solidFill>
                <a:latin typeface="Noto Sans JP" panose="020B0200000000000000" pitchFamily="50" charset="-128"/>
                <a:ea typeface="Noto Sans JP" panose="020B0200000000000000" pitchFamily="50" charset="-128"/>
              </a:rPr>
              <a:t>流通の歴史</a:t>
            </a:r>
          </a:p>
        </p:txBody>
      </p:sp>
      <p:sp>
        <p:nvSpPr>
          <p:cNvPr id="7" name="テキスト ボックス 6">
            <a:extLst>
              <a:ext uri="{FF2B5EF4-FFF2-40B4-BE49-F238E27FC236}">
                <a16:creationId xmlns:a16="http://schemas.microsoft.com/office/drawing/2014/main" id="{47B87AF0-7CFF-DFD1-C098-833B255E8E26}"/>
              </a:ext>
            </a:extLst>
          </p:cNvPr>
          <p:cNvSpPr txBox="1"/>
          <p:nvPr/>
        </p:nvSpPr>
        <p:spPr>
          <a:xfrm>
            <a:off x="503305" y="1412875"/>
            <a:ext cx="5230745" cy="1167820"/>
          </a:xfrm>
          <a:prstGeom prst="rect">
            <a:avLst/>
          </a:prstGeom>
          <a:noFill/>
        </p:spPr>
        <p:txBody>
          <a:bodyPr wrap="square" rtlCol="0">
            <a:spAutoFit/>
          </a:bodyPr>
          <a:lstStyle/>
          <a:p>
            <a:pPr algn="just">
              <a:lnSpc>
                <a:spcPct val="150000"/>
              </a:lnSpc>
            </a:pPr>
            <a:r>
              <a:rPr kumimoji="1" lang="ja-JP" altLang="en-US" sz="1200" dirty="0">
                <a:latin typeface="Noto Sans JP" panose="020B0200000000000000" pitchFamily="50" charset="-128"/>
                <a:ea typeface="Noto Sans JP" panose="020B0200000000000000" pitchFamily="50" charset="-128"/>
              </a:rPr>
              <a:t>コンテナ船は、</a:t>
            </a:r>
            <a:r>
              <a:rPr kumimoji="1" lang="en-US" altLang="ja-JP" sz="1200" dirty="0">
                <a:latin typeface="Noto Sans JP" panose="020B0200000000000000" pitchFamily="50" charset="-128"/>
                <a:ea typeface="Noto Sans JP" panose="020B0200000000000000" pitchFamily="50" charset="-128"/>
              </a:rPr>
              <a:t>1950</a:t>
            </a:r>
            <a:r>
              <a:rPr kumimoji="1" lang="ja-JP" altLang="en-US" sz="1200" dirty="0">
                <a:latin typeface="Noto Sans JP" panose="020B0200000000000000" pitchFamily="50" charset="-128"/>
                <a:ea typeface="Noto Sans JP" panose="020B0200000000000000" pitchFamily="50" charset="-128"/>
              </a:rPr>
              <a:t>年代後半に登場しました。コンテナは、多くの異なる商品を</a:t>
            </a:r>
            <a:r>
              <a:rPr kumimoji="1" lang="en-US" altLang="ja-JP" sz="1200" dirty="0">
                <a:latin typeface="Noto Sans JP" panose="020B0200000000000000" pitchFamily="50" charset="-128"/>
                <a:ea typeface="Noto Sans JP" panose="020B0200000000000000" pitchFamily="50" charset="-128"/>
              </a:rPr>
              <a:t>1</a:t>
            </a:r>
            <a:r>
              <a:rPr kumimoji="1" lang="ja-JP" altLang="en-US" sz="1200" dirty="0">
                <a:latin typeface="Noto Sans JP" panose="020B0200000000000000" pitchFamily="50" charset="-128"/>
                <a:ea typeface="Noto Sans JP" panose="020B0200000000000000" pitchFamily="50" charset="-128"/>
              </a:rPr>
              <a:t>つの大きなボックスに詰めることで、効率的な輸送を実現するためのものでした。この新しい輸送方法は、積み荷の取り扱い時間を大幅に短縮し、作業の効率化とコスト削減を実現しました。</a:t>
            </a:r>
          </a:p>
        </p:txBody>
      </p:sp>
      <p:sp>
        <p:nvSpPr>
          <p:cNvPr id="9" name="テキスト ボックス 8">
            <a:extLst>
              <a:ext uri="{FF2B5EF4-FFF2-40B4-BE49-F238E27FC236}">
                <a16:creationId xmlns:a16="http://schemas.microsoft.com/office/drawing/2014/main" id="{DFB2E3AF-1A15-4585-96BE-625587703873}"/>
              </a:ext>
            </a:extLst>
          </p:cNvPr>
          <p:cNvSpPr txBox="1"/>
          <p:nvPr/>
        </p:nvSpPr>
        <p:spPr>
          <a:xfrm>
            <a:off x="1607419" y="3701850"/>
            <a:ext cx="4126631" cy="2506648"/>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just">
              <a:spcBef>
                <a:spcPts val="600"/>
              </a:spcBef>
            </a:pPr>
            <a:r>
              <a:rPr lang="ja-JP" altLang="en-US" dirty="0"/>
              <a:t>コンテナによって、荷物の損傷が少なく、荷積み・荷降ろしの時間も短縮される。</a:t>
            </a:r>
            <a:endParaRPr lang="en-US" altLang="ja-JP" dirty="0"/>
          </a:p>
          <a:p>
            <a:pPr algn="just">
              <a:spcBef>
                <a:spcPts val="600"/>
              </a:spcBef>
            </a:pPr>
            <a:r>
              <a:rPr lang="ja-JP" altLang="en-US" dirty="0"/>
              <a:t>世界中で共通のサイズや規格が使われるため、異なる輸送手段間での移動がスムーズになる。</a:t>
            </a:r>
            <a:endParaRPr lang="en-US" altLang="ja-JP" dirty="0"/>
          </a:p>
          <a:p>
            <a:pPr algn="just">
              <a:spcBef>
                <a:spcPts val="600"/>
              </a:spcBef>
            </a:pPr>
            <a:r>
              <a:rPr lang="ja-JP" altLang="en-US" dirty="0"/>
              <a:t>労働コストや時間の削減、損失や破損のリスクの低減により、輸送コスト全体が削減される。</a:t>
            </a:r>
            <a:endParaRPr lang="en-US" altLang="ja-JP" dirty="0"/>
          </a:p>
          <a:p>
            <a:pPr algn="just">
              <a:spcBef>
                <a:spcPts val="600"/>
              </a:spcBef>
            </a:pPr>
            <a:r>
              <a:rPr lang="en-US" altLang="ja-JP" dirty="0"/>
              <a:t>1</a:t>
            </a:r>
            <a:r>
              <a:rPr lang="ja-JP" altLang="en-US" dirty="0"/>
              <a:t>つのコンテナに異なる商品を混載できるため、多種多様な商品の国際輸送が容易になる。</a:t>
            </a:r>
          </a:p>
        </p:txBody>
      </p:sp>
      <p:sp>
        <p:nvSpPr>
          <p:cNvPr id="10" name="テキスト ボックス 9">
            <a:extLst>
              <a:ext uri="{FF2B5EF4-FFF2-40B4-BE49-F238E27FC236}">
                <a16:creationId xmlns:a16="http://schemas.microsoft.com/office/drawing/2014/main" id="{4D2FD254-4DB0-0AA6-235A-90D4BB0EB87C}"/>
              </a:ext>
            </a:extLst>
          </p:cNvPr>
          <p:cNvSpPr txBox="1"/>
          <p:nvPr/>
        </p:nvSpPr>
        <p:spPr>
          <a:xfrm>
            <a:off x="587375" y="3075358"/>
            <a:ext cx="2544696" cy="441104"/>
          </a:xfrm>
          <a:prstGeom prst="roundRect">
            <a:avLst/>
          </a:prstGeom>
          <a:solidFill>
            <a:srgbClr val="2E3092"/>
          </a:solidFill>
        </p:spPr>
        <p:txBody>
          <a:bodyPr wrap="square" tIns="0" bIns="72000"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ctr"/>
            <a:r>
              <a:rPr lang="ja-JP" altLang="en-US" sz="1600" b="1" dirty="0">
                <a:solidFill>
                  <a:schemeClr val="bg1"/>
                </a:solidFill>
              </a:rPr>
              <a:t>コンテナ船の普及の理由</a:t>
            </a:r>
            <a:endParaRPr lang="en-US" altLang="ja-JP" sz="1600" b="1" dirty="0">
              <a:solidFill>
                <a:schemeClr val="bg1"/>
              </a:solidFill>
            </a:endParaRPr>
          </a:p>
        </p:txBody>
      </p:sp>
      <p:sp>
        <p:nvSpPr>
          <p:cNvPr id="11" name="テキスト ボックス 10">
            <a:extLst>
              <a:ext uri="{FF2B5EF4-FFF2-40B4-BE49-F238E27FC236}">
                <a16:creationId xmlns:a16="http://schemas.microsoft.com/office/drawing/2014/main" id="{813E0A87-35E3-CB5B-5FBE-8611B105D743}"/>
              </a:ext>
            </a:extLst>
          </p:cNvPr>
          <p:cNvSpPr txBox="1"/>
          <p:nvPr/>
        </p:nvSpPr>
        <p:spPr>
          <a:xfrm>
            <a:off x="572370" y="3701850"/>
            <a:ext cx="1035050" cy="2229649"/>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spcAft>
                <a:spcPts val="600"/>
              </a:spcAft>
            </a:pPr>
            <a:r>
              <a:rPr lang="ja-JP" altLang="en-US" b="1" dirty="0">
                <a:solidFill>
                  <a:srgbClr val="2E3092"/>
                </a:solidFill>
              </a:rPr>
              <a:t>効率　</a:t>
            </a:r>
            <a:br>
              <a:rPr lang="en-US" altLang="ja-JP" b="1" dirty="0">
                <a:solidFill>
                  <a:srgbClr val="2E3092"/>
                </a:solidFill>
              </a:rPr>
            </a:br>
            <a:endParaRPr lang="ja-JP" altLang="en-US" b="1" dirty="0">
              <a:solidFill>
                <a:srgbClr val="2E3092"/>
              </a:solidFill>
            </a:endParaRPr>
          </a:p>
          <a:p>
            <a:pPr>
              <a:spcAft>
                <a:spcPts val="600"/>
              </a:spcAft>
            </a:pPr>
            <a:r>
              <a:rPr lang="ja-JP" altLang="en-US" b="1" dirty="0">
                <a:solidFill>
                  <a:srgbClr val="2E3092"/>
                </a:solidFill>
              </a:rPr>
              <a:t>標準化　</a:t>
            </a:r>
            <a:br>
              <a:rPr lang="en-US" altLang="ja-JP" b="1" dirty="0">
                <a:solidFill>
                  <a:srgbClr val="2E3092"/>
                </a:solidFill>
              </a:rPr>
            </a:br>
            <a:endParaRPr lang="en-US" altLang="ja-JP" b="1" dirty="0">
              <a:solidFill>
                <a:srgbClr val="2E3092"/>
              </a:solidFill>
            </a:endParaRPr>
          </a:p>
          <a:p>
            <a:pPr>
              <a:spcAft>
                <a:spcPts val="600"/>
              </a:spcAft>
            </a:pPr>
            <a:r>
              <a:rPr lang="ja-JP" altLang="en-US" b="1" dirty="0">
                <a:solidFill>
                  <a:srgbClr val="2E3092"/>
                </a:solidFill>
              </a:rPr>
              <a:t>コスト削減</a:t>
            </a:r>
            <a:br>
              <a:rPr lang="en-US" altLang="ja-JP" b="1" dirty="0">
                <a:solidFill>
                  <a:srgbClr val="2E3092"/>
                </a:solidFill>
              </a:rPr>
            </a:br>
            <a:endParaRPr lang="en-US" altLang="ja-JP" b="1" dirty="0">
              <a:solidFill>
                <a:srgbClr val="2E3092"/>
              </a:solidFill>
            </a:endParaRPr>
          </a:p>
          <a:p>
            <a:pPr>
              <a:spcAft>
                <a:spcPts val="600"/>
              </a:spcAft>
            </a:pPr>
            <a:r>
              <a:rPr lang="ja-JP" altLang="en-US" b="1" dirty="0">
                <a:solidFill>
                  <a:srgbClr val="2E3092"/>
                </a:solidFill>
              </a:rPr>
              <a:t>多様性</a:t>
            </a:r>
          </a:p>
        </p:txBody>
      </p:sp>
    </p:spTree>
    <p:extLst>
      <p:ext uri="{BB962C8B-B14F-4D97-AF65-F5344CB8AC3E}">
        <p14:creationId xmlns:p14="http://schemas.microsoft.com/office/powerpoint/2010/main" val="31755748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5144E35-944A-8017-2989-148354E6317B}"/>
              </a:ext>
            </a:extLst>
          </p:cNvPr>
          <p:cNvSpPr/>
          <p:nvPr/>
        </p:nvSpPr>
        <p:spPr>
          <a:xfrm>
            <a:off x="0" y="333375"/>
            <a:ext cx="2019300" cy="616587"/>
          </a:xfrm>
          <a:prstGeom prst="rect">
            <a:avLst/>
          </a:prstGeom>
          <a:solidFill>
            <a:srgbClr val="6A1B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18B379E-2F16-4BD4-5A08-C34062641921}"/>
              </a:ext>
            </a:extLst>
          </p:cNvPr>
          <p:cNvSpPr txBox="1"/>
          <p:nvPr/>
        </p:nvSpPr>
        <p:spPr>
          <a:xfrm>
            <a:off x="2478156" y="472743"/>
            <a:ext cx="3901055" cy="400110"/>
          </a:xfrm>
          <a:prstGeom prst="rect">
            <a:avLst/>
          </a:prstGeom>
          <a:noFill/>
        </p:spPr>
        <p:txBody>
          <a:bodyPr wrap="square" rtlCol="0">
            <a:spAutoFit/>
          </a:bodyPr>
          <a:lstStyle/>
          <a:p>
            <a:r>
              <a:rPr kumimoji="1" lang="en-US" altLang="ja-JP" sz="2000" b="1" dirty="0">
                <a:latin typeface="Noto Sans JP" panose="020B0200000000000000" pitchFamily="50" charset="-128"/>
                <a:ea typeface="Noto Sans JP" panose="020B0200000000000000" pitchFamily="50" charset="-128"/>
              </a:rPr>
              <a:t>2025</a:t>
            </a:r>
            <a:r>
              <a:rPr kumimoji="1" lang="ja-JP" altLang="en-US" sz="2000" b="1" dirty="0">
                <a:latin typeface="Noto Sans JP" panose="020B0200000000000000" pitchFamily="50" charset="-128"/>
                <a:ea typeface="Noto Sans JP" panose="020B0200000000000000" pitchFamily="50" charset="-128"/>
              </a:rPr>
              <a:t>年上半期の事業成長見通し</a:t>
            </a:r>
          </a:p>
        </p:txBody>
      </p:sp>
      <p:sp>
        <p:nvSpPr>
          <p:cNvPr id="4" name="テキスト ボックス 3">
            <a:extLst>
              <a:ext uri="{FF2B5EF4-FFF2-40B4-BE49-F238E27FC236}">
                <a16:creationId xmlns:a16="http://schemas.microsoft.com/office/drawing/2014/main" id="{2B41745D-4EAC-DD2A-EBB6-9840D03A5292}"/>
              </a:ext>
            </a:extLst>
          </p:cNvPr>
          <p:cNvSpPr txBox="1"/>
          <p:nvPr/>
        </p:nvSpPr>
        <p:spPr>
          <a:xfrm>
            <a:off x="458856" y="472743"/>
            <a:ext cx="1249295" cy="400110"/>
          </a:xfrm>
          <a:prstGeom prst="rect">
            <a:avLst/>
          </a:prstGeom>
          <a:noFill/>
        </p:spPr>
        <p:txBody>
          <a:bodyPr wrap="square" rtlCol="0">
            <a:spAutoFit/>
          </a:bodyPr>
          <a:lstStyle/>
          <a:p>
            <a:pPr algn="ctr"/>
            <a:r>
              <a:rPr lang="ja-JP" altLang="en-US" sz="2000" b="1" dirty="0">
                <a:solidFill>
                  <a:schemeClr val="bg1"/>
                </a:solidFill>
                <a:latin typeface="Noto Sans JP" panose="020B0200000000000000" pitchFamily="50" charset="-128"/>
                <a:ea typeface="Noto Sans JP" panose="020B0200000000000000" pitchFamily="50" charset="-128"/>
              </a:rPr>
              <a:t>成長戦略</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
        <p:nvSpPr>
          <p:cNvPr id="6" name="直角三角形 5">
            <a:extLst>
              <a:ext uri="{FF2B5EF4-FFF2-40B4-BE49-F238E27FC236}">
                <a16:creationId xmlns:a16="http://schemas.microsoft.com/office/drawing/2014/main" id="{DC1C4FE4-DD4E-0B78-9F16-E61DCE1D79DB}"/>
              </a:ext>
            </a:extLst>
          </p:cNvPr>
          <p:cNvSpPr/>
          <p:nvPr/>
        </p:nvSpPr>
        <p:spPr>
          <a:xfrm rot="5400000">
            <a:off x="1882458" y="463869"/>
            <a:ext cx="616584" cy="355599"/>
          </a:xfrm>
          <a:prstGeom prst="rtTriangle">
            <a:avLst/>
          </a:prstGeom>
          <a:solidFill>
            <a:srgbClr val="6A1B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1AED496-C03C-BDED-48CA-7F8CF46195EE}"/>
              </a:ext>
            </a:extLst>
          </p:cNvPr>
          <p:cNvSpPr txBox="1"/>
          <p:nvPr/>
        </p:nvSpPr>
        <p:spPr>
          <a:xfrm>
            <a:off x="587375" y="1711911"/>
            <a:ext cx="6096000" cy="338554"/>
          </a:xfrm>
          <a:prstGeom prst="rect">
            <a:avLst/>
          </a:prstGeom>
          <a:noFill/>
        </p:spPr>
        <p:txBody>
          <a:bodyPr wrap="square">
            <a:spAutoFit/>
          </a:bodyPr>
          <a:lstStyle/>
          <a:p>
            <a:pPr marL="177800" indent="-177800">
              <a:buClr>
                <a:srgbClr val="6A1BA5"/>
              </a:buClr>
              <a:buFont typeface="Noto Sans JP" panose="020B0200000000000000" pitchFamily="50" charset="-128"/>
              <a:buChar char="▍"/>
            </a:pPr>
            <a:r>
              <a:rPr lang="ja-JP" altLang="en-US" sz="1600" b="1" dirty="0">
                <a:latin typeface="Noto Sans JP" panose="020B0200000000000000" pitchFamily="50" charset="-128"/>
                <a:ea typeface="Noto Sans JP" panose="020B0200000000000000" pitchFamily="50" charset="-128"/>
              </a:rPr>
              <a:t>新製品の投入</a:t>
            </a:r>
          </a:p>
        </p:txBody>
      </p:sp>
      <p:sp>
        <p:nvSpPr>
          <p:cNvPr id="3" name="テキスト ボックス 2">
            <a:extLst>
              <a:ext uri="{FF2B5EF4-FFF2-40B4-BE49-F238E27FC236}">
                <a16:creationId xmlns:a16="http://schemas.microsoft.com/office/drawing/2014/main" id="{0442AFFD-3FBE-7F27-0959-B1C308E78520}"/>
              </a:ext>
            </a:extLst>
          </p:cNvPr>
          <p:cNvSpPr txBox="1"/>
          <p:nvPr/>
        </p:nvSpPr>
        <p:spPr>
          <a:xfrm>
            <a:off x="800099" y="2100056"/>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1</a:t>
            </a:r>
            <a:r>
              <a:rPr lang="ja-JP" altLang="en-US" sz="1400" dirty="0">
                <a:latin typeface="Noto Sans JP" panose="020B0200000000000000" pitchFamily="50" charset="-128"/>
                <a:ea typeface="Noto Sans JP" panose="020B0200000000000000" pitchFamily="50" charset="-128"/>
              </a:rPr>
              <a:t>四半期に新製品「</a:t>
            </a:r>
            <a:r>
              <a:rPr lang="en-US" altLang="ja-JP" sz="1400" b="1" dirty="0" err="1">
                <a:solidFill>
                  <a:srgbClr val="6A1BA5"/>
                </a:solidFill>
                <a:latin typeface="Noto Sans JP" panose="020B0200000000000000" pitchFamily="50" charset="-128"/>
                <a:ea typeface="Noto Sans JP" panose="020B0200000000000000" pitchFamily="50" charset="-128"/>
              </a:rPr>
              <a:t>Takuetsu</a:t>
            </a:r>
            <a:r>
              <a:rPr lang="en-US" altLang="ja-JP" sz="1400" b="1" dirty="0">
                <a:solidFill>
                  <a:srgbClr val="6A1BA5"/>
                </a:solidFill>
                <a:latin typeface="Noto Sans JP" panose="020B0200000000000000" pitchFamily="50" charset="-128"/>
                <a:ea typeface="Noto Sans JP" panose="020B0200000000000000" pitchFamily="50" charset="-128"/>
              </a:rPr>
              <a:t> X</a:t>
            </a:r>
            <a:r>
              <a:rPr lang="ja-JP" altLang="en-US" sz="1400" dirty="0">
                <a:latin typeface="Noto Sans JP" panose="020B0200000000000000" pitchFamily="50" charset="-128"/>
                <a:ea typeface="Noto Sans JP" panose="020B0200000000000000" pitchFamily="50" charset="-128"/>
              </a:rPr>
              <a:t>」のリリースを予定しています。</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この製品の投入により、売上の</a:t>
            </a:r>
            <a:r>
              <a:rPr lang="en-US" altLang="ja-JP" sz="1400" dirty="0">
                <a:latin typeface="Noto Sans JP" panose="020B0200000000000000" pitchFamily="50" charset="-128"/>
                <a:ea typeface="Noto Sans JP" panose="020B0200000000000000" pitchFamily="50" charset="-128"/>
              </a:rPr>
              <a:t>15%</a:t>
            </a:r>
            <a:r>
              <a:rPr lang="ja-JP" altLang="en-US" sz="1400" dirty="0">
                <a:latin typeface="Noto Sans JP" panose="020B0200000000000000" pitchFamily="50" charset="-128"/>
                <a:ea typeface="Noto Sans JP" panose="020B0200000000000000" pitchFamily="50" charset="-128"/>
              </a:rPr>
              <a:t>の増加を見込んでいます。</a:t>
            </a:r>
          </a:p>
        </p:txBody>
      </p:sp>
      <p:sp>
        <p:nvSpPr>
          <p:cNvPr id="7" name="テキスト ボックス 6">
            <a:extLst>
              <a:ext uri="{FF2B5EF4-FFF2-40B4-BE49-F238E27FC236}">
                <a16:creationId xmlns:a16="http://schemas.microsoft.com/office/drawing/2014/main" id="{A2895693-18DB-BF8F-8D79-AD0E807ACA09}"/>
              </a:ext>
            </a:extLst>
          </p:cNvPr>
          <p:cNvSpPr txBox="1"/>
          <p:nvPr/>
        </p:nvSpPr>
        <p:spPr>
          <a:xfrm>
            <a:off x="587375" y="3313043"/>
            <a:ext cx="6096000" cy="338554"/>
          </a:xfrm>
          <a:prstGeom prst="rect">
            <a:avLst/>
          </a:prstGeom>
          <a:noFill/>
        </p:spPr>
        <p:txBody>
          <a:bodyPr wrap="square">
            <a:spAutoFit/>
          </a:bodyPr>
          <a:lstStyle/>
          <a:p>
            <a:pPr marL="177800" indent="-177800">
              <a:buClr>
                <a:srgbClr val="6A1BA5"/>
              </a:buClr>
              <a:buFont typeface="Noto Sans JP" panose="020B0200000000000000" pitchFamily="50" charset="-128"/>
              <a:buChar char="▍"/>
            </a:pPr>
            <a:r>
              <a:rPr lang="ja-JP" altLang="en-US" sz="1600" b="1" dirty="0">
                <a:latin typeface="Noto Sans JP" panose="020B0200000000000000" pitchFamily="50" charset="-128"/>
                <a:ea typeface="Noto Sans JP" panose="020B0200000000000000" pitchFamily="50" charset="-128"/>
              </a:rPr>
              <a:t>海外市場への進出</a:t>
            </a:r>
          </a:p>
        </p:txBody>
      </p:sp>
      <p:sp>
        <p:nvSpPr>
          <p:cNvPr id="9" name="テキスト ボックス 8">
            <a:extLst>
              <a:ext uri="{FF2B5EF4-FFF2-40B4-BE49-F238E27FC236}">
                <a16:creationId xmlns:a16="http://schemas.microsoft.com/office/drawing/2014/main" id="{56CF2E17-3BFA-FDCD-C9A8-DB68A66062A7}"/>
              </a:ext>
            </a:extLst>
          </p:cNvPr>
          <p:cNvSpPr txBox="1"/>
          <p:nvPr/>
        </p:nvSpPr>
        <p:spPr>
          <a:xfrm>
            <a:off x="800099" y="3701188"/>
            <a:ext cx="5956301"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2</a:t>
            </a:r>
            <a:r>
              <a:rPr lang="ja-JP" altLang="en-US" sz="1400" dirty="0">
                <a:latin typeface="Noto Sans JP" panose="020B0200000000000000" pitchFamily="50" charset="-128"/>
                <a:ea typeface="Noto Sans JP" panose="020B0200000000000000" pitchFamily="50" charset="-128"/>
              </a:rPr>
              <a:t>四半期には新たに</a:t>
            </a:r>
            <a:r>
              <a:rPr lang="en-US" altLang="ja-JP" sz="1400" b="1" dirty="0">
                <a:solidFill>
                  <a:srgbClr val="6A1BA5"/>
                </a:solidFill>
                <a:latin typeface="Noto Sans JP" panose="020B0200000000000000" pitchFamily="50" charset="-128"/>
                <a:ea typeface="Noto Sans JP" panose="020B0200000000000000" pitchFamily="50" charset="-128"/>
              </a:rPr>
              <a:t>3</a:t>
            </a:r>
            <a:r>
              <a:rPr lang="ja-JP" altLang="en-US" sz="1400" b="1" dirty="0">
                <a:solidFill>
                  <a:srgbClr val="6A1BA5"/>
                </a:solidFill>
                <a:latin typeface="Noto Sans JP" panose="020B0200000000000000" pitchFamily="50" charset="-128"/>
                <a:ea typeface="Noto Sans JP" panose="020B0200000000000000" pitchFamily="50" charset="-128"/>
              </a:rPr>
              <a:t>つの国</a:t>
            </a:r>
            <a:r>
              <a:rPr lang="ja-JP" altLang="en-US" sz="1400" dirty="0">
                <a:latin typeface="Noto Sans JP" panose="020B0200000000000000" pitchFamily="50" charset="-128"/>
                <a:ea typeface="Noto Sans JP" panose="020B0200000000000000" pitchFamily="50" charset="-128"/>
              </a:rPr>
              <a:t>に進出予定。</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これにより、海外からの売上が前年比で</a:t>
            </a:r>
            <a:r>
              <a:rPr lang="en-US" altLang="ja-JP" sz="1400" dirty="0">
                <a:latin typeface="Noto Sans JP" panose="020B0200000000000000" pitchFamily="50" charset="-128"/>
                <a:ea typeface="Noto Sans JP" panose="020B0200000000000000" pitchFamily="50" charset="-128"/>
              </a:rPr>
              <a:t>25%</a:t>
            </a:r>
            <a:r>
              <a:rPr lang="ja-JP" altLang="en-US" sz="1400" dirty="0">
                <a:latin typeface="Noto Sans JP" panose="020B0200000000000000" pitchFamily="50" charset="-128"/>
                <a:ea typeface="Noto Sans JP" panose="020B0200000000000000" pitchFamily="50" charset="-128"/>
              </a:rPr>
              <a:t>増加すると予測しています。</a:t>
            </a:r>
          </a:p>
        </p:txBody>
      </p:sp>
      <p:sp>
        <p:nvSpPr>
          <p:cNvPr id="10" name="テキスト ボックス 9">
            <a:extLst>
              <a:ext uri="{FF2B5EF4-FFF2-40B4-BE49-F238E27FC236}">
                <a16:creationId xmlns:a16="http://schemas.microsoft.com/office/drawing/2014/main" id="{78AC69A9-2774-95E7-6AE0-B15F2A4BAC9F}"/>
              </a:ext>
            </a:extLst>
          </p:cNvPr>
          <p:cNvSpPr txBox="1"/>
          <p:nvPr/>
        </p:nvSpPr>
        <p:spPr>
          <a:xfrm>
            <a:off x="587375" y="4914175"/>
            <a:ext cx="6096000" cy="338554"/>
          </a:xfrm>
          <a:prstGeom prst="rect">
            <a:avLst/>
          </a:prstGeom>
          <a:noFill/>
        </p:spPr>
        <p:txBody>
          <a:bodyPr wrap="square">
            <a:spAutoFit/>
          </a:bodyPr>
          <a:lstStyle/>
          <a:p>
            <a:pPr marL="177800" indent="-177800">
              <a:buClr>
                <a:srgbClr val="6A1BA5"/>
              </a:buClr>
              <a:buFont typeface="Noto Sans JP" panose="020B0200000000000000" pitchFamily="50" charset="-128"/>
              <a:buChar char="▍"/>
            </a:pPr>
            <a:r>
              <a:rPr lang="ja-JP" altLang="en-US" sz="1600" b="1" dirty="0">
                <a:latin typeface="Noto Sans JP" panose="020B0200000000000000" pitchFamily="50" charset="-128"/>
                <a:ea typeface="Noto Sans JP" panose="020B0200000000000000" pitchFamily="50" charset="-128"/>
              </a:rPr>
              <a:t>マーケティング活動の強化</a:t>
            </a:r>
          </a:p>
        </p:txBody>
      </p:sp>
      <p:sp>
        <p:nvSpPr>
          <p:cNvPr id="11" name="テキスト ボックス 10">
            <a:extLst>
              <a:ext uri="{FF2B5EF4-FFF2-40B4-BE49-F238E27FC236}">
                <a16:creationId xmlns:a16="http://schemas.microsoft.com/office/drawing/2014/main" id="{0B96DC8A-D95C-9AD3-772D-09998156A6D9}"/>
              </a:ext>
            </a:extLst>
          </p:cNvPr>
          <p:cNvSpPr txBox="1"/>
          <p:nvPr/>
        </p:nvSpPr>
        <p:spPr>
          <a:xfrm>
            <a:off x="800099" y="5302320"/>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デジタルマーケティングの予算を</a:t>
            </a:r>
            <a:r>
              <a:rPr lang="ja-JP" altLang="en-US" sz="1400" b="1" dirty="0">
                <a:solidFill>
                  <a:srgbClr val="6A1BA5"/>
                </a:solidFill>
                <a:latin typeface="Noto Sans JP" panose="020B0200000000000000" pitchFamily="50" charset="-128"/>
                <a:ea typeface="Noto Sans JP" panose="020B0200000000000000" pitchFamily="50" charset="-128"/>
              </a:rPr>
              <a:t>前年比で</a:t>
            </a:r>
            <a:r>
              <a:rPr lang="en-US" altLang="ja-JP" sz="1400" b="1" dirty="0">
                <a:solidFill>
                  <a:srgbClr val="6A1BA5"/>
                </a:solidFill>
                <a:latin typeface="Noto Sans JP" panose="020B0200000000000000" pitchFamily="50" charset="-128"/>
                <a:ea typeface="Noto Sans JP" panose="020B0200000000000000" pitchFamily="50" charset="-128"/>
              </a:rPr>
              <a:t>30%</a:t>
            </a:r>
            <a:r>
              <a:rPr lang="ja-JP" altLang="en-US" sz="1400" b="1" dirty="0">
                <a:solidFill>
                  <a:srgbClr val="6A1BA5"/>
                </a:solidFill>
                <a:latin typeface="Noto Sans JP" panose="020B0200000000000000" pitchFamily="50" charset="-128"/>
                <a:ea typeface="Noto Sans JP" panose="020B0200000000000000" pitchFamily="50" charset="-128"/>
              </a:rPr>
              <a:t>増加</a:t>
            </a:r>
            <a:r>
              <a:rPr lang="ja-JP" altLang="en-US" sz="1400" dirty="0">
                <a:latin typeface="Noto Sans JP" panose="020B0200000000000000" pitchFamily="50" charset="-128"/>
                <a:ea typeface="Noto Sans JP" panose="020B0200000000000000" pitchFamily="50" charset="-128"/>
              </a:rPr>
              <a:t>させることで、</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ブランド認知度の向上と売上への寄与を狙います。</a:t>
            </a:r>
          </a:p>
        </p:txBody>
      </p:sp>
      <p:graphicFrame>
        <p:nvGraphicFramePr>
          <p:cNvPr id="12" name="グラフ 11">
            <a:extLst>
              <a:ext uri="{FF2B5EF4-FFF2-40B4-BE49-F238E27FC236}">
                <a16:creationId xmlns:a16="http://schemas.microsoft.com/office/drawing/2014/main" id="{6FCBE68B-8AB0-CE3D-4621-23563352E243}"/>
              </a:ext>
            </a:extLst>
          </p:cNvPr>
          <p:cNvGraphicFramePr/>
          <p:nvPr>
            <p:extLst>
              <p:ext uri="{D42A27DB-BD31-4B8C-83A1-F6EECF244321}">
                <p14:modId xmlns:p14="http://schemas.microsoft.com/office/powerpoint/2010/main" val="1063780624"/>
              </p:ext>
            </p:extLst>
          </p:nvPr>
        </p:nvGraphicFramePr>
        <p:xfrm>
          <a:off x="7143750" y="1428551"/>
          <a:ext cx="4563995" cy="4876801"/>
        </p:xfrm>
        <a:graphic>
          <a:graphicData uri="http://schemas.openxmlformats.org/drawingml/2006/chart">
            <c:chart xmlns:c="http://schemas.openxmlformats.org/drawingml/2006/chart" xmlns:r="http://schemas.openxmlformats.org/officeDocument/2006/relationships" r:id="rId2"/>
          </a:graphicData>
        </a:graphic>
      </p:graphicFrame>
      <p:sp>
        <p:nvSpPr>
          <p:cNvPr id="13" name="テキスト ボックス 12">
            <a:extLst>
              <a:ext uri="{FF2B5EF4-FFF2-40B4-BE49-F238E27FC236}">
                <a16:creationId xmlns:a16="http://schemas.microsoft.com/office/drawing/2014/main" id="{3DF17DB3-C29F-71C7-2A8F-DA466A6722C0}"/>
              </a:ext>
            </a:extLst>
          </p:cNvPr>
          <p:cNvSpPr txBox="1"/>
          <p:nvPr/>
        </p:nvSpPr>
        <p:spPr>
          <a:xfrm>
            <a:off x="7108190" y="1661422"/>
            <a:ext cx="659130" cy="255326"/>
          </a:xfrm>
          <a:prstGeom prst="rect">
            <a:avLst/>
          </a:prstGeom>
          <a:noFill/>
        </p:spPr>
        <p:txBody>
          <a:bodyPr wrap="square">
            <a:spAutoFit/>
          </a:bodyPr>
          <a:lstStyle/>
          <a:p>
            <a:pPr algn="ctr">
              <a:lnSpc>
                <a:spcPct val="150000"/>
              </a:lnSpc>
            </a:pPr>
            <a:r>
              <a:rPr lang="en-US" altLang="ja-JP" sz="800" dirty="0">
                <a:latin typeface="Noto Sans JP" panose="020B0200000000000000" pitchFamily="50" charset="-128"/>
                <a:ea typeface="Noto Sans JP" panose="020B0200000000000000" pitchFamily="50" charset="-128"/>
              </a:rPr>
              <a:t>(</a:t>
            </a:r>
            <a:r>
              <a:rPr lang="ja-JP" altLang="en-US" sz="800" dirty="0">
                <a:latin typeface="Noto Sans JP" panose="020B0200000000000000" pitchFamily="50" charset="-128"/>
                <a:ea typeface="Noto Sans JP" panose="020B0200000000000000" pitchFamily="50" charset="-128"/>
              </a:rPr>
              <a:t>億円）</a:t>
            </a:r>
          </a:p>
        </p:txBody>
      </p:sp>
    </p:spTree>
    <p:extLst>
      <p:ext uri="{BB962C8B-B14F-4D97-AF65-F5344CB8AC3E}">
        <p14:creationId xmlns:p14="http://schemas.microsoft.com/office/powerpoint/2010/main" val="26805019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2609D09-23A0-A22F-A6BF-40CC9E5EB019}"/>
              </a:ext>
            </a:extLst>
          </p:cNvPr>
          <p:cNvSpPr/>
          <p:nvPr/>
        </p:nvSpPr>
        <p:spPr>
          <a:xfrm>
            <a:off x="1854200" y="0"/>
            <a:ext cx="10337800" cy="6165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5" name="正方形/長方形 4">
            <a:extLst>
              <a:ext uri="{FF2B5EF4-FFF2-40B4-BE49-F238E27FC236}">
                <a16:creationId xmlns:a16="http://schemas.microsoft.com/office/drawing/2014/main" id="{75144E35-944A-8017-2989-148354E6317B}"/>
              </a:ext>
            </a:extLst>
          </p:cNvPr>
          <p:cNvSpPr/>
          <p:nvPr/>
        </p:nvSpPr>
        <p:spPr>
          <a:xfrm>
            <a:off x="0" y="0"/>
            <a:ext cx="3981960" cy="616587"/>
          </a:xfrm>
          <a:prstGeom prst="rect">
            <a:avLst/>
          </a:prstGeom>
          <a:solidFill>
            <a:srgbClr val="C00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D18B379E-2F16-4BD4-5A08-C34062641921}"/>
              </a:ext>
            </a:extLst>
          </p:cNvPr>
          <p:cNvSpPr txBox="1"/>
          <p:nvPr/>
        </p:nvSpPr>
        <p:spPr>
          <a:xfrm>
            <a:off x="4513817" y="139368"/>
            <a:ext cx="3901055" cy="400110"/>
          </a:xfrm>
          <a:prstGeom prst="rect">
            <a:avLst/>
          </a:prstGeom>
          <a:noFill/>
        </p:spPr>
        <p:txBody>
          <a:bodyPr wrap="square" rtlCol="0">
            <a:spAutoFit/>
          </a:bodyPr>
          <a:lstStyle/>
          <a:p>
            <a:r>
              <a:rPr kumimoji="1" lang="ja-JP" altLang="en-US" sz="2000" b="1" dirty="0">
                <a:latin typeface="游ゴシック" panose="020B0400000000000000" pitchFamily="50" charset="-128"/>
                <a:ea typeface="游ゴシック" panose="020B0400000000000000" pitchFamily="50" charset="-128"/>
              </a:rPr>
              <a:t>救急医療の革新</a:t>
            </a:r>
          </a:p>
        </p:txBody>
      </p:sp>
      <p:sp>
        <p:nvSpPr>
          <p:cNvPr id="4" name="テキスト ボックス 3">
            <a:extLst>
              <a:ext uri="{FF2B5EF4-FFF2-40B4-BE49-F238E27FC236}">
                <a16:creationId xmlns:a16="http://schemas.microsoft.com/office/drawing/2014/main" id="{2B41745D-4EAC-DD2A-EBB6-9840D03A5292}"/>
              </a:ext>
            </a:extLst>
          </p:cNvPr>
          <p:cNvSpPr txBox="1"/>
          <p:nvPr/>
        </p:nvSpPr>
        <p:spPr>
          <a:xfrm>
            <a:off x="196338" y="139368"/>
            <a:ext cx="3762529" cy="400110"/>
          </a:xfrm>
          <a:prstGeom prst="rect">
            <a:avLst/>
          </a:prstGeom>
          <a:noFill/>
        </p:spPr>
        <p:txBody>
          <a:bodyPr wrap="square" rtlCol="0">
            <a:spAutoFit/>
          </a:bodyPr>
          <a:lstStyle/>
          <a:p>
            <a:pPr algn="ctr"/>
            <a:r>
              <a:rPr lang="ja-JP" altLang="en-US" sz="2000" b="1" dirty="0">
                <a:solidFill>
                  <a:schemeClr val="bg1"/>
                </a:solidFill>
                <a:latin typeface="游ゴシック" panose="020B0400000000000000" pitchFamily="50" charset="-128"/>
                <a:ea typeface="游ゴシック" panose="020B0400000000000000" pitchFamily="50" charset="-128"/>
              </a:rPr>
              <a:t>アサイド</a:t>
            </a:r>
            <a:r>
              <a:rPr lang="en-US" altLang="ja-JP" sz="2000" b="1" dirty="0">
                <a:solidFill>
                  <a:schemeClr val="bg1"/>
                </a:solidFill>
                <a:latin typeface="游ゴシック" panose="020B0400000000000000" pitchFamily="50" charset="-128"/>
                <a:ea typeface="游ゴシック" panose="020B0400000000000000" pitchFamily="50" charset="-128"/>
              </a:rPr>
              <a:t>ICT</a:t>
            </a:r>
            <a:r>
              <a:rPr lang="ja-JP" altLang="en-US" sz="2000" b="1" dirty="0">
                <a:solidFill>
                  <a:schemeClr val="bg1"/>
                </a:solidFill>
                <a:latin typeface="游ゴシック" panose="020B0400000000000000" pitchFamily="50" charset="-128"/>
                <a:ea typeface="游ゴシック" panose="020B0400000000000000" pitchFamily="50" charset="-128"/>
              </a:rPr>
              <a:t>が解決する課題</a:t>
            </a:r>
          </a:p>
        </p:txBody>
      </p:sp>
      <p:sp>
        <p:nvSpPr>
          <p:cNvPr id="6" name="直角三角形 5">
            <a:extLst>
              <a:ext uri="{FF2B5EF4-FFF2-40B4-BE49-F238E27FC236}">
                <a16:creationId xmlns:a16="http://schemas.microsoft.com/office/drawing/2014/main" id="{DC1C4FE4-DD4E-0B78-9F16-E61DCE1D79DB}"/>
              </a:ext>
            </a:extLst>
          </p:cNvPr>
          <p:cNvSpPr/>
          <p:nvPr/>
        </p:nvSpPr>
        <p:spPr>
          <a:xfrm rot="5400000">
            <a:off x="3851467" y="130495"/>
            <a:ext cx="616584" cy="355599"/>
          </a:xfrm>
          <a:prstGeom prst="rtTriangle">
            <a:avLst/>
          </a:prstGeom>
          <a:solidFill>
            <a:srgbClr val="C00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0572CF7A-648E-AE41-7604-24A13413B8F0}"/>
              </a:ext>
            </a:extLst>
          </p:cNvPr>
          <p:cNvSpPr txBox="1"/>
          <p:nvPr/>
        </p:nvSpPr>
        <p:spPr>
          <a:xfrm>
            <a:off x="685800" y="2616446"/>
            <a:ext cx="3191933" cy="391628"/>
          </a:xfrm>
          <a:prstGeom prst="rect">
            <a:avLst/>
          </a:prstGeom>
          <a:solidFill>
            <a:srgbClr val="C00E00"/>
          </a:solidFill>
        </p:spPr>
        <p:txBody>
          <a:bodyPr wrap="square" tIns="72000" bIns="72000">
            <a:spAutoFit/>
          </a:bodyPr>
          <a:lstStyle/>
          <a:p>
            <a:pPr algn="ctr"/>
            <a:r>
              <a:rPr lang="ja-JP" altLang="en-US" sz="1600" b="1" dirty="0">
                <a:solidFill>
                  <a:schemeClr val="bg1"/>
                </a:solidFill>
                <a:latin typeface="游ゴシック" panose="020B0400000000000000" pitchFamily="50" charset="-128"/>
                <a:ea typeface="游ゴシック" panose="020B0400000000000000" pitchFamily="50" charset="-128"/>
              </a:rPr>
              <a:t>情報の共有と即時性の向上</a:t>
            </a:r>
          </a:p>
        </p:txBody>
      </p:sp>
      <p:sp>
        <p:nvSpPr>
          <p:cNvPr id="10" name="テキスト ボックス 9">
            <a:extLst>
              <a:ext uri="{FF2B5EF4-FFF2-40B4-BE49-F238E27FC236}">
                <a16:creationId xmlns:a16="http://schemas.microsoft.com/office/drawing/2014/main" id="{8257D780-B3E8-B5A9-4985-8A7A4289A8E2}"/>
              </a:ext>
            </a:extLst>
          </p:cNvPr>
          <p:cNvSpPr txBox="1"/>
          <p:nvPr/>
        </p:nvSpPr>
        <p:spPr>
          <a:xfrm>
            <a:off x="4499400" y="2616446"/>
            <a:ext cx="3193200" cy="391628"/>
          </a:xfrm>
          <a:prstGeom prst="rect">
            <a:avLst/>
          </a:prstGeom>
          <a:solidFill>
            <a:srgbClr val="C00E00"/>
          </a:solidFill>
        </p:spPr>
        <p:txBody>
          <a:bodyPr wrap="square" tIns="72000" bIns="72000">
            <a:spAutoFit/>
          </a:bodyPr>
          <a:lstStyle/>
          <a:p>
            <a:pPr algn="ctr"/>
            <a:r>
              <a:rPr lang="ja-JP" altLang="en-US" sz="1600" b="1" dirty="0">
                <a:solidFill>
                  <a:schemeClr val="bg1"/>
                </a:solidFill>
                <a:latin typeface="游ゴシック" panose="020B0400000000000000" pitchFamily="50" charset="-128"/>
                <a:ea typeface="游ゴシック" panose="020B0400000000000000" pitchFamily="50" charset="-128"/>
              </a:rPr>
              <a:t>予測と資源の最適化</a:t>
            </a:r>
          </a:p>
        </p:txBody>
      </p:sp>
      <p:sp>
        <p:nvSpPr>
          <p:cNvPr id="11" name="テキスト ボックス 10">
            <a:extLst>
              <a:ext uri="{FF2B5EF4-FFF2-40B4-BE49-F238E27FC236}">
                <a16:creationId xmlns:a16="http://schemas.microsoft.com/office/drawing/2014/main" id="{C81C426A-6160-1CA4-E93C-5A63FBDB9C2E}"/>
              </a:ext>
            </a:extLst>
          </p:cNvPr>
          <p:cNvSpPr txBox="1"/>
          <p:nvPr/>
        </p:nvSpPr>
        <p:spPr>
          <a:xfrm>
            <a:off x="8310733" y="2616446"/>
            <a:ext cx="3193200" cy="391628"/>
          </a:xfrm>
          <a:prstGeom prst="rect">
            <a:avLst/>
          </a:prstGeom>
          <a:solidFill>
            <a:srgbClr val="C00E00"/>
          </a:solidFill>
        </p:spPr>
        <p:txBody>
          <a:bodyPr wrap="square" tIns="72000" bIns="72000">
            <a:spAutoFit/>
          </a:bodyPr>
          <a:lstStyle/>
          <a:p>
            <a:pPr algn="ctr"/>
            <a:r>
              <a:rPr lang="ja-JP" altLang="en-US" sz="1600" b="1" dirty="0">
                <a:solidFill>
                  <a:schemeClr val="bg1"/>
                </a:solidFill>
                <a:latin typeface="游ゴシック" panose="020B0400000000000000" pitchFamily="50" charset="-128"/>
                <a:ea typeface="游ゴシック" panose="020B0400000000000000" pitchFamily="50" charset="-128"/>
              </a:rPr>
              <a:t>迅速な診断支援</a:t>
            </a:r>
          </a:p>
        </p:txBody>
      </p:sp>
      <p:sp>
        <p:nvSpPr>
          <p:cNvPr id="12" name="テキスト ボックス 11">
            <a:extLst>
              <a:ext uri="{FF2B5EF4-FFF2-40B4-BE49-F238E27FC236}">
                <a16:creationId xmlns:a16="http://schemas.microsoft.com/office/drawing/2014/main" id="{CF4EE9B4-BA85-8219-3B64-A60D061E5157}"/>
              </a:ext>
            </a:extLst>
          </p:cNvPr>
          <p:cNvSpPr txBox="1"/>
          <p:nvPr/>
        </p:nvSpPr>
        <p:spPr>
          <a:xfrm>
            <a:off x="8210041" y="3155170"/>
            <a:ext cx="3394584" cy="708464"/>
          </a:xfrm>
          <a:prstGeom prst="rect">
            <a:avLst/>
          </a:prstGeom>
          <a:noFill/>
        </p:spPr>
        <p:txBody>
          <a:bodyPr wrap="square">
            <a:spAutoFit/>
          </a:bodyPr>
          <a:lstStyle/>
          <a:p>
            <a:pPr algn="just">
              <a:lnSpc>
                <a:spcPct val="150000"/>
              </a:lnSpc>
            </a:pPr>
            <a:r>
              <a:rPr lang="ja-JP" altLang="en-US" sz="1400" b="1" dirty="0">
                <a:latin typeface="游ゴシック" panose="020B0400000000000000" pitchFamily="50" charset="-128"/>
                <a:ea typeface="游ゴシック" panose="020B0400000000000000" pitchFamily="50" charset="-128"/>
              </a:rPr>
              <a:t>救急時、短時間での正確な診断が求められるが、これが困難なケースも多い。</a:t>
            </a:r>
          </a:p>
        </p:txBody>
      </p:sp>
      <p:sp>
        <p:nvSpPr>
          <p:cNvPr id="13" name="テキスト ボックス 12">
            <a:extLst>
              <a:ext uri="{FF2B5EF4-FFF2-40B4-BE49-F238E27FC236}">
                <a16:creationId xmlns:a16="http://schemas.microsoft.com/office/drawing/2014/main" id="{17D914F4-DC9E-347B-4248-EFF545BA9D59}"/>
              </a:ext>
            </a:extLst>
          </p:cNvPr>
          <p:cNvSpPr txBox="1"/>
          <p:nvPr/>
        </p:nvSpPr>
        <p:spPr>
          <a:xfrm>
            <a:off x="8210041" y="4642975"/>
            <a:ext cx="3394584" cy="1023870"/>
          </a:xfrm>
          <a:prstGeom prst="rect">
            <a:avLst/>
          </a:prstGeom>
          <a:noFill/>
        </p:spPr>
        <p:txBody>
          <a:bodyPr wrap="square">
            <a:spAutoFit/>
          </a:bodyPr>
          <a:lstStyle/>
          <a:p>
            <a:pPr algn="just">
              <a:lnSpc>
                <a:spcPct val="150000"/>
              </a:lnSpc>
            </a:pPr>
            <a:r>
              <a:rPr lang="ja-JP" altLang="en-US" sz="1400" b="1" dirty="0">
                <a:latin typeface="游ゴシック" panose="020B0400000000000000" pitchFamily="50" charset="-128"/>
                <a:ea typeface="游ゴシック" panose="020B0400000000000000" pitchFamily="50" charset="-128"/>
              </a:rPr>
              <a:t>画像診断や患者のデータを</a:t>
            </a:r>
            <a:r>
              <a:rPr lang="en-US" altLang="ja-JP" sz="1400" b="1" dirty="0">
                <a:latin typeface="游ゴシック" panose="020B0400000000000000" pitchFamily="50" charset="-128"/>
                <a:ea typeface="游ゴシック" panose="020B0400000000000000" pitchFamily="50" charset="-128"/>
              </a:rPr>
              <a:t>AI</a:t>
            </a:r>
            <a:r>
              <a:rPr lang="ja-JP" altLang="en-US" sz="1400" b="1" dirty="0">
                <a:latin typeface="游ゴシック" panose="020B0400000000000000" pitchFamily="50" charset="-128"/>
                <a:ea typeface="游ゴシック" panose="020B0400000000000000" pitchFamily="50" charset="-128"/>
              </a:rPr>
              <a:t>解析によってサポートし、医師の診断の精度と速度を向上させる。</a:t>
            </a:r>
          </a:p>
        </p:txBody>
      </p:sp>
      <p:sp>
        <p:nvSpPr>
          <p:cNvPr id="14" name="テキスト ボックス 13">
            <a:extLst>
              <a:ext uri="{FF2B5EF4-FFF2-40B4-BE49-F238E27FC236}">
                <a16:creationId xmlns:a16="http://schemas.microsoft.com/office/drawing/2014/main" id="{EEB64D67-C3A0-E687-8086-B5EFF47B9FD3}"/>
              </a:ext>
            </a:extLst>
          </p:cNvPr>
          <p:cNvSpPr txBox="1"/>
          <p:nvPr/>
        </p:nvSpPr>
        <p:spPr>
          <a:xfrm>
            <a:off x="4398708" y="3147756"/>
            <a:ext cx="3394584" cy="708464"/>
          </a:xfrm>
          <a:prstGeom prst="rect">
            <a:avLst/>
          </a:prstGeom>
          <a:noFill/>
        </p:spPr>
        <p:txBody>
          <a:bodyPr wrap="square">
            <a:spAutoFit/>
          </a:bodyPr>
          <a:lstStyle/>
          <a:p>
            <a:pPr algn="just">
              <a:lnSpc>
                <a:spcPct val="150000"/>
              </a:lnSpc>
            </a:pPr>
            <a:r>
              <a:rPr lang="ja-JP" altLang="en-US" sz="1400" b="1" dirty="0">
                <a:latin typeface="游ゴシック" panose="020B0400000000000000" pitchFamily="50" charset="-128"/>
                <a:ea typeface="游ゴシック" panose="020B0400000000000000" pitchFamily="50" charset="-128"/>
              </a:rPr>
              <a:t>救急需要の予測が難しく、適切な資源配置やスタッフィングが難しいことがある。</a:t>
            </a:r>
          </a:p>
        </p:txBody>
      </p:sp>
      <p:sp>
        <p:nvSpPr>
          <p:cNvPr id="15" name="テキスト ボックス 14">
            <a:extLst>
              <a:ext uri="{FF2B5EF4-FFF2-40B4-BE49-F238E27FC236}">
                <a16:creationId xmlns:a16="http://schemas.microsoft.com/office/drawing/2014/main" id="{08A6E6ED-DC3B-7FFA-5BAE-6182BA1232D3}"/>
              </a:ext>
            </a:extLst>
          </p:cNvPr>
          <p:cNvSpPr txBox="1"/>
          <p:nvPr/>
        </p:nvSpPr>
        <p:spPr>
          <a:xfrm>
            <a:off x="4398708" y="4642975"/>
            <a:ext cx="3394584" cy="1023870"/>
          </a:xfrm>
          <a:prstGeom prst="rect">
            <a:avLst/>
          </a:prstGeom>
          <a:noFill/>
        </p:spPr>
        <p:txBody>
          <a:bodyPr wrap="square">
            <a:spAutoFit/>
          </a:bodyPr>
          <a:lstStyle/>
          <a:p>
            <a:pPr algn="just">
              <a:lnSpc>
                <a:spcPct val="150000"/>
              </a:lnSpc>
            </a:pPr>
            <a:r>
              <a:rPr lang="en-US" altLang="ja-JP" sz="1400" b="1" dirty="0">
                <a:latin typeface="游ゴシック" panose="020B0400000000000000" pitchFamily="50" charset="-128"/>
                <a:ea typeface="游ゴシック" panose="020B0400000000000000" pitchFamily="50" charset="-128"/>
              </a:rPr>
              <a:t>AI</a:t>
            </a:r>
            <a:r>
              <a:rPr lang="ja-JP" altLang="en-US" sz="1400" b="1" dirty="0">
                <a:latin typeface="游ゴシック" panose="020B0400000000000000" pitchFamily="50" charset="-128"/>
                <a:ea typeface="游ゴシック" panose="020B0400000000000000" pitchFamily="50" charset="-128"/>
              </a:rPr>
              <a:t>やビッグデータを利用して、事前に救急需要の予測を行い、必要な資源や人員を適切に配置する。</a:t>
            </a:r>
          </a:p>
        </p:txBody>
      </p:sp>
      <p:sp>
        <p:nvSpPr>
          <p:cNvPr id="16" name="テキスト ボックス 15">
            <a:extLst>
              <a:ext uri="{FF2B5EF4-FFF2-40B4-BE49-F238E27FC236}">
                <a16:creationId xmlns:a16="http://schemas.microsoft.com/office/drawing/2014/main" id="{3250E67D-E803-DD1C-2D8A-73D3A159DD79}"/>
              </a:ext>
            </a:extLst>
          </p:cNvPr>
          <p:cNvSpPr txBox="1"/>
          <p:nvPr/>
        </p:nvSpPr>
        <p:spPr>
          <a:xfrm>
            <a:off x="587376" y="3155170"/>
            <a:ext cx="3394584" cy="708464"/>
          </a:xfrm>
          <a:prstGeom prst="rect">
            <a:avLst/>
          </a:prstGeom>
          <a:noFill/>
        </p:spPr>
        <p:txBody>
          <a:bodyPr wrap="square">
            <a:spAutoFit/>
          </a:bodyPr>
          <a:lstStyle/>
          <a:p>
            <a:pPr algn="just">
              <a:lnSpc>
                <a:spcPct val="150000"/>
              </a:lnSpc>
            </a:pPr>
            <a:r>
              <a:rPr lang="ja-JP" altLang="en-US" sz="1400" b="1" dirty="0">
                <a:latin typeface="游ゴシック" panose="020B0400000000000000" pitchFamily="50" charset="-128"/>
                <a:ea typeface="游ゴシック" panose="020B0400000000000000" pitchFamily="50" charset="-128"/>
              </a:rPr>
              <a:t>救急時の情報伝達の遅れやミスは、患者の生命を脅かすことがあります。</a:t>
            </a:r>
          </a:p>
        </p:txBody>
      </p:sp>
      <p:sp>
        <p:nvSpPr>
          <p:cNvPr id="17" name="テキスト ボックス 16">
            <a:extLst>
              <a:ext uri="{FF2B5EF4-FFF2-40B4-BE49-F238E27FC236}">
                <a16:creationId xmlns:a16="http://schemas.microsoft.com/office/drawing/2014/main" id="{5CB2A930-BCBE-B1B5-DF1B-85F8E48A372B}"/>
              </a:ext>
            </a:extLst>
          </p:cNvPr>
          <p:cNvSpPr txBox="1"/>
          <p:nvPr/>
        </p:nvSpPr>
        <p:spPr>
          <a:xfrm>
            <a:off x="598923" y="4642975"/>
            <a:ext cx="3371490" cy="1347035"/>
          </a:xfrm>
          <a:prstGeom prst="rect">
            <a:avLst/>
          </a:prstGeom>
          <a:noFill/>
        </p:spPr>
        <p:txBody>
          <a:bodyPr wrap="square">
            <a:spAutoFit/>
          </a:bodyPr>
          <a:lstStyle/>
          <a:p>
            <a:pPr algn="just">
              <a:lnSpc>
                <a:spcPct val="150000"/>
              </a:lnSpc>
            </a:pPr>
            <a:r>
              <a:rPr lang="en-US" altLang="ja-JP" sz="1400" b="1" dirty="0">
                <a:latin typeface="游ゴシック" panose="020B0400000000000000" pitchFamily="50" charset="-128"/>
                <a:ea typeface="游ゴシック" panose="020B0400000000000000" pitchFamily="50" charset="-128"/>
              </a:rPr>
              <a:t>ICT</a:t>
            </a:r>
            <a:r>
              <a:rPr lang="ja-JP" altLang="en-US" sz="1400" b="1" dirty="0">
                <a:latin typeface="游ゴシック" panose="020B0400000000000000" pitchFamily="50" charset="-128"/>
                <a:ea typeface="游ゴシック" panose="020B0400000000000000" pitchFamily="50" charset="-128"/>
              </a:rPr>
              <a:t>を用いて、患者の医療情報や救急車の位置情報をリアルタイムで共有し、即時に医療スタッフや関連する人々とのコミュニケーションを可能にする。</a:t>
            </a:r>
          </a:p>
        </p:txBody>
      </p:sp>
      <p:sp>
        <p:nvSpPr>
          <p:cNvPr id="18" name="テキスト ボックス 17">
            <a:extLst>
              <a:ext uri="{FF2B5EF4-FFF2-40B4-BE49-F238E27FC236}">
                <a16:creationId xmlns:a16="http://schemas.microsoft.com/office/drawing/2014/main" id="{BCC759B6-5016-1CDE-0922-ADEE1EBC50F4}"/>
              </a:ext>
            </a:extLst>
          </p:cNvPr>
          <p:cNvSpPr txBox="1"/>
          <p:nvPr/>
        </p:nvSpPr>
        <p:spPr>
          <a:xfrm>
            <a:off x="2414717" y="1398155"/>
            <a:ext cx="7423550" cy="461665"/>
          </a:xfrm>
          <a:prstGeom prst="rect">
            <a:avLst/>
          </a:prstGeom>
          <a:noFill/>
        </p:spPr>
        <p:txBody>
          <a:bodyPr wrap="square">
            <a:spAutoFit/>
          </a:bodyPr>
          <a:lstStyle/>
          <a:p>
            <a:pPr algn="ctr"/>
            <a:r>
              <a:rPr lang="en-US" altLang="ja-JP" sz="2400" b="1" dirty="0">
                <a:solidFill>
                  <a:srgbClr val="C00E00"/>
                </a:solidFill>
                <a:latin typeface="游ゴシック" panose="020B0400000000000000" pitchFamily="50" charset="-128"/>
                <a:ea typeface="游ゴシック" panose="020B0400000000000000" pitchFamily="50" charset="-128"/>
              </a:rPr>
              <a:t>ICT</a:t>
            </a:r>
            <a:r>
              <a:rPr lang="ja-JP" altLang="en-US" sz="2400" b="1" dirty="0">
                <a:solidFill>
                  <a:srgbClr val="C00E00"/>
                </a:solidFill>
                <a:latin typeface="游ゴシック" panose="020B0400000000000000" pitchFamily="50" charset="-128"/>
                <a:ea typeface="游ゴシック" panose="020B0400000000000000" pitchFamily="50" charset="-128"/>
              </a:rPr>
              <a:t>や</a:t>
            </a:r>
            <a:r>
              <a:rPr lang="en-US" altLang="ja-JP" sz="2400" b="1" dirty="0">
                <a:solidFill>
                  <a:srgbClr val="C00E00"/>
                </a:solidFill>
                <a:latin typeface="游ゴシック" panose="020B0400000000000000" pitchFamily="50" charset="-128"/>
                <a:ea typeface="游ゴシック" panose="020B0400000000000000" pitchFamily="50" charset="-128"/>
              </a:rPr>
              <a:t>AI</a:t>
            </a:r>
            <a:r>
              <a:rPr lang="ja-JP" altLang="en-US" sz="2400" b="1" dirty="0">
                <a:solidFill>
                  <a:srgbClr val="C00E00"/>
                </a:solidFill>
                <a:latin typeface="游ゴシック" panose="020B0400000000000000" pitchFamily="50" charset="-128"/>
                <a:ea typeface="游ゴシック" panose="020B0400000000000000" pitchFamily="50" charset="-128"/>
              </a:rPr>
              <a:t>の力で救急医療の課題を解決に導きます。</a:t>
            </a:r>
          </a:p>
        </p:txBody>
      </p:sp>
      <p:sp>
        <p:nvSpPr>
          <p:cNvPr id="19" name="矢印: 右 18">
            <a:extLst>
              <a:ext uri="{FF2B5EF4-FFF2-40B4-BE49-F238E27FC236}">
                <a16:creationId xmlns:a16="http://schemas.microsoft.com/office/drawing/2014/main" id="{AD99AB27-18D8-373B-8BD4-15337362D29D}"/>
              </a:ext>
            </a:extLst>
          </p:cNvPr>
          <p:cNvSpPr/>
          <p:nvPr/>
        </p:nvSpPr>
        <p:spPr>
          <a:xfrm rot="5400000">
            <a:off x="2163030" y="4134820"/>
            <a:ext cx="243277" cy="228333"/>
          </a:xfrm>
          <a:prstGeom prst="rightArrow">
            <a:avLst/>
          </a:prstGeom>
          <a:solidFill>
            <a:srgbClr val="C00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20" name="矢印: 右 19">
            <a:extLst>
              <a:ext uri="{FF2B5EF4-FFF2-40B4-BE49-F238E27FC236}">
                <a16:creationId xmlns:a16="http://schemas.microsoft.com/office/drawing/2014/main" id="{C841C8B1-194D-CE41-37ED-EDD65C52FE05}"/>
              </a:ext>
            </a:extLst>
          </p:cNvPr>
          <p:cNvSpPr/>
          <p:nvPr/>
        </p:nvSpPr>
        <p:spPr>
          <a:xfrm rot="5400000">
            <a:off x="5974362" y="4134820"/>
            <a:ext cx="243277" cy="228333"/>
          </a:xfrm>
          <a:prstGeom prst="rightArrow">
            <a:avLst/>
          </a:prstGeom>
          <a:solidFill>
            <a:srgbClr val="C00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21" name="矢印: 右 20">
            <a:extLst>
              <a:ext uri="{FF2B5EF4-FFF2-40B4-BE49-F238E27FC236}">
                <a16:creationId xmlns:a16="http://schemas.microsoft.com/office/drawing/2014/main" id="{EE80C995-285F-8AEC-C8DE-62D4B582DD7E}"/>
              </a:ext>
            </a:extLst>
          </p:cNvPr>
          <p:cNvSpPr/>
          <p:nvPr/>
        </p:nvSpPr>
        <p:spPr>
          <a:xfrm rot="5400000">
            <a:off x="9785695" y="4145623"/>
            <a:ext cx="243277" cy="228333"/>
          </a:xfrm>
          <a:prstGeom prst="rightArrow">
            <a:avLst/>
          </a:prstGeom>
          <a:solidFill>
            <a:srgbClr val="C00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9185471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A98AE7D8-D1DD-491D-99BE-90DB64DC4AF2}"/>
              </a:ext>
            </a:extLst>
          </p:cNvPr>
          <p:cNvSpPr/>
          <p:nvPr/>
        </p:nvSpPr>
        <p:spPr>
          <a:xfrm>
            <a:off x="587375" y="1412875"/>
            <a:ext cx="3558076" cy="4642443"/>
          </a:xfrm>
          <a:prstGeom prst="roundRect">
            <a:avLst>
              <a:gd name="adj" fmla="val 7265"/>
            </a:avLst>
          </a:prstGeom>
          <a:solidFill>
            <a:srgbClr val="309030">
              <a:alpha val="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1A01A504-4B27-E836-103A-51590D85D52C}"/>
              </a:ext>
            </a:extLst>
          </p:cNvPr>
          <p:cNvSpPr/>
          <p:nvPr/>
        </p:nvSpPr>
        <p:spPr>
          <a:xfrm>
            <a:off x="4316962" y="1412875"/>
            <a:ext cx="3558076" cy="4642443"/>
          </a:xfrm>
          <a:prstGeom prst="roundRect">
            <a:avLst>
              <a:gd name="adj" fmla="val 7265"/>
            </a:avLst>
          </a:prstGeom>
          <a:solidFill>
            <a:srgbClr val="309030">
              <a:alpha val="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ABE69EF4-6C33-5F33-53AA-2BE491B2AFBF}"/>
              </a:ext>
            </a:extLst>
          </p:cNvPr>
          <p:cNvSpPr/>
          <p:nvPr/>
        </p:nvSpPr>
        <p:spPr>
          <a:xfrm>
            <a:off x="8046549" y="1412875"/>
            <a:ext cx="3558076" cy="4642443"/>
          </a:xfrm>
          <a:prstGeom prst="roundRect">
            <a:avLst>
              <a:gd name="adj" fmla="val 7265"/>
            </a:avLst>
          </a:prstGeom>
          <a:solidFill>
            <a:srgbClr val="309030">
              <a:alpha val="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DCB0B9B-1778-11A2-696A-528B476B303E}"/>
              </a:ext>
            </a:extLst>
          </p:cNvPr>
          <p:cNvSpPr txBox="1"/>
          <p:nvPr/>
        </p:nvSpPr>
        <p:spPr>
          <a:xfrm>
            <a:off x="823363" y="4069502"/>
            <a:ext cx="3086101" cy="1670201"/>
          </a:xfrm>
          <a:prstGeom prst="rect">
            <a:avLst/>
          </a:prstGeom>
          <a:noFill/>
        </p:spPr>
        <p:txBody>
          <a:bodyPr wrap="square">
            <a:spAutoFit/>
          </a:bodyPr>
          <a:lstStyle/>
          <a:p>
            <a:pPr>
              <a:lnSpc>
                <a:spcPct val="150000"/>
              </a:lnSpc>
            </a:pPr>
            <a:r>
              <a:rPr lang="ja-JP" altLang="en-US" sz="1400" b="1" dirty="0">
                <a:latin typeface="メイリオ" panose="020B0604030504040204" pitchFamily="50" charset="-128"/>
                <a:ea typeface="メイリオ" panose="020B0604030504040204" pitchFamily="50"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6" name="テキスト ボックス 5">
            <a:extLst>
              <a:ext uri="{FF2B5EF4-FFF2-40B4-BE49-F238E27FC236}">
                <a16:creationId xmlns:a16="http://schemas.microsoft.com/office/drawing/2014/main" id="{70876C12-0F02-DE92-816F-5FE91DC883B7}"/>
              </a:ext>
            </a:extLst>
          </p:cNvPr>
          <p:cNvSpPr txBox="1"/>
          <p:nvPr/>
        </p:nvSpPr>
        <p:spPr>
          <a:xfrm>
            <a:off x="4552950" y="4069502"/>
            <a:ext cx="3086101" cy="1034899"/>
          </a:xfrm>
          <a:prstGeom prst="rect">
            <a:avLst/>
          </a:prstGeom>
          <a:noFill/>
        </p:spPr>
        <p:txBody>
          <a:bodyPr wrap="square">
            <a:spAutoFit/>
          </a:bodyPr>
          <a:lstStyle/>
          <a:p>
            <a:pPr>
              <a:lnSpc>
                <a:spcPct val="150000"/>
              </a:lnSpc>
            </a:pPr>
            <a:r>
              <a:rPr lang="ja-JP" altLang="en-US" sz="1400" b="1" dirty="0">
                <a:latin typeface="メイリオ" panose="020B0604030504040204" pitchFamily="50" charset="-128"/>
                <a:ea typeface="メイリオ" panose="020B0604030504040204" pitchFamily="50" charset="-128"/>
              </a:rPr>
              <a:t>水田は雨水を一時的に保持する機能も持ち、洪水リスクの軽減や乾燥時の水源としての役割も果たします。</a:t>
            </a:r>
          </a:p>
        </p:txBody>
      </p:sp>
      <p:sp>
        <p:nvSpPr>
          <p:cNvPr id="8" name="テキスト ボックス 7">
            <a:extLst>
              <a:ext uri="{FF2B5EF4-FFF2-40B4-BE49-F238E27FC236}">
                <a16:creationId xmlns:a16="http://schemas.microsoft.com/office/drawing/2014/main" id="{12C1BC9D-71A9-6CB0-9396-BAD30448523C}"/>
              </a:ext>
            </a:extLst>
          </p:cNvPr>
          <p:cNvSpPr txBox="1"/>
          <p:nvPr/>
        </p:nvSpPr>
        <p:spPr>
          <a:xfrm>
            <a:off x="8282537" y="4069502"/>
            <a:ext cx="3086101" cy="1670201"/>
          </a:xfrm>
          <a:prstGeom prst="rect">
            <a:avLst/>
          </a:prstGeom>
          <a:noFill/>
        </p:spPr>
        <p:txBody>
          <a:bodyPr wrap="square">
            <a:spAutoFit/>
          </a:bodyPr>
          <a:lstStyle/>
          <a:p>
            <a:pPr>
              <a:lnSpc>
                <a:spcPct val="150000"/>
              </a:lnSpc>
            </a:pPr>
            <a:r>
              <a:rPr lang="ja-JP" altLang="en-US" sz="1400" b="1" dirty="0">
                <a:latin typeface="メイリオ" panose="020B0604030504040204" pitchFamily="50" charset="-128"/>
                <a:ea typeface="メイリオ" panose="020B0604030504040204" pitchFamily="50" charset="-128"/>
              </a:rPr>
              <a:t>古代からの田植えや収穫の風景は、日本の四季を彩る大切な情景として認識されており、多くの伝統的な行事や祭り、芸術作品にもその姿が描かれています。</a:t>
            </a:r>
          </a:p>
        </p:txBody>
      </p:sp>
      <p:sp>
        <p:nvSpPr>
          <p:cNvPr id="14" name="楕円 13">
            <a:extLst>
              <a:ext uri="{FF2B5EF4-FFF2-40B4-BE49-F238E27FC236}">
                <a16:creationId xmlns:a16="http://schemas.microsoft.com/office/drawing/2014/main" id="{7CFCE4E1-CECE-1E4D-3B33-0DAA29708617}"/>
              </a:ext>
            </a:extLst>
          </p:cNvPr>
          <p:cNvSpPr/>
          <p:nvPr/>
        </p:nvSpPr>
        <p:spPr>
          <a:xfrm>
            <a:off x="1493288" y="1839142"/>
            <a:ext cx="1746250" cy="174625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1C5BC2"/>
              </a:solidFill>
              <a:latin typeface="メイリオ" panose="020B0604030504040204" pitchFamily="50" charset="-128"/>
              <a:ea typeface="メイリオ" panose="020B0604030504040204" pitchFamily="50" charset="-128"/>
            </a:endParaRPr>
          </a:p>
        </p:txBody>
      </p:sp>
      <p:sp>
        <p:nvSpPr>
          <p:cNvPr id="17" name="楕円 16">
            <a:extLst>
              <a:ext uri="{FF2B5EF4-FFF2-40B4-BE49-F238E27FC236}">
                <a16:creationId xmlns:a16="http://schemas.microsoft.com/office/drawing/2014/main" id="{21191ADC-49A8-D2B3-1D86-C57AA4527313}"/>
              </a:ext>
            </a:extLst>
          </p:cNvPr>
          <p:cNvSpPr/>
          <p:nvPr/>
        </p:nvSpPr>
        <p:spPr>
          <a:xfrm>
            <a:off x="5222875" y="1839142"/>
            <a:ext cx="1746250" cy="174625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b="1">
              <a:solidFill>
                <a:srgbClr val="1C5BC2"/>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2BD1EF5-B2B0-BFDD-B291-003A98E87A20}"/>
              </a:ext>
            </a:extLst>
          </p:cNvPr>
          <p:cNvSpPr txBox="1"/>
          <p:nvPr/>
        </p:nvSpPr>
        <p:spPr>
          <a:xfrm>
            <a:off x="1666325" y="2361530"/>
            <a:ext cx="1400176" cy="714042"/>
          </a:xfrm>
          <a:prstGeom prst="rect">
            <a:avLst/>
          </a:prstGeom>
          <a:noFill/>
        </p:spPr>
        <p:txBody>
          <a:bodyPr wrap="square">
            <a:spAutoFit/>
          </a:bodyPr>
          <a:lstStyle/>
          <a:p>
            <a:pPr algn="ctr">
              <a:lnSpc>
                <a:spcPct val="130000"/>
              </a:lnSpc>
              <a:buClr>
                <a:srgbClr val="3AB2CE"/>
              </a:buClr>
            </a:pPr>
            <a:r>
              <a:rPr lang="ja-JP" altLang="en-US" sz="1600" b="1" dirty="0">
                <a:solidFill>
                  <a:schemeClr val="bg1"/>
                </a:solidFill>
                <a:latin typeface="メイリオ" panose="020B0604030504040204" pitchFamily="50" charset="-128"/>
                <a:ea typeface="メイリオ" panose="020B0604030504040204" pitchFamily="50" charset="-128"/>
              </a:rPr>
              <a:t>生態系の</a:t>
            </a:r>
            <a:br>
              <a:rPr lang="en-US" altLang="ja-JP" sz="1600" b="1" dirty="0">
                <a:solidFill>
                  <a:schemeClr val="bg1"/>
                </a:solidFill>
                <a:latin typeface="メイリオ" panose="020B0604030504040204" pitchFamily="50" charset="-128"/>
                <a:ea typeface="メイリオ" panose="020B0604030504040204" pitchFamily="50" charset="-128"/>
              </a:rPr>
            </a:br>
            <a:r>
              <a:rPr lang="ja-JP" altLang="en-US" sz="1600" b="1" dirty="0">
                <a:solidFill>
                  <a:schemeClr val="bg1"/>
                </a:solidFill>
                <a:latin typeface="メイリオ" panose="020B0604030504040204" pitchFamily="50" charset="-128"/>
                <a:ea typeface="メイリオ" panose="020B0604030504040204" pitchFamily="50" charset="-128"/>
              </a:rPr>
              <a:t>維持</a:t>
            </a:r>
          </a:p>
        </p:txBody>
      </p:sp>
      <p:sp>
        <p:nvSpPr>
          <p:cNvPr id="20" name="楕円 19">
            <a:extLst>
              <a:ext uri="{FF2B5EF4-FFF2-40B4-BE49-F238E27FC236}">
                <a16:creationId xmlns:a16="http://schemas.microsoft.com/office/drawing/2014/main" id="{CAE7387A-45BD-94D4-48EF-3EF7ACD4ED1C}"/>
              </a:ext>
            </a:extLst>
          </p:cNvPr>
          <p:cNvSpPr/>
          <p:nvPr/>
        </p:nvSpPr>
        <p:spPr>
          <a:xfrm>
            <a:off x="8952462" y="1839142"/>
            <a:ext cx="1746250" cy="1746250"/>
          </a:xfrm>
          <a:prstGeom prst="ellips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b="1">
              <a:solidFill>
                <a:srgbClr val="1C5BC2"/>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A2803EA8-7C57-6A34-A046-8E42AB687AB0}"/>
              </a:ext>
            </a:extLst>
          </p:cNvPr>
          <p:cNvSpPr txBox="1"/>
          <p:nvPr/>
        </p:nvSpPr>
        <p:spPr>
          <a:xfrm>
            <a:off x="5414962" y="2361530"/>
            <a:ext cx="1362076" cy="714042"/>
          </a:xfrm>
          <a:prstGeom prst="rect">
            <a:avLst/>
          </a:prstGeom>
          <a:noFill/>
        </p:spPr>
        <p:txBody>
          <a:bodyPr wrap="square">
            <a:spAutoFit/>
          </a:bodyPr>
          <a:lstStyle/>
          <a:p>
            <a:pPr algn="ctr">
              <a:lnSpc>
                <a:spcPct val="130000"/>
              </a:lnSpc>
              <a:buClr>
                <a:srgbClr val="3AB2CE"/>
              </a:buClr>
            </a:pPr>
            <a:r>
              <a:rPr lang="ja-JP" altLang="en-US" sz="1600" b="1" dirty="0">
                <a:solidFill>
                  <a:schemeClr val="bg1"/>
                </a:solidFill>
                <a:latin typeface="メイリオ" panose="020B0604030504040204" pitchFamily="50" charset="-128"/>
                <a:ea typeface="メイリオ" panose="020B0604030504040204" pitchFamily="50" charset="-128"/>
              </a:rPr>
              <a:t>水源の</a:t>
            </a:r>
            <a:br>
              <a:rPr lang="en-US" altLang="ja-JP" sz="1600" b="1" dirty="0">
                <a:solidFill>
                  <a:schemeClr val="bg1"/>
                </a:solidFill>
                <a:latin typeface="メイリオ" panose="020B0604030504040204" pitchFamily="50" charset="-128"/>
                <a:ea typeface="メイリオ" panose="020B0604030504040204" pitchFamily="50" charset="-128"/>
              </a:rPr>
            </a:br>
            <a:r>
              <a:rPr lang="ja-JP" altLang="en-US" sz="1600" b="1" dirty="0">
                <a:solidFill>
                  <a:schemeClr val="bg1"/>
                </a:solidFill>
                <a:latin typeface="メイリオ" panose="020B0604030504040204" pitchFamily="50" charset="-128"/>
                <a:ea typeface="メイリオ" panose="020B0604030504040204" pitchFamily="50" charset="-128"/>
              </a:rPr>
              <a:t>調整と保存</a:t>
            </a:r>
          </a:p>
        </p:txBody>
      </p:sp>
      <p:sp>
        <p:nvSpPr>
          <p:cNvPr id="7" name="フリーフォーム: 図形 6">
            <a:extLst>
              <a:ext uri="{FF2B5EF4-FFF2-40B4-BE49-F238E27FC236}">
                <a16:creationId xmlns:a16="http://schemas.microsoft.com/office/drawing/2014/main" id="{3917B90B-84AD-C590-3FF2-0E7B5C6B0493}"/>
              </a:ext>
            </a:extLst>
          </p:cNvPr>
          <p:cNvSpPr/>
          <p:nvPr/>
        </p:nvSpPr>
        <p:spPr>
          <a:xfrm rot="20781057">
            <a:off x="-547597" y="-523081"/>
            <a:ext cx="1976451" cy="1172071"/>
          </a:xfrm>
          <a:custGeom>
            <a:avLst/>
            <a:gdLst>
              <a:gd name="connsiteX0" fmla="*/ 1951054 w 1976451"/>
              <a:gd name="connsiteY0" fmla="*/ 135718 h 1171168"/>
              <a:gd name="connsiteX1" fmla="*/ 1328754 w 1976451"/>
              <a:gd name="connsiteY1" fmla="*/ 745318 h 1171168"/>
              <a:gd name="connsiteX2" fmla="*/ 801704 w 1976451"/>
              <a:gd name="connsiteY2" fmla="*/ 865968 h 1171168"/>
              <a:gd name="connsiteX3" fmla="*/ 503254 w 1976451"/>
              <a:gd name="connsiteY3" fmla="*/ 1170768 h 1171168"/>
              <a:gd name="connsiteX4" fmla="*/ 1604 w 1976451"/>
              <a:gd name="connsiteY4" fmla="*/ 796118 h 1171168"/>
              <a:gd name="connsiteX5" fmla="*/ 408004 w 1976451"/>
              <a:gd name="connsiteY5" fmla="*/ 53168 h 1171168"/>
              <a:gd name="connsiteX6" fmla="*/ 1951054 w 1976451"/>
              <a:gd name="connsiteY6" fmla="*/ 135718 h 1171168"/>
              <a:gd name="connsiteX0" fmla="*/ 1951054 w 1976451"/>
              <a:gd name="connsiteY0" fmla="*/ 135718 h 1172071"/>
              <a:gd name="connsiteX1" fmla="*/ 1328754 w 1976451"/>
              <a:gd name="connsiteY1" fmla="*/ 745318 h 1172071"/>
              <a:gd name="connsiteX2" fmla="*/ 801704 w 1976451"/>
              <a:gd name="connsiteY2" fmla="*/ 865968 h 1172071"/>
              <a:gd name="connsiteX3" fmla="*/ 503254 w 1976451"/>
              <a:gd name="connsiteY3" fmla="*/ 1170768 h 1172071"/>
              <a:gd name="connsiteX4" fmla="*/ 1604 w 1976451"/>
              <a:gd name="connsiteY4" fmla="*/ 796118 h 1172071"/>
              <a:gd name="connsiteX5" fmla="*/ 408004 w 1976451"/>
              <a:gd name="connsiteY5" fmla="*/ 53168 h 1172071"/>
              <a:gd name="connsiteX6" fmla="*/ 1951054 w 1976451"/>
              <a:gd name="connsiteY6" fmla="*/ 135718 h 117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6451" h="1172071">
                <a:moveTo>
                  <a:pt x="1951054" y="135718"/>
                </a:moveTo>
                <a:cubicBezTo>
                  <a:pt x="2104512" y="251076"/>
                  <a:pt x="1520312" y="623610"/>
                  <a:pt x="1328754" y="745318"/>
                </a:cubicBezTo>
                <a:cubicBezTo>
                  <a:pt x="1137196" y="867026"/>
                  <a:pt x="939287" y="795060"/>
                  <a:pt x="801704" y="865968"/>
                </a:cubicBezTo>
                <a:cubicBezTo>
                  <a:pt x="664121" y="936876"/>
                  <a:pt x="722640" y="1151025"/>
                  <a:pt x="503254" y="1170768"/>
                </a:cubicBezTo>
                <a:cubicBezTo>
                  <a:pt x="283868" y="1190511"/>
                  <a:pt x="17479" y="982385"/>
                  <a:pt x="1604" y="796118"/>
                </a:cubicBezTo>
                <a:cubicBezTo>
                  <a:pt x="-14271" y="609851"/>
                  <a:pt x="85212" y="163235"/>
                  <a:pt x="408004" y="53168"/>
                </a:cubicBezTo>
                <a:cubicBezTo>
                  <a:pt x="730796" y="-56899"/>
                  <a:pt x="1797596" y="20360"/>
                  <a:pt x="1951054" y="135718"/>
                </a:cubicBezTo>
                <a:close/>
              </a:path>
            </a:pathLst>
          </a:cu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004633BC-7CE9-899C-A26C-87D86884B149}"/>
              </a:ext>
            </a:extLst>
          </p:cNvPr>
          <p:cNvSpPr txBox="1"/>
          <p:nvPr/>
        </p:nvSpPr>
        <p:spPr>
          <a:xfrm>
            <a:off x="9115973" y="2361530"/>
            <a:ext cx="1419228" cy="714042"/>
          </a:xfrm>
          <a:prstGeom prst="rect">
            <a:avLst/>
          </a:prstGeom>
          <a:noFill/>
        </p:spPr>
        <p:txBody>
          <a:bodyPr wrap="square">
            <a:spAutoFit/>
          </a:bodyPr>
          <a:lstStyle/>
          <a:p>
            <a:pPr algn="ctr">
              <a:lnSpc>
                <a:spcPct val="130000"/>
              </a:lnSpc>
              <a:buClr>
                <a:srgbClr val="3AB2CE"/>
              </a:buClr>
            </a:pPr>
            <a:r>
              <a:rPr lang="ja-JP" altLang="en-US" sz="1600" b="1" dirty="0">
                <a:solidFill>
                  <a:schemeClr val="bg1"/>
                </a:solidFill>
                <a:latin typeface="メイリオ" panose="020B0604030504040204" pitchFamily="50" charset="-128"/>
                <a:ea typeface="メイリオ" panose="020B0604030504040204" pitchFamily="50" charset="-128"/>
              </a:rPr>
              <a:t>風景や</a:t>
            </a:r>
            <a:br>
              <a:rPr lang="en-US" altLang="ja-JP" sz="1600" b="1" dirty="0">
                <a:solidFill>
                  <a:schemeClr val="bg1"/>
                </a:solidFill>
                <a:latin typeface="メイリオ" panose="020B0604030504040204" pitchFamily="50" charset="-128"/>
                <a:ea typeface="メイリオ" panose="020B0604030504040204" pitchFamily="50" charset="-128"/>
              </a:rPr>
            </a:br>
            <a:r>
              <a:rPr lang="ja-JP" altLang="en-US" sz="1600" b="1" dirty="0">
                <a:solidFill>
                  <a:schemeClr val="bg1"/>
                </a:solidFill>
                <a:latin typeface="メイリオ" panose="020B0604030504040204" pitchFamily="50" charset="-128"/>
                <a:ea typeface="メイリオ" panose="020B0604030504040204" pitchFamily="50" charset="-128"/>
              </a:rPr>
              <a:t>文化的価値</a:t>
            </a:r>
          </a:p>
        </p:txBody>
      </p:sp>
      <p:sp>
        <p:nvSpPr>
          <p:cNvPr id="9" name="フリーフォーム: 図形 8">
            <a:extLst>
              <a:ext uri="{FF2B5EF4-FFF2-40B4-BE49-F238E27FC236}">
                <a16:creationId xmlns:a16="http://schemas.microsoft.com/office/drawing/2014/main" id="{ACF62E3C-C833-0F7D-D4E3-0D46B46ED409}"/>
              </a:ext>
            </a:extLst>
          </p:cNvPr>
          <p:cNvSpPr/>
          <p:nvPr/>
        </p:nvSpPr>
        <p:spPr>
          <a:xfrm rot="20781057" flipH="1" flipV="1">
            <a:off x="10755404" y="6271964"/>
            <a:ext cx="1976451" cy="1172071"/>
          </a:xfrm>
          <a:custGeom>
            <a:avLst/>
            <a:gdLst>
              <a:gd name="connsiteX0" fmla="*/ 1951054 w 1976451"/>
              <a:gd name="connsiteY0" fmla="*/ 135718 h 1171168"/>
              <a:gd name="connsiteX1" fmla="*/ 1328754 w 1976451"/>
              <a:gd name="connsiteY1" fmla="*/ 745318 h 1171168"/>
              <a:gd name="connsiteX2" fmla="*/ 801704 w 1976451"/>
              <a:gd name="connsiteY2" fmla="*/ 865968 h 1171168"/>
              <a:gd name="connsiteX3" fmla="*/ 503254 w 1976451"/>
              <a:gd name="connsiteY3" fmla="*/ 1170768 h 1171168"/>
              <a:gd name="connsiteX4" fmla="*/ 1604 w 1976451"/>
              <a:gd name="connsiteY4" fmla="*/ 796118 h 1171168"/>
              <a:gd name="connsiteX5" fmla="*/ 408004 w 1976451"/>
              <a:gd name="connsiteY5" fmla="*/ 53168 h 1171168"/>
              <a:gd name="connsiteX6" fmla="*/ 1951054 w 1976451"/>
              <a:gd name="connsiteY6" fmla="*/ 135718 h 1171168"/>
              <a:gd name="connsiteX0" fmla="*/ 1951054 w 1976451"/>
              <a:gd name="connsiteY0" fmla="*/ 135718 h 1172071"/>
              <a:gd name="connsiteX1" fmla="*/ 1328754 w 1976451"/>
              <a:gd name="connsiteY1" fmla="*/ 745318 h 1172071"/>
              <a:gd name="connsiteX2" fmla="*/ 801704 w 1976451"/>
              <a:gd name="connsiteY2" fmla="*/ 865968 h 1172071"/>
              <a:gd name="connsiteX3" fmla="*/ 503254 w 1976451"/>
              <a:gd name="connsiteY3" fmla="*/ 1170768 h 1172071"/>
              <a:gd name="connsiteX4" fmla="*/ 1604 w 1976451"/>
              <a:gd name="connsiteY4" fmla="*/ 796118 h 1172071"/>
              <a:gd name="connsiteX5" fmla="*/ 408004 w 1976451"/>
              <a:gd name="connsiteY5" fmla="*/ 53168 h 1172071"/>
              <a:gd name="connsiteX6" fmla="*/ 1951054 w 1976451"/>
              <a:gd name="connsiteY6" fmla="*/ 135718 h 117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6451" h="1172071">
                <a:moveTo>
                  <a:pt x="1951054" y="135718"/>
                </a:moveTo>
                <a:cubicBezTo>
                  <a:pt x="2104512" y="251076"/>
                  <a:pt x="1520312" y="623610"/>
                  <a:pt x="1328754" y="745318"/>
                </a:cubicBezTo>
                <a:cubicBezTo>
                  <a:pt x="1137196" y="867026"/>
                  <a:pt x="939287" y="795060"/>
                  <a:pt x="801704" y="865968"/>
                </a:cubicBezTo>
                <a:cubicBezTo>
                  <a:pt x="664121" y="936876"/>
                  <a:pt x="722640" y="1151025"/>
                  <a:pt x="503254" y="1170768"/>
                </a:cubicBezTo>
                <a:cubicBezTo>
                  <a:pt x="283868" y="1190511"/>
                  <a:pt x="17479" y="982385"/>
                  <a:pt x="1604" y="796118"/>
                </a:cubicBezTo>
                <a:cubicBezTo>
                  <a:pt x="-14271" y="609851"/>
                  <a:pt x="85212" y="163235"/>
                  <a:pt x="408004" y="53168"/>
                </a:cubicBezTo>
                <a:cubicBezTo>
                  <a:pt x="730796" y="-56899"/>
                  <a:pt x="1797596" y="20360"/>
                  <a:pt x="1951054" y="135718"/>
                </a:cubicBezTo>
                <a:close/>
              </a:path>
            </a:pathLst>
          </a:cu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13CA5BF-2973-5603-A5D7-7A9F5BD7A654}"/>
              </a:ext>
            </a:extLst>
          </p:cNvPr>
          <p:cNvSpPr txBox="1"/>
          <p:nvPr/>
        </p:nvSpPr>
        <p:spPr>
          <a:xfrm>
            <a:off x="503305" y="422510"/>
            <a:ext cx="2370666" cy="307777"/>
          </a:xfrm>
          <a:prstGeom prst="rect">
            <a:avLst/>
          </a:prstGeom>
          <a:noFill/>
        </p:spPr>
        <p:txBody>
          <a:bodyPr wrap="square" rtlCol="0">
            <a:spAutoFit/>
          </a:bodyPr>
          <a:lstStyle/>
          <a:p>
            <a:r>
              <a:rPr kumimoji="1" lang="ja-JP" altLang="en-US" sz="1400" b="1" dirty="0">
                <a:solidFill>
                  <a:srgbClr val="309030"/>
                </a:solidFill>
                <a:latin typeface="メイリオ" panose="020B0604030504040204" pitchFamily="50" charset="-128"/>
                <a:ea typeface="メイリオ" panose="020B0604030504040204" pitchFamily="50" charset="-128"/>
              </a:rPr>
              <a:t>日本の風景</a:t>
            </a: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503305" y="688441"/>
            <a:ext cx="4352306"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稲作以外の水田の役割について</a:t>
            </a:r>
          </a:p>
        </p:txBody>
      </p:sp>
    </p:spTree>
    <p:extLst>
      <p:ext uri="{BB962C8B-B14F-4D97-AF65-F5344CB8AC3E}">
        <p14:creationId xmlns:p14="http://schemas.microsoft.com/office/powerpoint/2010/main" val="40968677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3CA5BF-2973-5603-A5D7-7A9F5BD7A654}"/>
              </a:ext>
            </a:extLst>
          </p:cNvPr>
          <p:cNvSpPr txBox="1"/>
          <p:nvPr/>
        </p:nvSpPr>
        <p:spPr>
          <a:xfrm>
            <a:off x="503305" y="422510"/>
            <a:ext cx="2370666" cy="307777"/>
          </a:xfrm>
          <a:prstGeom prst="rect">
            <a:avLst/>
          </a:prstGeom>
          <a:noFill/>
        </p:spPr>
        <p:txBody>
          <a:bodyPr wrap="square" rtlCol="0">
            <a:spAutoFit/>
          </a:bodyPr>
          <a:lstStyle/>
          <a:p>
            <a:r>
              <a:rPr kumimoji="1" lang="en-US" altLang="ja-JP" sz="1400" b="1" dirty="0">
                <a:solidFill>
                  <a:srgbClr val="1B7AA5"/>
                </a:solidFill>
                <a:latin typeface="Cabin" pitchFamily="2" charset="0"/>
                <a:ea typeface="Noto Sans JP" panose="020B0200000000000000" pitchFamily="50" charset="-128"/>
              </a:rPr>
              <a:t>About Us</a:t>
            </a: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466729" y="731418"/>
            <a:ext cx="4352306" cy="400110"/>
          </a:xfrm>
          <a:prstGeom prst="rect">
            <a:avLst/>
          </a:prstGeom>
          <a:noFill/>
        </p:spPr>
        <p:txBody>
          <a:bodyPr wrap="square" rtlCol="0">
            <a:spAutoFit/>
          </a:bodyPr>
          <a:lstStyle/>
          <a:p>
            <a:r>
              <a:rPr kumimoji="1" lang="ja-JP" altLang="en-US" sz="2000" b="1" dirty="0">
                <a:latin typeface="IBM Plex Sans JP" panose="020B0503050203000203" pitchFamily="50" charset="-128"/>
                <a:ea typeface="IBM Plex Sans JP" panose="020B0503050203000203" pitchFamily="50" charset="-128"/>
              </a:rPr>
              <a:t>ミライタスのミッション</a:t>
            </a:r>
          </a:p>
        </p:txBody>
      </p:sp>
      <p:sp>
        <p:nvSpPr>
          <p:cNvPr id="2" name="直角三角形 1">
            <a:extLst>
              <a:ext uri="{FF2B5EF4-FFF2-40B4-BE49-F238E27FC236}">
                <a16:creationId xmlns:a16="http://schemas.microsoft.com/office/drawing/2014/main" id="{18097EEC-E455-A889-A1C2-8EF9D74D6BBF}"/>
              </a:ext>
            </a:extLst>
          </p:cNvPr>
          <p:cNvSpPr/>
          <p:nvPr/>
        </p:nvSpPr>
        <p:spPr>
          <a:xfrm rot="5400000">
            <a:off x="428625" y="-428625"/>
            <a:ext cx="368300" cy="1225550"/>
          </a:xfrm>
          <a:prstGeom prst="rtTriangle">
            <a:avLst/>
          </a:prstGeom>
          <a:solidFill>
            <a:srgbClr val="1B7A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直角三角形 2">
            <a:extLst>
              <a:ext uri="{FF2B5EF4-FFF2-40B4-BE49-F238E27FC236}">
                <a16:creationId xmlns:a16="http://schemas.microsoft.com/office/drawing/2014/main" id="{EDD12623-3C49-2D9A-2594-916AFD97AB8F}"/>
              </a:ext>
            </a:extLst>
          </p:cNvPr>
          <p:cNvSpPr/>
          <p:nvPr/>
        </p:nvSpPr>
        <p:spPr>
          <a:xfrm rot="16200000">
            <a:off x="11395075" y="6061075"/>
            <a:ext cx="368300" cy="1225550"/>
          </a:xfrm>
          <a:prstGeom prst="rtTriangle">
            <a:avLst/>
          </a:prstGeom>
          <a:solidFill>
            <a:srgbClr val="1B7A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6FA31CF-7DA1-E662-4DA0-E05724425501}"/>
              </a:ext>
            </a:extLst>
          </p:cNvPr>
          <p:cNvSpPr txBox="1"/>
          <p:nvPr/>
        </p:nvSpPr>
        <p:spPr>
          <a:xfrm>
            <a:off x="757239" y="2451264"/>
            <a:ext cx="5237162" cy="1977464"/>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nSpc>
                <a:spcPct val="150000"/>
              </a:lnSpc>
            </a:pPr>
            <a:r>
              <a:rPr lang="ja-JP" altLang="en-US" sz="2800" dirty="0">
                <a:solidFill>
                  <a:srgbClr val="1B7AA5"/>
                </a:solidFill>
                <a:latin typeface="IBM Plex Sans JP" panose="020B0503050203000203" pitchFamily="50" charset="-128"/>
                <a:ea typeface="IBM Plex Sans JP" panose="020B0503050203000203" pitchFamily="50" charset="-128"/>
              </a:rPr>
              <a:t>未来の喜びを増幅する、</a:t>
            </a:r>
            <a:br>
              <a:rPr lang="en-US" altLang="ja-JP" sz="2800" dirty="0">
                <a:solidFill>
                  <a:srgbClr val="1B7AA5"/>
                </a:solidFill>
                <a:latin typeface="IBM Plex Sans JP" panose="020B0503050203000203" pitchFamily="50" charset="-128"/>
                <a:ea typeface="IBM Plex Sans JP" panose="020B0503050203000203" pitchFamily="50" charset="-128"/>
              </a:rPr>
            </a:br>
            <a:r>
              <a:rPr lang="ja-JP" altLang="en-US" sz="2800" dirty="0">
                <a:solidFill>
                  <a:srgbClr val="1B7AA5"/>
                </a:solidFill>
                <a:latin typeface="IBM Plex Sans JP" panose="020B0503050203000203" pitchFamily="50" charset="-128"/>
                <a:ea typeface="IBM Plex Sans JP" panose="020B0503050203000203" pitchFamily="50" charset="-128"/>
              </a:rPr>
              <a:t>革命的なエンターテイメントを</a:t>
            </a:r>
            <a:endParaRPr lang="en-US" altLang="ja-JP" sz="2800" dirty="0">
              <a:solidFill>
                <a:srgbClr val="1B7AA5"/>
              </a:solidFill>
              <a:latin typeface="IBM Plex Sans JP" panose="020B0503050203000203" pitchFamily="50" charset="-128"/>
              <a:ea typeface="IBM Plex Sans JP" panose="020B0503050203000203" pitchFamily="50" charset="-128"/>
            </a:endParaRPr>
          </a:p>
          <a:p>
            <a:pPr>
              <a:lnSpc>
                <a:spcPct val="150000"/>
              </a:lnSpc>
            </a:pPr>
            <a:r>
              <a:rPr lang="ja-JP" altLang="en-US" sz="2800" dirty="0">
                <a:solidFill>
                  <a:srgbClr val="1B7AA5"/>
                </a:solidFill>
                <a:latin typeface="IBM Plex Sans JP" panose="020B0503050203000203" pitchFamily="50" charset="-128"/>
                <a:ea typeface="IBM Plex Sans JP" panose="020B0503050203000203" pitchFamily="50" charset="-128"/>
              </a:rPr>
              <a:t>提供する。</a:t>
            </a:r>
          </a:p>
        </p:txBody>
      </p:sp>
      <p:sp>
        <p:nvSpPr>
          <p:cNvPr id="7" name="テキスト ボックス 6">
            <a:extLst>
              <a:ext uri="{FF2B5EF4-FFF2-40B4-BE49-F238E27FC236}">
                <a16:creationId xmlns:a16="http://schemas.microsoft.com/office/drawing/2014/main" id="{8C74D4A0-44E8-84A8-BA5B-5A0DDDF20614}"/>
              </a:ext>
            </a:extLst>
          </p:cNvPr>
          <p:cNvSpPr txBox="1"/>
          <p:nvPr/>
        </p:nvSpPr>
        <p:spPr>
          <a:xfrm>
            <a:off x="6985001" y="2451264"/>
            <a:ext cx="4159250" cy="2264979"/>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nSpc>
                <a:spcPct val="150000"/>
              </a:lnSpc>
            </a:pPr>
            <a:r>
              <a:rPr lang="ja-JP" altLang="en-US" sz="1600" b="0" dirty="0">
                <a:latin typeface="IBM Plex Sans JP" panose="020B0503050203000203" pitchFamily="50" charset="-128"/>
                <a:ea typeface="IBM Plex Sans JP" panose="020B0503050203000203" pitchFamily="50" charset="-128"/>
              </a:rPr>
              <a:t>我々は、新しい技術と独自のクリエイティブを組み合わせて、人々の感情に寄り添いながら未来の可能性を探求します。</a:t>
            </a:r>
            <a:endParaRPr lang="en-US" altLang="ja-JP" sz="1600" b="0" dirty="0">
              <a:latin typeface="IBM Plex Sans JP" panose="020B0503050203000203" pitchFamily="50" charset="-128"/>
              <a:ea typeface="IBM Plex Sans JP" panose="020B0503050203000203" pitchFamily="50" charset="-128"/>
            </a:endParaRPr>
          </a:p>
          <a:p>
            <a:pPr>
              <a:lnSpc>
                <a:spcPct val="150000"/>
              </a:lnSpc>
            </a:pPr>
            <a:r>
              <a:rPr lang="ja-JP" altLang="en-US" sz="1600" b="0" dirty="0">
                <a:latin typeface="IBM Plex Sans JP" panose="020B0503050203000203" pitchFamily="50" charset="-128"/>
                <a:ea typeface="IBM Plex Sans JP" panose="020B0503050203000203" pitchFamily="50" charset="-128"/>
              </a:rPr>
              <a:t>私たちのエンターテイメントは、喜びを増幅させ、生活に新しい感動をもたらすことを目指しています。</a:t>
            </a:r>
            <a:endParaRPr lang="en-US" altLang="ja-JP" sz="1600" b="0" dirty="0">
              <a:latin typeface="IBM Plex Sans JP" panose="020B0503050203000203" pitchFamily="50" charset="-128"/>
              <a:ea typeface="IBM Plex Sans JP" panose="020B0503050203000203" pitchFamily="50" charset="-128"/>
            </a:endParaRPr>
          </a:p>
        </p:txBody>
      </p:sp>
    </p:spTree>
    <p:extLst>
      <p:ext uri="{BB962C8B-B14F-4D97-AF65-F5344CB8AC3E}">
        <p14:creationId xmlns:p14="http://schemas.microsoft.com/office/powerpoint/2010/main" val="454364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D18B379E-2F16-4BD4-5A08-C34062641921}"/>
              </a:ext>
            </a:extLst>
          </p:cNvPr>
          <p:cNvSpPr txBox="1"/>
          <p:nvPr/>
        </p:nvSpPr>
        <p:spPr>
          <a:xfrm>
            <a:off x="1907542" y="514348"/>
            <a:ext cx="3901055"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新製品の市場投入プロセス</a:t>
            </a:r>
          </a:p>
        </p:txBody>
      </p:sp>
      <p:sp>
        <p:nvSpPr>
          <p:cNvPr id="4" name="テキスト ボックス 3">
            <a:extLst>
              <a:ext uri="{FF2B5EF4-FFF2-40B4-BE49-F238E27FC236}">
                <a16:creationId xmlns:a16="http://schemas.microsoft.com/office/drawing/2014/main" id="{2B41745D-4EAC-DD2A-EBB6-9840D03A5292}"/>
              </a:ext>
            </a:extLst>
          </p:cNvPr>
          <p:cNvSpPr txBox="1"/>
          <p:nvPr/>
        </p:nvSpPr>
        <p:spPr>
          <a:xfrm flipH="1">
            <a:off x="587373" y="469838"/>
            <a:ext cx="1090335" cy="490741"/>
          </a:xfrm>
          <a:prstGeom prst="snip1Rect">
            <a:avLst>
              <a:gd name="adj" fmla="val 25078"/>
            </a:avLst>
          </a:prstGeom>
          <a:solidFill>
            <a:schemeClr val="tx1"/>
          </a:solidFill>
        </p:spPr>
        <p:txBody>
          <a:bodyPr wrap="square" bIns="108000" rtlCol="0">
            <a:spAutoFit/>
          </a:bodyPr>
          <a:lstStyle/>
          <a:p>
            <a:pPr algn="ctr"/>
            <a:r>
              <a:rPr lang="ja-JP" altLang="en-US" b="1" dirty="0">
                <a:solidFill>
                  <a:schemeClr val="bg1"/>
                </a:solidFill>
                <a:latin typeface="Noto Sans JP" panose="020B0200000000000000" pitchFamily="50" charset="-128"/>
                <a:ea typeface="Noto Sans JP" panose="020B0200000000000000" pitchFamily="50" charset="-128"/>
              </a:rPr>
              <a:t>第三章</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
        <p:nvSpPr>
          <p:cNvPr id="13" name="テキスト ボックス 12">
            <a:extLst>
              <a:ext uri="{FF2B5EF4-FFF2-40B4-BE49-F238E27FC236}">
                <a16:creationId xmlns:a16="http://schemas.microsoft.com/office/drawing/2014/main" id="{BCB048CC-0ECE-5C7F-458C-9AFA8E7EB918}"/>
              </a:ext>
            </a:extLst>
          </p:cNvPr>
          <p:cNvSpPr txBox="1"/>
          <p:nvPr/>
        </p:nvSpPr>
        <p:spPr>
          <a:xfrm>
            <a:off x="4062925" y="1168716"/>
            <a:ext cx="2846259" cy="1023870"/>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ja-JP" altLang="en-US" sz="1400" b="1" dirty="0">
                <a:latin typeface="Noto Sans JP" panose="020B0200000000000000" pitchFamily="50" charset="-128"/>
                <a:ea typeface="Noto Sans JP" panose="020B0200000000000000" pitchFamily="50" charset="-128"/>
              </a:rPr>
              <a:t>競合他社の分析</a:t>
            </a:r>
            <a:endParaRPr lang="en-US" altLang="ja-JP" sz="1400" b="1" dirty="0">
              <a:latin typeface="Noto Sans JP" panose="020B0200000000000000" pitchFamily="50" charset="-128"/>
              <a:ea typeface="Noto Sans JP" panose="020B0200000000000000" pitchFamily="50" charset="-128"/>
            </a:endParaRPr>
          </a:p>
          <a:p>
            <a:pPr marL="285750" indent="-285750">
              <a:lnSpc>
                <a:spcPct val="150000"/>
              </a:lnSpc>
              <a:buFont typeface="Wingdings" panose="05000000000000000000" pitchFamily="2" charset="2"/>
              <a:buChar char="n"/>
            </a:pPr>
            <a:r>
              <a:rPr lang="ja-JP" altLang="en-US" sz="1400" b="1" dirty="0">
                <a:latin typeface="Noto Sans JP" panose="020B0200000000000000" pitchFamily="50" charset="-128"/>
                <a:ea typeface="Noto Sans JP" panose="020B0200000000000000" pitchFamily="50" charset="-128"/>
              </a:rPr>
              <a:t>ターゲット顧客の特定</a:t>
            </a:r>
            <a:endParaRPr lang="en-US" altLang="ja-JP" sz="1400" b="1" dirty="0">
              <a:latin typeface="Noto Sans JP" panose="020B0200000000000000" pitchFamily="50" charset="-128"/>
              <a:ea typeface="Noto Sans JP" panose="020B0200000000000000" pitchFamily="50" charset="-128"/>
            </a:endParaRPr>
          </a:p>
          <a:p>
            <a:pPr marL="285750" indent="-285750">
              <a:lnSpc>
                <a:spcPct val="150000"/>
              </a:lnSpc>
              <a:buFont typeface="Wingdings" panose="05000000000000000000" pitchFamily="2" charset="2"/>
              <a:buChar char="n"/>
            </a:pPr>
            <a:r>
              <a:rPr lang="ja-JP" altLang="en-US" sz="1400" b="1" dirty="0">
                <a:latin typeface="Noto Sans JP" panose="020B0200000000000000" pitchFamily="50" charset="-128"/>
                <a:ea typeface="Noto Sans JP" panose="020B0200000000000000" pitchFamily="50" charset="-128"/>
              </a:rPr>
              <a:t>市場ニーズの理解</a:t>
            </a:r>
          </a:p>
        </p:txBody>
      </p:sp>
      <p:sp>
        <p:nvSpPr>
          <p:cNvPr id="14" name="テキスト ボックス 13">
            <a:extLst>
              <a:ext uri="{FF2B5EF4-FFF2-40B4-BE49-F238E27FC236}">
                <a16:creationId xmlns:a16="http://schemas.microsoft.com/office/drawing/2014/main" id="{7E038809-5BB2-A173-9722-00CA407D0D8C}"/>
              </a:ext>
            </a:extLst>
          </p:cNvPr>
          <p:cNvSpPr txBox="1"/>
          <p:nvPr/>
        </p:nvSpPr>
        <p:spPr>
          <a:xfrm>
            <a:off x="4062925" y="2612729"/>
            <a:ext cx="3143492" cy="1023870"/>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lnSpc>
                <a:spcPct val="150000"/>
              </a:lnSpc>
              <a:buFont typeface="Wingdings" panose="05000000000000000000" pitchFamily="2" charset="2"/>
              <a:buChar char="n"/>
            </a:pPr>
            <a:r>
              <a:rPr lang="ja-JP" altLang="en-US" sz="1400" dirty="0">
                <a:solidFill>
                  <a:schemeClr val="tx1"/>
                </a:solidFill>
              </a:rPr>
              <a:t>プロトタイプの作成</a:t>
            </a:r>
            <a:endParaRPr lang="en-US" altLang="ja-JP" sz="1400">
              <a:solidFill>
                <a:schemeClr val="tx1"/>
              </a:solidFill>
            </a:endParaRPr>
          </a:p>
          <a:p>
            <a:pPr>
              <a:lnSpc>
                <a:spcPct val="150000"/>
              </a:lnSpc>
              <a:buFont typeface="Wingdings" panose="05000000000000000000" pitchFamily="2" charset="2"/>
              <a:buChar char="n"/>
            </a:pPr>
            <a:r>
              <a:rPr lang="ja-JP" altLang="en-US" sz="1400">
                <a:solidFill>
                  <a:schemeClr val="tx1"/>
                </a:solidFill>
              </a:rPr>
              <a:t>反復的</a:t>
            </a:r>
            <a:r>
              <a:rPr lang="ja-JP" altLang="en-US" sz="1400" dirty="0">
                <a:solidFill>
                  <a:schemeClr val="tx1"/>
                </a:solidFill>
              </a:rPr>
              <a:t>なテスト</a:t>
            </a:r>
            <a:endParaRPr lang="en-US" altLang="ja-JP" sz="1400">
              <a:solidFill>
                <a:schemeClr val="tx1"/>
              </a:solidFill>
            </a:endParaRPr>
          </a:p>
          <a:p>
            <a:pPr>
              <a:lnSpc>
                <a:spcPct val="150000"/>
              </a:lnSpc>
              <a:buFont typeface="Wingdings" panose="05000000000000000000" pitchFamily="2" charset="2"/>
              <a:buChar char="n"/>
            </a:pPr>
            <a:r>
              <a:rPr lang="ja-JP" altLang="en-US" sz="1400">
                <a:solidFill>
                  <a:schemeClr val="tx1"/>
                </a:solidFill>
              </a:rPr>
              <a:t>ユーザーフィードバック</a:t>
            </a:r>
            <a:r>
              <a:rPr lang="ja-JP" altLang="en-US" sz="1400" dirty="0">
                <a:solidFill>
                  <a:schemeClr val="tx1"/>
                </a:solidFill>
              </a:rPr>
              <a:t>の取得</a:t>
            </a:r>
          </a:p>
        </p:txBody>
      </p:sp>
      <p:sp>
        <p:nvSpPr>
          <p:cNvPr id="15" name="テキスト ボックス 14">
            <a:extLst>
              <a:ext uri="{FF2B5EF4-FFF2-40B4-BE49-F238E27FC236}">
                <a16:creationId xmlns:a16="http://schemas.microsoft.com/office/drawing/2014/main" id="{1F5BAC32-B31D-7839-9209-7BE4E6D0B3F0}"/>
              </a:ext>
            </a:extLst>
          </p:cNvPr>
          <p:cNvSpPr txBox="1"/>
          <p:nvPr/>
        </p:nvSpPr>
        <p:spPr>
          <a:xfrm>
            <a:off x="4062925" y="4056742"/>
            <a:ext cx="3082959" cy="1023870"/>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lnSpc>
                <a:spcPct val="150000"/>
              </a:lnSpc>
              <a:buFont typeface="Wingdings" panose="05000000000000000000" pitchFamily="2" charset="2"/>
              <a:buChar char="n"/>
            </a:pPr>
            <a:r>
              <a:rPr lang="ja-JP" altLang="en-US" sz="1400" dirty="0">
                <a:solidFill>
                  <a:schemeClr val="tx1"/>
                </a:solidFill>
              </a:rPr>
              <a:t>ブランディング</a:t>
            </a:r>
            <a:endParaRPr lang="en-US" altLang="ja-JP" sz="1400" dirty="0">
              <a:solidFill>
                <a:schemeClr val="tx1"/>
              </a:solidFill>
            </a:endParaRPr>
          </a:p>
          <a:p>
            <a:pPr>
              <a:lnSpc>
                <a:spcPct val="150000"/>
              </a:lnSpc>
              <a:buFont typeface="Wingdings" panose="05000000000000000000" pitchFamily="2" charset="2"/>
              <a:buChar char="n"/>
            </a:pPr>
            <a:r>
              <a:rPr lang="ja-JP" altLang="en-US" sz="1400" dirty="0">
                <a:solidFill>
                  <a:schemeClr val="tx1"/>
                </a:solidFill>
              </a:rPr>
              <a:t>広告・プロモーション戦略</a:t>
            </a:r>
            <a:endParaRPr lang="en-US" altLang="ja-JP" sz="1400" dirty="0">
              <a:solidFill>
                <a:schemeClr val="tx1"/>
              </a:solidFill>
            </a:endParaRPr>
          </a:p>
          <a:p>
            <a:pPr>
              <a:lnSpc>
                <a:spcPct val="150000"/>
              </a:lnSpc>
              <a:buFont typeface="Wingdings" panose="05000000000000000000" pitchFamily="2" charset="2"/>
              <a:buChar char="n"/>
            </a:pPr>
            <a:r>
              <a:rPr lang="ja-JP" altLang="en-US" sz="1400" dirty="0">
                <a:solidFill>
                  <a:schemeClr val="tx1"/>
                </a:solidFill>
              </a:rPr>
              <a:t>価格設定</a:t>
            </a:r>
          </a:p>
        </p:txBody>
      </p:sp>
      <p:sp>
        <p:nvSpPr>
          <p:cNvPr id="16" name="テキスト ボックス 15">
            <a:extLst>
              <a:ext uri="{FF2B5EF4-FFF2-40B4-BE49-F238E27FC236}">
                <a16:creationId xmlns:a16="http://schemas.microsoft.com/office/drawing/2014/main" id="{81AB3AEE-994C-805C-408C-9AB4062001E5}"/>
              </a:ext>
            </a:extLst>
          </p:cNvPr>
          <p:cNvSpPr txBox="1"/>
          <p:nvPr/>
        </p:nvSpPr>
        <p:spPr>
          <a:xfrm>
            <a:off x="4062925" y="5500755"/>
            <a:ext cx="6103971" cy="1023870"/>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lnSpc>
                <a:spcPct val="150000"/>
              </a:lnSpc>
              <a:buFont typeface="Wingdings" panose="05000000000000000000" pitchFamily="2" charset="2"/>
              <a:buChar char="n"/>
            </a:pPr>
            <a:r>
              <a:rPr lang="ja-JP" altLang="en-US" sz="1400" dirty="0">
                <a:solidFill>
                  <a:schemeClr val="tx1"/>
                </a:solidFill>
              </a:rPr>
              <a:t>販売チャンネルの選定</a:t>
            </a:r>
            <a:endParaRPr lang="en-US" altLang="ja-JP" sz="1400" dirty="0">
              <a:solidFill>
                <a:schemeClr val="tx1"/>
              </a:solidFill>
            </a:endParaRPr>
          </a:p>
          <a:p>
            <a:pPr>
              <a:lnSpc>
                <a:spcPct val="150000"/>
              </a:lnSpc>
              <a:buFont typeface="Wingdings" panose="05000000000000000000" pitchFamily="2" charset="2"/>
              <a:buChar char="n"/>
            </a:pPr>
            <a:r>
              <a:rPr lang="ja-JP" altLang="en-US" sz="1400" dirty="0">
                <a:solidFill>
                  <a:schemeClr val="tx1"/>
                </a:solidFill>
              </a:rPr>
              <a:t>ディストリビューションパートナーとの連携</a:t>
            </a:r>
            <a:endParaRPr lang="en-US" altLang="ja-JP" sz="1400" dirty="0">
              <a:solidFill>
                <a:schemeClr val="tx1"/>
              </a:solidFill>
            </a:endParaRPr>
          </a:p>
          <a:p>
            <a:pPr>
              <a:lnSpc>
                <a:spcPct val="150000"/>
              </a:lnSpc>
              <a:buFont typeface="Wingdings" panose="05000000000000000000" pitchFamily="2" charset="2"/>
              <a:buChar char="n"/>
            </a:pPr>
            <a:r>
              <a:rPr lang="ja-JP" altLang="en-US" sz="1400" dirty="0">
                <a:solidFill>
                  <a:schemeClr val="tx1"/>
                </a:solidFill>
              </a:rPr>
              <a:t>売上分析と最適化</a:t>
            </a:r>
          </a:p>
        </p:txBody>
      </p:sp>
      <p:sp>
        <p:nvSpPr>
          <p:cNvPr id="17" name="テキスト ボックス 16">
            <a:extLst>
              <a:ext uri="{FF2B5EF4-FFF2-40B4-BE49-F238E27FC236}">
                <a16:creationId xmlns:a16="http://schemas.microsoft.com/office/drawing/2014/main" id="{4FF3B2B3-B0A5-CC5C-E2C5-98FC022BF257}"/>
              </a:ext>
            </a:extLst>
          </p:cNvPr>
          <p:cNvSpPr txBox="1"/>
          <p:nvPr/>
        </p:nvSpPr>
        <p:spPr>
          <a:xfrm>
            <a:off x="7843837" y="1202832"/>
            <a:ext cx="3760788" cy="2316532"/>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nSpc>
                <a:spcPct val="150000"/>
              </a:lnSpc>
              <a:buNone/>
            </a:pPr>
            <a:r>
              <a:rPr lang="ja-JP" altLang="en-US" b="0" dirty="0"/>
              <a:t>製品を市場に導入するには、</a:t>
            </a:r>
            <a:r>
              <a:rPr lang="en-US" altLang="ja-JP" b="0" dirty="0"/>
              <a:t>4</a:t>
            </a:r>
            <a:r>
              <a:rPr lang="ja-JP" altLang="en-US" b="0" dirty="0"/>
              <a:t>つの基本的なステップが必要です。まず市場を調査し、次に製品を開発、その後のマーケティング戦略を策定し、最後に製品を販売・流通させます。</a:t>
            </a:r>
            <a:endParaRPr lang="en-US" altLang="ja-JP" b="0" dirty="0"/>
          </a:p>
          <a:p>
            <a:pPr marL="0" indent="0">
              <a:lnSpc>
                <a:spcPct val="150000"/>
              </a:lnSpc>
              <a:buNone/>
            </a:pPr>
            <a:endParaRPr lang="en-US" altLang="ja-JP" b="0" dirty="0"/>
          </a:p>
          <a:p>
            <a:pPr marL="0" indent="0">
              <a:lnSpc>
                <a:spcPct val="150000"/>
              </a:lnSpc>
              <a:buNone/>
            </a:pPr>
            <a:r>
              <a:rPr lang="ja-JP" altLang="en-US" b="0" dirty="0"/>
              <a:t>この一連のプロセスを通じて、製品は効果的に市場に展開されます。</a:t>
            </a:r>
          </a:p>
        </p:txBody>
      </p:sp>
      <p:sp>
        <p:nvSpPr>
          <p:cNvPr id="9" name="テキスト ボックス 8">
            <a:extLst>
              <a:ext uri="{FF2B5EF4-FFF2-40B4-BE49-F238E27FC236}">
                <a16:creationId xmlns:a16="http://schemas.microsoft.com/office/drawing/2014/main" id="{B2A9D58A-CF58-04F0-2764-EA0033CE4040}"/>
              </a:ext>
            </a:extLst>
          </p:cNvPr>
          <p:cNvSpPr txBox="1"/>
          <p:nvPr/>
        </p:nvSpPr>
        <p:spPr>
          <a:xfrm>
            <a:off x="973205" y="1660588"/>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市場リサーチ</a:t>
            </a:r>
          </a:p>
        </p:txBody>
      </p:sp>
      <p:sp>
        <p:nvSpPr>
          <p:cNvPr id="18" name="テキスト ボックス 17">
            <a:extLst>
              <a:ext uri="{FF2B5EF4-FFF2-40B4-BE49-F238E27FC236}">
                <a16:creationId xmlns:a16="http://schemas.microsoft.com/office/drawing/2014/main" id="{0C47CA51-838B-83B5-D5F9-684C82E63D25}"/>
              </a:ext>
            </a:extLst>
          </p:cNvPr>
          <p:cNvSpPr txBox="1"/>
          <p:nvPr/>
        </p:nvSpPr>
        <p:spPr>
          <a:xfrm>
            <a:off x="973205" y="1351488"/>
            <a:ext cx="2032380" cy="389850"/>
          </a:xfrm>
          <a:prstGeom prst="rect">
            <a:avLst/>
          </a:prstGeom>
          <a:noFill/>
        </p:spPr>
        <p:txBody>
          <a:bodyPr wrap="square">
            <a:spAutoFit/>
          </a:bodyPr>
          <a:lstStyle/>
          <a:p>
            <a:pPr>
              <a:lnSpc>
                <a:spcPct val="130000"/>
              </a:lnSpc>
            </a:pPr>
            <a:r>
              <a:rPr lang="en-US" altLang="ja-JP" sz="1600" dirty="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rPr>
              <a:t>Step1</a:t>
            </a:r>
            <a:endParaRPr lang="ja-JP" altLang="en-US" sz="1600" dirty="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endParaRPr>
          </a:p>
        </p:txBody>
      </p:sp>
      <p:sp>
        <p:nvSpPr>
          <p:cNvPr id="10" name="テキスト ボックス 9">
            <a:extLst>
              <a:ext uri="{FF2B5EF4-FFF2-40B4-BE49-F238E27FC236}">
                <a16:creationId xmlns:a16="http://schemas.microsoft.com/office/drawing/2014/main" id="{6E45A736-0077-1719-DD2A-B8C44B8868EF}"/>
              </a:ext>
            </a:extLst>
          </p:cNvPr>
          <p:cNvSpPr txBox="1"/>
          <p:nvPr/>
        </p:nvSpPr>
        <p:spPr>
          <a:xfrm>
            <a:off x="973205" y="3115802"/>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製品開発</a:t>
            </a:r>
          </a:p>
        </p:txBody>
      </p:sp>
      <p:sp>
        <p:nvSpPr>
          <p:cNvPr id="19" name="テキスト ボックス 18">
            <a:extLst>
              <a:ext uri="{FF2B5EF4-FFF2-40B4-BE49-F238E27FC236}">
                <a16:creationId xmlns:a16="http://schemas.microsoft.com/office/drawing/2014/main" id="{73BFB0B5-C865-64B5-4E9B-4A22F9F66F1E}"/>
              </a:ext>
            </a:extLst>
          </p:cNvPr>
          <p:cNvSpPr txBox="1"/>
          <p:nvPr/>
        </p:nvSpPr>
        <p:spPr>
          <a:xfrm>
            <a:off x="973205" y="2752140"/>
            <a:ext cx="2032380" cy="389850"/>
          </a:xfrm>
          <a:prstGeom prst="rect">
            <a:avLst/>
          </a:prstGeom>
          <a:noFill/>
        </p:spPr>
        <p:txBody>
          <a:bodyPr wrap="square">
            <a:spAutoFit/>
          </a:bodyPr>
          <a:lstStyle/>
          <a:p>
            <a:pPr>
              <a:lnSpc>
                <a:spcPct val="130000"/>
              </a:lnSpc>
            </a:pPr>
            <a:r>
              <a:rPr lang="en-US" altLang="ja-JP" sz="160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rPr>
              <a:t>Step2</a:t>
            </a:r>
            <a:endParaRPr lang="ja-JP" altLang="en-US" sz="1600" dirty="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endParaRPr>
          </a:p>
        </p:txBody>
      </p:sp>
      <p:sp>
        <p:nvSpPr>
          <p:cNvPr id="11" name="テキスト ボックス 10">
            <a:extLst>
              <a:ext uri="{FF2B5EF4-FFF2-40B4-BE49-F238E27FC236}">
                <a16:creationId xmlns:a16="http://schemas.microsoft.com/office/drawing/2014/main" id="{612F2589-0020-1DD9-627B-E79E7AB42538}"/>
              </a:ext>
            </a:extLst>
          </p:cNvPr>
          <p:cNvSpPr txBox="1"/>
          <p:nvPr/>
        </p:nvSpPr>
        <p:spPr>
          <a:xfrm>
            <a:off x="973205" y="4548614"/>
            <a:ext cx="2929176"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マーケティング戦略の策定</a:t>
            </a:r>
          </a:p>
        </p:txBody>
      </p:sp>
      <p:sp>
        <p:nvSpPr>
          <p:cNvPr id="20" name="テキスト ボックス 19">
            <a:extLst>
              <a:ext uri="{FF2B5EF4-FFF2-40B4-BE49-F238E27FC236}">
                <a16:creationId xmlns:a16="http://schemas.microsoft.com/office/drawing/2014/main" id="{259873D5-3A55-9CD5-36FB-FAAF4CE92EF1}"/>
              </a:ext>
            </a:extLst>
          </p:cNvPr>
          <p:cNvSpPr txBox="1"/>
          <p:nvPr/>
        </p:nvSpPr>
        <p:spPr>
          <a:xfrm>
            <a:off x="973205" y="4207355"/>
            <a:ext cx="2032380" cy="389850"/>
          </a:xfrm>
          <a:prstGeom prst="rect">
            <a:avLst/>
          </a:prstGeom>
          <a:noFill/>
        </p:spPr>
        <p:txBody>
          <a:bodyPr wrap="square">
            <a:spAutoFit/>
          </a:bodyPr>
          <a:lstStyle/>
          <a:p>
            <a:pPr>
              <a:lnSpc>
                <a:spcPct val="130000"/>
              </a:lnSpc>
            </a:pPr>
            <a:r>
              <a:rPr lang="en-US" altLang="ja-JP" sz="1600" dirty="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rPr>
              <a:t>Step3</a:t>
            </a:r>
            <a:endParaRPr lang="ja-JP" altLang="en-US" sz="1600" dirty="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endParaRPr>
          </a:p>
        </p:txBody>
      </p:sp>
      <p:sp>
        <p:nvSpPr>
          <p:cNvPr id="12" name="テキスト ボックス 11">
            <a:extLst>
              <a:ext uri="{FF2B5EF4-FFF2-40B4-BE49-F238E27FC236}">
                <a16:creationId xmlns:a16="http://schemas.microsoft.com/office/drawing/2014/main" id="{05C1B036-DB5C-B268-8063-75334957A12B}"/>
              </a:ext>
            </a:extLst>
          </p:cNvPr>
          <p:cNvSpPr txBox="1"/>
          <p:nvPr/>
        </p:nvSpPr>
        <p:spPr>
          <a:xfrm>
            <a:off x="973205" y="6003828"/>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販売と流通</a:t>
            </a:r>
          </a:p>
        </p:txBody>
      </p:sp>
      <p:sp>
        <p:nvSpPr>
          <p:cNvPr id="21" name="テキスト ボックス 20">
            <a:extLst>
              <a:ext uri="{FF2B5EF4-FFF2-40B4-BE49-F238E27FC236}">
                <a16:creationId xmlns:a16="http://schemas.microsoft.com/office/drawing/2014/main" id="{8B27313F-D702-B914-A438-CCBBA1899727}"/>
              </a:ext>
            </a:extLst>
          </p:cNvPr>
          <p:cNvSpPr txBox="1"/>
          <p:nvPr/>
        </p:nvSpPr>
        <p:spPr>
          <a:xfrm>
            <a:off x="973205" y="5640166"/>
            <a:ext cx="2032380" cy="389850"/>
          </a:xfrm>
          <a:prstGeom prst="rect">
            <a:avLst/>
          </a:prstGeom>
          <a:noFill/>
        </p:spPr>
        <p:txBody>
          <a:bodyPr wrap="square">
            <a:spAutoFit/>
          </a:bodyPr>
          <a:lstStyle/>
          <a:p>
            <a:pPr>
              <a:lnSpc>
                <a:spcPct val="130000"/>
              </a:lnSpc>
            </a:pPr>
            <a:r>
              <a:rPr lang="en-US" altLang="ja-JP" sz="1600" dirty="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rPr>
              <a:t>Step4</a:t>
            </a:r>
            <a:endParaRPr lang="ja-JP" altLang="en-US" sz="1600" dirty="0">
              <a:solidFill>
                <a:schemeClr val="tx1">
                  <a:lumMod val="50000"/>
                  <a:lumOff val="50000"/>
                </a:schemeClr>
              </a:solidFill>
              <a:latin typeface="Poppins" panose="00000500000000000000" pitchFamily="2" charset="0"/>
              <a:ea typeface="Noto Sans JP" panose="020B0200000000000000" pitchFamily="50" charset="-128"/>
              <a:cs typeface="Poppins" panose="00000500000000000000" pitchFamily="2" charset="0"/>
            </a:endParaRPr>
          </a:p>
        </p:txBody>
      </p:sp>
      <p:sp>
        <p:nvSpPr>
          <p:cNvPr id="29" name="フリーフォーム: 図形 28">
            <a:extLst>
              <a:ext uri="{FF2B5EF4-FFF2-40B4-BE49-F238E27FC236}">
                <a16:creationId xmlns:a16="http://schemas.microsoft.com/office/drawing/2014/main" id="{916CB6C0-B254-8EB5-DFD5-2C64B0F16965}"/>
              </a:ext>
            </a:extLst>
          </p:cNvPr>
          <p:cNvSpPr/>
          <p:nvPr/>
        </p:nvSpPr>
        <p:spPr>
          <a:xfrm>
            <a:off x="482600" y="1428750"/>
            <a:ext cx="209550" cy="4870450"/>
          </a:xfrm>
          <a:custGeom>
            <a:avLst/>
            <a:gdLst>
              <a:gd name="connsiteX0" fmla="*/ 209550 w 209550"/>
              <a:gd name="connsiteY0" fmla="*/ 0 h 4870450"/>
              <a:gd name="connsiteX1" fmla="*/ 209550 w 209550"/>
              <a:gd name="connsiteY1" fmla="*/ 4870450 h 4870450"/>
              <a:gd name="connsiteX2" fmla="*/ 0 w 209550"/>
              <a:gd name="connsiteY2" fmla="*/ 4660900 h 4870450"/>
            </a:gdLst>
            <a:ahLst/>
            <a:cxnLst>
              <a:cxn ang="0">
                <a:pos x="connsiteX0" y="connsiteY0"/>
              </a:cxn>
              <a:cxn ang="0">
                <a:pos x="connsiteX1" y="connsiteY1"/>
              </a:cxn>
              <a:cxn ang="0">
                <a:pos x="connsiteX2" y="connsiteY2"/>
              </a:cxn>
            </a:cxnLst>
            <a:rect l="l" t="t" r="r" b="b"/>
            <a:pathLst>
              <a:path w="209550" h="4870450">
                <a:moveTo>
                  <a:pt x="209550" y="0"/>
                </a:moveTo>
                <a:lnTo>
                  <a:pt x="209550" y="4870450"/>
                </a:lnTo>
                <a:lnTo>
                  <a:pt x="0" y="466090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E250826-B7AC-0D19-9907-AFCFD64BC284}"/>
              </a:ext>
            </a:extLst>
          </p:cNvPr>
          <p:cNvCxnSpPr>
            <a:cxnSpLocks/>
          </p:cNvCxnSpPr>
          <p:nvPr/>
        </p:nvCxnSpPr>
        <p:spPr>
          <a:xfrm flipH="1">
            <a:off x="-93192" y="-87014"/>
            <a:ext cx="645814" cy="645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543068-D306-0493-21F1-C70E96551B81}"/>
              </a:ext>
            </a:extLst>
          </p:cNvPr>
          <p:cNvCxnSpPr>
            <a:cxnSpLocks/>
          </p:cNvCxnSpPr>
          <p:nvPr/>
        </p:nvCxnSpPr>
        <p:spPr>
          <a:xfrm flipH="1">
            <a:off x="11642081" y="6299200"/>
            <a:ext cx="645814" cy="645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7990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E8A65CC9-E468-E099-B0F7-2D459F50C196}"/>
              </a:ext>
            </a:extLst>
          </p:cNvPr>
          <p:cNvSpPr/>
          <p:nvPr/>
        </p:nvSpPr>
        <p:spPr>
          <a:xfrm>
            <a:off x="5935133" y="2348833"/>
            <a:ext cx="5669492" cy="3755635"/>
          </a:xfrm>
          <a:custGeom>
            <a:avLst/>
            <a:gdLst>
              <a:gd name="connsiteX0" fmla="*/ 0 w 5669492"/>
              <a:gd name="connsiteY0" fmla="*/ 0 h 3755635"/>
              <a:gd name="connsiteX1" fmla="*/ 5669492 w 5669492"/>
              <a:gd name="connsiteY1" fmla="*/ 0 h 3755635"/>
              <a:gd name="connsiteX2" fmla="*/ 5669492 w 5669492"/>
              <a:gd name="connsiteY2" fmla="*/ 3755635 h 3755635"/>
              <a:gd name="connsiteX3" fmla="*/ 0 w 5669492"/>
              <a:gd name="connsiteY3" fmla="*/ 3755635 h 3755635"/>
            </a:gdLst>
            <a:ahLst/>
            <a:cxnLst>
              <a:cxn ang="0">
                <a:pos x="connsiteX0" y="connsiteY0"/>
              </a:cxn>
              <a:cxn ang="0">
                <a:pos x="connsiteX1" y="connsiteY1"/>
              </a:cxn>
              <a:cxn ang="0">
                <a:pos x="connsiteX2" y="connsiteY2"/>
              </a:cxn>
              <a:cxn ang="0">
                <a:pos x="connsiteX3" y="connsiteY3"/>
              </a:cxn>
            </a:cxnLst>
            <a:rect l="l" t="t" r="r" b="b"/>
            <a:pathLst>
              <a:path w="5669492" h="3755635">
                <a:moveTo>
                  <a:pt x="0" y="0"/>
                </a:moveTo>
                <a:lnTo>
                  <a:pt x="5669492" y="0"/>
                </a:lnTo>
                <a:lnTo>
                  <a:pt x="5669492" y="3755635"/>
                </a:lnTo>
                <a:lnTo>
                  <a:pt x="0" y="3755635"/>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4" name="正方形/長方形 23">
            <a:extLst>
              <a:ext uri="{FF2B5EF4-FFF2-40B4-BE49-F238E27FC236}">
                <a16:creationId xmlns:a16="http://schemas.microsoft.com/office/drawing/2014/main" id="{FF345105-2AA8-E02A-3073-4D8A338EC743}"/>
              </a:ext>
            </a:extLst>
          </p:cNvPr>
          <p:cNvSpPr/>
          <p:nvPr/>
        </p:nvSpPr>
        <p:spPr>
          <a:xfrm>
            <a:off x="794535" y="2339670"/>
            <a:ext cx="10810090" cy="3764797"/>
          </a:xfrm>
          <a:prstGeom prst="rect">
            <a:avLst/>
          </a:prstGeom>
          <a:solidFill>
            <a:srgbClr val="DF3C21">
              <a:alpha val="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Old Mincho Black" pitchFamily="2" charset="-128"/>
              <a:ea typeface="Zen Old Mincho Black" pitchFamily="2" charset="-128"/>
            </a:endParaRPr>
          </a:p>
        </p:txBody>
      </p:sp>
      <p:sp>
        <p:nvSpPr>
          <p:cNvPr id="10" name="テキスト ボックス 9">
            <a:extLst>
              <a:ext uri="{FF2B5EF4-FFF2-40B4-BE49-F238E27FC236}">
                <a16:creationId xmlns:a16="http://schemas.microsoft.com/office/drawing/2014/main" id="{713CA5BF-2973-5603-A5D7-7A9F5BD7A654}"/>
              </a:ext>
            </a:extLst>
          </p:cNvPr>
          <p:cNvSpPr txBox="1"/>
          <p:nvPr/>
        </p:nvSpPr>
        <p:spPr>
          <a:xfrm>
            <a:off x="855731" y="422510"/>
            <a:ext cx="2370666" cy="307777"/>
          </a:xfrm>
          <a:prstGeom prst="rect">
            <a:avLst/>
          </a:prstGeom>
          <a:noFill/>
        </p:spPr>
        <p:txBody>
          <a:bodyPr wrap="square" rtlCol="0">
            <a:spAutoFit/>
          </a:bodyPr>
          <a:lstStyle/>
          <a:p>
            <a:r>
              <a:rPr kumimoji="1" lang="en-US" altLang="ja-JP" sz="1400" b="1" dirty="0">
                <a:solidFill>
                  <a:srgbClr val="DF3C21"/>
                </a:solidFill>
                <a:latin typeface="Zen Old Mincho Black" pitchFamily="2" charset="-128"/>
                <a:ea typeface="Zen Old Mincho Black" pitchFamily="2" charset="-128"/>
              </a:rPr>
              <a:t>2.</a:t>
            </a:r>
            <a:r>
              <a:rPr kumimoji="1" lang="ja-JP" altLang="en-US" sz="1400" b="1" dirty="0">
                <a:solidFill>
                  <a:srgbClr val="DF3C21"/>
                </a:solidFill>
                <a:latin typeface="Zen Old Mincho Black" pitchFamily="2" charset="-128"/>
                <a:ea typeface="Zen Old Mincho Black" pitchFamily="2" charset="-128"/>
              </a:rPr>
              <a:t>流通の歴史</a:t>
            </a: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849381" y="687806"/>
            <a:ext cx="4352306" cy="400110"/>
          </a:xfrm>
          <a:prstGeom prst="rect">
            <a:avLst/>
          </a:prstGeom>
          <a:noFill/>
        </p:spPr>
        <p:txBody>
          <a:bodyPr wrap="square" rtlCol="0">
            <a:spAutoFit/>
          </a:bodyPr>
          <a:lstStyle/>
          <a:p>
            <a:r>
              <a:rPr kumimoji="1" lang="ja-JP" altLang="en-US" sz="2000" b="1" dirty="0">
                <a:latin typeface="Zen Old Mincho Black" pitchFamily="2" charset="-128"/>
                <a:ea typeface="Zen Old Mincho Black" pitchFamily="2" charset="-128"/>
              </a:rPr>
              <a:t>コンテナ船の普及</a:t>
            </a:r>
          </a:p>
        </p:txBody>
      </p:sp>
      <p:sp>
        <p:nvSpPr>
          <p:cNvPr id="3" name="正方形/長方形 2">
            <a:extLst>
              <a:ext uri="{FF2B5EF4-FFF2-40B4-BE49-F238E27FC236}">
                <a16:creationId xmlns:a16="http://schemas.microsoft.com/office/drawing/2014/main" id="{0603B559-5DE2-9CF8-1A5A-D59BF0FC01E4}"/>
              </a:ext>
            </a:extLst>
          </p:cNvPr>
          <p:cNvSpPr/>
          <p:nvPr/>
        </p:nvSpPr>
        <p:spPr>
          <a:xfrm>
            <a:off x="11604625" y="6524625"/>
            <a:ext cx="587375" cy="333375"/>
          </a:xfrm>
          <a:prstGeom prst="rect">
            <a:avLst/>
          </a:prstGeom>
          <a:solidFill>
            <a:srgbClr val="DF3C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Old Mincho Black" pitchFamily="2" charset="-128"/>
              <a:ea typeface="Zen Old Mincho Black" pitchFamily="2" charset="-128"/>
            </a:endParaRPr>
          </a:p>
        </p:txBody>
      </p:sp>
      <p:sp>
        <p:nvSpPr>
          <p:cNvPr id="4" name="正方形/長方形 3">
            <a:extLst>
              <a:ext uri="{FF2B5EF4-FFF2-40B4-BE49-F238E27FC236}">
                <a16:creationId xmlns:a16="http://schemas.microsoft.com/office/drawing/2014/main" id="{07D19B25-2AC5-57F6-C636-DF17FD0066A4}"/>
              </a:ext>
            </a:extLst>
          </p:cNvPr>
          <p:cNvSpPr/>
          <p:nvPr/>
        </p:nvSpPr>
        <p:spPr>
          <a:xfrm>
            <a:off x="0" y="6524625"/>
            <a:ext cx="11604625" cy="33337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Old Mincho Black" pitchFamily="2" charset="-128"/>
              <a:ea typeface="Zen Old Mincho Black" pitchFamily="2" charset="-128"/>
            </a:endParaRPr>
          </a:p>
        </p:txBody>
      </p:sp>
      <p:sp>
        <p:nvSpPr>
          <p:cNvPr id="5" name="平行四辺形 4">
            <a:extLst>
              <a:ext uri="{FF2B5EF4-FFF2-40B4-BE49-F238E27FC236}">
                <a16:creationId xmlns:a16="http://schemas.microsoft.com/office/drawing/2014/main" id="{66197985-0AF3-ACFD-9792-75EEA5129C30}"/>
              </a:ext>
            </a:extLst>
          </p:cNvPr>
          <p:cNvSpPr/>
          <p:nvPr/>
        </p:nvSpPr>
        <p:spPr>
          <a:xfrm>
            <a:off x="587375" y="481491"/>
            <a:ext cx="230255" cy="526792"/>
          </a:xfrm>
          <a:prstGeom prst="parallelogram">
            <a:avLst>
              <a:gd name="adj" fmla="val 65133"/>
            </a:avLst>
          </a:prstGeom>
          <a:solidFill>
            <a:srgbClr val="DF3C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Old Mincho Black" pitchFamily="2" charset="-128"/>
              <a:ea typeface="Zen Old Mincho Black" pitchFamily="2" charset="-128"/>
            </a:endParaRPr>
          </a:p>
        </p:txBody>
      </p:sp>
      <p:sp>
        <p:nvSpPr>
          <p:cNvPr id="7" name="テキスト ボックス 6">
            <a:extLst>
              <a:ext uri="{FF2B5EF4-FFF2-40B4-BE49-F238E27FC236}">
                <a16:creationId xmlns:a16="http://schemas.microsoft.com/office/drawing/2014/main" id="{79D1E629-08B3-4E63-BEB0-0B74FECF1F06}"/>
              </a:ext>
            </a:extLst>
          </p:cNvPr>
          <p:cNvSpPr txBox="1"/>
          <p:nvPr/>
        </p:nvSpPr>
        <p:spPr>
          <a:xfrm>
            <a:off x="855731" y="1314852"/>
            <a:ext cx="10748894" cy="613822"/>
          </a:xfrm>
          <a:prstGeom prst="rect">
            <a:avLst/>
          </a:prstGeom>
          <a:noFill/>
        </p:spPr>
        <p:txBody>
          <a:bodyPr wrap="square" rtlCol="0">
            <a:spAutoFit/>
          </a:bodyPr>
          <a:lstStyle/>
          <a:p>
            <a:pPr algn="just">
              <a:lnSpc>
                <a:spcPct val="150000"/>
              </a:lnSpc>
            </a:pPr>
            <a:r>
              <a:rPr kumimoji="1" lang="ja-JP" altLang="en-US" sz="1200" dirty="0">
                <a:latin typeface="Zen Old Mincho Black" pitchFamily="2" charset="-128"/>
                <a:ea typeface="Zen Old Mincho Black" pitchFamily="2" charset="-128"/>
              </a:rPr>
              <a:t>コンテナ船は、</a:t>
            </a:r>
            <a:r>
              <a:rPr kumimoji="1" lang="en-US" altLang="ja-JP" sz="1200" dirty="0">
                <a:latin typeface="Zen Old Mincho Black" pitchFamily="2" charset="-128"/>
                <a:ea typeface="Zen Old Mincho Black" pitchFamily="2" charset="-128"/>
              </a:rPr>
              <a:t>1950</a:t>
            </a:r>
            <a:r>
              <a:rPr kumimoji="1" lang="ja-JP" altLang="en-US" sz="1200" dirty="0">
                <a:latin typeface="Zen Old Mincho Black" pitchFamily="2" charset="-128"/>
                <a:ea typeface="Zen Old Mincho Black" pitchFamily="2" charset="-128"/>
              </a:rPr>
              <a:t>年代後半に登場しました。コンテナは、多くの異なる商品を</a:t>
            </a:r>
            <a:r>
              <a:rPr kumimoji="1" lang="en-US" altLang="ja-JP" sz="1200" dirty="0">
                <a:latin typeface="Zen Old Mincho Black" pitchFamily="2" charset="-128"/>
                <a:ea typeface="Zen Old Mincho Black" pitchFamily="2" charset="-128"/>
              </a:rPr>
              <a:t>1</a:t>
            </a:r>
            <a:r>
              <a:rPr kumimoji="1" lang="ja-JP" altLang="en-US" sz="1200" dirty="0">
                <a:latin typeface="Zen Old Mincho Black" pitchFamily="2" charset="-128"/>
                <a:ea typeface="Zen Old Mincho Black" pitchFamily="2" charset="-128"/>
              </a:rPr>
              <a:t>つの大きなボックスに詰めることで、効率的な輸送を実現するためのものでした。この新しい輸送方法は、積み荷の取り扱い時間を大幅に短縮し、作業の効率化とコスト削減を実現しました。</a:t>
            </a:r>
          </a:p>
        </p:txBody>
      </p:sp>
      <p:sp>
        <p:nvSpPr>
          <p:cNvPr id="8" name="テキスト ボックス 7">
            <a:extLst>
              <a:ext uri="{FF2B5EF4-FFF2-40B4-BE49-F238E27FC236}">
                <a16:creationId xmlns:a16="http://schemas.microsoft.com/office/drawing/2014/main" id="{F6BFCD43-E342-EE0E-069A-8321DAC374DA}"/>
              </a:ext>
            </a:extLst>
          </p:cNvPr>
          <p:cNvSpPr txBox="1"/>
          <p:nvPr/>
        </p:nvSpPr>
        <p:spPr>
          <a:xfrm>
            <a:off x="2049906" y="2872832"/>
            <a:ext cx="3556172" cy="2935997"/>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just">
              <a:lnSpc>
                <a:spcPct val="180000"/>
              </a:lnSpc>
              <a:spcBef>
                <a:spcPts val="600"/>
              </a:spcBef>
            </a:pPr>
            <a:r>
              <a:rPr lang="ja-JP" altLang="en-US" dirty="0">
                <a:latin typeface="Zen Old Mincho Black" pitchFamily="2" charset="-128"/>
                <a:ea typeface="Zen Old Mincho Black" pitchFamily="2" charset="-128"/>
              </a:rPr>
              <a:t>コンテナによって、荷物の損傷が少なく、荷積み・荷降ろしの時間も短縮される。</a:t>
            </a:r>
            <a:endParaRPr lang="en-US" altLang="ja-JP" dirty="0">
              <a:latin typeface="Zen Old Mincho Black" pitchFamily="2" charset="-128"/>
              <a:ea typeface="Zen Old Mincho Black" pitchFamily="2" charset="-128"/>
            </a:endParaRPr>
          </a:p>
          <a:p>
            <a:pPr algn="just">
              <a:lnSpc>
                <a:spcPct val="180000"/>
              </a:lnSpc>
              <a:spcBef>
                <a:spcPts val="600"/>
              </a:spcBef>
            </a:pPr>
            <a:r>
              <a:rPr lang="ja-JP" altLang="en-US" dirty="0">
                <a:latin typeface="Zen Old Mincho Black" pitchFamily="2" charset="-128"/>
                <a:ea typeface="Zen Old Mincho Black" pitchFamily="2" charset="-128"/>
              </a:rPr>
              <a:t>世界中で共通のサイズや規格が使われるため、異なる輸送手段間での移動がスムーズになる。</a:t>
            </a:r>
            <a:endParaRPr lang="en-US" altLang="ja-JP" dirty="0">
              <a:latin typeface="Zen Old Mincho Black" pitchFamily="2" charset="-128"/>
              <a:ea typeface="Zen Old Mincho Black" pitchFamily="2" charset="-128"/>
            </a:endParaRPr>
          </a:p>
          <a:p>
            <a:pPr algn="just">
              <a:lnSpc>
                <a:spcPct val="180000"/>
              </a:lnSpc>
              <a:spcBef>
                <a:spcPts val="600"/>
              </a:spcBef>
            </a:pPr>
            <a:r>
              <a:rPr lang="ja-JP" altLang="en-US" dirty="0">
                <a:latin typeface="Zen Old Mincho Black" pitchFamily="2" charset="-128"/>
                <a:ea typeface="Zen Old Mincho Black" pitchFamily="2" charset="-128"/>
              </a:rPr>
              <a:t>労働コストや時間の削減、損失や破損のリスクの低減により、輸送コスト全体が削減される。</a:t>
            </a:r>
            <a:endParaRPr lang="en-US" altLang="ja-JP" dirty="0">
              <a:latin typeface="Zen Old Mincho Black" pitchFamily="2" charset="-128"/>
              <a:ea typeface="Zen Old Mincho Black" pitchFamily="2" charset="-128"/>
            </a:endParaRPr>
          </a:p>
          <a:p>
            <a:pPr algn="just">
              <a:lnSpc>
                <a:spcPct val="180000"/>
              </a:lnSpc>
              <a:spcBef>
                <a:spcPts val="600"/>
              </a:spcBef>
            </a:pPr>
            <a:r>
              <a:rPr lang="en-US" altLang="ja-JP" dirty="0">
                <a:latin typeface="Zen Old Mincho Black" pitchFamily="2" charset="-128"/>
                <a:ea typeface="Zen Old Mincho Black" pitchFamily="2" charset="-128"/>
              </a:rPr>
              <a:t>1</a:t>
            </a:r>
            <a:r>
              <a:rPr lang="ja-JP" altLang="en-US" dirty="0">
                <a:latin typeface="Zen Old Mincho Black" pitchFamily="2" charset="-128"/>
                <a:ea typeface="Zen Old Mincho Black" pitchFamily="2" charset="-128"/>
              </a:rPr>
              <a:t>つのコンテナに異なる商品を混載できるため、多種多様な商品の国際輸送が容易になる。</a:t>
            </a:r>
          </a:p>
        </p:txBody>
      </p:sp>
      <p:sp>
        <p:nvSpPr>
          <p:cNvPr id="9" name="テキスト ボックス 8">
            <a:extLst>
              <a:ext uri="{FF2B5EF4-FFF2-40B4-BE49-F238E27FC236}">
                <a16:creationId xmlns:a16="http://schemas.microsoft.com/office/drawing/2014/main" id="{387DBB37-D1D5-451F-4EA8-B4928C831560}"/>
              </a:ext>
            </a:extLst>
          </p:cNvPr>
          <p:cNvSpPr txBox="1"/>
          <p:nvPr/>
        </p:nvSpPr>
        <p:spPr>
          <a:xfrm>
            <a:off x="794535" y="2339670"/>
            <a:ext cx="1961365" cy="317194"/>
          </a:xfrm>
          <a:prstGeom prst="roundRect">
            <a:avLst>
              <a:gd name="adj" fmla="val 0"/>
            </a:avLst>
          </a:prstGeom>
          <a:solidFill>
            <a:srgbClr val="DF3C21"/>
          </a:solidFill>
          <a:ln>
            <a:solidFill>
              <a:srgbClr val="DF3C21"/>
            </a:solidFill>
          </a:ln>
        </p:spPr>
        <p:txBody>
          <a:bodyPr wrap="square" tIns="0" bIns="72000"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ctr"/>
            <a:r>
              <a:rPr lang="ja-JP" altLang="en-US" b="1" dirty="0">
                <a:solidFill>
                  <a:schemeClr val="bg1"/>
                </a:solidFill>
                <a:latin typeface="Zen Old Mincho Black" pitchFamily="2" charset="-128"/>
                <a:ea typeface="Zen Old Mincho Black" pitchFamily="2" charset="-128"/>
              </a:rPr>
              <a:t>コンテナ船の普及の理由</a:t>
            </a:r>
            <a:endParaRPr lang="en-US" altLang="ja-JP" b="1" dirty="0">
              <a:solidFill>
                <a:schemeClr val="bg1"/>
              </a:solidFill>
              <a:latin typeface="Zen Old Mincho Black" pitchFamily="2" charset="-128"/>
              <a:ea typeface="Zen Old Mincho Black" pitchFamily="2" charset="-128"/>
            </a:endParaRPr>
          </a:p>
        </p:txBody>
      </p:sp>
      <p:sp>
        <p:nvSpPr>
          <p:cNvPr id="12" name="テキスト ボックス 11">
            <a:extLst>
              <a:ext uri="{FF2B5EF4-FFF2-40B4-BE49-F238E27FC236}">
                <a16:creationId xmlns:a16="http://schemas.microsoft.com/office/drawing/2014/main" id="{49A344D9-7EB2-E049-1850-62E472CC2239}"/>
              </a:ext>
            </a:extLst>
          </p:cNvPr>
          <p:cNvSpPr txBox="1"/>
          <p:nvPr/>
        </p:nvSpPr>
        <p:spPr>
          <a:xfrm>
            <a:off x="1014856" y="2872832"/>
            <a:ext cx="1035050" cy="2603598"/>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nSpc>
                <a:spcPct val="180000"/>
              </a:lnSpc>
              <a:spcAft>
                <a:spcPts val="600"/>
              </a:spcAft>
            </a:pPr>
            <a:r>
              <a:rPr lang="ja-JP" altLang="en-US" b="1" dirty="0">
                <a:solidFill>
                  <a:srgbClr val="DF3C21"/>
                </a:solidFill>
                <a:latin typeface="Zen Old Mincho Black" pitchFamily="2" charset="-128"/>
                <a:ea typeface="Zen Old Mincho Black" pitchFamily="2" charset="-128"/>
              </a:rPr>
              <a:t>効率　</a:t>
            </a:r>
            <a:br>
              <a:rPr lang="en-US" altLang="ja-JP" b="1" dirty="0">
                <a:solidFill>
                  <a:srgbClr val="DF3C21"/>
                </a:solidFill>
                <a:latin typeface="Zen Old Mincho Black" pitchFamily="2" charset="-128"/>
                <a:ea typeface="Zen Old Mincho Black" pitchFamily="2" charset="-128"/>
              </a:rPr>
            </a:br>
            <a:endParaRPr lang="ja-JP" altLang="en-US" b="1" dirty="0">
              <a:solidFill>
                <a:srgbClr val="DF3C21"/>
              </a:solidFill>
              <a:latin typeface="Zen Old Mincho Black" pitchFamily="2" charset="-128"/>
              <a:ea typeface="Zen Old Mincho Black" pitchFamily="2" charset="-128"/>
            </a:endParaRPr>
          </a:p>
          <a:p>
            <a:pPr>
              <a:lnSpc>
                <a:spcPct val="180000"/>
              </a:lnSpc>
              <a:spcAft>
                <a:spcPts val="600"/>
              </a:spcAft>
            </a:pPr>
            <a:r>
              <a:rPr lang="ja-JP" altLang="en-US" b="1" dirty="0">
                <a:solidFill>
                  <a:srgbClr val="DF3C21"/>
                </a:solidFill>
                <a:latin typeface="Zen Old Mincho Black" pitchFamily="2" charset="-128"/>
                <a:ea typeface="Zen Old Mincho Black" pitchFamily="2" charset="-128"/>
              </a:rPr>
              <a:t>標準化　</a:t>
            </a:r>
            <a:br>
              <a:rPr lang="en-US" altLang="ja-JP" b="1" dirty="0">
                <a:solidFill>
                  <a:srgbClr val="DF3C21"/>
                </a:solidFill>
                <a:latin typeface="Zen Old Mincho Black" pitchFamily="2" charset="-128"/>
                <a:ea typeface="Zen Old Mincho Black" pitchFamily="2" charset="-128"/>
              </a:rPr>
            </a:br>
            <a:endParaRPr lang="en-US" altLang="ja-JP" b="1" dirty="0">
              <a:solidFill>
                <a:srgbClr val="DF3C21"/>
              </a:solidFill>
              <a:latin typeface="Zen Old Mincho Black" pitchFamily="2" charset="-128"/>
              <a:ea typeface="Zen Old Mincho Black" pitchFamily="2" charset="-128"/>
            </a:endParaRPr>
          </a:p>
          <a:p>
            <a:pPr>
              <a:lnSpc>
                <a:spcPct val="180000"/>
              </a:lnSpc>
              <a:spcAft>
                <a:spcPts val="600"/>
              </a:spcAft>
            </a:pPr>
            <a:r>
              <a:rPr lang="ja-JP" altLang="en-US" b="1" dirty="0">
                <a:solidFill>
                  <a:srgbClr val="DF3C21"/>
                </a:solidFill>
                <a:latin typeface="Zen Old Mincho Black" pitchFamily="2" charset="-128"/>
                <a:ea typeface="Zen Old Mincho Black" pitchFamily="2" charset="-128"/>
              </a:rPr>
              <a:t>コスト削減</a:t>
            </a:r>
            <a:br>
              <a:rPr lang="en-US" altLang="ja-JP" b="1" dirty="0">
                <a:solidFill>
                  <a:srgbClr val="DF3C21"/>
                </a:solidFill>
                <a:latin typeface="Zen Old Mincho Black" pitchFamily="2" charset="-128"/>
                <a:ea typeface="Zen Old Mincho Black" pitchFamily="2" charset="-128"/>
              </a:rPr>
            </a:br>
            <a:endParaRPr lang="en-US" altLang="ja-JP" b="1" dirty="0">
              <a:solidFill>
                <a:srgbClr val="DF3C21"/>
              </a:solidFill>
              <a:latin typeface="Zen Old Mincho Black" pitchFamily="2" charset="-128"/>
              <a:ea typeface="Zen Old Mincho Black" pitchFamily="2" charset="-128"/>
            </a:endParaRPr>
          </a:p>
          <a:p>
            <a:pPr>
              <a:lnSpc>
                <a:spcPct val="180000"/>
              </a:lnSpc>
              <a:spcAft>
                <a:spcPts val="600"/>
              </a:spcAft>
            </a:pPr>
            <a:r>
              <a:rPr lang="ja-JP" altLang="en-US" b="1" dirty="0">
                <a:solidFill>
                  <a:srgbClr val="DF3C21"/>
                </a:solidFill>
                <a:latin typeface="Zen Old Mincho Black" pitchFamily="2" charset="-128"/>
                <a:ea typeface="Zen Old Mincho Black" pitchFamily="2" charset="-128"/>
              </a:rPr>
              <a:t>多様性</a:t>
            </a:r>
          </a:p>
        </p:txBody>
      </p:sp>
    </p:spTree>
    <p:extLst>
      <p:ext uri="{BB962C8B-B14F-4D97-AF65-F5344CB8AC3E}">
        <p14:creationId xmlns:p14="http://schemas.microsoft.com/office/powerpoint/2010/main" val="27020999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8B5C0411-5A57-6671-BBBD-B7F2F7B2A90A}"/>
              </a:ext>
            </a:extLst>
          </p:cNvPr>
          <p:cNvSpPr/>
          <p:nvPr/>
        </p:nvSpPr>
        <p:spPr>
          <a:xfrm>
            <a:off x="6934178" y="0"/>
            <a:ext cx="5143522" cy="6857998"/>
          </a:xfrm>
          <a:prstGeom prst="rect">
            <a:avLst/>
          </a:prstGeom>
          <a:solidFill>
            <a:srgbClr val="E77813">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13CA5BF-2973-5603-A5D7-7A9F5BD7A654}"/>
              </a:ext>
            </a:extLst>
          </p:cNvPr>
          <p:cNvSpPr txBox="1"/>
          <p:nvPr/>
        </p:nvSpPr>
        <p:spPr>
          <a:xfrm>
            <a:off x="799666" y="375415"/>
            <a:ext cx="2370666" cy="338554"/>
          </a:xfrm>
          <a:prstGeom prst="rect">
            <a:avLst/>
          </a:prstGeom>
          <a:noFill/>
        </p:spPr>
        <p:txBody>
          <a:bodyPr wrap="square" rtlCol="0">
            <a:spAutoFit/>
          </a:bodyPr>
          <a:lstStyle/>
          <a:p>
            <a:r>
              <a:rPr kumimoji="1" lang="ja-JP" altLang="en-US" sz="1600" b="1" dirty="0">
                <a:solidFill>
                  <a:srgbClr val="E77813"/>
                </a:solidFill>
                <a:latin typeface="Noto Sans JP" panose="020B0200000000000000" pitchFamily="50" charset="-128"/>
                <a:ea typeface="Noto Sans JP" panose="020B0200000000000000" pitchFamily="50" charset="-128"/>
              </a:rPr>
              <a:t>成長戦略</a:t>
            </a: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481081" y="719593"/>
            <a:ext cx="4352306" cy="400110"/>
          </a:xfrm>
          <a:prstGeom prst="rect">
            <a:avLst/>
          </a:prstGeom>
          <a:noFill/>
        </p:spPr>
        <p:txBody>
          <a:bodyPr wrap="square" rtlCol="0">
            <a:spAutoFit/>
          </a:bodyPr>
          <a:lstStyle/>
          <a:p>
            <a:r>
              <a:rPr kumimoji="1" lang="en-US" altLang="ja-JP" sz="2000" b="1" dirty="0">
                <a:latin typeface="Noto Sans JP" panose="020B0200000000000000" pitchFamily="50" charset="-128"/>
                <a:ea typeface="Noto Sans JP" panose="020B0200000000000000" pitchFamily="50" charset="-128"/>
              </a:rPr>
              <a:t>2025</a:t>
            </a:r>
            <a:r>
              <a:rPr kumimoji="1" lang="ja-JP" altLang="en-US" sz="2000" b="1" dirty="0">
                <a:latin typeface="Noto Sans JP" panose="020B0200000000000000" pitchFamily="50" charset="-128"/>
                <a:ea typeface="Noto Sans JP" panose="020B0200000000000000" pitchFamily="50" charset="-128"/>
              </a:rPr>
              <a:t>年上半期の事業成長見通し</a:t>
            </a:r>
          </a:p>
        </p:txBody>
      </p:sp>
      <p:sp>
        <p:nvSpPr>
          <p:cNvPr id="5" name="平行四辺形 4">
            <a:extLst>
              <a:ext uri="{FF2B5EF4-FFF2-40B4-BE49-F238E27FC236}">
                <a16:creationId xmlns:a16="http://schemas.microsoft.com/office/drawing/2014/main" id="{66197985-0AF3-ACFD-9792-75EEA5129C30}"/>
              </a:ext>
            </a:extLst>
          </p:cNvPr>
          <p:cNvSpPr/>
          <p:nvPr/>
        </p:nvSpPr>
        <p:spPr>
          <a:xfrm>
            <a:off x="615330" y="427038"/>
            <a:ext cx="184336" cy="223444"/>
          </a:xfrm>
          <a:prstGeom prst="parallelogram">
            <a:avLst>
              <a:gd name="adj" fmla="val 48469"/>
            </a:avLst>
          </a:prstGeom>
          <a:solidFill>
            <a:srgbClr val="E778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AC9718E-D34C-F58A-8C08-3EC85DE93F0E}"/>
              </a:ext>
            </a:extLst>
          </p:cNvPr>
          <p:cNvGrpSpPr/>
          <p:nvPr/>
        </p:nvGrpSpPr>
        <p:grpSpPr>
          <a:xfrm rot="5400000">
            <a:off x="8705850" y="3371852"/>
            <a:ext cx="6858000" cy="114300"/>
            <a:chOff x="0" y="0"/>
            <a:chExt cx="12192000" cy="64881"/>
          </a:xfrm>
        </p:grpSpPr>
        <p:sp>
          <p:nvSpPr>
            <p:cNvPr id="2" name="正方形/長方形 1">
              <a:extLst>
                <a:ext uri="{FF2B5EF4-FFF2-40B4-BE49-F238E27FC236}">
                  <a16:creationId xmlns:a16="http://schemas.microsoft.com/office/drawing/2014/main" id="{F342CBB8-2058-8D2A-A367-B16E3B3B2D7C}"/>
                </a:ext>
              </a:extLst>
            </p:cNvPr>
            <p:cNvSpPr/>
            <p:nvPr/>
          </p:nvSpPr>
          <p:spPr>
            <a:xfrm>
              <a:off x="0" y="0"/>
              <a:ext cx="6096000" cy="64881"/>
            </a:xfrm>
            <a:prstGeom prst="rect">
              <a:avLst/>
            </a:prstGeom>
            <a:solidFill>
              <a:srgbClr val="E778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B60C65-955E-5476-E24A-7CCED676E3C0}"/>
                </a:ext>
              </a:extLst>
            </p:cNvPr>
            <p:cNvSpPr/>
            <p:nvPr/>
          </p:nvSpPr>
          <p:spPr>
            <a:xfrm>
              <a:off x="6096000" y="0"/>
              <a:ext cx="6096000" cy="6488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51885029-033A-AD39-35E1-C0DC47501C96}"/>
              </a:ext>
            </a:extLst>
          </p:cNvPr>
          <p:cNvSpPr txBox="1"/>
          <p:nvPr/>
        </p:nvSpPr>
        <p:spPr>
          <a:xfrm>
            <a:off x="788900" y="1813709"/>
            <a:ext cx="6096000" cy="338554"/>
          </a:xfrm>
          <a:prstGeom prst="rect">
            <a:avLst/>
          </a:prstGeom>
          <a:noFill/>
        </p:spPr>
        <p:txBody>
          <a:bodyPr wrap="square">
            <a:spAutoFit/>
          </a:bodyPr>
          <a:lstStyle/>
          <a:p>
            <a:pPr>
              <a:buClr>
                <a:srgbClr val="6A1BA5"/>
              </a:buClr>
            </a:pPr>
            <a:r>
              <a:rPr lang="ja-JP" altLang="en-US" sz="1600" b="1" dirty="0">
                <a:latin typeface="Noto Sans JP" panose="020B0200000000000000" pitchFamily="50" charset="-128"/>
                <a:ea typeface="Noto Sans JP" panose="020B0200000000000000" pitchFamily="50" charset="-128"/>
              </a:rPr>
              <a:t>新製品の投入</a:t>
            </a:r>
          </a:p>
        </p:txBody>
      </p:sp>
      <p:sp>
        <p:nvSpPr>
          <p:cNvPr id="13" name="テキスト ボックス 12">
            <a:extLst>
              <a:ext uri="{FF2B5EF4-FFF2-40B4-BE49-F238E27FC236}">
                <a16:creationId xmlns:a16="http://schemas.microsoft.com/office/drawing/2014/main" id="{941DC711-5284-F004-7FC9-4BE3F295A687}"/>
              </a:ext>
            </a:extLst>
          </p:cNvPr>
          <p:cNvSpPr txBox="1"/>
          <p:nvPr/>
        </p:nvSpPr>
        <p:spPr>
          <a:xfrm>
            <a:off x="799666" y="2201854"/>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1</a:t>
            </a:r>
            <a:r>
              <a:rPr lang="ja-JP" altLang="en-US" sz="1400" dirty="0">
                <a:latin typeface="Noto Sans JP" panose="020B0200000000000000" pitchFamily="50" charset="-128"/>
                <a:ea typeface="Noto Sans JP" panose="020B0200000000000000" pitchFamily="50" charset="-128"/>
              </a:rPr>
              <a:t>四半期に新製品「</a:t>
            </a:r>
            <a:r>
              <a:rPr lang="en-US" altLang="ja-JP" sz="1400" b="1" dirty="0" err="1">
                <a:latin typeface="Noto Sans JP" panose="020B0200000000000000" pitchFamily="50" charset="-128"/>
                <a:ea typeface="Noto Sans JP" panose="020B0200000000000000" pitchFamily="50" charset="-128"/>
              </a:rPr>
              <a:t>Takuetsu</a:t>
            </a:r>
            <a:r>
              <a:rPr lang="en-US" altLang="ja-JP" sz="1400" b="1" dirty="0">
                <a:latin typeface="Noto Sans JP" panose="020B0200000000000000" pitchFamily="50" charset="-128"/>
                <a:ea typeface="Noto Sans JP" panose="020B0200000000000000" pitchFamily="50" charset="-128"/>
              </a:rPr>
              <a:t> X</a:t>
            </a:r>
            <a:r>
              <a:rPr lang="ja-JP" altLang="en-US" sz="1400" dirty="0">
                <a:latin typeface="Noto Sans JP" panose="020B0200000000000000" pitchFamily="50" charset="-128"/>
                <a:ea typeface="Noto Sans JP" panose="020B0200000000000000" pitchFamily="50" charset="-128"/>
              </a:rPr>
              <a:t>」のリリースを予定しています。</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この製品の投入により、売上の</a:t>
            </a:r>
            <a:r>
              <a:rPr lang="en-US" altLang="ja-JP" sz="1400" dirty="0">
                <a:latin typeface="Noto Sans JP" panose="020B0200000000000000" pitchFamily="50" charset="-128"/>
                <a:ea typeface="Noto Sans JP" panose="020B0200000000000000" pitchFamily="50" charset="-128"/>
              </a:rPr>
              <a:t>15%</a:t>
            </a:r>
            <a:r>
              <a:rPr lang="ja-JP" altLang="en-US" sz="1400" dirty="0">
                <a:latin typeface="Noto Sans JP" panose="020B0200000000000000" pitchFamily="50" charset="-128"/>
                <a:ea typeface="Noto Sans JP" panose="020B0200000000000000" pitchFamily="50" charset="-128"/>
              </a:rPr>
              <a:t>の増加を見込んでいます。</a:t>
            </a:r>
          </a:p>
        </p:txBody>
      </p:sp>
      <p:sp>
        <p:nvSpPr>
          <p:cNvPr id="14" name="テキスト ボックス 13">
            <a:extLst>
              <a:ext uri="{FF2B5EF4-FFF2-40B4-BE49-F238E27FC236}">
                <a16:creationId xmlns:a16="http://schemas.microsoft.com/office/drawing/2014/main" id="{A9AAF10A-F0D4-89FB-0389-D4492834F3D2}"/>
              </a:ext>
            </a:extLst>
          </p:cNvPr>
          <p:cNvSpPr txBox="1"/>
          <p:nvPr/>
        </p:nvSpPr>
        <p:spPr>
          <a:xfrm>
            <a:off x="788900" y="3414841"/>
            <a:ext cx="6096000" cy="338554"/>
          </a:xfrm>
          <a:prstGeom prst="rect">
            <a:avLst/>
          </a:prstGeom>
          <a:noFill/>
        </p:spPr>
        <p:txBody>
          <a:bodyPr wrap="square">
            <a:spAutoFit/>
          </a:bodyPr>
          <a:lstStyle/>
          <a:p>
            <a:pPr>
              <a:buClr>
                <a:srgbClr val="6A1BA5"/>
              </a:buClr>
            </a:pPr>
            <a:r>
              <a:rPr lang="ja-JP" altLang="en-US" sz="1600" b="1" dirty="0">
                <a:latin typeface="Noto Sans JP" panose="020B0200000000000000" pitchFamily="50" charset="-128"/>
                <a:ea typeface="Noto Sans JP" panose="020B0200000000000000" pitchFamily="50" charset="-128"/>
              </a:rPr>
              <a:t>海外市場への進出</a:t>
            </a:r>
          </a:p>
        </p:txBody>
      </p:sp>
      <p:sp>
        <p:nvSpPr>
          <p:cNvPr id="15" name="テキスト ボックス 14">
            <a:extLst>
              <a:ext uri="{FF2B5EF4-FFF2-40B4-BE49-F238E27FC236}">
                <a16:creationId xmlns:a16="http://schemas.microsoft.com/office/drawing/2014/main" id="{83EFA7D0-237C-F015-E511-E5F602BD039E}"/>
              </a:ext>
            </a:extLst>
          </p:cNvPr>
          <p:cNvSpPr txBox="1"/>
          <p:nvPr/>
        </p:nvSpPr>
        <p:spPr>
          <a:xfrm>
            <a:off x="799666" y="3802986"/>
            <a:ext cx="5956301"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2</a:t>
            </a:r>
            <a:r>
              <a:rPr lang="ja-JP" altLang="en-US" sz="1400" dirty="0">
                <a:latin typeface="Noto Sans JP" panose="020B0200000000000000" pitchFamily="50" charset="-128"/>
                <a:ea typeface="Noto Sans JP" panose="020B0200000000000000" pitchFamily="50" charset="-128"/>
              </a:rPr>
              <a:t>四半期には新たに</a:t>
            </a:r>
            <a:r>
              <a:rPr lang="en-US" altLang="ja-JP" sz="1400" b="1" dirty="0">
                <a:latin typeface="Noto Sans JP" panose="020B0200000000000000" pitchFamily="50" charset="-128"/>
                <a:ea typeface="Noto Sans JP" panose="020B0200000000000000" pitchFamily="50" charset="-128"/>
              </a:rPr>
              <a:t>3</a:t>
            </a:r>
            <a:r>
              <a:rPr lang="ja-JP" altLang="en-US" sz="1400" b="1" dirty="0">
                <a:latin typeface="Noto Sans JP" panose="020B0200000000000000" pitchFamily="50" charset="-128"/>
                <a:ea typeface="Noto Sans JP" panose="020B0200000000000000" pitchFamily="50" charset="-128"/>
              </a:rPr>
              <a:t>つの国</a:t>
            </a:r>
            <a:r>
              <a:rPr lang="ja-JP" altLang="en-US" sz="1400" dirty="0">
                <a:latin typeface="Noto Sans JP" panose="020B0200000000000000" pitchFamily="50" charset="-128"/>
                <a:ea typeface="Noto Sans JP" panose="020B0200000000000000" pitchFamily="50" charset="-128"/>
              </a:rPr>
              <a:t>に進出予定。</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これにより、海外からの売上が前年比で</a:t>
            </a:r>
            <a:r>
              <a:rPr lang="en-US" altLang="ja-JP" sz="1400" dirty="0">
                <a:latin typeface="Noto Sans JP" panose="020B0200000000000000" pitchFamily="50" charset="-128"/>
                <a:ea typeface="Noto Sans JP" panose="020B0200000000000000" pitchFamily="50" charset="-128"/>
              </a:rPr>
              <a:t>25%</a:t>
            </a:r>
            <a:r>
              <a:rPr lang="ja-JP" altLang="en-US" sz="1400" dirty="0">
                <a:latin typeface="Noto Sans JP" panose="020B0200000000000000" pitchFamily="50" charset="-128"/>
                <a:ea typeface="Noto Sans JP" panose="020B0200000000000000" pitchFamily="50" charset="-128"/>
              </a:rPr>
              <a:t>増加すると予測しています。</a:t>
            </a:r>
          </a:p>
        </p:txBody>
      </p:sp>
      <p:sp>
        <p:nvSpPr>
          <p:cNvPr id="16" name="テキスト ボックス 15">
            <a:extLst>
              <a:ext uri="{FF2B5EF4-FFF2-40B4-BE49-F238E27FC236}">
                <a16:creationId xmlns:a16="http://schemas.microsoft.com/office/drawing/2014/main" id="{F247FC19-9780-1489-1D0A-A53C4B21EDFB}"/>
              </a:ext>
            </a:extLst>
          </p:cNvPr>
          <p:cNvSpPr txBox="1"/>
          <p:nvPr/>
        </p:nvSpPr>
        <p:spPr>
          <a:xfrm>
            <a:off x="788900" y="5015973"/>
            <a:ext cx="6096000" cy="338554"/>
          </a:xfrm>
          <a:prstGeom prst="rect">
            <a:avLst/>
          </a:prstGeom>
          <a:noFill/>
        </p:spPr>
        <p:txBody>
          <a:bodyPr wrap="square">
            <a:spAutoFit/>
          </a:bodyPr>
          <a:lstStyle/>
          <a:p>
            <a:pPr>
              <a:buClr>
                <a:srgbClr val="6A1BA5"/>
              </a:buClr>
            </a:pPr>
            <a:r>
              <a:rPr lang="ja-JP" altLang="en-US" sz="1600" b="1" dirty="0">
                <a:latin typeface="Noto Sans JP" panose="020B0200000000000000" pitchFamily="50" charset="-128"/>
                <a:ea typeface="Noto Sans JP" panose="020B0200000000000000" pitchFamily="50" charset="-128"/>
              </a:rPr>
              <a:t>マーケティング活動の強化</a:t>
            </a:r>
          </a:p>
        </p:txBody>
      </p:sp>
      <p:sp>
        <p:nvSpPr>
          <p:cNvPr id="17" name="テキスト ボックス 16">
            <a:extLst>
              <a:ext uri="{FF2B5EF4-FFF2-40B4-BE49-F238E27FC236}">
                <a16:creationId xmlns:a16="http://schemas.microsoft.com/office/drawing/2014/main" id="{6CC61D00-96ED-28C2-AAAC-9F837F1A3AFB}"/>
              </a:ext>
            </a:extLst>
          </p:cNvPr>
          <p:cNvSpPr txBox="1"/>
          <p:nvPr/>
        </p:nvSpPr>
        <p:spPr>
          <a:xfrm>
            <a:off x="799666" y="5404118"/>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デジタルマーケティングの予算を</a:t>
            </a:r>
            <a:r>
              <a:rPr lang="ja-JP" altLang="en-US" sz="1400" b="1" dirty="0">
                <a:latin typeface="Noto Sans JP" panose="020B0200000000000000" pitchFamily="50" charset="-128"/>
                <a:ea typeface="Noto Sans JP" panose="020B0200000000000000" pitchFamily="50" charset="-128"/>
              </a:rPr>
              <a:t>前年比で</a:t>
            </a:r>
            <a:r>
              <a:rPr lang="en-US" altLang="ja-JP" sz="1400" b="1" dirty="0">
                <a:latin typeface="Noto Sans JP" panose="020B0200000000000000" pitchFamily="50" charset="-128"/>
                <a:ea typeface="Noto Sans JP" panose="020B0200000000000000" pitchFamily="50" charset="-128"/>
              </a:rPr>
              <a:t>30%</a:t>
            </a:r>
            <a:r>
              <a:rPr lang="ja-JP" altLang="en-US" sz="1400" b="1" dirty="0">
                <a:latin typeface="Noto Sans JP" panose="020B0200000000000000" pitchFamily="50" charset="-128"/>
                <a:ea typeface="Noto Sans JP" panose="020B0200000000000000" pitchFamily="50" charset="-128"/>
              </a:rPr>
              <a:t>増加</a:t>
            </a:r>
            <a:r>
              <a:rPr lang="ja-JP" altLang="en-US" sz="1400" dirty="0">
                <a:latin typeface="Noto Sans JP" panose="020B0200000000000000" pitchFamily="50" charset="-128"/>
                <a:ea typeface="Noto Sans JP" panose="020B0200000000000000" pitchFamily="50" charset="-128"/>
              </a:rPr>
              <a:t>させることで、</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ブランド認知度の向上と売上への寄与を狙います。</a:t>
            </a:r>
          </a:p>
        </p:txBody>
      </p:sp>
      <p:graphicFrame>
        <p:nvGraphicFramePr>
          <p:cNvPr id="18" name="グラフ 17">
            <a:extLst>
              <a:ext uri="{FF2B5EF4-FFF2-40B4-BE49-F238E27FC236}">
                <a16:creationId xmlns:a16="http://schemas.microsoft.com/office/drawing/2014/main" id="{04B6A7D6-2D62-94D4-9686-B63B75F8137E}"/>
              </a:ext>
            </a:extLst>
          </p:cNvPr>
          <p:cNvGraphicFramePr/>
          <p:nvPr>
            <p:extLst>
              <p:ext uri="{D42A27DB-BD31-4B8C-83A1-F6EECF244321}">
                <p14:modId xmlns:p14="http://schemas.microsoft.com/office/powerpoint/2010/main" val="2024540315"/>
              </p:ext>
            </p:extLst>
          </p:nvPr>
        </p:nvGraphicFramePr>
        <p:xfrm>
          <a:off x="7254873" y="1530349"/>
          <a:ext cx="4563995" cy="4876801"/>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ボックス 18">
            <a:extLst>
              <a:ext uri="{FF2B5EF4-FFF2-40B4-BE49-F238E27FC236}">
                <a16:creationId xmlns:a16="http://schemas.microsoft.com/office/drawing/2014/main" id="{2D03C39D-ACF9-6D68-5EEF-BF646FFF1F9B}"/>
              </a:ext>
            </a:extLst>
          </p:cNvPr>
          <p:cNvSpPr txBox="1"/>
          <p:nvPr/>
        </p:nvSpPr>
        <p:spPr>
          <a:xfrm>
            <a:off x="7219313" y="1763220"/>
            <a:ext cx="659130" cy="255326"/>
          </a:xfrm>
          <a:prstGeom prst="rect">
            <a:avLst/>
          </a:prstGeom>
          <a:noFill/>
        </p:spPr>
        <p:txBody>
          <a:bodyPr wrap="square">
            <a:spAutoFit/>
          </a:bodyPr>
          <a:lstStyle/>
          <a:p>
            <a:pPr algn="ctr">
              <a:lnSpc>
                <a:spcPct val="150000"/>
              </a:lnSpc>
            </a:pPr>
            <a:r>
              <a:rPr lang="en-US" altLang="ja-JP" sz="800" dirty="0">
                <a:latin typeface="Noto Sans JP" panose="020B0200000000000000" pitchFamily="50" charset="-128"/>
                <a:ea typeface="Noto Sans JP" panose="020B0200000000000000" pitchFamily="50" charset="-128"/>
              </a:rPr>
              <a:t>(</a:t>
            </a:r>
            <a:r>
              <a:rPr lang="ja-JP" altLang="en-US" sz="800" dirty="0">
                <a:latin typeface="Noto Sans JP" panose="020B0200000000000000" pitchFamily="50" charset="-128"/>
                <a:ea typeface="Noto Sans JP" panose="020B0200000000000000" pitchFamily="50" charset="-128"/>
              </a:rPr>
              <a:t>億円）</a:t>
            </a:r>
          </a:p>
        </p:txBody>
      </p:sp>
      <p:sp>
        <p:nvSpPr>
          <p:cNvPr id="20" name="平行四辺形 19">
            <a:extLst>
              <a:ext uri="{FF2B5EF4-FFF2-40B4-BE49-F238E27FC236}">
                <a16:creationId xmlns:a16="http://schemas.microsoft.com/office/drawing/2014/main" id="{D05C8BED-9CB6-098F-2C86-169605EA27C7}"/>
              </a:ext>
            </a:extLst>
          </p:cNvPr>
          <p:cNvSpPr/>
          <p:nvPr/>
        </p:nvSpPr>
        <p:spPr>
          <a:xfrm>
            <a:off x="615330" y="1871264"/>
            <a:ext cx="184336" cy="223444"/>
          </a:xfrm>
          <a:prstGeom prst="parallelogram">
            <a:avLst>
              <a:gd name="adj" fmla="val 48469"/>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平行四辺形 20">
            <a:extLst>
              <a:ext uri="{FF2B5EF4-FFF2-40B4-BE49-F238E27FC236}">
                <a16:creationId xmlns:a16="http://schemas.microsoft.com/office/drawing/2014/main" id="{96A999BF-0E6A-1E0F-B9B7-E9E7EB525BAB}"/>
              </a:ext>
            </a:extLst>
          </p:cNvPr>
          <p:cNvSpPr/>
          <p:nvPr/>
        </p:nvSpPr>
        <p:spPr>
          <a:xfrm>
            <a:off x="615330" y="3471464"/>
            <a:ext cx="184336" cy="223444"/>
          </a:xfrm>
          <a:prstGeom prst="parallelogram">
            <a:avLst>
              <a:gd name="adj" fmla="val 48469"/>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平行四辺形 21">
            <a:extLst>
              <a:ext uri="{FF2B5EF4-FFF2-40B4-BE49-F238E27FC236}">
                <a16:creationId xmlns:a16="http://schemas.microsoft.com/office/drawing/2014/main" id="{4D2A0BAD-4704-F975-2208-C2611C524F14}"/>
              </a:ext>
            </a:extLst>
          </p:cNvPr>
          <p:cNvSpPr/>
          <p:nvPr/>
        </p:nvSpPr>
        <p:spPr>
          <a:xfrm>
            <a:off x="615330" y="5071664"/>
            <a:ext cx="184336" cy="223444"/>
          </a:xfrm>
          <a:prstGeom prst="parallelogram">
            <a:avLst>
              <a:gd name="adj" fmla="val 48469"/>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36121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39FFAF3-252A-F076-BC0A-F1B1B701211E}"/>
              </a:ext>
            </a:extLst>
          </p:cNvPr>
          <p:cNvSpPr/>
          <p:nvPr/>
        </p:nvSpPr>
        <p:spPr>
          <a:xfrm>
            <a:off x="0" y="0"/>
            <a:ext cx="793750" cy="20002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sp>
        <p:nvSpPr>
          <p:cNvPr id="10" name="テキスト ボックス 9">
            <a:extLst>
              <a:ext uri="{FF2B5EF4-FFF2-40B4-BE49-F238E27FC236}">
                <a16:creationId xmlns:a16="http://schemas.microsoft.com/office/drawing/2014/main" id="{713CA5BF-2973-5603-A5D7-7A9F5BD7A654}"/>
              </a:ext>
            </a:extLst>
          </p:cNvPr>
          <p:cNvSpPr txBox="1"/>
          <p:nvPr/>
        </p:nvSpPr>
        <p:spPr>
          <a:xfrm>
            <a:off x="481080" y="375415"/>
            <a:ext cx="3500879" cy="338554"/>
          </a:xfrm>
          <a:prstGeom prst="rect">
            <a:avLst/>
          </a:prstGeom>
          <a:noFill/>
        </p:spPr>
        <p:txBody>
          <a:bodyPr wrap="square" rtlCol="0">
            <a:spAutoFit/>
          </a:bodyPr>
          <a:lstStyle/>
          <a:p>
            <a:r>
              <a:rPr kumimoji="1" lang="ja-JP" altLang="en-US" sz="1600" b="1" dirty="0">
                <a:solidFill>
                  <a:srgbClr val="024EBE"/>
                </a:solidFill>
                <a:latin typeface="IBM Plex Sans JP" panose="020B0503050203000203" pitchFamily="50" charset="-128"/>
                <a:ea typeface="IBM Plex Sans JP" panose="020B0503050203000203" pitchFamily="50" charset="-128"/>
              </a:rPr>
              <a:t>アサイド</a:t>
            </a:r>
            <a:r>
              <a:rPr kumimoji="1" lang="en-US" altLang="ja-JP" sz="1600" b="1" dirty="0">
                <a:solidFill>
                  <a:srgbClr val="024EBE"/>
                </a:solidFill>
                <a:latin typeface="IBM Plex Sans JP" panose="020B0503050203000203" pitchFamily="50" charset="-128"/>
                <a:ea typeface="IBM Plex Sans JP" panose="020B0503050203000203" pitchFamily="50" charset="-128"/>
              </a:rPr>
              <a:t>ICT</a:t>
            </a:r>
            <a:r>
              <a:rPr kumimoji="1" lang="ja-JP" altLang="en-US" sz="1600" b="1" dirty="0">
                <a:solidFill>
                  <a:srgbClr val="024EBE"/>
                </a:solidFill>
                <a:latin typeface="IBM Plex Sans JP" panose="020B0503050203000203" pitchFamily="50" charset="-128"/>
                <a:ea typeface="IBM Plex Sans JP" panose="020B0503050203000203" pitchFamily="50" charset="-128"/>
              </a:rPr>
              <a:t>が解決する課題</a:t>
            </a: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481081" y="719593"/>
            <a:ext cx="4352306" cy="400110"/>
          </a:xfrm>
          <a:prstGeom prst="rect">
            <a:avLst/>
          </a:prstGeom>
          <a:noFill/>
        </p:spPr>
        <p:txBody>
          <a:bodyPr wrap="square" rtlCol="0">
            <a:spAutoFit/>
          </a:bodyPr>
          <a:lstStyle/>
          <a:p>
            <a:r>
              <a:rPr kumimoji="1" lang="ja-JP" altLang="en-US" sz="2000" b="1" dirty="0">
                <a:latin typeface="IBM Plex Sans JP" panose="020B0503050203000203" pitchFamily="50" charset="-128"/>
                <a:ea typeface="IBM Plex Sans JP" panose="020B0503050203000203" pitchFamily="50" charset="-128"/>
              </a:rPr>
              <a:t>救急医療の革新</a:t>
            </a:r>
          </a:p>
        </p:txBody>
      </p:sp>
      <p:sp>
        <p:nvSpPr>
          <p:cNvPr id="5" name="テキスト ボックス 4">
            <a:extLst>
              <a:ext uri="{FF2B5EF4-FFF2-40B4-BE49-F238E27FC236}">
                <a16:creationId xmlns:a16="http://schemas.microsoft.com/office/drawing/2014/main" id="{63111CD1-E043-1502-9921-76E0819DB577}"/>
              </a:ext>
            </a:extLst>
          </p:cNvPr>
          <p:cNvSpPr txBox="1"/>
          <p:nvPr/>
        </p:nvSpPr>
        <p:spPr>
          <a:xfrm>
            <a:off x="760465" y="4451341"/>
            <a:ext cx="3048407" cy="338554"/>
          </a:xfrm>
          <a:prstGeom prst="rect">
            <a:avLst/>
          </a:prstGeom>
          <a:noFill/>
        </p:spPr>
        <p:txBody>
          <a:bodyPr wrap="square">
            <a:spAutoFit/>
          </a:bodyPr>
          <a:lstStyle/>
          <a:p>
            <a:pPr algn="ctr"/>
            <a:r>
              <a:rPr lang="ja-JP" altLang="en-US" sz="1600" b="1" dirty="0">
                <a:solidFill>
                  <a:srgbClr val="024EBE"/>
                </a:solidFill>
                <a:latin typeface="IBM Plex Sans JP" panose="020B0503050203000203" pitchFamily="50" charset="-128"/>
                <a:ea typeface="IBM Plex Sans JP" panose="020B0503050203000203" pitchFamily="50" charset="-128"/>
              </a:rPr>
              <a:t>情報の共有と即時性の向上</a:t>
            </a:r>
          </a:p>
        </p:txBody>
      </p:sp>
      <p:sp>
        <p:nvSpPr>
          <p:cNvPr id="6" name="テキスト ボックス 5">
            <a:extLst>
              <a:ext uri="{FF2B5EF4-FFF2-40B4-BE49-F238E27FC236}">
                <a16:creationId xmlns:a16="http://schemas.microsoft.com/office/drawing/2014/main" id="{AAC5ACFB-E3A6-C538-0214-50EE8F0E8F16}"/>
              </a:ext>
            </a:extLst>
          </p:cNvPr>
          <p:cNvSpPr txBox="1"/>
          <p:nvPr/>
        </p:nvSpPr>
        <p:spPr>
          <a:xfrm>
            <a:off x="4839923" y="4451341"/>
            <a:ext cx="2512155" cy="338554"/>
          </a:xfrm>
          <a:prstGeom prst="rect">
            <a:avLst/>
          </a:prstGeom>
          <a:noFill/>
        </p:spPr>
        <p:txBody>
          <a:bodyPr wrap="square">
            <a:spAutoFit/>
          </a:bodyPr>
          <a:lstStyle/>
          <a:p>
            <a:pPr algn="ctr"/>
            <a:r>
              <a:rPr lang="ja-JP" altLang="en-US" sz="1600" b="1" dirty="0">
                <a:solidFill>
                  <a:srgbClr val="024EBE"/>
                </a:solidFill>
                <a:latin typeface="IBM Plex Sans JP" panose="020B0503050203000203" pitchFamily="50" charset="-128"/>
                <a:ea typeface="IBM Plex Sans JP" panose="020B0503050203000203" pitchFamily="50" charset="-128"/>
              </a:rPr>
              <a:t>予測と資源の最適化</a:t>
            </a:r>
          </a:p>
        </p:txBody>
      </p:sp>
      <p:sp>
        <p:nvSpPr>
          <p:cNvPr id="7" name="テキスト ボックス 6">
            <a:extLst>
              <a:ext uri="{FF2B5EF4-FFF2-40B4-BE49-F238E27FC236}">
                <a16:creationId xmlns:a16="http://schemas.microsoft.com/office/drawing/2014/main" id="{6C896E38-1B6F-D7CC-E69C-A88CDA2F2D2C}"/>
              </a:ext>
            </a:extLst>
          </p:cNvPr>
          <p:cNvSpPr txBox="1"/>
          <p:nvPr/>
        </p:nvSpPr>
        <p:spPr>
          <a:xfrm>
            <a:off x="8609692" y="4456479"/>
            <a:ext cx="2595282" cy="338554"/>
          </a:xfrm>
          <a:prstGeom prst="rect">
            <a:avLst/>
          </a:prstGeom>
          <a:noFill/>
        </p:spPr>
        <p:txBody>
          <a:bodyPr wrap="square">
            <a:spAutoFit/>
          </a:bodyPr>
          <a:lstStyle/>
          <a:p>
            <a:pPr algn="ctr"/>
            <a:r>
              <a:rPr lang="ja-JP" altLang="en-US" sz="1600" b="1" dirty="0">
                <a:solidFill>
                  <a:srgbClr val="024EBE"/>
                </a:solidFill>
                <a:latin typeface="IBM Plex Sans JP" panose="020B0503050203000203" pitchFamily="50" charset="-128"/>
                <a:ea typeface="IBM Plex Sans JP" panose="020B0503050203000203" pitchFamily="50" charset="-128"/>
              </a:rPr>
              <a:t>迅速な診断支援</a:t>
            </a:r>
          </a:p>
        </p:txBody>
      </p:sp>
      <p:sp>
        <p:nvSpPr>
          <p:cNvPr id="8" name="テキスト ボックス 7">
            <a:extLst>
              <a:ext uri="{FF2B5EF4-FFF2-40B4-BE49-F238E27FC236}">
                <a16:creationId xmlns:a16="http://schemas.microsoft.com/office/drawing/2014/main" id="{FF55723F-FC30-89D8-58F0-A9DF00F4C1F2}"/>
              </a:ext>
            </a:extLst>
          </p:cNvPr>
          <p:cNvSpPr txBox="1"/>
          <p:nvPr/>
        </p:nvSpPr>
        <p:spPr>
          <a:xfrm>
            <a:off x="8210041" y="2855219"/>
            <a:ext cx="3394584" cy="636328"/>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latin typeface="IBM Plex Sans JP" panose="020B0503050203000203" pitchFamily="50" charset="-128"/>
                <a:ea typeface="IBM Plex Sans JP" panose="020B0503050203000203" pitchFamily="50" charset="-128"/>
              </a:rPr>
              <a:t>救急時、短時間での正確な診断が求められるが、これが困難なケースも多い。</a:t>
            </a:r>
          </a:p>
        </p:txBody>
      </p:sp>
      <p:sp>
        <p:nvSpPr>
          <p:cNvPr id="9" name="テキスト ボックス 8">
            <a:extLst>
              <a:ext uri="{FF2B5EF4-FFF2-40B4-BE49-F238E27FC236}">
                <a16:creationId xmlns:a16="http://schemas.microsoft.com/office/drawing/2014/main" id="{EC90599A-B026-AF88-115E-13CF60A3B6BE}"/>
              </a:ext>
            </a:extLst>
          </p:cNvPr>
          <p:cNvSpPr txBox="1"/>
          <p:nvPr/>
        </p:nvSpPr>
        <p:spPr>
          <a:xfrm>
            <a:off x="8210042" y="4952954"/>
            <a:ext cx="3394584" cy="916405"/>
          </a:xfrm>
          <a:prstGeom prst="rect">
            <a:avLst/>
          </a:prstGeom>
          <a:noFill/>
        </p:spPr>
        <p:txBody>
          <a:bodyPr wrap="square">
            <a:spAutoFit/>
          </a:bodyPr>
          <a:lstStyle/>
          <a:p>
            <a:pPr algn="just">
              <a:lnSpc>
                <a:spcPct val="130000"/>
              </a:lnSpc>
            </a:pPr>
            <a:r>
              <a:rPr lang="ja-JP" altLang="en-US" sz="1400" b="1" dirty="0">
                <a:latin typeface="IBM Plex Sans JP" panose="020B0503050203000203" pitchFamily="50" charset="-128"/>
                <a:ea typeface="IBM Plex Sans JP" panose="020B0503050203000203" pitchFamily="50" charset="-128"/>
              </a:rPr>
              <a:t>画像診断や患者のデータを</a:t>
            </a:r>
            <a:r>
              <a:rPr lang="en-US" altLang="ja-JP" sz="1400" b="1" dirty="0">
                <a:latin typeface="IBM Plex Sans JP" panose="020B0503050203000203" pitchFamily="50" charset="-128"/>
                <a:ea typeface="IBM Plex Sans JP" panose="020B0503050203000203" pitchFamily="50" charset="-128"/>
              </a:rPr>
              <a:t>AI</a:t>
            </a:r>
            <a:r>
              <a:rPr lang="ja-JP" altLang="en-US" sz="1400" b="1" dirty="0">
                <a:latin typeface="IBM Plex Sans JP" panose="020B0503050203000203" pitchFamily="50" charset="-128"/>
                <a:ea typeface="IBM Plex Sans JP" panose="020B0503050203000203" pitchFamily="50" charset="-128"/>
              </a:rPr>
              <a:t>解析によってサポートし、医師の診断の精度と速度を向上させる。</a:t>
            </a:r>
          </a:p>
        </p:txBody>
      </p:sp>
      <p:sp>
        <p:nvSpPr>
          <p:cNvPr id="12" name="テキスト ボックス 11">
            <a:extLst>
              <a:ext uri="{FF2B5EF4-FFF2-40B4-BE49-F238E27FC236}">
                <a16:creationId xmlns:a16="http://schemas.microsoft.com/office/drawing/2014/main" id="{01BE508C-CFBB-11FE-96FF-798B1E9FBF76}"/>
              </a:ext>
            </a:extLst>
          </p:cNvPr>
          <p:cNvSpPr txBox="1"/>
          <p:nvPr/>
        </p:nvSpPr>
        <p:spPr>
          <a:xfrm>
            <a:off x="4398708" y="2847805"/>
            <a:ext cx="3394584" cy="636328"/>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latin typeface="IBM Plex Sans JP" panose="020B0503050203000203" pitchFamily="50" charset="-128"/>
                <a:ea typeface="IBM Plex Sans JP" panose="020B0503050203000203" pitchFamily="50" charset="-128"/>
              </a:rPr>
              <a:t>救急需要の予測が難しく、適切な資源配置やスタッフィングが難しいことがある。</a:t>
            </a:r>
          </a:p>
        </p:txBody>
      </p:sp>
      <p:sp>
        <p:nvSpPr>
          <p:cNvPr id="13" name="テキスト ボックス 12">
            <a:extLst>
              <a:ext uri="{FF2B5EF4-FFF2-40B4-BE49-F238E27FC236}">
                <a16:creationId xmlns:a16="http://schemas.microsoft.com/office/drawing/2014/main" id="{F3F81F61-8198-D9DA-736B-7513F88CCCA0}"/>
              </a:ext>
            </a:extLst>
          </p:cNvPr>
          <p:cNvSpPr txBox="1"/>
          <p:nvPr/>
        </p:nvSpPr>
        <p:spPr>
          <a:xfrm>
            <a:off x="4398709" y="4952954"/>
            <a:ext cx="3394584" cy="916405"/>
          </a:xfrm>
          <a:prstGeom prst="rect">
            <a:avLst/>
          </a:prstGeom>
          <a:noFill/>
        </p:spPr>
        <p:txBody>
          <a:bodyPr wrap="square">
            <a:spAutoFit/>
          </a:bodyPr>
          <a:lstStyle/>
          <a:p>
            <a:pPr algn="just">
              <a:lnSpc>
                <a:spcPct val="130000"/>
              </a:lnSpc>
            </a:pPr>
            <a:r>
              <a:rPr lang="en-US" altLang="ja-JP" sz="1400" b="1" dirty="0">
                <a:latin typeface="IBM Plex Sans JP" panose="020B0503050203000203" pitchFamily="50" charset="-128"/>
                <a:ea typeface="IBM Plex Sans JP" panose="020B0503050203000203" pitchFamily="50" charset="-128"/>
              </a:rPr>
              <a:t>AI</a:t>
            </a:r>
            <a:r>
              <a:rPr lang="ja-JP" altLang="en-US" sz="1400" b="1" dirty="0">
                <a:latin typeface="IBM Plex Sans JP" panose="020B0503050203000203" pitchFamily="50" charset="-128"/>
                <a:ea typeface="IBM Plex Sans JP" panose="020B0503050203000203" pitchFamily="50" charset="-128"/>
              </a:rPr>
              <a:t>やビッグデータを利用して、事前に救急需要の予測を行い、必要な資源や人員を適切に配置する。</a:t>
            </a:r>
          </a:p>
        </p:txBody>
      </p:sp>
      <p:sp>
        <p:nvSpPr>
          <p:cNvPr id="14" name="テキスト ボックス 13">
            <a:extLst>
              <a:ext uri="{FF2B5EF4-FFF2-40B4-BE49-F238E27FC236}">
                <a16:creationId xmlns:a16="http://schemas.microsoft.com/office/drawing/2014/main" id="{EE60B7A3-3B09-5EC8-E60A-B6F815A942CE}"/>
              </a:ext>
            </a:extLst>
          </p:cNvPr>
          <p:cNvSpPr txBox="1"/>
          <p:nvPr/>
        </p:nvSpPr>
        <p:spPr>
          <a:xfrm>
            <a:off x="587376" y="2855219"/>
            <a:ext cx="3394584" cy="636328"/>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latin typeface="IBM Plex Sans JP" panose="020B0503050203000203" pitchFamily="50" charset="-128"/>
                <a:ea typeface="IBM Plex Sans JP" panose="020B0503050203000203" pitchFamily="50" charset="-128"/>
              </a:rPr>
              <a:t>救急時の情報伝達の遅れやミスは、患者の生命を脅かすことがあります。</a:t>
            </a:r>
          </a:p>
        </p:txBody>
      </p:sp>
      <p:sp>
        <p:nvSpPr>
          <p:cNvPr id="15" name="テキスト ボックス 14">
            <a:extLst>
              <a:ext uri="{FF2B5EF4-FFF2-40B4-BE49-F238E27FC236}">
                <a16:creationId xmlns:a16="http://schemas.microsoft.com/office/drawing/2014/main" id="{FBBB55ED-4927-6D20-9BCD-ED04E40EA682}"/>
              </a:ext>
            </a:extLst>
          </p:cNvPr>
          <p:cNvSpPr txBox="1"/>
          <p:nvPr/>
        </p:nvSpPr>
        <p:spPr>
          <a:xfrm>
            <a:off x="587377" y="4952954"/>
            <a:ext cx="3371490" cy="1185453"/>
          </a:xfrm>
          <a:prstGeom prst="rect">
            <a:avLst/>
          </a:prstGeom>
          <a:noFill/>
        </p:spPr>
        <p:txBody>
          <a:bodyPr wrap="square">
            <a:spAutoFit/>
          </a:bodyPr>
          <a:lstStyle/>
          <a:p>
            <a:pPr algn="just">
              <a:lnSpc>
                <a:spcPct val="130000"/>
              </a:lnSpc>
            </a:pPr>
            <a:r>
              <a:rPr lang="en-US" altLang="ja-JP" sz="1400" b="1" dirty="0">
                <a:latin typeface="IBM Plex Sans JP" panose="020B0503050203000203" pitchFamily="50" charset="-128"/>
                <a:ea typeface="IBM Plex Sans JP" panose="020B0503050203000203" pitchFamily="50" charset="-128"/>
              </a:rPr>
              <a:t>ICT</a:t>
            </a:r>
            <a:r>
              <a:rPr lang="ja-JP" altLang="en-US" sz="1400" b="1" dirty="0">
                <a:latin typeface="IBM Plex Sans JP" panose="020B0503050203000203" pitchFamily="50" charset="-128"/>
                <a:ea typeface="IBM Plex Sans JP" panose="020B0503050203000203" pitchFamily="50" charset="-128"/>
              </a:rPr>
              <a:t>を用いて、患者の医療情報や救急車の位置情報をリアルタイムで共有し、即時に医療スタッフや関連する人々とのコミュニケーションを可能にする。</a:t>
            </a:r>
          </a:p>
        </p:txBody>
      </p:sp>
      <p:sp>
        <p:nvSpPr>
          <p:cNvPr id="16" name="テキスト ボックス 15">
            <a:extLst>
              <a:ext uri="{FF2B5EF4-FFF2-40B4-BE49-F238E27FC236}">
                <a16:creationId xmlns:a16="http://schemas.microsoft.com/office/drawing/2014/main" id="{BA2119B8-B7C6-8181-3C5E-75559A0F8F99}"/>
              </a:ext>
            </a:extLst>
          </p:cNvPr>
          <p:cNvSpPr txBox="1"/>
          <p:nvPr/>
        </p:nvSpPr>
        <p:spPr>
          <a:xfrm>
            <a:off x="2519692" y="1398145"/>
            <a:ext cx="7152616" cy="461665"/>
          </a:xfrm>
          <a:prstGeom prst="rect">
            <a:avLst/>
          </a:prstGeom>
          <a:noFill/>
        </p:spPr>
        <p:txBody>
          <a:bodyPr wrap="square">
            <a:spAutoFit/>
          </a:bodyPr>
          <a:lstStyle/>
          <a:p>
            <a:pPr algn="ctr"/>
            <a:r>
              <a:rPr lang="en-US" altLang="ja-JP" sz="2400" b="1" dirty="0">
                <a:latin typeface="IBM Plex Sans JP" panose="020B0503050203000203" pitchFamily="50" charset="-128"/>
                <a:ea typeface="IBM Plex Sans JP" panose="020B0503050203000203" pitchFamily="50" charset="-128"/>
              </a:rPr>
              <a:t>ICT</a:t>
            </a:r>
            <a:r>
              <a:rPr lang="ja-JP" altLang="en-US" sz="2400" b="1" dirty="0">
                <a:latin typeface="IBM Plex Sans JP" panose="020B0503050203000203" pitchFamily="50" charset="-128"/>
                <a:ea typeface="IBM Plex Sans JP" panose="020B0503050203000203" pitchFamily="50" charset="-128"/>
              </a:rPr>
              <a:t>や</a:t>
            </a:r>
            <a:r>
              <a:rPr lang="en-US" altLang="ja-JP" sz="2400" b="1" dirty="0">
                <a:latin typeface="IBM Plex Sans JP" panose="020B0503050203000203" pitchFamily="50" charset="-128"/>
                <a:ea typeface="IBM Plex Sans JP" panose="020B0503050203000203" pitchFamily="50" charset="-128"/>
              </a:rPr>
              <a:t>AI</a:t>
            </a:r>
            <a:r>
              <a:rPr lang="ja-JP" altLang="en-US" sz="2400" b="1" dirty="0">
                <a:latin typeface="IBM Plex Sans JP" panose="020B0503050203000203" pitchFamily="50" charset="-128"/>
                <a:ea typeface="IBM Plex Sans JP" panose="020B0503050203000203" pitchFamily="50" charset="-128"/>
              </a:rPr>
              <a:t>の力で救急医療の課題を解決に導きます。</a:t>
            </a:r>
          </a:p>
        </p:txBody>
      </p:sp>
      <p:grpSp>
        <p:nvGrpSpPr>
          <p:cNvPr id="23" name="グループ化 22">
            <a:extLst>
              <a:ext uri="{FF2B5EF4-FFF2-40B4-BE49-F238E27FC236}">
                <a16:creationId xmlns:a16="http://schemas.microsoft.com/office/drawing/2014/main" id="{3DE4E923-767D-A7F3-1F1A-A4CB172BB5E1}"/>
              </a:ext>
            </a:extLst>
          </p:cNvPr>
          <p:cNvGrpSpPr/>
          <p:nvPr/>
        </p:nvGrpSpPr>
        <p:grpSpPr>
          <a:xfrm>
            <a:off x="2192404" y="3758392"/>
            <a:ext cx="152964" cy="388097"/>
            <a:chOff x="2192404" y="3968750"/>
            <a:chExt cx="152964" cy="388097"/>
          </a:xfrm>
        </p:grpSpPr>
        <p:cxnSp>
          <p:nvCxnSpPr>
            <p:cNvPr id="21" name="直線コネクタ 20">
              <a:extLst>
                <a:ext uri="{FF2B5EF4-FFF2-40B4-BE49-F238E27FC236}">
                  <a16:creationId xmlns:a16="http://schemas.microsoft.com/office/drawing/2014/main" id="{322DB1AD-5484-7309-1033-073DEB49067A}"/>
                </a:ext>
              </a:extLst>
            </p:cNvPr>
            <p:cNvCxnSpPr/>
            <p:nvPr/>
          </p:nvCxnSpPr>
          <p:spPr>
            <a:xfrm>
              <a:off x="2268886" y="3968750"/>
              <a:ext cx="0" cy="388097"/>
            </a:xfrm>
            <a:prstGeom prst="lin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22" name="正方形/長方形 21">
              <a:extLst>
                <a:ext uri="{FF2B5EF4-FFF2-40B4-BE49-F238E27FC236}">
                  <a16:creationId xmlns:a16="http://schemas.microsoft.com/office/drawing/2014/main" id="{1C90402F-0014-CDBA-5F57-F4D380483303}"/>
                </a:ext>
              </a:extLst>
            </p:cNvPr>
            <p:cNvSpPr/>
            <p:nvPr/>
          </p:nvSpPr>
          <p:spPr>
            <a:xfrm rot="2700000">
              <a:off x="2192404" y="4172203"/>
              <a:ext cx="152964" cy="152964"/>
            </a:xfrm>
            <a:custGeom>
              <a:avLst/>
              <a:gdLst>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0 w 577001"/>
                <a:gd name="connsiteY4" fmla="*/ 0 h 577001"/>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91440 w 577001"/>
                <a:gd name="connsiteY4" fmla="*/ 91440 h 577001"/>
                <a:gd name="connsiteX0" fmla="*/ 577001 w 577001"/>
                <a:gd name="connsiteY0" fmla="*/ 0 h 577001"/>
                <a:gd name="connsiteX1" fmla="*/ 577001 w 577001"/>
                <a:gd name="connsiteY1" fmla="*/ 577001 h 577001"/>
                <a:gd name="connsiteX2" fmla="*/ 0 w 577001"/>
                <a:gd name="connsiteY2" fmla="*/ 577001 h 577001"/>
                <a:gd name="connsiteX3" fmla="*/ 91440 w 577001"/>
                <a:gd name="connsiteY3" fmla="*/ 91440 h 577001"/>
                <a:gd name="connsiteX0" fmla="*/ 577001 w 577001"/>
                <a:gd name="connsiteY0" fmla="*/ 0 h 577001"/>
                <a:gd name="connsiteX1" fmla="*/ 577001 w 577001"/>
                <a:gd name="connsiteY1" fmla="*/ 577001 h 577001"/>
                <a:gd name="connsiteX2" fmla="*/ 0 w 577001"/>
                <a:gd name="connsiteY2" fmla="*/ 577001 h 577001"/>
              </a:gdLst>
              <a:ahLst/>
              <a:cxnLst>
                <a:cxn ang="0">
                  <a:pos x="connsiteX0" y="connsiteY0"/>
                </a:cxn>
                <a:cxn ang="0">
                  <a:pos x="connsiteX1" y="connsiteY1"/>
                </a:cxn>
                <a:cxn ang="0">
                  <a:pos x="connsiteX2" y="connsiteY2"/>
                </a:cxn>
              </a:cxnLst>
              <a:rect l="l" t="t" r="r" b="b"/>
              <a:pathLst>
                <a:path w="577001" h="577001">
                  <a:moveTo>
                    <a:pt x="577001" y="0"/>
                  </a:moveTo>
                  <a:lnTo>
                    <a:pt x="577001" y="577001"/>
                  </a:lnTo>
                  <a:lnTo>
                    <a:pt x="0" y="577001"/>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grpSp>
      <p:grpSp>
        <p:nvGrpSpPr>
          <p:cNvPr id="24" name="グループ化 23">
            <a:extLst>
              <a:ext uri="{FF2B5EF4-FFF2-40B4-BE49-F238E27FC236}">
                <a16:creationId xmlns:a16="http://schemas.microsoft.com/office/drawing/2014/main" id="{73492C73-252F-8C11-C282-0A77056F33F9}"/>
              </a:ext>
            </a:extLst>
          </p:cNvPr>
          <p:cNvGrpSpPr/>
          <p:nvPr/>
        </p:nvGrpSpPr>
        <p:grpSpPr>
          <a:xfrm>
            <a:off x="6010871" y="3758392"/>
            <a:ext cx="152964" cy="388097"/>
            <a:chOff x="2192404" y="3968750"/>
            <a:chExt cx="152964" cy="388097"/>
          </a:xfrm>
        </p:grpSpPr>
        <p:cxnSp>
          <p:nvCxnSpPr>
            <p:cNvPr id="25" name="直線コネクタ 24">
              <a:extLst>
                <a:ext uri="{FF2B5EF4-FFF2-40B4-BE49-F238E27FC236}">
                  <a16:creationId xmlns:a16="http://schemas.microsoft.com/office/drawing/2014/main" id="{3297E2FE-000B-3221-E2E3-74CBE46CA98A}"/>
                </a:ext>
              </a:extLst>
            </p:cNvPr>
            <p:cNvCxnSpPr/>
            <p:nvPr/>
          </p:nvCxnSpPr>
          <p:spPr>
            <a:xfrm>
              <a:off x="2268886" y="3968750"/>
              <a:ext cx="0" cy="388097"/>
            </a:xfrm>
            <a:prstGeom prst="lin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26" name="正方形/長方形 21">
              <a:extLst>
                <a:ext uri="{FF2B5EF4-FFF2-40B4-BE49-F238E27FC236}">
                  <a16:creationId xmlns:a16="http://schemas.microsoft.com/office/drawing/2014/main" id="{03AFB147-DC47-3265-ED1A-A76621226446}"/>
                </a:ext>
              </a:extLst>
            </p:cNvPr>
            <p:cNvSpPr/>
            <p:nvPr/>
          </p:nvSpPr>
          <p:spPr>
            <a:xfrm rot="2700000">
              <a:off x="2192404" y="4172203"/>
              <a:ext cx="152964" cy="152964"/>
            </a:xfrm>
            <a:custGeom>
              <a:avLst/>
              <a:gdLst>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0 w 577001"/>
                <a:gd name="connsiteY4" fmla="*/ 0 h 577001"/>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91440 w 577001"/>
                <a:gd name="connsiteY4" fmla="*/ 91440 h 577001"/>
                <a:gd name="connsiteX0" fmla="*/ 577001 w 577001"/>
                <a:gd name="connsiteY0" fmla="*/ 0 h 577001"/>
                <a:gd name="connsiteX1" fmla="*/ 577001 w 577001"/>
                <a:gd name="connsiteY1" fmla="*/ 577001 h 577001"/>
                <a:gd name="connsiteX2" fmla="*/ 0 w 577001"/>
                <a:gd name="connsiteY2" fmla="*/ 577001 h 577001"/>
                <a:gd name="connsiteX3" fmla="*/ 91440 w 577001"/>
                <a:gd name="connsiteY3" fmla="*/ 91440 h 577001"/>
                <a:gd name="connsiteX0" fmla="*/ 577001 w 577001"/>
                <a:gd name="connsiteY0" fmla="*/ 0 h 577001"/>
                <a:gd name="connsiteX1" fmla="*/ 577001 w 577001"/>
                <a:gd name="connsiteY1" fmla="*/ 577001 h 577001"/>
                <a:gd name="connsiteX2" fmla="*/ 0 w 577001"/>
                <a:gd name="connsiteY2" fmla="*/ 577001 h 577001"/>
              </a:gdLst>
              <a:ahLst/>
              <a:cxnLst>
                <a:cxn ang="0">
                  <a:pos x="connsiteX0" y="connsiteY0"/>
                </a:cxn>
                <a:cxn ang="0">
                  <a:pos x="connsiteX1" y="connsiteY1"/>
                </a:cxn>
                <a:cxn ang="0">
                  <a:pos x="connsiteX2" y="connsiteY2"/>
                </a:cxn>
              </a:cxnLst>
              <a:rect l="l" t="t" r="r" b="b"/>
              <a:pathLst>
                <a:path w="577001" h="577001">
                  <a:moveTo>
                    <a:pt x="577001" y="0"/>
                  </a:moveTo>
                  <a:lnTo>
                    <a:pt x="577001" y="577001"/>
                  </a:lnTo>
                  <a:lnTo>
                    <a:pt x="0" y="577001"/>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grpSp>
      <p:grpSp>
        <p:nvGrpSpPr>
          <p:cNvPr id="27" name="グループ化 26">
            <a:extLst>
              <a:ext uri="{FF2B5EF4-FFF2-40B4-BE49-F238E27FC236}">
                <a16:creationId xmlns:a16="http://schemas.microsoft.com/office/drawing/2014/main" id="{E1705A9D-A6C8-262C-221A-78E82E42B5F6}"/>
              </a:ext>
            </a:extLst>
          </p:cNvPr>
          <p:cNvGrpSpPr/>
          <p:nvPr/>
        </p:nvGrpSpPr>
        <p:grpSpPr>
          <a:xfrm>
            <a:off x="9829338" y="3758392"/>
            <a:ext cx="152964" cy="388097"/>
            <a:chOff x="2192404" y="3968750"/>
            <a:chExt cx="152964" cy="388097"/>
          </a:xfrm>
        </p:grpSpPr>
        <p:cxnSp>
          <p:nvCxnSpPr>
            <p:cNvPr id="28" name="直線コネクタ 27">
              <a:extLst>
                <a:ext uri="{FF2B5EF4-FFF2-40B4-BE49-F238E27FC236}">
                  <a16:creationId xmlns:a16="http://schemas.microsoft.com/office/drawing/2014/main" id="{58D5B7F2-7FCB-8C50-5B1D-532A3885E1F4}"/>
                </a:ext>
              </a:extLst>
            </p:cNvPr>
            <p:cNvCxnSpPr/>
            <p:nvPr/>
          </p:nvCxnSpPr>
          <p:spPr>
            <a:xfrm>
              <a:off x="2268886" y="3968750"/>
              <a:ext cx="0" cy="388097"/>
            </a:xfrm>
            <a:prstGeom prst="lin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29" name="正方形/長方形 21">
              <a:extLst>
                <a:ext uri="{FF2B5EF4-FFF2-40B4-BE49-F238E27FC236}">
                  <a16:creationId xmlns:a16="http://schemas.microsoft.com/office/drawing/2014/main" id="{BE7F44F7-8B6F-6F87-0276-32CE5E049967}"/>
                </a:ext>
              </a:extLst>
            </p:cNvPr>
            <p:cNvSpPr/>
            <p:nvPr/>
          </p:nvSpPr>
          <p:spPr>
            <a:xfrm rot="2700000">
              <a:off x="2192404" y="4172203"/>
              <a:ext cx="152964" cy="152964"/>
            </a:xfrm>
            <a:custGeom>
              <a:avLst/>
              <a:gdLst>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0 w 577001"/>
                <a:gd name="connsiteY4" fmla="*/ 0 h 577001"/>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91440 w 577001"/>
                <a:gd name="connsiteY4" fmla="*/ 91440 h 577001"/>
                <a:gd name="connsiteX0" fmla="*/ 577001 w 577001"/>
                <a:gd name="connsiteY0" fmla="*/ 0 h 577001"/>
                <a:gd name="connsiteX1" fmla="*/ 577001 w 577001"/>
                <a:gd name="connsiteY1" fmla="*/ 577001 h 577001"/>
                <a:gd name="connsiteX2" fmla="*/ 0 w 577001"/>
                <a:gd name="connsiteY2" fmla="*/ 577001 h 577001"/>
                <a:gd name="connsiteX3" fmla="*/ 91440 w 577001"/>
                <a:gd name="connsiteY3" fmla="*/ 91440 h 577001"/>
                <a:gd name="connsiteX0" fmla="*/ 577001 w 577001"/>
                <a:gd name="connsiteY0" fmla="*/ 0 h 577001"/>
                <a:gd name="connsiteX1" fmla="*/ 577001 w 577001"/>
                <a:gd name="connsiteY1" fmla="*/ 577001 h 577001"/>
                <a:gd name="connsiteX2" fmla="*/ 0 w 577001"/>
                <a:gd name="connsiteY2" fmla="*/ 577001 h 577001"/>
              </a:gdLst>
              <a:ahLst/>
              <a:cxnLst>
                <a:cxn ang="0">
                  <a:pos x="connsiteX0" y="connsiteY0"/>
                </a:cxn>
                <a:cxn ang="0">
                  <a:pos x="connsiteX1" y="connsiteY1"/>
                </a:cxn>
                <a:cxn ang="0">
                  <a:pos x="connsiteX2" y="connsiteY2"/>
                </a:cxn>
              </a:cxnLst>
              <a:rect l="l" t="t" r="r" b="b"/>
              <a:pathLst>
                <a:path w="577001" h="577001">
                  <a:moveTo>
                    <a:pt x="577001" y="0"/>
                  </a:moveTo>
                  <a:lnTo>
                    <a:pt x="577001" y="577001"/>
                  </a:lnTo>
                  <a:lnTo>
                    <a:pt x="0" y="577001"/>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grpSp>
      <p:sp>
        <p:nvSpPr>
          <p:cNvPr id="33" name="正方形/長方形 32">
            <a:extLst>
              <a:ext uri="{FF2B5EF4-FFF2-40B4-BE49-F238E27FC236}">
                <a16:creationId xmlns:a16="http://schemas.microsoft.com/office/drawing/2014/main" id="{0B789A75-D5D5-52B8-C72A-B0D6A417F25E}"/>
              </a:ext>
            </a:extLst>
          </p:cNvPr>
          <p:cNvSpPr/>
          <p:nvPr/>
        </p:nvSpPr>
        <p:spPr>
          <a:xfrm>
            <a:off x="0" y="0"/>
            <a:ext cx="227013" cy="2000250"/>
          </a:xfrm>
          <a:prstGeom prst="rect">
            <a:avLst/>
          </a:prstGeom>
          <a:solidFill>
            <a:srgbClr val="024E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BM Plex Sans JP" panose="020B0503050203000203" pitchFamily="50" charset="-128"/>
              <a:ea typeface="IBM Plex Sans JP" panose="020B0503050203000203" pitchFamily="50" charset="-128"/>
            </a:endParaRPr>
          </a:p>
        </p:txBody>
      </p:sp>
    </p:spTree>
    <p:extLst>
      <p:ext uri="{BB962C8B-B14F-4D97-AF65-F5344CB8AC3E}">
        <p14:creationId xmlns:p14="http://schemas.microsoft.com/office/powerpoint/2010/main" val="134342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1037209" y="1793942"/>
            <a:ext cx="7243191" cy="646331"/>
          </a:xfrm>
          <a:prstGeom prst="rect">
            <a:avLst/>
          </a:prstGeom>
          <a:noFill/>
        </p:spPr>
        <p:txBody>
          <a:bodyPr wrap="square" rtlCol="0">
            <a:spAutoFit/>
          </a:bodyPr>
          <a:lstStyle/>
          <a:p>
            <a:r>
              <a:rPr kumimoji="1" lang="ja-JP" altLang="en-US" sz="3600" b="1" dirty="0">
                <a:latin typeface="Roboto" panose="02000000000000000000" pitchFamily="2" charset="0"/>
                <a:ea typeface="Noto Sans JP" panose="020B0200000000000000" pitchFamily="50" charset="-128"/>
              </a:rPr>
              <a:t>日本のアニメ産業がもたらした</a:t>
            </a:r>
            <a:endParaRPr kumimoji="1" lang="zh-TW" altLang="en-US" sz="3600" b="1"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048677" y="2469955"/>
            <a:ext cx="7096256"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3600" dirty="0"/>
              <a:t>世界へのインパクトと課題</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1048677" y="5572418"/>
            <a:ext cx="2097116"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株式会社ネクスト</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3145793" y="5331483"/>
            <a:ext cx="2245412"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坂本 敏行</a:t>
            </a:r>
          </a:p>
        </p:txBody>
      </p:sp>
      <p:sp>
        <p:nvSpPr>
          <p:cNvPr id="24" name="正方形/長方形 23">
            <a:extLst>
              <a:ext uri="{FF2B5EF4-FFF2-40B4-BE49-F238E27FC236}">
                <a16:creationId xmlns:a16="http://schemas.microsoft.com/office/drawing/2014/main" id="{3A224EA5-D434-9CE8-B594-D8F0CD727832}"/>
              </a:ext>
            </a:extLst>
          </p:cNvPr>
          <p:cNvSpPr/>
          <p:nvPr/>
        </p:nvSpPr>
        <p:spPr>
          <a:xfrm>
            <a:off x="0" y="1777007"/>
            <a:ext cx="482885" cy="1798399"/>
          </a:xfrm>
          <a:prstGeom prst="rect">
            <a:avLst/>
          </a:prstGeom>
          <a:solidFill>
            <a:srgbClr val="F5A80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1079499" y="3185524"/>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t>2024.4.23</a:t>
            </a:r>
            <a:endParaRPr lang="ja-JP" altLang="en-US" sz="1800" dirty="0"/>
          </a:p>
        </p:txBody>
      </p:sp>
      <p:sp>
        <p:nvSpPr>
          <p:cNvPr id="26" name="正方形/長方形 25">
            <a:extLst>
              <a:ext uri="{FF2B5EF4-FFF2-40B4-BE49-F238E27FC236}">
                <a16:creationId xmlns:a16="http://schemas.microsoft.com/office/drawing/2014/main" id="{4C6F3C87-0200-F429-4AED-1560D0C4B566}"/>
              </a:ext>
            </a:extLst>
          </p:cNvPr>
          <p:cNvSpPr/>
          <p:nvPr/>
        </p:nvSpPr>
        <p:spPr>
          <a:xfrm>
            <a:off x="0" y="3185525"/>
            <a:ext cx="482885" cy="389882"/>
          </a:xfrm>
          <a:prstGeom prst="rect">
            <a:avLst/>
          </a:prstGeom>
          <a:solidFill>
            <a:srgbClr val="EC6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B87A7119-2AB5-12EE-762C-B26D52878185}"/>
              </a:ext>
            </a:extLst>
          </p:cNvPr>
          <p:cNvSpPr/>
          <p:nvPr/>
        </p:nvSpPr>
        <p:spPr>
          <a:xfrm>
            <a:off x="8655050" y="1777007"/>
            <a:ext cx="3536950" cy="1798399"/>
          </a:xfrm>
          <a:prstGeom prst="rect">
            <a:avLst/>
          </a:prstGeom>
          <a:solidFill>
            <a:srgbClr val="F5A80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8805B33A-E6A3-C97A-C346-7286E44E8299}"/>
              </a:ext>
            </a:extLst>
          </p:cNvPr>
          <p:cNvSpPr/>
          <p:nvPr/>
        </p:nvSpPr>
        <p:spPr>
          <a:xfrm>
            <a:off x="8655050" y="3185525"/>
            <a:ext cx="3536950" cy="389882"/>
          </a:xfrm>
          <a:prstGeom prst="rect">
            <a:avLst/>
          </a:prstGeom>
          <a:solidFill>
            <a:srgbClr val="EC6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15570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上の 2 つの角を丸める 25">
            <a:extLst>
              <a:ext uri="{FF2B5EF4-FFF2-40B4-BE49-F238E27FC236}">
                <a16:creationId xmlns:a16="http://schemas.microsoft.com/office/drawing/2014/main" id="{881C1BE5-B570-3DC7-3402-3AEE09DDCFBA}"/>
              </a:ext>
            </a:extLst>
          </p:cNvPr>
          <p:cNvSpPr/>
          <p:nvPr/>
        </p:nvSpPr>
        <p:spPr>
          <a:xfrm rot="16200000">
            <a:off x="6497321" y="-4780282"/>
            <a:ext cx="914400" cy="10474962"/>
          </a:xfrm>
          <a:prstGeom prst="round2SameRect">
            <a:avLst>
              <a:gd name="adj1" fmla="val 0"/>
              <a:gd name="adj2" fmla="val 0"/>
            </a:avLst>
          </a:prstGeom>
          <a:solidFill>
            <a:srgbClr val="ABCBEB">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上の 2 つの角を丸める 26">
            <a:extLst>
              <a:ext uri="{FF2B5EF4-FFF2-40B4-BE49-F238E27FC236}">
                <a16:creationId xmlns:a16="http://schemas.microsoft.com/office/drawing/2014/main" id="{1C845210-0F51-5A8B-8AE0-FBF2BA7B2D98}"/>
              </a:ext>
            </a:extLst>
          </p:cNvPr>
          <p:cNvSpPr/>
          <p:nvPr/>
        </p:nvSpPr>
        <p:spPr>
          <a:xfrm rot="5400000">
            <a:off x="5647157" y="-5638798"/>
            <a:ext cx="914404" cy="12192000"/>
          </a:xfrm>
          <a:prstGeom prst="round2SameRect">
            <a:avLst>
              <a:gd name="adj1" fmla="val 0"/>
              <a:gd name="adj2" fmla="val 0"/>
            </a:avLst>
          </a:prstGeom>
          <a:solidFill>
            <a:srgbClr val="254A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2922492" y="277263"/>
            <a:ext cx="3901055" cy="400110"/>
          </a:xfrm>
          <a:prstGeom prst="rect">
            <a:avLst/>
          </a:prstGeom>
          <a:noFill/>
        </p:spPr>
        <p:txBody>
          <a:bodyPr wrap="square" rtlCol="0">
            <a:spAutoFit/>
          </a:bodyPr>
          <a:lstStyle/>
          <a:p>
            <a:r>
              <a:rPr kumimoji="1" lang="ja-JP" altLang="en-US" sz="2000" b="1" dirty="0">
                <a:solidFill>
                  <a:schemeClr val="bg1"/>
                </a:solidFill>
                <a:latin typeface="M PLUS 1" pitchFamily="2" charset="-128"/>
                <a:ea typeface="M PLUS 1" pitchFamily="2" charset="-128"/>
              </a:rPr>
              <a:t>稲作以外の水田の役割について</a:t>
            </a:r>
          </a:p>
        </p:txBody>
      </p:sp>
      <p:sp>
        <p:nvSpPr>
          <p:cNvPr id="4" name="テキスト ボックス 3">
            <a:extLst>
              <a:ext uri="{FF2B5EF4-FFF2-40B4-BE49-F238E27FC236}">
                <a16:creationId xmlns:a16="http://schemas.microsoft.com/office/drawing/2014/main" id="{1257C89A-1082-99F0-07BA-8AC88D9EA0E4}"/>
              </a:ext>
            </a:extLst>
          </p:cNvPr>
          <p:cNvSpPr txBox="1"/>
          <p:nvPr/>
        </p:nvSpPr>
        <p:spPr>
          <a:xfrm>
            <a:off x="626410" y="284908"/>
            <a:ext cx="1412875" cy="369332"/>
          </a:xfrm>
          <a:prstGeom prst="rect">
            <a:avLst/>
          </a:prstGeom>
          <a:noFill/>
        </p:spPr>
        <p:txBody>
          <a:bodyPr wrap="square">
            <a:spAutoFit/>
          </a:bodyPr>
          <a:lstStyle/>
          <a:p>
            <a:pPr algn="ctr"/>
            <a:r>
              <a:rPr lang="ja-JP" altLang="en-US" sz="1800" b="1" dirty="0">
                <a:solidFill>
                  <a:schemeClr val="bg1"/>
                </a:solidFill>
                <a:latin typeface="M PLUS 1" pitchFamily="2" charset="-128"/>
                <a:ea typeface="M PLUS 1" pitchFamily="2" charset="-128"/>
              </a:rPr>
              <a:t>日本の風景</a:t>
            </a:r>
          </a:p>
        </p:txBody>
      </p:sp>
      <p:sp>
        <p:nvSpPr>
          <p:cNvPr id="5" name="正方形/長方形 4">
            <a:extLst>
              <a:ext uri="{FF2B5EF4-FFF2-40B4-BE49-F238E27FC236}">
                <a16:creationId xmlns:a16="http://schemas.microsoft.com/office/drawing/2014/main" id="{82C4016D-30E9-B9E1-7C86-511AE04B6CAA}"/>
              </a:ext>
            </a:extLst>
          </p:cNvPr>
          <p:cNvSpPr/>
          <p:nvPr/>
        </p:nvSpPr>
        <p:spPr>
          <a:xfrm flipV="1">
            <a:off x="0" y="6722533"/>
            <a:ext cx="12192000" cy="181186"/>
          </a:xfrm>
          <a:prstGeom prst="rect">
            <a:avLst/>
          </a:prstGeom>
          <a:solidFill>
            <a:srgbClr val="254A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232D3EB-66F5-DA1C-C419-5A6135ACA85E}"/>
              </a:ext>
            </a:extLst>
          </p:cNvPr>
          <p:cNvSpPr txBox="1"/>
          <p:nvPr/>
        </p:nvSpPr>
        <p:spPr>
          <a:xfrm>
            <a:off x="742950" y="3422014"/>
            <a:ext cx="3086101" cy="2181879"/>
          </a:xfrm>
          <a:prstGeom prst="rect">
            <a:avLst/>
          </a:prstGeom>
          <a:noFill/>
        </p:spPr>
        <p:txBody>
          <a:bodyPr wrap="square">
            <a:spAutoFit/>
          </a:bodyPr>
          <a:lstStyle/>
          <a:p>
            <a:pPr>
              <a:lnSpc>
                <a:spcPct val="200000"/>
              </a:lnSpc>
            </a:pPr>
            <a:r>
              <a:rPr lang="ja-JP" altLang="en-US" sz="1400" dirty="0">
                <a:latin typeface="M PLUS 1" pitchFamily="2" charset="-128"/>
                <a:ea typeface="M PLUS 1" pitchFamily="2"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9" name="テキスト ボックス 8">
            <a:extLst>
              <a:ext uri="{FF2B5EF4-FFF2-40B4-BE49-F238E27FC236}">
                <a16:creationId xmlns:a16="http://schemas.microsoft.com/office/drawing/2014/main" id="{23CA9F09-3E61-9A74-3B0B-DA7AE11F28E7}"/>
              </a:ext>
            </a:extLst>
          </p:cNvPr>
          <p:cNvSpPr txBox="1"/>
          <p:nvPr/>
        </p:nvSpPr>
        <p:spPr>
          <a:xfrm>
            <a:off x="4633362" y="3422014"/>
            <a:ext cx="3086101" cy="1320105"/>
          </a:xfrm>
          <a:prstGeom prst="rect">
            <a:avLst/>
          </a:prstGeom>
          <a:noFill/>
        </p:spPr>
        <p:txBody>
          <a:bodyPr wrap="square">
            <a:spAutoFit/>
          </a:bodyPr>
          <a:lstStyle/>
          <a:p>
            <a:pPr>
              <a:lnSpc>
                <a:spcPct val="200000"/>
              </a:lnSpc>
            </a:pPr>
            <a:r>
              <a:rPr lang="ja-JP" altLang="en-US" sz="1400" dirty="0">
                <a:latin typeface="M PLUS 1" pitchFamily="2" charset="-128"/>
                <a:ea typeface="M PLUS 1" pitchFamily="2" charset="-128"/>
              </a:rPr>
              <a:t>水田は雨水を一時的に保持する機能も持ち、洪水リスクの軽減や乾燥時の水源としての役割も果たします。</a:t>
            </a:r>
          </a:p>
        </p:txBody>
      </p:sp>
      <p:sp>
        <p:nvSpPr>
          <p:cNvPr id="10" name="テキスト ボックス 9">
            <a:extLst>
              <a:ext uri="{FF2B5EF4-FFF2-40B4-BE49-F238E27FC236}">
                <a16:creationId xmlns:a16="http://schemas.microsoft.com/office/drawing/2014/main" id="{3138138F-9B9A-D8EC-13E1-11D996DBAB3E}"/>
              </a:ext>
            </a:extLst>
          </p:cNvPr>
          <p:cNvSpPr txBox="1"/>
          <p:nvPr/>
        </p:nvSpPr>
        <p:spPr>
          <a:xfrm>
            <a:off x="8434875" y="3422014"/>
            <a:ext cx="3086101" cy="2181879"/>
          </a:xfrm>
          <a:prstGeom prst="rect">
            <a:avLst/>
          </a:prstGeom>
          <a:noFill/>
        </p:spPr>
        <p:txBody>
          <a:bodyPr wrap="square">
            <a:spAutoFit/>
          </a:bodyPr>
          <a:lstStyle/>
          <a:p>
            <a:pPr>
              <a:lnSpc>
                <a:spcPct val="200000"/>
              </a:lnSpc>
            </a:pPr>
            <a:r>
              <a:rPr lang="ja-JP" altLang="en-US" sz="1400" dirty="0">
                <a:latin typeface="M PLUS 1" pitchFamily="2" charset="-128"/>
                <a:ea typeface="M PLUS 1" pitchFamily="2" charset="-128"/>
              </a:rPr>
              <a:t>古代からの田植えや収穫の風景は、日本の四季を彩る大切な情景として認識されており、多くの伝統的な行事や祭り、芸術作品にもその姿が描かれています。</a:t>
            </a:r>
          </a:p>
        </p:txBody>
      </p:sp>
      <p:sp>
        <p:nvSpPr>
          <p:cNvPr id="11" name="テキスト ボックス 10">
            <a:extLst>
              <a:ext uri="{FF2B5EF4-FFF2-40B4-BE49-F238E27FC236}">
                <a16:creationId xmlns:a16="http://schemas.microsoft.com/office/drawing/2014/main" id="{FB9E664D-60B4-87EF-FE86-527020582526}"/>
              </a:ext>
            </a:extLst>
          </p:cNvPr>
          <p:cNvSpPr txBox="1"/>
          <p:nvPr/>
        </p:nvSpPr>
        <p:spPr>
          <a:xfrm>
            <a:off x="920850" y="2147689"/>
            <a:ext cx="2696437" cy="853760"/>
          </a:xfrm>
          <a:prstGeom prst="rect">
            <a:avLst/>
          </a:prstGeom>
          <a:noFill/>
        </p:spPr>
        <p:txBody>
          <a:bodyPr wrap="square">
            <a:spAutoFit/>
          </a:bodyPr>
          <a:lstStyle/>
          <a:p>
            <a:pPr algn="ctr">
              <a:lnSpc>
                <a:spcPct val="130000"/>
              </a:lnSpc>
              <a:buClr>
                <a:srgbClr val="3AB2CE"/>
              </a:buClr>
            </a:pPr>
            <a:r>
              <a:rPr lang="ja-JP" altLang="en-US" sz="2000" b="1" dirty="0">
                <a:solidFill>
                  <a:srgbClr val="254A65"/>
                </a:solidFill>
                <a:latin typeface="M PLUS 1" pitchFamily="2" charset="-128"/>
                <a:ea typeface="M PLUS 1" pitchFamily="2" charset="-128"/>
              </a:rPr>
              <a:t>生態系の</a:t>
            </a:r>
            <a:br>
              <a:rPr lang="en-US" altLang="ja-JP" sz="2000" b="1" dirty="0">
                <a:solidFill>
                  <a:srgbClr val="254A65"/>
                </a:solidFill>
                <a:latin typeface="M PLUS 1" pitchFamily="2" charset="-128"/>
                <a:ea typeface="M PLUS 1" pitchFamily="2" charset="-128"/>
              </a:rPr>
            </a:br>
            <a:r>
              <a:rPr lang="ja-JP" altLang="en-US" sz="2000" b="1" dirty="0">
                <a:solidFill>
                  <a:srgbClr val="254A65"/>
                </a:solidFill>
                <a:latin typeface="M PLUS 1" pitchFamily="2" charset="-128"/>
                <a:ea typeface="M PLUS 1" pitchFamily="2" charset="-128"/>
              </a:rPr>
              <a:t>維持</a:t>
            </a:r>
          </a:p>
        </p:txBody>
      </p:sp>
      <p:sp>
        <p:nvSpPr>
          <p:cNvPr id="12" name="テキスト ボックス 11">
            <a:extLst>
              <a:ext uri="{FF2B5EF4-FFF2-40B4-BE49-F238E27FC236}">
                <a16:creationId xmlns:a16="http://schemas.microsoft.com/office/drawing/2014/main" id="{E132B408-7EED-0C88-4602-B20B62C1D030}"/>
              </a:ext>
            </a:extLst>
          </p:cNvPr>
          <p:cNvSpPr txBox="1"/>
          <p:nvPr/>
        </p:nvSpPr>
        <p:spPr>
          <a:xfrm>
            <a:off x="4855767" y="2147689"/>
            <a:ext cx="2623065" cy="853760"/>
          </a:xfrm>
          <a:prstGeom prst="rect">
            <a:avLst/>
          </a:prstGeom>
          <a:noFill/>
        </p:spPr>
        <p:txBody>
          <a:bodyPr wrap="square">
            <a:spAutoFit/>
          </a:bodyPr>
          <a:lstStyle/>
          <a:p>
            <a:pPr algn="ctr">
              <a:lnSpc>
                <a:spcPct val="130000"/>
              </a:lnSpc>
              <a:buClr>
                <a:srgbClr val="3AB2CE"/>
              </a:buClr>
            </a:pPr>
            <a:r>
              <a:rPr lang="ja-JP" altLang="en-US" sz="2000" b="1" dirty="0">
                <a:solidFill>
                  <a:srgbClr val="254A65"/>
                </a:solidFill>
                <a:latin typeface="M PLUS 1" pitchFamily="2" charset="-128"/>
                <a:ea typeface="M PLUS 1" pitchFamily="2" charset="-128"/>
              </a:rPr>
              <a:t>水源の</a:t>
            </a:r>
            <a:br>
              <a:rPr lang="en-US" altLang="ja-JP" sz="2000" b="1" dirty="0">
                <a:solidFill>
                  <a:srgbClr val="254A65"/>
                </a:solidFill>
                <a:latin typeface="M PLUS 1" pitchFamily="2" charset="-128"/>
                <a:ea typeface="M PLUS 1" pitchFamily="2" charset="-128"/>
              </a:rPr>
            </a:br>
            <a:r>
              <a:rPr lang="ja-JP" altLang="en-US" sz="2000" b="1" dirty="0">
                <a:solidFill>
                  <a:srgbClr val="254A65"/>
                </a:solidFill>
                <a:latin typeface="M PLUS 1" pitchFamily="2" charset="-128"/>
                <a:ea typeface="M PLUS 1" pitchFamily="2" charset="-128"/>
              </a:rPr>
              <a:t>調整と保存</a:t>
            </a:r>
          </a:p>
        </p:txBody>
      </p:sp>
      <p:sp>
        <p:nvSpPr>
          <p:cNvPr id="13" name="テキスト ボックス 12">
            <a:extLst>
              <a:ext uri="{FF2B5EF4-FFF2-40B4-BE49-F238E27FC236}">
                <a16:creationId xmlns:a16="http://schemas.microsoft.com/office/drawing/2014/main" id="{91599187-CD83-28E3-477C-C082997B2CA4}"/>
              </a:ext>
            </a:extLst>
          </p:cNvPr>
          <p:cNvSpPr txBox="1"/>
          <p:nvPr/>
        </p:nvSpPr>
        <p:spPr>
          <a:xfrm>
            <a:off x="8698967" y="2147689"/>
            <a:ext cx="2733127" cy="853760"/>
          </a:xfrm>
          <a:prstGeom prst="rect">
            <a:avLst/>
          </a:prstGeom>
          <a:noFill/>
        </p:spPr>
        <p:txBody>
          <a:bodyPr wrap="square">
            <a:spAutoFit/>
          </a:bodyPr>
          <a:lstStyle/>
          <a:p>
            <a:pPr algn="ctr">
              <a:lnSpc>
                <a:spcPct val="130000"/>
              </a:lnSpc>
              <a:buClr>
                <a:srgbClr val="3AB2CE"/>
              </a:buClr>
            </a:pPr>
            <a:r>
              <a:rPr lang="ja-JP" altLang="en-US" sz="2000" b="1" dirty="0">
                <a:solidFill>
                  <a:srgbClr val="254A65"/>
                </a:solidFill>
                <a:latin typeface="M PLUS 1" pitchFamily="2" charset="-128"/>
                <a:ea typeface="M PLUS 1" pitchFamily="2" charset="-128"/>
              </a:rPr>
              <a:t>風景や</a:t>
            </a:r>
            <a:br>
              <a:rPr lang="en-US" altLang="ja-JP" sz="2000" b="1" dirty="0">
                <a:solidFill>
                  <a:srgbClr val="254A65"/>
                </a:solidFill>
                <a:latin typeface="M PLUS 1" pitchFamily="2" charset="-128"/>
                <a:ea typeface="M PLUS 1" pitchFamily="2" charset="-128"/>
              </a:rPr>
            </a:br>
            <a:r>
              <a:rPr lang="ja-JP" altLang="en-US" sz="2000" b="1" dirty="0">
                <a:solidFill>
                  <a:srgbClr val="254A65"/>
                </a:solidFill>
                <a:latin typeface="M PLUS 1" pitchFamily="2" charset="-128"/>
                <a:ea typeface="M PLUS 1" pitchFamily="2" charset="-128"/>
              </a:rPr>
              <a:t>文化的価値</a:t>
            </a:r>
          </a:p>
        </p:txBody>
      </p:sp>
      <p:sp>
        <p:nvSpPr>
          <p:cNvPr id="29" name="L 字 28">
            <a:extLst>
              <a:ext uri="{FF2B5EF4-FFF2-40B4-BE49-F238E27FC236}">
                <a16:creationId xmlns:a16="http://schemas.microsoft.com/office/drawing/2014/main" id="{29BC2828-9192-3BC1-EB87-2CFF8B6D4D4A}"/>
              </a:ext>
            </a:extLst>
          </p:cNvPr>
          <p:cNvSpPr/>
          <p:nvPr/>
        </p:nvSpPr>
        <p:spPr>
          <a:xfrm rot="5400000">
            <a:off x="227013" y="131609"/>
            <a:ext cx="131409" cy="131409"/>
          </a:xfrm>
          <a:prstGeom prst="corne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L 字 29">
            <a:extLst>
              <a:ext uri="{FF2B5EF4-FFF2-40B4-BE49-F238E27FC236}">
                <a16:creationId xmlns:a16="http://schemas.microsoft.com/office/drawing/2014/main" id="{2B477E14-4CE5-AFF0-D661-ADABFF5AB66E}"/>
              </a:ext>
            </a:extLst>
          </p:cNvPr>
          <p:cNvSpPr/>
          <p:nvPr/>
        </p:nvSpPr>
        <p:spPr>
          <a:xfrm rot="16200000" flipV="1">
            <a:off x="227013" y="657445"/>
            <a:ext cx="131409" cy="131409"/>
          </a:xfrm>
          <a:prstGeom prst="corne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L 字 30">
            <a:extLst>
              <a:ext uri="{FF2B5EF4-FFF2-40B4-BE49-F238E27FC236}">
                <a16:creationId xmlns:a16="http://schemas.microsoft.com/office/drawing/2014/main" id="{B5966C87-6C32-F5FD-87D4-6266E43332ED}"/>
              </a:ext>
            </a:extLst>
          </p:cNvPr>
          <p:cNvSpPr/>
          <p:nvPr/>
        </p:nvSpPr>
        <p:spPr>
          <a:xfrm rot="16200000" flipH="1">
            <a:off x="2307273" y="131609"/>
            <a:ext cx="131409" cy="131409"/>
          </a:xfrm>
          <a:prstGeom prst="corne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L 字 31">
            <a:extLst>
              <a:ext uri="{FF2B5EF4-FFF2-40B4-BE49-F238E27FC236}">
                <a16:creationId xmlns:a16="http://schemas.microsoft.com/office/drawing/2014/main" id="{6FC8C770-EFAE-D8E3-FD88-5D1834D79E10}"/>
              </a:ext>
            </a:extLst>
          </p:cNvPr>
          <p:cNvSpPr/>
          <p:nvPr/>
        </p:nvSpPr>
        <p:spPr>
          <a:xfrm rot="5400000" flipH="1" flipV="1">
            <a:off x="2307273" y="657445"/>
            <a:ext cx="131409" cy="131409"/>
          </a:xfrm>
          <a:prstGeom prst="corne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FB4AF594-366D-34A0-88C3-455755644738}"/>
              </a:ext>
            </a:extLst>
          </p:cNvPr>
          <p:cNvGrpSpPr/>
          <p:nvPr/>
        </p:nvGrpSpPr>
        <p:grpSpPr>
          <a:xfrm>
            <a:off x="820695" y="2033036"/>
            <a:ext cx="2896746" cy="1083067"/>
            <a:chOff x="820695" y="2406775"/>
            <a:chExt cx="2896746" cy="1083067"/>
          </a:xfrm>
          <a:solidFill>
            <a:srgbClr val="254A65">
              <a:alpha val="42000"/>
            </a:srgbClr>
          </a:solidFill>
        </p:grpSpPr>
        <p:sp>
          <p:nvSpPr>
            <p:cNvPr id="34" name="L 字 33">
              <a:extLst>
                <a:ext uri="{FF2B5EF4-FFF2-40B4-BE49-F238E27FC236}">
                  <a16:creationId xmlns:a16="http://schemas.microsoft.com/office/drawing/2014/main" id="{969D0F5F-BB70-95CD-8384-726A32C4D3E8}"/>
                </a:ext>
              </a:extLst>
            </p:cNvPr>
            <p:cNvSpPr/>
            <p:nvPr/>
          </p:nvSpPr>
          <p:spPr>
            <a:xfrm rot="5400000">
              <a:off x="820695" y="2406775"/>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5" name="L 字 34">
              <a:extLst>
                <a:ext uri="{FF2B5EF4-FFF2-40B4-BE49-F238E27FC236}">
                  <a16:creationId xmlns:a16="http://schemas.microsoft.com/office/drawing/2014/main" id="{2AAE20BA-7152-75CB-D79E-07F916850BC6}"/>
                </a:ext>
              </a:extLst>
            </p:cNvPr>
            <p:cNvSpPr/>
            <p:nvPr/>
          </p:nvSpPr>
          <p:spPr>
            <a:xfrm rot="16200000" flipV="1">
              <a:off x="820695" y="3358433"/>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6" name="L 字 35">
              <a:extLst>
                <a:ext uri="{FF2B5EF4-FFF2-40B4-BE49-F238E27FC236}">
                  <a16:creationId xmlns:a16="http://schemas.microsoft.com/office/drawing/2014/main" id="{20344FC3-49A8-227B-7407-DA657D49DC5E}"/>
                </a:ext>
              </a:extLst>
            </p:cNvPr>
            <p:cNvSpPr/>
            <p:nvPr/>
          </p:nvSpPr>
          <p:spPr>
            <a:xfrm rot="16200000" flipH="1">
              <a:off x="3586032" y="2406775"/>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7" name="L 字 36">
              <a:extLst>
                <a:ext uri="{FF2B5EF4-FFF2-40B4-BE49-F238E27FC236}">
                  <a16:creationId xmlns:a16="http://schemas.microsoft.com/office/drawing/2014/main" id="{6EE9DF6F-D99D-2D22-16D6-647455943450}"/>
                </a:ext>
              </a:extLst>
            </p:cNvPr>
            <p:cNvSpPr/>
            <p:nvPr/>
          </p:nvSpPr>
          <p:spPr>
            <a:xfrm rot="5400000" flipH="1" flipV="1">
              <a:off x="3586032" y="3358433"/>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grpSp>
        <p:nvGrpSpPr>
          <p:cNvPr id="44" name="グループ化 43">
            <a:extLst>
              <a:ext uri="{FF2B5EF4-FFF2-40B4-BE49-F238E27FC236}">
                <a16:creationId xmlns:a16="http://schemas.microsoft.com/office/drawing/2014/main" id="{AEC9A195-9650-CA80-B1EA-A4A2E2A4C98F}"/>
              </a:ext>
            </a:extLst>
          </p:cNvPr>
          <p:cNvGrpSpPr/>
          <p:nvPr/>
        </p:nvGrpSpPr>
        <p:grpSpPr>
          <a:xfrm>
            <a:off x="4718926" y="2033036"/>
            <a:ext cx="2896746" cy="1083067"/>
            <a:chOff x="820695" y="2406775"/>
            <a:chExt cx="2896746" cy="1083067"/>
          </a:xfrm>
          <a:solidFill>
            <a:srgbClr val="254A65">
              <a:alpha val="42000"/>
            </a:srgbClr>
          </a:solidFill>
        </p:grpSpPr>
        <p:sp>
          <p:nvSpPr>
            <p:cNvPr id="45" name="L 字 44">
              <a:extLst>
                <a:ext uri="{FF2B5EF4-FFF2-40B4-BE49-F238E27FC236}">
                  <a16:creationId xmlns:a16="http://schemas.microsoft.com/office/drawing/2014/main" id="{56B66B6E-BF9E-0CCE-CBC2-2FBD62840A76}"/>
                </a:ext>
              </a:extLst>
            </p:cNvPr>
            <p:cNvSpPr/>
            <p:nvPr/>
          </p:nvSpPr>
          <p:spPr>
            <a:xfrm rot="5400000">
              <a:off x="820695" y="2406775"/>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46" name="L 字 45">
              <a:extLst>
                <a:ext uri="{FF2B5EF4-FFF2-40B4-BE49-F238E27FC236}">
                  <a16:creationId xmlns:a16="http://schemas.microsoft.com/office/drawing/2014/main" id="{AE62A167-D493-2889-FFEE-E7CF6F726295}"/>
                </a:ext>
              </a:extLst>
            </p:cNvPr>
            <p:cNvSpPr/>
            <p:nvPr/>
          </p:nvSpPr>
          <p:spPr>
            <a:xfrm rot="16200000" flipV="1">
              <a:off x="820695" y="3358433"/>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47" name="L 字 46">
              <a:extLst>
                <a:ext uri="{FF2B5EF4-FFF2-40B4-BE49-F238E27FC236}">
                  <a16:creationId xmlns:a16="http://schemas.microsoft.com/office/drawing/2014/main" id="{A83936F7-1605-AE83-EC86-6EAB0E50FF13}"/>
                </a:ext>
              </a:extLst>
            </p:cNvPr>
            <p:cNvSpPr/>
            <p:nvPr/>
          </p:nvSpPr>
          <p:spPr>
            <a:xfrm rot="16200000" flipH="1">
              <a:off x="3586032" y="2406775"/>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48" name="L 字 47">
              <a:extLst>
                <a:ext uri="{FF2B5EF4-FFF2-40B4-BE49-F238E27FC236}">
                  <a16:creationId xmlns:a16="http://schemas.microsoft.com/office/drawing/2014/main" id="{7B462CD5-796F-06C1-22AA-C6AB75339270}"/>
                </a:ext>
              </a:extLst>
            </p:cNvPr>
            <p:cNvSpPr/>
            <p:nvPr/>
          </p:nvSpPr>
          <p:spPr>
            <a:xfrm rot="5400000" flipH="1" flipV="1">
              <a:off x="3586032" y="3358433"/>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grpSp>
        <p:nvGrpSpPr>
          <p:cNvPr id="49" name="グループ化 48">
            <a:extLst>
              <a:ext uri="{FF2B5EF4-FFF2-40B4-BE49-F238E27FC236}">
                <a16:creationId xmlns:a16="http://schemas.microsoft.com/office/drawing/2014/main" id="{4873F321-1606-C6A6-8FF9-55C6F6B976EA}"/>
              </a:ext>
            </a:extLst>
          </p:cNvPr>
          <p:cNvGrpSpPr/>
          <p:nvPr/>
        </p:nvGrpSpPr>
        <p:grpSpPr>
          <a:xfrm>
            <a:off x="8617157" y="2033036"/>
            <a:ext cx="2896746" cy="1083067"/>
            <a:chOff x="820695" y="2406775"/>
            <a:chExt cx="2896746" cy="1083067"/>
          </a:xfrm>
          <a:solidFill>
            <a:srgbClr val="254A65">
              <a:alpha val="42000"/>
            </a:srgbClr>
          </a:solidFill>
        </p:grpSpPr>
        <p:sp>
          <p:nvSpPr>
            <p:cNvPr id="50" name="L 字 49">
              <a:extLst>
                <a:ext uri="{FF2B5EF4-FFF2-40B4-BE49-F238E27FC236}">
                  <a16:creationId xmlns:a16="http://schemas.microsoft.com/office/drawing/2014/main" id="{933BCE27-9FA2-95E0-097D-AB4BD1BEB2D9}"/>
                </a:ext>
              </a:extLst>
            </p:cNvPr>
            <p:cNvSpPr/>
            <p:nvPr/>
          </p:nvSpPr>
          <p:spPr>
            <a:xfrm rot="5400000">
              <a:off x="820695" y="2406775"/>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1" name="L 字 50">
              <a:extLst>
                <a:ext uri="{FF2B5EF4-FFF2-40B4-BE49-F238E27FC236}">
                  <a16:creationId xmlns:a16="http://schemas.microsoft.com/office/drawing/2014/main" id="{88C97351-E3AC-CA1C-5920-960C9BB05341}"/>
                </a:ext>
              </a:extLst>
            </p:cNvPr>
            <p:cNvSpPr/>
            <p:nvPr/>
          </p:nvSpPr>
          <p:spPr>
            <a:xfrm rot="16200000" flipV="1">
              <a:off x="820695" y="3358433"/>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2" name="L 字 51">
              <a:extLst>
                <a:ext uri="{FF2B5EF4-FFF2-40B4-BE49-F238E27FC236}">
                  <a16:creationId xmlns:a16="http://schemas.microsoft.com/office/drawing/2014/main" id="{14CFFA21-2E01-AD41-B90A-F4E561F490A8}"/>
                </a:ext>
              </a:extLst>
            </p:cNvPr>
            <p:cNvSpPr/>
            <p:nvPr/>
          </p:nvSpPr>
          <p:spPr>
            <a:xfrm rot="16200000" flipH="1">
              <a:off x="3586032" y="2406775"/>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3" name="L 字 52">
              <a:extLst>
                <a:ext uri="{FF2B5EF4-FFF2-40B4-BE49-F238E27FC236}">
                  <a16:creationId xmlns:a16="http://schemas.microsoft.com/office/drawing/2014/main" id="{43DB15E6-BD69-61F0-0F78-FCF6C8F94836}"/>
                </a:ext>
              </a:extLst>
            </p:cNvPr>
            <p:cNvSpPr/>
            <p:nvPr/>
          </p:nvSpPr>
          <p:spPr>
            <a:xfrm rot="5400000" flipH="1" flipV="1">
              <a:off x="3586032" y="3358433"/>
              <a:ext cx="131409" cy="131409"/>
            </a:xfrm>
            <a:prstGeom prst="corne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spTree>
    <p:extLst>
      <p:ext uri="{BB962C8B-B14F-4D97-AF65-F5344CB8AC3E}">
        <p14:creationId xmlns:p14="http://schemas.microsoft.com/office/powerpoint/2010/main" val="33625869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3CA5BF-2973-5603-A5D7-7A9F5BD7A654}"/>
              </a:ext>
            </a:extLst>
          </p:cNvPr>
          <p:cNvSpPr txBox="1"/>
          <p:nvPr/>
        </p:nvSpPr>
        <p:spPr>
          <a:xfrm>
            <a:off x="855731" y="422510"/>
            <a:ext cx="2370666" cy="307777"/>
          </a:xfrm>
          <a:prstGeom prst="rect">
            <a:avLst/>
          </a:prstGeom>
          <a:noFill/>
        </p:spPr>
        <p:txBody>
          <a:bodyPr wrap="square" rtlCol="0">
            <a:spAutoFit/>
          </a:bodyPr>
          <a:lstStyle/>
          <a:p>
            <a:r>
              <a:rPr kumimoji="1" lang="en-US" altLang="ja-JP" sz="1400" b="1" dirty="0">
                <a:solidFill>
                  <a:srgbClr val="08B853"/>
                </a:solidFill>
                <a:latin typeface="Poppins" panose="00000500000000000000" pitchFamily="2" charset="0"/>
                <a:ea typeface="Noto Sans JP" panose="020B0200000000000000" pitchFamily="50" charset="-128"/>
                <a:cs typeface="Poppins" panose="00000500000000000000" pitchFamily="2" charset="0"/>
              </a:rPr>
              <a:t>About Us</a:t>
            </a:r>
            <a:endParaRPr kumimoji="1" lang="ja-JP" altLang="en-US" sz="1400" b="1" dirty="0">
              <a:solidFill>
                <a:srgbClr val="08B853"/>
              </a:solidFill>
              <a:latin typeface="Poppins" panose="00000500000000000000" pitchFamily="2" charset="0"/>
              <a:ea typeface="Noto Sans JP" panose="020B0200000000000000" pitchFamily="50" charset="-128"/>
              <a:cs typeface="Poppins" panose="00000500000000000000" pitchFamily="2" charset="0"/>
            </a:endParaRP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849381" y="687806"/>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ミライタスのミッション</a:t>
            </a:r>
          </a:p>
        </p:txBody>
      </p:sp>
      <p:sp>
        <p:nvSpPr>
          <p:cNvPr id="2" name="正方形/長方形 1">
            <a:extLst>
              <a:ext uri="{FF2B5EF4-FFF2-40B4-BE49-F238E27FC236}">
                <a16:creationId xmlns:a16="http://schemas.microsoft.com/office/drawing/2014/main" id="{93E6EA0B-B827-1017-5282-214651E949DA}"/>
              </a:ext>
            </a:extLst>
          </p:cNvPr>
          <p:cNvSpPr/>
          <p:nvPr/>
        </p:nvSpPr>
        <p:spPr>
          <a:xfrm>
            <a:off x="0" y="0"/>
            <a:ext cx="6096000" cy="64881"/>
          </a:xfrm>
          <a:prstGeom prst="rect">
            <a:avLst/>
          </a:prstGeom>
          <a:solidFill>
            <a:srgbClr val="08B8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7A6279F-3720-8B94-9092-84CC263714F4}"/>
              </a:ext>
            </a:extLst>
          </p:cNvPr>
          <p:cNvSpPr/>
          <p:nvPr/>
        </p:nvSpPr>
        <p:spPr>
          <a:xfrm>
            <a:off x="6096000" y="0"/>
            <a:ext cx="6096000" cy="648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照合 6">
            <a:extLst>
              <a:ext uri="{FF2B5EF4-FFF2-40B4-BE49-F238E27FC236}">
                <a16:creationId xmlns:a16="http://schemas.microsoft.com/office/drawing/2014/main" id="{677E0945-1162-90C2-5F3C-2EB593CB49D0}"/>
              </a:ext>
            </a:extLst>
          </p:cNvPr>
          <p:cNvSpPr/>
          <p:nvPr/>
        </p:nvSpPr>
        <p:spPr>
          <a:xfrm>
            <a:off x="587375" y="476287"/>
            <a:ext cx="193675" cy="508000"/>
          </a:xfrm>
          <a:prstGeom prst="flowChartCollate">
            <a:avLst/>
          </a:prstGeom>
          <a:solidFill>
            <a:srgbClr val="08B8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テキスト ボックス 4">
            <a:extLst>
              <a:ext uri="{FF2B5EF4-FFF2-40B4-BE49-F238E27FC236}">
                <a16:creationId xmlns:a16="http://schemas.microsoft.com/office/drawing/2014/main" id="{F5D35184-3B56-16A0-4E07-AF109547784B}"/>
              </a:ext>
            </a:extLst>
          </p:cNvPr>
          <p:cNvSpPr txBox="1"/>
          <p:nvPr/>
        </p:nvSpPr>
        <p:spPr>
          <a:xfrm>
            <a:off x="855731" y="2160747"/>
            <a:ext cx="5316468" cy="646331"/>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r>
              <a:rPr lang="ja-JP" altLang="en-US" sz="3600" dirty="0">
                <a:solidFill>
                  <a:srgbClr val="08B853"/>
                </a:solidFill>
              </a:rPr>
              <a:t>未来の喜びを増幅する、</a:t>
            </a:r>
          </a:p>
        </p:txBody>
      </p:sp>
      <p:sp>
        <p:nvSpPr>
          <p:cNvPr id="8" name="テキスト ボックス 7">
            <a:extLst>
              <a:ext uri="{FF2B5EF4-FFF2-40B4-BE49-F238E27FC236}">
                <a16:creationId xmlns:a16="http://schemas.microsoft.com/office/drawing/2014/main" id="{7BF75AB5-3AD9-E622-599C-BE4D622411E0}"/>
              </a:ext>
            </a:extLst>
          </p:cNvPr>
          <p:cNvSpPr txBox="1"/>
          <p:nvPr/>
        </p:nvSpPr>
        <p:spPr>
          <a:xfrm>
            <a:off x="849381" y="4679464"/>
            <a:ext cx="10755244" cy="1023870"/>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gn="ctr">
              <a:lnSpc>
                <a:spcPct val="150000"/>
              </a:lnSpc>
            </a:pPr>
            <a:r>
              <a:rPr lang="ja-JP" altLang="en-US" sz="1400" b="0" dirty="0"/>
              <a:t>我々は、新しい技術と独自のクリエイティブを組み合わせて、人々の感情に寄り添いながら未来の可能性を探求します。</a:t>
            </a:r>
            <a:br>
              <a:rPr lang="en-US" altLang="ja-JP" sz="1400" b="0" dirty="0"/>
            </a:br>
            <a:r>
              <a:rPr lang="ja-JP" altLang="en-US" sz="1400" b="0" dirty="0"/>
              <a:t>私たちのエンターテイメントは、喜びを増幅させ、生活に新しい感動をもたらすことを目指しています。</a:t>
            </a:r>
          </a:p>
          <a:p>
            <a:pPr algn="ctr">
              <a:lnSpc>
                <a:spcPct val="150000"/>
              </a:lnSpc>
            </a:pPr>
            <a:endParaRPr lang="ja-JP" altLang="en-US" sz="1400" b="0" dirty="0"/>
          </a:p>
        </p:txBody>
      </p:sp>
      <p:sp>
        <p:nvSpPr>
          <p:cNvPr id="9" name="正方形/長方形 8">
            <a:extLst>
              <a:ext uri="{FF2B5EF4-FFF2-40B4-BE49-F238E27FC236}">
                <a16:creationId xmlns:a16="http://schemas.microsoft.com/office/drawing/2014/main" id="{508BFF33-A951-5A0E-384A-BCF682658952}"/>
              </a:ext>
            </a:extLst>
          </p:cNvPr>
          <p:cNvSpPr/>
          <p:nvPr/>
        </p:nvSpPr>
        <p:spPr>
          <a:xfrm>
            <a:off x="0" y="6800850"/>
            <a:ext cx="6096000" cy="64881"/>
          </a:xfrm>
          <a:prstGeom prst="rect">
            <a:avLst/>
          </a:prstGeom>
          <a:solidFill>
            <a:srgbClr val="08B8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5F15AD-40A4-9E9B-6D5B-077ED07D6360}"/>
              </a:ext>
            </a:extLst>
          </p:cNvPr>
          <p:cNvSpPr/>
          <p:nvPr/>
        </p:nvSpPr>
        <p:spPr>
          <a:xfrm>
            <a:off x="6096000" y="6800850"/>
            <a:ext cx="6096000" cy="648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A4F703F-E6DD-2943-915C-AA47F80F28BC}"/>
              </a:ext>
            </a:extLst>
          </p:cNvPr>
          <p:cNvSpPr txBox="1"/>
          <p:nvPr/>
        </p:nvSpPr>
        <p:spPr>
          <a:xfrm>
            <a:off x="2460625" y="2960301"/>
            <a:ext cx="9144000" cy="646331"/>
          </a:xfrm>
          <a:prstGeom prst="rect">
            <a:avLst/>
          </a:prstGeom>
          <a:noFill/>
        </p:spPr>
        <p:txBody>
          <a:bodyPr wrap="square" rtlCol="0">
            <a:spAutoFit/>
          </a:bodyPr>
          <a:lstStyle>
            <a:defPPr>
              <a:defRPr lang="ja-JP"/>
            </a:defPPr>
            <a:lvl1pPr>
              <a:defRPr sz="3600" b="1">
                <a:latin typeface="Noto Sans JP" panose="020B0200000000000000" pitchFamily="50" charset="-128"/>
                <a:ea typeface="Noto Sans JP" panose="020B0200000000000000" pitchFamily="50" charset="-128"/>
              </a:defRPr>
            </a:lvl1pPr>
          </a:lstStyle>
          <a:p>
            <a:r>
              <a:rPr lang="ja-JP" altLang="en-US" dirty="0">
                <a:solidFill>
                  <a:srgbClr val="08B853"/>
                </a:solidFill>
              </a:rPr>
              <a:t>革命的なエンターテイメントを提供する。</a:t>
            </a:r>
          </a:p>
        </p:txBody>
      </p:sp>
    </p:spTree>
    <p:extLst>
      <p:ext uri="{BB962C8B-B14F-4D97-AF65-F5344CB8AC3E}">
        <p14:creationId xmlns:p14="http://schemas.microsoft.com/office/powerpoint/2010/main" val="13637410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4B3BEE5-C273-7E1F-948B-187EEDAB2329}"/>
              </a:ext>
            </a:extLst>
          </p:cNvPr>
          <p:cNvSpPr/>
          <p:nvPr/>
        </p:nvSpPr>
        <p:spPr>
          <a:xfrm>
            <a:off x="0" y="8112"/>
            <a:ext cx="12191996" cy="115235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13CA5BF-2973-5603-A5D7-7A9F5BD7A654}"/>
              </a:ext>
            </a:extLst>
          </p:cNvPr>
          <p:cNvSpPr txBox="1"/>
          <p:nvPr/>
        </p:nvSpPr>
        <p:spPr>
          <a:xfrm>
            <a:off x="662055" y="298793"/>
            <a:ext cx="2370666" cy="307777"/>
          </a:xfrm>
          <a:prstGeom prst="rect">
            <a:avLst/>
          </a:prstGeom>
          <a:noFill/>
        </p:spPr>
        <p:txBody>
          <a:bodyPr wrap="square" rtlCol="0">
            <a:spAutoFit/>
          </a:bodyPr>
          <a:lstStyle/>
          <a:p>
            <a:r>
              <a:rPr kumimoji="1" lang="ja-JP" altLang="en-US" sz="1400" b="1" dirty="0">
                <a:solidFill>
                  <a:srgbClr val="A81852"/>
                </a:solidFill>
                <a:latin typeface="Noto Sans JP" panose="020B0200000000000000" pitchFamily="50" charset="-128"/>
                <a:ea typeface="Noto Sans JP" panose="020B0200000000000000" pitchFamily="50" charset="-128"/>
              </a:rPr>
              <a:t>第３章</a:t>
            </a: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503305" y="576789"/>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新製品の市場投入プロセス</a:t>
            </a:r>
          </a:p>
        </p:txBody>
      </p:sp>
      <p:sp>
        <p:nvSpPr>
          <p:cNvPr id="2" name="楕円 1">
            <a:extLst>
              <a:ext uri="{FF2B5EF4-FFF2-40B4-BE49-F238E27FC236}">
                <a16:creationId xmlns:a16="http://schemas.microsoft.com/office/drawing/2014/main" id="{66064692-3F1F-4F3F-EFE4-16269C028F76}"/>
              </a:ext>
            </a:extLst>
          </p:cNvPr>
          <p:cNvSpPr/>
          <p:nvPr/>
        </p:nvSpPr>
        <p:spPr>
          <a:xfrm>
            <a:off x="609600" y="416168"/>
            <a:ext cx="73025" cy="73025"/>
          </a:xfrm>
          <a:prstGeom prst="ellipse">
            <a:avLst/>
          </a:prstGeom>
          <a:solidFill>
            <a:srgbClr val="A818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603B559-5DE2-9CF8-1A5A-D59BF0FC01E4}"/>
              </a:ext>
            </a:extLst>
          </p:cNvPr>
          <p:cNvSpPr/>
          <p:nvPr/>
        </p:nvSpPr>
        <p:spPr>
          <a:xfrm>
            <a:off x="11604625" y="6524625"/>
            <a:ext cx="587375" cy="333375"/>
          </a:xfrm>
          <a:prstGeom prst="rect">
            <a:avLst/>
          </a:prstGeom>
          <a:solidFill>
            <a:srgbClr val="A818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7863004-CD19-5CCC-A079-2545F97A5A76}"/>
              </a:ext>
            </a:extLst>
          </p:cNvPr>
          <p:cNvSpPr txBox="1"/>
          <p:nvPr/>
        </p:nvSpPr>
        <p:spPr>
          <a:xfrm>
            <a:off x="503305" y="1928321"/>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市場リサーチ</a:t>
            </a:r>
          </a:p>
        </p:txBody>
      </p:sp>
      <p:sp>
        <p:nvSpPr>
          <p:cNvPr id="6" name="テキスト ボックス 5">
            <a:extLst>
              <a:ext uri="{FF2B5EF4-FFF2-40B4-BE49-F238E27FC236}">
                <a16:creationId xmlns:a16="http://schemas.microsoft.com/office/drawing/2014/main" id="{B7AE1820-DA52-C64E-4DC8-545E2C71AD5E}"/>
              </a:ext>
            </a:extLst>
          </p:cNvPr>
          <p:cNvSpPr txBox="1"/>
          <p:nvPr/>
        </p:nvSpPr>
        <p:spPr>
          <a:xfrm>
            <a:off x="503305" y="3722682"/>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製品開発</a:t>
            </a:r>
          </a:p>
        </p:txBody>
      </p:sp>
      <p:sp>
        <p:nvSpPr>
          <p:cNvPr id="7" name="テキスト ボックス 6">
            <a:extLst>
              <a:ext uri="{FF2B5EF4-FFF2-40B4-BE49-F238E27FC236}">
                <a16:creationId xmlns:a16="http://schemas.microsoft.com/office/drawing/2014/main" id="{B5268CF1-7CAC-BEEC-B958-E70F5612AAE5}"/>
              </a:ext>
            </a:extLst>
          </p:cNvPr>
          <p:cNvSpPr txBox="1"/>
          <p:nvPr/>
        </p:nvSpPr>
        <p:spPr>
          <a:xfrm>
            <a:off x="6456363" y="1928321"/>
            <a:ext cx="2032380" cy="701474"/>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マーケティング戦略</a:t>
            </a:r>
            <a:endParaRPr lang="en-US" altLang="ja-JP" sz="1600" b="1" dirty="0">
              <a:latin typeface="Noto Sans JP" panose="020B0200000000000000" pitchFamily="50" charset="-128"/>
              <a:ea typeface="Noto Sans JP" panose="020B0200000000000000" pitchFamily="50" charset="-128"/>
            </a:endParaRPr>
          </a:p>
          <a:p>
            <a:pPr>
              <a:lnSpc>
                <a:spcPct val="130000"/>
              </a:lnSpc>
            </a:pPr>
            <a:r>
              <a:rPr lang="ja-JP" altLang="en-US" sz="1600" b="1" dirty="0">
                <a:latin typeface="Noto Sans JP" panose="020B0200000000000000" pitchFamily="50" charset="-128"/>
                <a:ea typeface="Noto Sans JP" panose="020B0200000000000000" pitchFamily="50" charset="-128"/>
              </a:rPr>
              <a:t>の策定</a:t>
            </a:r>
          </a:p>
        </p:txBody>
      </p:sp>
      <p:sp>
        <p:nvSpPr>
          <p:cNvPr id="8" name="テキスト ボックス 7">
            <a:extLst>
              <a:ext uri="{FF2B5EF4-FFF2-40B4-BE49-F238E27FC236}">
                <a16:creationId xmlns:a16="http://schemas.microsoft.com/office/drawing/2014/main" id="{022CD0A0-4B54-1F68-A489-F82460839986}"/>
              </a:ext>
            </a:extLst>
          </p:cNvPr>
          <p:cNvSpPr txBox="1"/>
          <p:nvPr/>
        </p:nvSpPr>
        <p:spPr>
          <a:xfrm>
            <a:off x="6456363" y="3722682"/>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販売と流通</a:t>
            </a:r>
          </a:p>
        </p:txBody>
      </p:sp>
      <p:sp>
        <p:nvSpPr>
          <p:cNvPr id="9" name="テキスト ボックス 8">
            <a:extLst>
              <a:ext uri="{FF2B5EF4-FFF2-40B4-BE49-F238E27FC236}">
                <a16:creationId xmlns:a16="http://schemas.microsoft.com/office/drawing/2014/main" id="{08685143-E322-088D-F929-3874F585AD27}"/>
              </a:ext>
            </a:extLst>
          </p:cNvPr>
          <p:cNvSpPr txBox="1"/>
          <p:nvPr/>
        </p:nvSpPr>
        <p:spPr>
          <a:xfrm>
            <a:off x="2559867" y="1471192"/>
            <a:ext cx="2846259" cy="1320105"/>
          </a:xfrm>
          <a:prstGeom prst="rect">
            <a:avLst/>
          </a:prstGeom>
          <a:noFill/>
        </p:spPr>
        <p:txBody>
          <a:bodyPr wrap="square">
            <a:spAutoFit/>
          </a:bodyPr>
          <a:lstStyle/>
          <a:p>
            <a:pPr marL="285750" indent="-285750">
              <a:lnSpc>
                <a:spcPct val="200000"/>
              </a:lnSpc>
              <a:buFont typeface="Wingdings" panose="05000000000000000000" pitchFamily="2" charset="2"/>
              <a:buChar char="n"/>
            </a:pPr>
            <a:r>
              <a:rPr lang="ja-JP" altLang="en-US" sz="1400" b="1" dirty="0">
                <a:latin typeface="Noto Sans JP" panose="020B0200000000000000" pitchFamily="50" charset="-128"/>
                <a:ea typeface="Noto Sans JP" panose="020B0200000000000000" pitchFamily="50" charset="-128"/>
              </a:rPr>
              <a:t>競合他社の分析</a:t>
            </a:r>
            <a:endParaRPr lang="en-US" altLang="ja-JP" sz="1400" b="1" dirty="0">
              <a:latin typeface="Noto Sans JP" panose="020B0200000000000000" pitchFamily="50" charset="-128"/>
              <a:ea typeface="Noto Sans JP" panose="020B0200000000000000" pitchFamily="50" charset="-128"/>
            </a:endParaRPr>
          </a:p>
          <a:p>
            <a:pPr marL="285750" indent="-285750">
              <a:lnSpc>
                <a:spcPct val="200000"/>
              </a:lnSpc>
              <a:buFont typeface="Wingdings" panose="05000000000000000000" pitchFamily="2" charset="2"/>
              <a:buChar char="n"/>
            </a:pPr>
            <a:r>
              <a:rPr lang="ja-JP" altLang="en-US" sz="1400" b="1" dirty="0">
                <a:latin typeface="Noto Sans JP" panose="020B0200000000000000" pitchFamily="50" charset="-128"/>
                <a:ea typeface="Noto Sans JP" panose="020B0200000000000000" pitchFamily="50" charset="-128"/>
              </a:rPr>
              <a:t>ターゲット顧客の特定</a:t>
            </a:r>
            <a:endParaRPr lang="en-US" altLang="ja-JP" sz="1400" b="1" dirty="0">
              <a:latin typeface="Noto Sans JP" panose="020B0200000000000000" pitchFamily="50" charset="-128"/>
              <a:ea typeface="Noto Sans JP" panose="020B0200000000000000" pitchFamily="50" charset="-128"/>
            </a:endParaRPr>
          </a:p>
          <a:p>
            <a:pPr marL="285750" indent="-285750">
              <a:lnSpc>
                <a:spcPct val="200000"/>
              </a:lnSpc>
              <a:buFont typeface="Wingdings" panose="05000000000000000000" pitchFamily="2" charset="2"/>
              <a:buChar char="n"/>
            </a:pPr>
            <a:r>
              <a:rPr lang="ja-JP" altLang="en-US" sz="1400" b="1" dirty="0">
                <a:latin typeface="Noto Sans JP" panose="020B0200000000000000" pitchFamily="50" charset="-128"/>
                <a:ea typeface="Noto Sans JP" panose="020B0200000000000000" pitchFamily="50" charset="-128"/>
              </a:rPr>
              <a:t>市場ニーズの理解</a:t>
            </a:r>
          </a:p>
        </p:txBody>
      </p:sp>
      <p:sp>
        <p:nvSpPr>
          <p:cNvPr id="12" name="テキスト ボックス 11">
            <a:extLst>
              <a:ext uri="{FF2B5EF4-FFF2-40B4-BE49-F238E27FC236}">
                <a16:creationId xmlns:a16="http://schemas.microsoft.com/office/drawing/2014/main" id="{D4AF2747-1156-279B-C876-FF1649469C67}"/>
              </a:ext>
            </a:extLst>
          </p:cNvPr>
          <p:cNvSpPr txBox="1"/>
          <p:nvPr/>
        </p:nvSpPr>
        <p:spPr>
          <a:xfrm>
            <a:off x="2535685" y="3275332"/>
            <a:ext cx="3143492"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buFont typeface="Wingdings" panose="05000000000000000000" pitchFamily="2" charset="2"/>
              <a:buChar char="n"/>
            </a:pPr>
            <a:r>
              <a:rPr lang="ja-JP" altLang="en-US" sz="1400" dirty="0">
                <a:solidFill>
                  <a:schemeClr val="tx1"/>
                </a:solidFill>
              </a:rPr>
              <a:t>プロトタイプの作成</a:t>
            </a:r>
            <a:endParaRPr lang="en-US" altLang="ja-JP" sz="1400" dirty="0">
              <a:solidFill>
                <a:schemeClr val="tx1"/>
              </a:solidFill>
            </a:endParaRPr>
          </a:p>
          <a:p>
            <a:pPr>
              <a:buFont typeface="Wingdings" panose="05000000000000000000" pitchFamily="2" charset="2"/>
              <a:buChar char="n"/>
            </a:pPr>
            <a:r>
              <a:rPr lang="ja-JP" altLang="en-US" sz="1400" dirty="0">
                <a:solidFill>
                  <a:schemeClr val="tx1"/>
                </a:solidFill>
              </a:rPr>
              <a:t>反復的なテスト</a:t>
            </a:r>
            <a:endParaRPr lang="en-US" altLang="ja-JP" sz="1400" dirty="0">
              <a:solidFill>
                <a:schemeClr val="tx1"/>
              </a:solidFill>
            </a:endParaRPr>
          </a:p>
          <a:p>
            <a:pPr>
              <a:buFont typeface="Wingdings" panose="05000000000000000000" pitchFamily="2" charset="2"/>
              <a:buChar char="n"/>
            </a:pPr>
            <a:r>
              <a:rPr lang="ja-JP" altLang="en-US" sz="1400" dirty="0">
                <a:solidFill>
                  <a:schemeClr val="tx1"/>
                </a:solidFill>
              </a:rPr>
              <a:t>ユーザーフィードバックの取得</a:t>
            </a:r>
          </a:p>
        </p:txBody>
      </p:sp>
      <p:sp>
        <p:nvSpPr>
          <p:cNvPr id="13" name="テキスト ボックス 12">
            <a:extLst>
              <a:ext uri="{FF2B5EF4-FFF2-40B4-BE49-F238E27FC236}">
                <a16:creationId xmlns:a16="http://schemas.microsoft.com/office/drawing/2014/main" id="{7DCB7BE6-F6DD-8B8F-84BA-DF59D7F88775}"/>
              </a:ext>
            </a:extLst>
          </p:cNvPr>
          <p:cNvSpPr txBox="1"/>
          <p:nvPr/>
        </p:nvSpPr>
        <p:spPr>
          <a:xfrm>
            <a:off x="8882029" y="1471192"/>
            <a:ext cx="3082959"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buFont typeface="Wingdings" panose="05000000000000000000" pitchFamily="2" charset="2"/>
              <a:buChar char="n"/>
            </a:pPr>
            <a:r>
              <a:rPr lang="ja-JP" altLang="en-US" sz="1400" dirty="0">
                <a:solidFill>
                  <a:schemeClr val="tx1"/>
                </a:solidFill>
              </a:rPr>
              <a:t>ブランディング</a:t>
            </a:r>
            <a:endParaRPr lang="en-US" altLang="ja-JP" sz="1400" dirty="0">
              <a:solidFill>
                <a:schemeClr val="tx1"/>
              </a:solidFill>
            </a:endParaRPr>
          </a:p>
          <a:p>
            <a:pPr>
              <a:buFont typeface="Wingdings" panose="05000000000000000000" pitchFamily="2" charset="2"/>
              <a:buChar char="n"/>
            </a:pPr>
            <a:r>
              <a:rPr lang="ja-JP" altLang="en-US" sz="1400" dirty="0">
                <a:solidFill>
                  <a:schemeClr val="tx1"/>
                </a:solidFill>
              </a:rPr>
              <a:t>広告・プロモーション戦略</a:t>
            </a:r>
            <a:endParaRPr lang="en-US" altLang="ja-JP" sz="1400" dirty="0">
              <a:solidFill>
                <a:schemeClr val="tx1"/>
              </a:solidFill>
            </a:endParaRPr>
          </a:p>
          <a:p>
            <a:pPr>
              <a:buFont typeface="Wingdings" panose="05000000000000000000" pitchFamily="2" charset="2"/>
              <a:buChar char="n"/>
            </a:pPr>
            <a:r>
              <a:rPr lang="ja-JP" altLang="en-US" sz="1400" dirty="0">
                <a:solidFill>
                  <a:schemeClr val="tx1"/>
                </a:solidFill>
              </a:rPr>
              <a:t>価格設定</a:t>
            </a:r>
          </a:p>
        </p:txBody>
      </p:sp>
      <p:sp>
        <p:nvSpPr>
          <p:cNvPr id="14" name="テキスト ボックス 13">
            <a:extLst>
              <a:ext uri="{FF2B5EF4-FFF2-40B4-BE49-F238E27FC236}">
                <a16:creationId xmlns:a16="http://schemas.microsoft.com/office/drawing/2014/main" id="{D824956C-F9EF-4531-3053-7BD640DD6719}"/>
              </a:ext>
            </a:extLst>
          </p:cNvPr>
          <p:cNvSpPr txBox="1"/>
          <p:nvPr/>
        </p:nvSpPr>
        <p:spPr>
          <a:xfrm>
            <a:off x="8882029" y="3275332"/>
            <a:ext cx="2540034"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buFont typeface="Wingdings" panose="05000000000000000000" pitchFamily="2" charset="2"/>
              <a:buChar char="n"/>
            </a:pPr>
            <a:r>
              <a:rPr lang="ja-JP" altLang="en-US" sz="1400" dirty="0">
                <a:solidFill>
                  <a:schemeClr val="tx1"/>
                </a:solidFill>
              </a:rPr>
              <a:t>販売チャンネルの選定</a:t>
            </a:r>
            <a:endParaRPr lang="en-US" altLang="ja-JP" sz="1400" dirty="0">
              <a:solidFill>
                <a:schemeClr val="tx1"/>
              </a:solidFill>
            </a:endParaRPr>
          </a:p>
          <a:p>
            <a:pPr>
              <a:buFont typeface="Wingdings" panose="05000000000000000000" pitchFamily="2" charset="2"/>
              <a:buChar char="n"/>
            </a:pPr>
            <a:r>
              <a:rPr lang="ja-JP" altLang="en-US" sz="1400" dirty="0">
                <a:solidFill>
                  <a:schemeClr val="tx1"/>
                </a:solidFill>
              </a:rPr>
              <a:t>ディストリビューションパートナーとの連携</a:t>
            </a:r>
            <a:endParaRPr lang="en-US" altLang="ja-JP" sz="1400" dirty="0">
              <a:solidFill>
                <a:schemeClr val="tx1"/>
              </a:solidFill>
            </a:endParaRPr>
          </a:p>
          <a:p>
            <a:pPr>
              <a:buFont typeface="Wingdings" panose="05000000000000000000" pitchFamily="2" charset="2"/>
              <a:buChar char="n"/>
            </a:pPr>
            <a:r>
              <a:rPr lang="ja-JP" altLang="en-US" sz="1400" dirty="0">
                <a:solidFill>
                  <a:schemeClr val="tx1"/>
                </a:solidFill>
              </a:rPr>
              <a:t>売上分析と最適化</a:t>
            </a:r>
          </a:p>
        </p:txBody>
      </p:sp>
      <p:sp>
        <p:nvSpPr>
          <p:cNvPr id="18" name="テキスト ボックス 17">
            <a:extLst>
              <a:ext uri="{FF2B5EF4-FFF2-40B4-BE49-F238E27FC236}">
                <a16:creationId xmlns:a16="http://schemas.microsoft.com/office/drawing/2014/main" id="{0561B238-618D-6AB4-7266-7FA92DBD9329}"/>
              </a:ext>
            </a:extLst>
          </p:cNvPr>
          <p:cNvSpPr txBox="1"/>
          <p:nvPr/>
        </p:nvSpPr>
        <p:spPr>
          <a:xfrm>
            <a:off x="646112" y="5483955"/>
            <a:ext cx="10807977" cy="700705"/>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nSpc>
                <a:spcPct val="150000"/>
              </a:lnSpc>
              <a:buNone/>
            </a:pPr>
            <a:r>
              <a:rPr lang="ja-JP" altLang="en-US" b="0" dirty="0"/>
              <a:t>製品を市場に導入するには、</a:t>
            </a:r>
            <a:r>
              <a:rPr lang="en-US" altLang="ja-JP" b="0" dirty="0"/>
              <a:t>4</a:t>
            </a:r>
            <a:r>
              <a:rPr lang="ja-JP" altLang="en-US" b="0" dirty="0"/>
              <a:t>つの基本的なステップが必要です。まず市場を調査し、次に製品を開発、その後のマーケティング戦略を策定し、最後に製品を販売・流通させます。この一連のプロセスを通じて、製品は効果的に市場に展開されます。</a:t>
            </a:r>
          </a:p>
        </p:txBody>
      </p:sp>
      <p:sp>
        <p:nvSpPr>
          <p:cNvPr id="19" name="テキスト ボックス 18">
            <a:extLst>
              <a:ext uri="{FF2B5EF4-FFF2-40B4-BE49-F238E27FC236}">
                <a16:creationId xmlns:a16="http://schemas.microsoft.com/office/drawing/2014/main" id="{767FFBA8-C887-4740-CE8A-150A90A9C697}"/>
              </a:ext>
            </a:extLst>
          </p:cNvPr>
          <p:cNvSpPr txBox="1"/>
          <p:nvPr/>
        </p:nvSpPr>
        <p:spPr>
          <a:xfrm>
            <a:off x="503305" y="1587062"/>
            <a:ext cx="2032380" cy="389850"/>
          </a:xfrm>
          <a:prstGeom prst="rect">
            <a:avLst/>
          </a:prstGeom>
          <a:noFill/>
        </p:spPr>
        <p:txBody>
          <a:bodyPr wrap="square">
            <a:spAutoFit/>
          </a:bodyPr>
          <a:lstStyle/>
          <a:p>
            <a:pPr>
              <a:lnSpc>
                <a:spcPct val="130000"/>
              </a:lnSpc>
            </a:pPr>
            <a:r>
              <a:rPr lang="en-US" altLang="ja-JP" sz="1600" dirty="0">
                <a:solidFill>
                  <a:srgbClr val="A81852"/>
                </a:solidFill>
                <a:latin typeface="Poppins" panose="00000500000000000000" pitchFamily="2" charset="0"/>
                <a:ea typeface="Noto Sans JP" panose="020B0200000000000000" pitchFamily="50" charset="-128"/>
                <a:cs typeface="Poppins" panose="00000500000000000000" pitchFamily="2" charset="0"/>
              </a:rPr>
              <a:t>Step1</a:t>
            </a:r>
            <a:endParaRPr lang="ja-JP" altLang="en-US" sz="1600" dirty="0">
              <a:solidFill>
                <a:srgbClr val="A81852"/>
              </a:solidFill>
              <a:latin typeface="Poppins" panose="00000500000000000000" pitchFamily="2" charset="0"/>
              <a:ea typeface="Noto Sans JP" panose="020B0200000000000000" pitchFamily="50" charset="-128"/>
              <a:cs typeface="Poppins" panose="00000500000000000000" pitchFamily="2" charset="0"/>
            </a:endParaRPr>
          </a:p>
        </p:txBody>
      </p:sp>
      <p:sp>
        <p:nvSpPr>
          <p:cNvPr id="20" name="テキスト ボックス 19">
            <a:extLst>
              <a:ext uri="{FF2B5EF4-FFF2-40B4-BE49-F238E27FC236}">
                <a16:creationId xmlns:a16="http://schemas.microsoft.com/office/drawing/2014/main" id="{B92FA309-3B65-5100-7C6A-87FA4EC4FB27}"/>
              </a:ext>
            </a:extLst>
          </p:cNvPr>
          <p:cNvSpPr txBox="1"/>
          <p:nvPr/>
        </p:nvSpPr>
        <p:spPr>
          <a:xfrm>
            <a:off x="503305" y="3359020"/>
            <a:ext cx="2032380" cy="389850"/>
          </a:xfrm>
          <a:prstGeom prst="rect">
            <a:avLst/>
          </a:prstGeom>
          <a:noFill/>
        </p:spPr>
        <p:txBody>
          <a:bodyPr wrap="square">
            <a:spAutoFit/>
          </a:bodyPr>
          <a:lstStyle/>
          <a:p>
            <a:pPr>
              <a:lnSpc>
                <a:spcPct val="130000"/>
              </a:lnSpc>
            </a:pPr>
            <a:r>
              <a:rPr lang="en-US" altLang="ja-JP" sz="1600" dirty="0">
                <a:solidFill>
                  <a:srgbClr val="A81852"/>
                </a:solidFill>
                <a:latin typeface="Poppins" panose="00000500000000000000" pitchFamily="2" charset="0"/>
                <a:ea typeface="Noto Sans JP" panose="020B0200000000000000" pitchFamily="50" charset="-128"/>
                <a:cs typeface="Poppins" panose="00000500000000000000" pitchFamily="2" charset="0"/>
              </a:rPr>
              <a:t>Step2</a:t>
            </a:r>
            <a:endParaRPr lang="ja-JP" altLang="en-US" sz="1600" dirty="0">
              <a:solidFill>
                <a:srgbClr val="A81852"/>
              </a:solidFill>
              <a:latin typeface="Poppins" panose="00000500000000000000" pitchFamily="2" charset="0"/>
              <a:ea typeface="Noto Sans JP" panose="020B0200000000000000" pitchFamily="50" charset="-128"/>
              <a:cs typeface="Poppins" panose="00000500000000000000" pitchFamily="2" charset="0"/>
            </a:endParaRPr>
          </a:p>
        </p:txBody>
      </p:sp>
      <p:sp>
        <p:nvSpPr>
          <p:cNvPr id="21" name="テキスト ボックス 20">
            <a:extLst>
              <a:ext uri="{FF2B5EF4-FFF2-40B4-BE49-F238E27FC236}">
                <a16:creationId xmlns:a16="http://schemas.microsoft.com/office/drawing/2014/main" id="{74C2F6F0-B343-C2E4-05A3-C4CEA0A34889}"/>
              </a:ext>
            </a:extLst>
          </p:cNvPr>
          <p:cNvSpPr txBox="1"/>
          <p:nvPr/>
        </p:nvSpPr>
        <p:spPr>
          <a:xfrm>
            <a:off x="6456363" y="1587062"/>
            <a:ext cx="2032380" cy="389850"/>
          </a:xfrm>
          <a:prstGeom prst="rect">
            <a:avLst/>
          </a:prstGeom>
          <a:noFill/>
        </p:spPr>
        <p:txBody>
          <a:bodyPr wrap="square">
            <a:spAutoFit/>
          </a:bodyPr>
          <a:lstStyle/>
          <a:p>
            <a:pPr>
              <a:lnSpc>
                <a:spcPct val="130000"/>
              </a:lnSpc>
            </a:pPr>
            <a:r>
              <a:rPr lang="en-US" altLang="ja-JP" sz="1600" dirty="0">
                <a:solidFill>
                  <a:srgbClr val="A81852"/>
                </a:solidFill>
                <a:latin typeface="Poppins" panose="00000500000000000000" pitchFamily="2" charset="0"/>
                <a:ea typeface="Noto Sans JP" panose="020B0200000000000000" pitchFamily="50" charset="-128"/>
                <a:cs typeface="Poppins" panose="00000500000000000000" pitchFamily="2" charset="0"/>
              </a:rPr>
              <a:t>Step3</a:t>
            </a:r>
            <a:endParaRPr lang="ja-JP" altLang="en-US" sz="1600" dirty="0">
              <a:solidFill>
                <a:srgbClr val="A81852"/>
              </a:solidFill>
              <a:latin typeface="Poppins" panose="00000500000000000000" pitchFamily="2" charset="0"/>
              <a:ea typeface="Noto Sans JP" panose="020B0200000000000000" pitchFamily="50" charset="-128"/>
              <a:cs typeface="Poppins" panose="00000500000000000000" pitchFamily="2" charset="0"/>
            </a:endParaRPr>
          </a:p>
        </p:txBody>
      </p:sp>
      <p:sp>
        <p:nvSpPr>
          <p:cNvPr id="22" name="テキスト ボックス 21">
            <a:extLst>
              <a:ext uri="{FF2B5EF4-FFF2-40B4-BE49-F238E27FC236}">
                <a16:creationId xmlns:a16="http://schemas.microsoft.com/office/drawing/2014/main" id="{5B5CDC03-2909-660F-CA5D-60238078F1D9}"/>
              </a:ext>
            </a:extLst>
          </p:cNvPr>
          <p:cNvSpPr txBox="1"/>
          <p:nvPr/>
        </p:nvSpPr>
        <p:spPr>
          <a:xfrm>
            <a:off x="6456363" y="3359020"/>
            <a:ext cx="2032380" cy="389850"/>
          </a:xfrm>
          <a:prstGeom prst="rect">
            <a:avLst/>
          </a:prstGeom>
          <a:noFill/>
        </p:spPr>
        <p:txBody>
          <a:bodyPr wrap="square">
            <a:spAutoFit/>
          </a:bodyPr>
          <a:lstStyle/>
          <a:p>
            <a:pPr>
              <a:lnSpc>
                <a:spcPct val="130000"/>
              </a:lnSpc>
            </a:pPr>
            <a:r>
              <a:rPr lang="en-US" altLang="ja-JP" sz="1600" dirty="0">
                <a:solidFill>
                  <a:srgbClr val="A81852"/>
                </a:solidFill>
                <a:latin typeface="Poppins" panose="00000500000000000000" pitchFamily="2" charset="0"/>
                <a:ea typeface="Noto Sans JP" panose="020B0200000000000000" pitchFamily="50" charset="-128"/>
                <a:cs typeface="Poppins" panose="00000500000000000000" pitchFamily="2" charset="0"/>
              </a:rPr>
              <a:t>Step4</a:t>
            </a:r>
            <a:endParaRPr lang="ja-JP" altLang="en-US" sz="1600" dirty="0">
              <a:solidFill>
                <a:srgbClr val="A81852"/>
              </a:solidFill>
              <a:latin typeface="Poppins" panose="00000500000000000000" pitchFamily="2" charset="0"/>
              <a:ea typeface="Noto Sans JP" panose="020B0200000000000000" pitchFamily="50" charset="-128"/>
              <a:cs typeface="Poppins" panose="00000500000000000000" pitchFamily="2" charset="0"/>
            </a:endParaRPr>
          </a:p>
        </p:txBody>
      </p:sp>
      <p:cxnSp>
        <p:nvCxnSpPr>
          <p:cNvPr id="24" name="直線コネクタ 23">
            <a:extLst>
              <a:ext uri="{FF2B5EF4-FFF2-40B4-BE49-F238E27FC236}">
                <a16:creationId xmlns:a16="http://schemas.microsoft.com/office/drawing/2014/main" id="{F3B75DF3-966B-0F68-26AB-369FE6F37B5D}"/>
              </a:ext>
            </a:extLst>
          </p:cNvPr>
          <p:cNvCxnSpPr>
            <a:cxnSpLocks/>
          </p:cNvCxnSpPr>
          <p:nvPr/>
        </p:nvCxnSpPr>
        <p:spPr>
          <a:xfrm>
            <a:off x="5999163" y="1588488"/>
            <a:ext cx="0" cy="3437836"/>
          </a:xfrm>
          <a:prstGeom prst="line">
            <a:avLst/>
          </a:prstGeom>
          <a:ln w="12700">
            <a:solidFill>
              <a:srgbClr val="A81852"/>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93198745-55D0-BCFF-BDBB-9FD1DD74B49D}"/>
              </a:ext>
            </a:extLst>
          </p:cNvPr>
          <p:cNvSpPr/>
          <p:nvPr/>
        </p:nvSpPr>
        <p:spPr>
          <a:xfrm>
            <a:off x="-24182" y="8113"/>
            <a:ext cx="210132" cy="6849888"/>
          </a:xfrm>
          <a:prstGeom prst="rect">
            <a:avLst/>
          </a:prstGeom>
          <a:solidFill>
            <a:srgbClr val="A818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7862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F868F143-9BC4-F693-0658-6D68CC744DF8}"/>
              </a:ext>
            </a:extLst>
          </p:cNvPr>
          <p:cNvSpPr/>
          <p:nvPr/>
        </p:nvSpPr>
        <p:spPr>
          <a:xfrm>
            <a:off x="6662649" y="2754028"/>
            <a:ext cx="4941976" cy="3167551"/>
          </a:xfrm>
          <a:custGeom>
            <a:avLst/>
            <a:gdLst>
              <a:gd name="connsiteX0" fmla="*/ 0 w 4941976"/>
              <a:gd name="connsiteY0" fmla="*/ 0 h 3167551"/>
              <a:gd name="connsiteX1" fmla="*/ 4941976 w 4941976"/>
              <a:gd name="connsiteY1" fmla="*/ 0 h 3167551"/>
              <a:gd name="connsiteX2" fmla="*/ 4941976 w 4941976"/>
              <a:gd name="connsiteY2" fmla="*/ 3167551 h 3167551"/>
              <a:gd name="connsiteX3" fmla="*/ 0 w 4941976"/>
              <a:gd name="connsiteY3" fmla="*/ 3167551 h 3167551"/>
            </a:gdLst>
            <a:ahLst/>
            <a:cxnLst>
              <a:cxn ang="0">
                <a:pos x="connsiteX0" y="connsiteY0"/>
              </a:cxn>
              <a:cxn ang="0">
                <a:pos x="connsiteX1" y="connsiteY1"/>
              </a:cxn>
              <a:cxn ang="0">
                <a:pos x="connsiteX2" y="connsiteY2"/>
              </a:cxn>
              <a:cxn ang="0">
                <a:pos x="connsiteX3" y="connsiteY3"/>
              </a:cxn>
            </a:cxnLst>
            <a:rect l="l" t="t" r="r" b="b"/>
            <a:pathLst>
              <a:path w="4941976" h="3167551">
                <a:moveTo>
                  <a:pt x="0" y="0"/>
                </a:moveTo>
                <a:lnTo>
                  <a:pt x="4941976" y="0"/>
                </a:lnTo>
                <a:lnTo>
                  <a:pt x="4941976" y="3167551"/>
                </a:lnTo>
                <a:lnTo>
                  <a:pt x="0" y="3167551"/>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 name="テキスト ボックス 3">
            <a:extLst>
              <a:ext uri="{FF2B5EF4-FFF2-40B4-BE49-F238E27FC236}">
                <a16:creationId xmlns:a16="http://schemas.microsoft.com/office/drawing/2014/main" id="{2B41745D-4EAC-DD2A-EBB6-9840D03A5292}"/>
              </a:ext>
            </a:extLst>
          </p:cNvPr>
          <p:cNvSpPr txBox="1"/>
          <p:nvPr/>
        </p:nvSpPr>
        <p:spPr>
          <a:xfrm>
            <a:off x="376306" y="472743"/>
            <a:ext cx="1676394" cy="338554"/>
          </a:xfrm>
          <a:prstGeom prst="rect">
            <a:avLst/>
          </a:prstGeom>
          <a:noFill/>
        </p:spPr>
        <p:txBody>
          <a:bodyPr wrap="square" rtlCol="0">
            <a:spAutoFit/>
          </a:bodyPr>
          <a:lstStyle/>
          <a:p>
            <a:pPr algn="ctr"/>
            <a:r>
              <a:rPr lang="en-US" altLang="ja-JP" sz="1600" b="1" dirty="0">
                <a:solidFill>
                  <a:srgbClr val="2E3092"/>
                </a:solidFill>
                <a:latin typeface="Roboto" panose="02000000000000000000" pitchFamily="2" charset="0"/>
                <a:ea typeface="Roboto" panose="02000000000000000000" pitchFamily="2" charset="0"/>
              </a:rPr>
              <a:t>2.</a:t>
            </a:r>
            <a:r>
              <a:rPr lang="ja-JP" altLang="en-US" sz="1600" b="1" dirty="0">
                <a:solidFill>
                  <a:srgbClr val="2E3092"/>
                </a:solidFill>
                <a:latin typeface="Roboto" panose="02000000000000000000" pitchFamily="2" charset="0"/>
                <a:ea typeface="Noto Sans JP" panose="020B0200000000000000" pitchFamily="50" charset="-128"/>
              </a:rPr>
              <a:t>流通の歴史</a:t>
            </a:r>
          </a:p>
        </p:txBody>
      </p:sp>
      <p:cxnSp>
        <p:nvCxnSpPr>
          <p:cNvPr id="6" name="直線コネクタ 5">
            <a:extLst>
              <a:ext uri="{FF2B5EF4-FFF2-40B4-BE49-F238E27FC236}">
                <a16:creationId xmlns:a16="http://schemas.microsoft.com/office/drawing/2014/main" id="{7B4D9F7D-85E9-980D-B05D-FCF110CD5A2C}"/>
              </a:ext>
            </a:extLst>
          </p:cNvPr>
          <p:cNvCxnSpPr/>
          <p:nvPr/>
        </p:nvCxnSpPr>
        <p:spPr>
          <a:xfrm>
            <a:off x="2091647" y="391160"/>
            <a:ext cx="0" cy="502920"/>
          </a:xfrm>
          <a:prstGeom prst="line">
            <a:avLst/>
          </a:prstGeom>
          <a:ln w="19050">
            <a:solidFill>
              <a:srgbClr val="2E3092"/>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ED35437A-153D-1A0A-82A0-A651D2A0F970}"/>
              </a:ext>
            </a:extLst>
          </p:cNvPr>
          <p:cNvSpPr txBox="1"/>
          <p:nvPr/>
        </p:nvSpPr>
        <p:spPr>
          <a:xfrm>
            <a:off x="2298524" y="441667"/>
            <a:ext cx="3901055" cy="400110"/>
          </a:xfrm>
          <a:prstGeom prst="rect">
            <a:avLst/>
          </a:prstGeom>
          <a:noFill/>
        </p:spPr>
        <p:txBody>
          <a:bodyPr wrap="square" rtlCol="0">
            <a:spAutoFit/>
          </a:bodyPr>
          <a:lstStyle/>
          <a:p>
            <a:r>
              <a:rPr kumimoji="1" lang="ja-JP" altLang="en-US" sz="2000" b="1" dirty="0">
                <a:solidFill>
                  <a:srgbClr val="2E3092"/>
                </a:solidFill>
                <a:latin typeface="Noto Sans JP" panose="020B0200000000000000" pitchFamily="50" charset="-128"/>
                <a:ea typeface="Noto Sans JP" panose="020B0200000000000000" pitchFamily="50" charset="-128"/>
              </a:rPr>
              <a:t>コンテナ船の普及</a:t>
            </a:r>
          </a:p>
        </p:txBody>
      </p:sp>
      <p:sp>
        <p:nvSpPr>
          <p:cNvPr id="8" name="テキスト ボックス 7">
            <a:extLst>
              <a:ext uri="{FF2B5EF4-FFF2-40B4-BE49-F238E27FC236}">
                <a16:creationId xmlns:a16="http://schemas.microsoft.com/office/drawing/2014/main" id="{CD90F3A3-DF7B-E5A1-4186-DEE5D476FA75}"/>
              </a:ext>
            </a:extLst>
          </p:cNvPr>
          <p:cNvSpPr txBox="1"/>
          <p:nvPr/>
        </p:nvSpPr>
        <p:spPr>
          <a:xfrm>
            <a:off x="474731" y="1260117"/>
            <a:ext cx="10748894" cy="613822"/>
          </a:xfrm>
          <a:prstGeom prst="rect">
            <a:avLst/>
          </a:prstGeom>
          <a:noFill/>
        </p:spPr>
        <p:txBody>
          <a:bodyPr wrap="square" rtlCol="0">
            <a:spAutoFit/>
          </a:bodyPr>
          <a:lstStyle/>
          <a:p>
            <a:pPr algn="just">
              <a:lnSpc>
                <a:spcPct val="150000"/>
              </a:lnSpc>
            </a:pPr>
            <a:r>
              <a:rPr kumimoji="1" lang="ja-JP" altLang="en-US" sz="1200" dirty="0">
                <a:latin typeface="Noto Sans JP" panose="020B0200000000000000" pitchFamily="50" charset="-128"/>
                <a:ea typeface="Noto Sans JP" panose="020B0200000000000000" pitchFamily="50" charset="-128"/>
              </a:rPr>
              <a:t>コンテナ船は、</a:t>
            </a:r>
            <a:r>
              <a:rPr kumimoji="1" lang="en-US" altLang="ja-JP" sz="1200" dirty="0">
                <a:latin typeface="Noto Sans JP" panose="020B0200000000000000" pitchFamily="50" charset="-128"/>
                <a:ea typeface="Noto Sans JP" panose="020B0200000000000000" pitchFamily="50" charset="-128"/>
              </a:rPr>
              <a:t>1950</a:t>
            </a:r>
            <a:r>
              <a:rPr kumimoji="1" lang="ja-JP" altLang="en-US" sz="1200" dirty="0">
                <a:latin typeface="Noto Sans JP" panose="020B0200000000000000" pitchFamily="50" charset="-128"/>
                <a:ea typeface="Noto Sans JP" panose="020B0200000000000000" pitchFamily="50" charset="-128"/>
              </a:rPr>
              <a:t>年代後半に登場しました。コンテナは、多くの異なる商品を</a:t>
            </a:r>
            <a:r>
              <a:rPr kumimoji="1" lang="en-US" altLang="ja-JP" sz="1200" dirty="0">
                <a:latin typeface="Noto Sans JP" panose="020B0200000000000000" pitchFamily="50" charset="-128"/>
                <a:ea typeface="Noto Sans JP" panose="020B0200000000000000" pitchFamily="50" charset="-128"/>
              </a:rPr>
              <a:t>1</a:t>
            </a:r>
            <a:r>
              <a:rPr kumimoji="1" lang="ja-JP" altLang="en-US" sz="1200" dirty="0">
                <a:latin typeface="Noto Sans JP" panose="020B0200000000000000" pitchFamily="50" charset="-128"/>
                <a:ea typeface="Noto Sans JP" panose="020B0200000000000000" pitchFamily="50" charset="-128"/>
              </a:rPr>
              <a:t>つの大きなボックスに詰めることで、効率的な輸送を実現するためのものでした。この新しい輸送方法は、積み荷の取り扱い時間を大幅に短縮し、作業の効率化とコスト削減を実現しました。</a:t>
            </a:r>
          </a:p>
        </p:txBody>
      </p:sp>
      <p:sp>
        <p:nvSpPr>
          <p:cNvPr id="9" name="テキスト ボックス 8">
            <a:extLst>
              <a:ext uri="{FF2B5EF4-FFF2-40B4-BE49-F238E27FC236}">
                <a16:creationId xmlns:a16="http://schemas.microsoft.com/office/drawing/2014/main" id="{DA57B0E4-B32E-5DA4-2937-44A91DC262C7}"/>
              </a:ext>
            </a:extLst>
          </p:cNvPr>
          <p:cNvSpPr txBox="1"/>
          <p:nvPr/>
        </p:nvSpPr>
        <p:spPr>
          <a:xfrm>
            <a:off x="1878471" y="3071221"/>
            <a:ext cx="4217529" cy="2660537"/>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just">
              <a:spcAft>
                <a:spcPts val="1000"/>
              </a:spcAft>
            </a:pPr>
            <a:r>
              <a:rPr lang="ja-JP" altLang="en-US" dirty="0"/>
              <a:t>コンテナによって、荷物の損傷が少なく、荷積み・荷降ろしの時間も短縮される。</a:t>
            </a:r>
            <a:endParaRPr lang="en-US" altLang="ja-JP" dirty="0"/>
          </a:p>
          <a:p>
            <a:pPr algn="just">
              <a:spcAft>
                <a:spcPts val="1000"/>
              </a:spcAft>
            </a:pPr>
            <a:r>
              <a:rPr lang="ja-JP" altLang="en-US" dirty="0"/>
              <a:t>世界中で共通のサイズや規格が使われるため、異なる輸送手段間での移動がスムーズになる。</a:t>
            </a:r>
            <a:endParaRPr lang="en-US" altLang="ja-JP" dirty="0"/>
          </a:p>
          <a:p>
            <a:pPr algn="just">
              <a:spcAft>
                <a:spcPts val="1000"/>
              </a:spcAft>
            </a:pPr>
            <a:r>
              <a:rPr lang="ja-JP" altLang="en-US" dirty="0"/>
              <a:t>労働コストや時間の削減、損失や破損のリスクの低減により、輸送コスト全体が削減される。</a:t>
            </a:r>
            <a:endParaRPr lang="en-US" altLang="ja-JP" dirty="0"/>
          </a:p>
          <a:p>
            <a:pPr algn="just">
              <a:spcAft>
                <a:spcPts val="1000"/>
              </a:spcAft>
            </a:pPr>
            <a:r>
              <a:rPr lang="en-US" altLang="ja-JP" dirty="0"/>
              <a:t>1</a:t>
            </a:r>
            <a:r>
              <a:rPr lang="ja-JP" altLang="en-US" dirty="0"/>
              <a:t>つのコンテナに異なる商品を混載できるため、多種多様な商品の国際輸送が容易になる。</a:t>
            </a:r>
          </a:p>
        </p:txBody>
      </p:sp>
      <p:sp>
        <p:nvSpPr>
          <p:cNvPr id="10" name="テキスト ボックス 9">
            <a:extLst>
              <a:ext uri="{FF2B5EF4-FFF2-40B4-BE49-F238E27FC236}">
                <a16:creationId xmlns:a16="http://schemas.microsoft.com/office/drawing/2014/main" id="{C7AF6E5A-12DC-3A71-DA2E-DC581E3EBE13}"/>
              </a:ext>
            </a:extLst>
          </p:cNvPr>
          <p:cNvSpPr txBox="1"/>
          <p:nvPr/>
        </p:nvSpPr>
        <p:spPr>
          <a:xfrm>
            <a:off x="794535" y="2475136"/>
            <a:ext cx="1961365" cy="317194"/>
          </a:xfrm>
          <a:prstGeom prst="roundRect">
            <a:avLst>
              <a:gd name="adj" fmla="val 0"/>
            </a:avLst>
          </a:prstGeom>
          <a:solidFill>
            <a:srgbClr val="2E3092"/>
          </a:solidFill>
          <a:ln>
            <a:solidFill>
              <a:srgbClr val="2E3092"/>
            </a:solidFill>
          </a:ln>
        </p:spPr>
        <p:txBody>
          <a:bodyPr wrap="square" tIns="0" bIns="72000"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ctr"/>
            <a:r>
              <a:rPr lang="ja-JP" altLang="en-US" b="1" dirty="0">
                <a:solidFill>
                  <a:schemeClr val="bg1"/>
                </a:solidFill>
              </a:rPr>
              <a:t>コンテナ船の普及の理由</a:t>
            </a:r>
            <a:endParaRPr lang="en-US" altLang="ja-JP" b="1" dirty="0">
              <a:solidFill>
                <a:schemeClr val="bg1"/>
              </a:solidFill>
            </a:endParaRPr>
          </a:p>
        </p:txBody>
      </p:sp>
      <p:sp>
        <p:nvSpPr>
          <p:cNvPr id="11" name="テキスト ボックス 10">
            <a:extLst>
              <a:ext uri="{FF2B5EF4-FFF2-40B4-BE49-F238E27FC236}">
                <a16:creationId xmlns:a16="http://schemas.microsoft.com/office/drawing/2014/main" id="{42FF2238-DE2F-1A7E-3953-06A47BA8257D}"/>
              </a:ext>
            </a:extLst>
          </p:cNvPr>
          <p:cNvSpPr txBox="1"/>
          <p:nvPr/>
        </p:nvSpPr>
        <p:spPr>
          <a:xfrm>
            <a:off x="843422" y="3071221"/>
            <a:ext cx="1035050" cy="2383538"/>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spcAft>
                <a:spcPts val="1000"/>
              </a:spcAft>
            </a:pPr>
            <a:r>
              <a:rPr lang="ja-JP" altLang="en-US" b="1" dirty="0">
                <a:solidFill>
                  <a:srgbClr val="2E3092"/>
                </a:solidFill>
              </a:rPr>
              <a:t>効率　</a:t>
            </a:r>
            <a:br>
              <a:rPr lang="en-US" altLang="ja-JP" b="1" dirty="0">
                <a:solidFill>
                  <a:srgbClr val="2E3092"/>
                </a:solidFill>
              </a:rPr>
            </a:br>
            <a:endParaRPr lang="ja-JP" altLang="en-US" b="1" dirty="0">
              <a:solidFill>
                <a:srgbClr val="2E3092"/>
              </a:solidFill>
            </a:endParaRPr>
          </a:p>
          <a:p>
            <a:pPr>
              <a:spcAft>
                <a:spcPts val="1000"/>
              </a:spcAft>
            </a:pPr>
            <a:r>
              <a:rPr lang="ja-JP" altLang="en-US" b="1" dirty="0">
                <a:solidFill>
                  <a:srgbClr val="2E3092"/>
                </a:solidFill>
              </a:rPr>
              <a:t>標準化　</a:t>
            </a:r>
            <a:br>
              <a:rPr lang="en-US" altLang="ja-JP" b="1" dirty="0">
                <a:solidFill>
                  <a:srgbClr val="2E3092"/>
                </a:solidFill>
              </a:rPr>
            </a:br>
            <a:endParaRPr lang="en-US" altLang="ja-JP" b="1" dirty="0">
              <a:solidFill>
                <a:srgbClr val="2E3092"/>
              </a:solidFill>
            </a:endParaRPr>
          </a:p>
          <a:p>
            <a:pPr>
              <a:spcAft>
                <a:spcPts val="1000"/>
              </a:spcAft>
            </a:pPr>
            <a:r>
              <a:rPr lang="ja-JP" altLang="en-US" b="1" dirty="0">
                <a:solidFill>
                  <a:srgbClr val="2E3092"/>
                </a:solidFill>
              </a:rPr>
              <a:t>コスト削減</a:t>
            </a:r>
            <a:br>
              <a:rPr lang="en-US" altLang="ja-JP" b="1" dirty="0">
                <a:solidFill>
                  <a:srgbClr val="2E3092"/>
                </a:solidFill>
              </a:rPr>
            </a:br>
            <a:endParaRPr lang="en-US" altLang="ja-JP" b="1" dirty="0">
              <a:solidFill>
                <a:srgbClr val="2E3092"/>
              </a:solidFill>
            </a:endParaRPr>
          </a:p>
          <a:p>
            <a:pPr>
              <a:spcAft>
                <a:spcPts val="1000"/>
              </a:spcAft>
            </a:pPr>
            <a:r>
              <a:rPr lang="ja-JP" altLang="en-US" b="1" dirty="0">
                <a:solidFill>
                  <a:srgbClr val="2E3092"/>
                </a:solidFill>
              </a:rPr>
              <a:t>多様性</a:t>
            </a:r>
          </a:p>
        </p:txBody>
      </p:sp>
      <p:cxnSp>
        <p:nvCxnSpPr>
          <p:cNvPr id="13" name="直線コネクタ 12">
            <a:extLst>
              <a:ext uri="{FF2B5EF4-FFF2-40B4-BE49-F238E27FC236}">
                <a16:creationId xmlns:a16="http://schemas.microsoft.com/office/drawing/2014/main" id="{155408A4-5EAD-C366-4D19-7276ED128BFD}"/>
              </a:ext>
            </a:extLst>
          </p:cNvPr>
          <p:cNvCxnSpPr>
            <a:cxnSpLocks/>
          </p:cNvCxnSpPr>
          <p:nvPr/>
        </p:nvCxnSpPr>
        <p:spPr>
          <a:xfrm>
            <a:off x="794535" y="2475136"/>
            <a:ext cx="10810089" cy="0"/>
          </a:xfrm>
          <a:prstGeom prst="line">
            <a:avLst/>
          </a:prstGeom>
          <a:ln w="15875">
            <a:solidFill>
              <a:srgbClr val="2E3092"/>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33F2382-E403-3216-D7FF-02A042F9E727}"/>
              </a:ext>
            </a:extLst>
          </p:cNvPr>
          <p:cNvCxnSpPr>
            <a:cxnSpLocks/>
          </p:cNvCxnSpPr>
          <p:nvPr/>
        </p:nvCxnSpPr>
        <p:spPr>
          <a:xfrm>
            <a:off x="794535" y="6200469"/>
            <a:ext cx="10810089" cy="0"/>
          </a:xfrm>
          <a:prstGeom prst="line">
            <a:avLst/>
          </a:prstGeom>
          <a:ln w="15875">
            <a:solidFill>
              <a:srgbClr val="2E309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1210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B41745D-4EAC-DD2A-EBB6-9840D03A5292}"/>
              </a:ext>
            </a:extLst>
          </p:cNvPr>
          <p:cNvSpPr txBox="1"/>
          <p:nvPr/>
        </p:nvSpPr>
        <p:spPr>
          <a:xfrm>
            <a:off x="376306" y="472743"/>
            <a:ext cx="1249295" cy="338554"/>
          </a:xfrm>
          <a:prstGeom prst="rect">
            <a:avLst/>
          </a:prstGeom>
          <a:noFill/>
        </p:spPr>
        <p:txBody>
          <a:bodyPr wrap="square" rtlCol="0">
            <a:spAutoFit/>
          </a:bodyPr>
          <a:lstStyle/>
          <a:p>
            <a:pPr algn="ctr"/>
            <a:r>
              <a:rPr lang="en-US" altLang="ja-JP" sz="1600" b="1" dirty="0">
                <a:solidFill>
                  <a:srgbClr val="5B20BA"/>
                </a:solidFill>
                <a:latin typeface="Roboto Slab SemiBold" pitchFamily="2" charset="0"/>
                <a:ea typeface="Roboto Slab SemiBold" pitchFamily="2" charset="0"/>
              </a:rPr>
              <a:t>About Us</a:t>
            </a:r>
          </a:p>
        </p:txBody>
      </p:sp>
      <p:cxnSp>
        <p:nvCxnSpPr>
          <p:cNvPr id="6" name="直線コネクタ 5">
            <a:extLst>
              <a:ext uri="{FF2B5EF4-FFF2-40B4-BE49-F238E27FC236}">
                <a16:creationId xmlns:a16="http://schemas.microsoft.com/office/drawing/2014/main" id="{7B4D9F7D-85E9-980D-B05D-FCF110CD5A2C}"/>
              </a:ext>
            </a:extLst>
          </p:cNvPr>
          <p:cNvCxnSpPr/>
          <p:nvPr/>
        </p:nvCxnSpPr>
        <p:spPr>
          <a:xfrm>
            <a:off x="1757680" y="391160"/>
            <a:ext cx="0" cy="502920"/>
          </a:xfrm>
          <a:prstGeom prst="line">
            <a:avLst/>
          </a:prstGeom>
          <a:ln w="19050">
            <a:solidFill>
              <a:srgbClr val="5B20BA"/>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ED35437A-153D-1A0A-82A0-A651D2A0F970}"/>
              </a:ext>
            </a:extLst>
          </p:cNvPr>
          <p:cNvSpPr txBox="1"/>
          <p:nvPr/>
        </p:nvSpPr>
        <p:spPr>
          <a:xfrm>
            <a:off x="2052705" y="441667"/>
            <a:ext cx="3901055"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ミライタスのミッション</a:t>
            </a:r>
          </a:p>
        </p:txBody>
      </p:sp>
      <p:cxnSp>
        <p:nvCxnSpPr>
          <p:cNvPr id="3" name="直線コネクタ 2">
            <a:extLst>
              <a:ext uri="{FF2B5EF4-FFF2-40B4-BE49-F238E27FC236}">
                <a16:creationId xmlns:a16="http://schemas.microsoft.com/office/drawing/2014/main" id="{4E28AE53-EEBD-CA2E-D563-0CC94BB87A73}"/>
              </a:ext>
            </a:extLst>
          </p:cNvPr>
          <p:cNvCxnSpPr/>
          <p:nvPr/>
        </p:nvCxnSpPr>
        <p:spPr>
          <a:xfrm>
            <a:off x="300038" y="980440"/>
            <a:ext cx="11557000" cy="0"/>
          </a:xfrm>
          <a:prstGeom prst="line">
            <a:avLst/>
          </a:prstGeom>
          <a:ln w="19050">
            <a:solidFill>
              <a:srgbClr val="5B20BA"/>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6E76A490-39E2-1271-3234-5894883D3CA1}"/>
              </a:ext>
            </a:extLst>
          </p:cNvPr>
          <p:cNvSpPr txBox="1"/>
          <p:nvPr/>
        </p:nvSpPr>
        <p:spPr>
          <a:xfrm>
            <a:off x="659158" y="1774585"/>
            <a:ext cx="6096000" cy="338554"/>
          </a:xfrm>
          <a:prstGeom prst="rect">
            <a:avLst/>
          </a:prstGeom>
          <a:noFill/>
        </p:spPr>
        <p:txBody>
          <a:bodyPr wrap="square">
            <a:spAutoFit/>
          </a:bodyPr>
          <a:lstStyle/>
          <a:p>
            <a:pPr>
              <a:buClr>
                <a:srgbClr val="6A1BA5"/>
              </a:buClr>
            </a:pPr>
            <a:r>
              <a:rPr lang="ja-JP" altLang="en-US" sz="1600" b="1" dirty="0">
                <a:latin typeface="Noto Sans JP" panose="020B0200000000000000" pitchFamily="50" charset="-128"/>
                <a:ea typeface="Noto Sans JP" panose="020B0200000000000000" pitchFamily="50" charset="-128"/>
              </a:rPr>
              <a:t>新製品の投入</a:t>
            </a:r>
          </a:p>
        </p:txBody>
      </p:sp>
      <p:sp>
        <p:nvSpPr>
          <p:cNvPr id="5" name="テキスト ボックス 4">
            <a:extLst>
              <a:ext uri="{FF2B5EF4-FFF2-40B4-BE49-F238E27FC236}">
                <a16:creationId xmlns:a16="http://schemas.microsoft.com/office/drawing/2014/main" id="{769F7DFA-86C9-5D2B-C23D-D42569BF65E9}"/>
              </a:ext>
            </a:extLst>
          </p:cNvPr>
          <p:cNvSpPr txBox="1"/>
          <p:nvPr/>
        </p:nvSpPr>
        <p:spPr>
          <a:xfrm>
            <a:off x="669924" y="2162730"/>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1</a:t>
            </a:r>
            <a:r>
              <a:rPr lang="ja-JP" altLang="en-US" sz="1400" dirty="0">
                <a:latin typeface="Noto Sans JP" panose="020B0200000000000000" pitchFamily="50" charset="-128"/>
                <a:ea typeface="Noto Sans JP" panose="020B0200000000000000" pitchFamily="50" charset="-128"/>
              </a:rPr>
              <a:t>四半期に新製品「</a:t>
            </a:r>
            <a:r>
              <a:rPr lang="en-US" altLang="ja-JP" sz="1400" b="1" dirty="0" err="1">
                <a:latin typeface="Noto Sans JP" panose="020B0200000000000000" pitchFamily="50" charset="-128"/>
                <a:ea typeface="Noto Sans JP" panose="020B0200000000000000" pitchFamily="50" charset="-128"/>
              </a:rPr>
              <a:t>Takuetsu</a:t>
            </a:r>
            <a:r>
              <a:rPr lang="en-US" altLang="ja-JP" sz="1400" b="1" dirty="0">
                <a:latin typeface="Noto Sans JP" panose="020B0200000000000000" pitchFamily="50" charset="-128"/>
                <a:ea typeface="Noto Sans JP" panose="020B0200000000000000" pitchFamily="50" charset="-128"/>
              </a:rPr>
              <a:t> X</a:t>
            </a:r>
            <a:r>
              <a:rPr lang="ja-JP" altLang="en-US" sz="1400" dirty="0">
                <a:latin typeface="Noto Sans JP" panose="020B0200000000000000" pitchFamily="50" charset="-128"/>
                <a:ea typeface="Noto Sans JP" panose="020B0200000000000000" pitchFamily="50" charset="-128"/>
              </a:rPr>
              <a:t>」のリリースを予定しています。</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この製品の投入により、売上の</a:t>
            </a:r>
            <a:r>
              <a:rPr lang="en-US" altLang="ja-JP" sz="1400" dirty="0">
                <a:latin typeface="Noto Sans JP" panose="020B0200000000000000" pitchFamily="50" charset="-128"/>
                <a:ea typeface="Noto Sans JP" panose="020B0200000000000000" pitchFamily="50" charset="-128"/>
              </a:rPr>
              <a:t>15%</a:t>
            </a:r>
            <a:r>
              <a:rPr lang="ja-JP" altLang="en-US" sz="1400" dirty="0">
                <a:latin typeface="Noto Sans JP" panose="020B0200000000000000" pitchFamily="50" charset="-128"/>
                <a:ea typeface="Noto Sans JP" panose="020B0200000000000000" pitchFamily="50" charset="-128"/>
              </a:rPr>
              <a:t>の増加を見込んでいます。</a:t>
            </a:r>
          </a:p>
        </p:txBody>
      </p:sp>
      <p:sp>
        <p:nvSpPr>
          <p:cNvPr id="11" name="テキスト ボックス 10">
            <a:extLst>
              <a:ext uri="{FF2B5EF4-FFF2-40B4-BE49-F238E27FC236}">
                <a16:creationId xmlns:a16="http://schemas.microsoft.com/office/drawing/2014/main" id="{E78ADB9D-1295-B81B-E057-F26F80B8484B}"/>
              </a:ext>
            </a:extLst>
          </p:cNvPr>
          <p:cNvSpPr txBox="1"/>
          <p:nvPr/>
        </p:nvSpPr>
        <p:spPr>
          <a:xfrm>
            <a:off x="659158" y="3375717"/>
            <a:ext cx="6096000" cy="338554"/>
          </a:xfrm>
          <a:prstGeom prst="rect">
            <a:avLst/>
          </a:prstGeom>
          <a:noFill/>
        </p:spPr>
        <p:txBody>
          <a:bodyPr wrap="square">
            <a:spAutoFit/>
          </a:bodyPr>
          <a:lstStyle/>
          <a:p>
            <a:pPr>
              <a:buClr>
                <a:srgbClr val="6A1BA5"/>
              </a:buClr>
            </a:pPr>
            <a:r>
              <a:rPr lang="ja-JP" altLang="en-US" sz="1600" b="1" dirty="0">
                <a:latin typeface="Noto Sans JP" panose="020B0200000000000000" pitchFamily="50" charset="-128"/>
                <a:ea typeface="Noto Sans JP" panose="020B0200000000000000" pitchFamily="50" charset="-128"/>
              </a:rPr>
              <a:t>海外市場への進出</a:t>
            </a:r>
          </a:p>
        </p:txBody>
      </p:sp>
      <p:sp>
        <p:nvSpPr>
          <p:cNvPr id="12" name="テキスト ボックス 11">
            <a:extLst>
              <a:ext uri="{FF2B5EF4-FFF2-40B4-BE49-F238E27FC236}">
                <a16:creationId xmlns:a16="http://schemas.microsoft.com/office/drawing/2014/main" id="{55D10917-498C-0BE9-16EB-A95A3FA9EDE2}"/>
              </a:ext>
            </a:extLst>
          </p:cNvPr>
          <p:cNvSpPr txBox="1"/>
          <p:nvPr/>
        </p:nvSpPr>
        <p:spPr>
          <a:xfrm>
            <a:off x="669924" y="3763862"/>
            <a:ext cx="5956301"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2</a:t>
            </a:r>
            <a:r>
              <a:rPr lang="ja-JP" altLang="en-US" sz="1400" dirty="0">
                <a:latin typeface="Noto Sans JP" panose="020B0200000000000000" pitchFamily="50" charset="-128"/>
                <a:ea typeface="Noto Sans JP" panose="020B0200000000000000" pitchFamily="50" charset="-128"/>
              </a:rPr>
              <a:t>四半期には新たに</a:t>
            </a:r>
            <a:r>
              <a:rPr lang="en-US" altLang="ja-JP" sz="1400" b="1" dirty="0">
                <a:latin typeface="Noto Sans JP" panose="020B0200000000000000" pitchFamily="50" charset="-128"/>
                <a:ea typeface="Noto Sans JP" panose="020B0200000000000000" pitchFamily="50" charset="-128"/>
              </a:rPr>
              <a:t>3</a:t>
            </a:r>
            <a:r>
              <a:rPr lang="ja-JP" altLang="en-US" sz="1400" b="1" dirty="0">
                <a:latin typeface="Noto Sans JP" panose="020B0200000000000000" pitchFamily="50" charset="-128"/>
                <a:ea typeface="Noto Sans JP" panose="020B0200000000000000" pitchFamily="50" charset="-128"/>
              </a:rPr>
              <a:t>つの国</a:t>
            </a:r>
            <a:r>
              <a:rPr lang="ja-JP" altLang="en-US" sz="1400" dirty="0">
                <a:latin typeface="Noto Sans JP" panose="020B0200000000000000" pitchFamily="50" charset="-128"/>
                <a:ea typeface="Noto Sans JP" panose="020B0200000000000000" pitchFamily="50" charset="-128"/>
              </a:rPr>
              <a:t>に進出予定。</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これにより、海外からの売上が前年比で</a:t>
            </a:r>
            <a:r>
              <a:rPr lang="en-US" altLang="ja-JP" sz="1400" dirty="0">
                <a:latin typeface="Noto Sans JP" panose="020B0200000000000000" pitchFamily="50" charset="-128"/>
                <a:ea typeface="Noto Sans JP" panose="020B0200000000000000" pitchFamily="50" charset="-128"/>
              </a:rPr>
              <a:t>25%</a:t>
            </a:r>
            <a:r>
              <a:rPr lang="ja-JP" altLang="en-US" sz="1400" dirty="0">
                <a:latin typeface="Noto Sans JP" panose="020B0200000000000000" pitchFamily="50" charset="-128"/>
                <a:ea typeface="Noto Sans JP" panose="020B0200000000000000" pitchFamily="50" charset="-128"/>
              </a:rPr>
              <a:t>増加すると予測しています。</a:t>
            </a:r>
          </a:p>
        </p:txBody>
      </p:sp>
      <p:sp>
        <p:nvSpPr>
          <p:cNvPr id="13" name="テキスト ボックス 12">
            <a:extLst>
              <a:ext uri="{FF2B5EF4-FFF2-40B4-BE49-F238E27FC236}">
                <a16:creationId xmlns:a16="http://schemas.microsoft.com/office/drawing/2014/main" id="{AB0619B3-34D2-C8C6-84C7-B1B5319E693D}"/>
              </a:ext>
            </a:extLst>
          </p:cNvPr>
          <p:cNvSpPr txBox="1"/>
          <p:nvPr/>
        </p:nvSpPr>
        <p:spPr>
          <a:xfrm>
            <a:off x="659158" y="4976849"/>
            <a:ext cx="6096000" cy="338554"/>
          </a:xfrm>
          <a:prstGeom prst="rect">
            <a:avLst/>
          </a:prstGeom>
          <a:noFill/>
        </p:spPr>
        <p:txBody>
          <a:bodyPr wrap="square">
            <a:spAutoFit/>
          </a:bodyPr>
          <a:lstStyle/>
          <a:p>
            <a:pPr>
              <a:buClr>
                <a:srgbClr val="6A1BA5"/>
              </a:buClr>
            </a:pPr>
            <a:r>
              <a:rPr lang="ja-JP" altLang="en-US" sz="1600" b="1" dirty="0">
                <a:latin typeface="Noto Sans JP" panose="020B0200000000000000" pitchFamily="50" charset="-128"/>
                <a:ea typeface="Noto Sans JP" panose="020B0200000000000000" pitchFamily="50" charset="-128"/>
              </a:rPr>
              <a:t>マーケティング活動の強化</a:t>
            </a:r>
          </a:p>
        </p:txBody>
      </p:sp>
      <p:sp>
        <p:nvSpPr>
          <p:cNvPr id="14" name="テキスト ボックス 13">
            <a:extLst>
              <a:ext uri="{FF2B5EF4-FFF2-40B4-BE49-F238E27FC236}">
                <a16:creationId xmlns:a16="http://schemas.microsoft.com/office/drawing/2014/main" id="{72F1F989-F8E2-83E4-C5B6-2403B36F2ED2}"/>
              </a:ext>
            </a:extLst>
          </p:cNvPr>
          <p:cNvSpPr txBox="1"/>
          <p:nvPr/>
        </p:nvSpPr>
        <p:spPr>
          <a:xfrm>
            <a:off x="669924" y="5364994"/>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デジタルマーケティングの予算を</a:t>
            </a:r>
            <a:r>
              <a:rPr lang="ja-JP" altLang="en-US" sz="1400" b="1" dirty="0">
                <a:latin typeface="Noto Sans JP" panose="020B0200000000000000" pitchFamily="50" charset="-128"/>
                <a:ea typeface="Noto Sans JP" panose="020B0200000000000000" pitchFamily="50" charset="-128"/>
              </a:rPr>
              <a:t>前年比で</a:t>
            </a:r>
            <a:r>
              <a:rPr lang="en-US" altLang="ja-JP" sz="1400" b="1" dirty="0">
                <a:latin typeface="Noto Sans JP" panose="020B0200000000000000" pitchFamily="50" charset="-128"/>
                <a:ea typeface="Noto Sans JP" panose="020B0200000000000000" pitchFamily="50" charset="-128"/>
              </a:rPr>
              <a:t>30%</a:t>
            </a:r>
            <a:r>
              <a:rPr lang="ja-JP" altLang="en-US" sz="1400" b="1" dirty="0">
                <a:latin typeface="Noto Sans JP" panose="020B0200000000000000" pitchFamily="50" charset="-128"/>
                <a:ea typeface="Noto Sans JP" panose="020B0200000000000000" pitchFamily="50" charset="-128"/>
              </a:rPr>
              <a:t>増加</a:t>
            </a:r>
            <a:r>
              <a:rPr lang="ja-JP" altLang="en-US" sz="1400" dirty="0">
                <a:latin typeface="Noto Sans JP" panose="020B0200000000000000" pitchFamily="50" charset="-128"/>
                <a:ea typeface="Noto Sans JP" panose="020B0200000000000000" pitchFamily="50" charset="-128"/>
              </a:rPr>
              <a:t>させることで、</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ブランド認知度の向上と売上への寄与を狙います。</a:t>
            </a:r>
          </a:p>
        </p:txBody>
      </p:sp>
      <p:graphicFrame>
        <p:nvGraphicFramePr>
          <p:cNvPr id="15" name="グラフ 14">
            <a:extLst>
              <a:ext uri="{FF2B5EF4-FFF2-40B4-BE49-F238E27FC236}">
                <a16:creationId xmlns:a16="http://schemas.microsoft.com/office/drawing/2014/main" id="{490C6C46-AFDF-94E4-5F50-066B90B111BB}"/>
              </a:ext>
            </a:extLst>
          </p:cNvPr>
          <p:cNvGraphicFramePr/>
          <p:nvPr>
            <p:extLst>
              <p:ext uri="{D42A27DB-BD31-4B8C-83A1-F6EECF244321}">
                <p14:modId xmlns:p14="http://schemas.microsoft.com/office/powerpoint/2010/main" val="1773883774"/>
              </p:ext>
            </p:extLst>
          </p:nvPr>
        </p:nvGraphicFramePr>
        <p:xfrm>
          <a:off x="7040630" y="1337410"/>
          <a:ext cx="4563995" cy="4876801"/>
        </p:xfrm>
        <a:graphic>
          <a:graphicData uri="http://schemas.openxmlformats.org/drawingml/2006/chart">
            <c:chart xmlns:c="http://schemas.openxmlformats.org/drawingml/2006/chart" xmlns:r="http://schemas.openxmlformats.org/officeDocument/2006/relationships" r:id="rId2"/>
          </a:graphicData>
        </a:graphic>
      </p:graphicFrame>
      <p:sp>
        <p:nvSpPr>
          <p:cNvPr id="16" name="テキスト ボックス 15">
            <a:extLst>
              <a:ext uri="{FF2B5EF4-FFF2-40B4-BE49-F238E27FC236}">
                <a16:creationId xmlns:a16="http://schemas.microsoft.com/office/drawing/2014/main" id="{613F1941-9246-BD87-0140-5BC8ADCDD06B}"/>
              </a:ext>
            </a:extLst>
          </p:cNvPr>
          <p:cNvSpPr txBox="1"/>
          <p:nvPr/>
        </p:nvSpPr>
        <p:spPr>
          <a:xfrm>
            <a:off x="7005070" y="1570281"/>
            <a:ext cx="659130" cy="255326"/>
          </a:xfrm>
          <a:prstGeom prst="rect">
            <a:avLst/>
          </a:prstGeom>
          <a:noFill/>
        </p:spPr>
        <p:txBody>
          <a:bodyPr wrap="square">
            <a:spAutoFit/>
          </a:bodyPr>
          <a:lstStyle/>
          <a:p>
            <a:pPr algn="ctr">
              <a:lnSpc>
                <a:spcPct val="150000"/>
              </a:lnSpc>
            </a:pPr>
            <a:r>
              <a:rPr lang="en-US" altLang="ja-JP" sz="800" dirty="0">
                <a:latin typeface="Noto Sans JP" panose="020B0200000000000000" pitchFamily="50" charset="-128"/>
                <a:ea typeface="Noto Sans JP" panose="020B0200000000000000" pitchFamily="50" charset="-128"/>
              </a:rPr>
              <a:t>(</a:t>
            </a:r>
            <a:r>
              <a:rPr lang="ja-JP" altLang="en-US" sz="800" dirty="0">
                <a:latin typeface="Noto Sans JP" panose="020B0200000000000000" pitchFamily="50" charset="-128"/>
                <a:ea typeface="Noto Sans JP" panose="020B0200000000000000" pitchFamily="50" charset="-128"/>
              </a:rPr>
              <a:t>億円）</a:t>
            </a:r>
          </a:p>
        </p:txBody>
      </p:sp>
      <p:cxnSp>
        <p:nvCxnSpPr>
          <p:cNvPr id="17" name="直線コネクタ 16">
            <a:extLst>
              <a:ext uri="{FF2B5EF4-FFF2-40B4-BE49-F238E27FC236}">
                <a16:creationId xmlns:a16="http://schemas.microsoft.com/office/drawing/2014/main" id="{44C252F6-7F25-5FF1-1395-7FC98D8AA205}"/>
              </a:ext>
            </a:extLst>
          </p:cNvPr>
          <p:cNvCxnSpPr/>
          <p:nvPr/>
        </p:nvCxnSpPr>
        <p:spPr>
          <a:xfrm>
            <a:off x="582516" y="1825607"/>
            <a:ext cx="0" cy="1037828"/>
          </a:xfrm>
          <a:prstGeom prst="line">
            <a:avLst/>
          </a:prstGeom>
          <a:ln w="19050">
            <a:solidFill>
              <a:srgbClr val="5B20BA"/>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25BE587-1D6D-E66D-45F1-6742A3806FE0}"/>
              </a:ext>
            </a:extLst>
          </p:cNvPr>
          <p:cNvCxnSpPr/>
          <p:nvPr/>
        </p:nvCxnSpPr>
        <p:spPr>
          <a:xfrm>
            <a:off x="582516" y="3425807"/>
            <a:ext cx="0" cy="1037828"/>
          </a:xfrm>
          <a:prstGeom prst="line">
            <a:avLst/>
          </a:prstGeom>
          <a:ln w="19050">
            <a:solidFill>
              <a:srgbClr val="5B20BA"/>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D4B9D61-25DD-164B-694C-7C077C6129A1}"/>
              </a:ext>
            </a:extLst>
          </p:cNvPr>
          <p:cNvCxnSpPr/>
          <p:nvPr/>
        </p:nvCxnSpPr>
        <p:spPr>
          <a:xfrm>
            <a:off x="582516" y="5026007"/>
            <a:ext cx="0" cy="1037828"/>
          </a:xfrm>
          <a:prstGeom prst="line">
            <a:avLst/>
          </a:prstGeom>
          <a:ln w="19050">
            <a:solidFill>
              <a:srgbClr val="5B20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9749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582066C4-4E7C-C680-5552-DBA6C2944D66}"/>
              </a:ext>
            </a:extLst>
          </p:cNvPr>
          <p:cNvSpPr/>
          <p:nvPr/>
        </p:nvSpPr>
        <p:spPr>
          <a:xfrm>
            <a:off x="2168461" y="2310619"/>
            <a:ext cx="3838575" cy="1000760"/>
          </a:xfrm>
          <a:prstGeom prst="roundRect">
            <a:avLst>
              <a:gd name="adj" fmla="val 10068"/>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9360BFE-2EC6-E1D8-9FC1-552F127DA13B}"/>
              </a:ext>
            </a:extLst>
          </p:cNvPr>
          <p:cNvSpPr txBox="1"/>
          <p:nvPr/>
        </p:nvSpPr>
        <p:spPr>
          <a:xfrm>
            <a:off x="487617" y="2534970"/>
            <a:ext cx="1680844" cy="584775"/>
          </a:xfrm>
          <a:prstGeom prst="rect">
            <a:avLst/>
          </a:prstGeom>
          <a:noFill/>
        </p:spPr>
        <p:txBody>
          <a:bodyPr wrap="square">
            <a:spAutoFit/>
          </a:bodyPr>
          <a:lstStyle/>
          <a:p>
            <a:r>
              <a:rPr lang="ja-JP" altLang="en-US" sz="1600" b="1" dirty="0">
                <a:solidFill>
                  <a:srgbClr val="B5950B"/>
                </a:solidFill>
                <a:latin typeface="Noto Sans JP" panose="020B0200000000000000" pitchFamily="50" charset="-128"/>
                <a:ea typeface="Noto Sans JP" panose="020B0200000000000000" pitchFamily="50" charset="-128"/>
              </a:rPr>
              <a:t>情報の共有と</a:t>
            </a:r>
            <a:endParaRPr lang="en-US" altLang="ja-JP" sz="1600" b="1" dirty="0">
              <a:solidFill>
                <a:srgbClr val="B5950B"/>
              </a:solidFill>
              <a:latin typeface="Noto Sans JP" panose="020B0200000000000000" pitchFamily="50" charset="-128"/>
              <a:ea typeface="Noto Sans JP" panose="020B0200000000000000" pitchFamily="50" charset="-128"/>
            </a:endParaRPr>
          </a:p>
          <a:p>
            <a:r>
              <a:rPr lang="ja-JP" altLang="en-US" sz="1600" b="1" dirty="0">
                <a:solidFill>
                  <a:srgbClr val="B5950B"/>
                </a:solidFill>
                <a:latin typeface="Noto Sans JP" panose="020B0200000000000000" pitchFamily="50" charset="-128"/>
                <a:ea typeface="Noto Sans JP" panose="020B0200000000000000" pitchFamily="50" charset="-128"/>
              </a:rPr>
              <a:t>即時性の向上</a:t>
            </a:r>
          </a:p>
        </p:txBody>
      </p:sp>
      <p:sp>
        <p:nvSpPr>
          <p:cNvPr id="10" name="テキスト ボックス 9">
            <a:extLst>
              <a:ext uri="{FF2B5EF4-FFF2-40B4-BE49-F238E27FC236}">
                <a16:creationId xmlns:a16="http://schemas.microsoft.com/office/drawing/2014/main" id="{9425386E-6EA2-2833-DEEC-46834141FA73}"/>
              </a:ext>
            </a:extLst>
          </p:cNvPr>
          <p:cNvSpPr txBox="1"/>
          <p:nvPr/>
        </p:nvSpPr>
        <p:spPr>
          <a:xfrm>
            <a:off x="6545521" y="4902884"/>
            <a:ext cx="5175498" cy="625299"/>
          </a:xfrm>
          <a:prstGeom prst="rect">
            <a:avLst/>
          </a:prstGeom>
          <a:noFill/>
        </p:spPr>
        <p:txBody>
          <a:bodyPr wrap="square">
            <a:spAutoFit/>
          </a:bodyPr>
          <a:lstStyle/>
          <a:p>
            <a:pPr algn="just">
              <a:lnSpc>
                <a:spcPct val="130000"/>
              </a:lnSpc>
            </a:pPr>
            <a:r>
              <a:rPr lang="ja-JP" altLang="en-US" sz="1400" b="1" dirty="0">
                <a:latin typeface="Noto Sans JP" panose="020B0200000000000000" pitchFamily="50" charset="-128"/>
                <a:ea typeface="Noto Sans JP" panose="020B0200000000000000" pitchFamily="50" charset="-128"/>
              </a:rPr>
              <a:t>画像診断や患者のデータを</a:t>
            </a:r>
            <a:r>
              <a:rPr lang="en-US" altLang="ja-JP" sz="1400" b="1" dirty="0">
                <a:latin typeface="Noto Sans JP" panose="020B0200000000000000" pitchFamily="50" charset="-128"/>
                <a:ea typeface="Noto Sans JP" panose="020B0200000000000000" pitchFamily="50" charset="-128"/>
              </a:rPr>
              <a:t>AI</a:t>
            </a:r>
            <a:r>
              <a:rPr lang="ja-JP" altLang="en-US" sz="1400" b="1" dirty="0">
                <a:latin typeface="Noto Sans JP" panose="020B0200000000000000" pitchFamily="50" charset="-128"/>
                <a:ea typeface="Noto Sans JP" panose="020B0200000000000000" pitchFamily="50" charset="-128"/>
              </a:rPr>
              <a:t>解析によってサポートし、医師の診断の精度と速度を向上させる。</a:t>
            </a:r>
          </a:p>
        </p:txBody>
      </p:sp>
      <p:sp>
        <p:nvSpPr>
          <p:cNvPr id="12" name="テキスト ボックス 11">
            <a:extLst>
              <a:ext uri="{FF2B5EF4-FFF2-40B4-BE49-F238E27FC236}">
                <a16:creationId xmlns:a16="http://schemas.microsoft.com/office/drawing/2014/main" id="{4D9C3F5A-FA26-ABDC-EB9B-43DCFB452CCB}"/>
              </a:ext>
            </a:extLst>
          </p:cNvPr>
          <p:cNvSpPr txBox="1"/>
          <p:nvPr/>
        </p:nvSpPr>
        <p:spPr>
          <a:xfrm>
            <a:off x="6545521" y="3700617"/>
            <a:ext cx="5175498" cy="625299"/>
          </a:xfrm>
          <a:prstGeom prst="rect">
            <a:avLst/>
          </a:prstGeom>
          <a:noFill/>
        </p:spPr>
        <p:txBody>
          <a:bodyPr wrap="square">
            <a:spAutoFit/>
          </a:bodyPr>
          <a:lstStyle/>
          <a:p>
            <a:pPr algn="just">
              <a:lnSpc>
                <a:spcPct val="130000"/>
              </a:lnSpc>
            </a:pPr>
            <a:r>
              <a:rPr lang="en-US" altLang="ja-JP" sz="1400" b="1" dirty="0">
                <a:latin typeface="Noto Sans JP" panose="020B0200000000000000" pitchFamily="50" charset="-128"/>
                <a:ea typeface="Noto Sans JP" panose="020B0200000000000000" pitchFamily="50" charset="-128"/>
              </a:rPr>
              <a:t>AI</a:t>
            </a:r>
            <a:r>
              <a:rPr lang="ja-JP" altLang="en-US" sz="1400" b="1" dirty="0">
                <a:latin typeface="Noto Sans JP" panose="020B0200000000000000" pitchFamily="50" charset="-128"/>
                <a:ea typeface="Noto Sans JP" panose="020B0200000000000000" pitchFamily="50" charset="-128"/>
              </a:rPr>
              <a:t>やビッグデータを利用して、事前に救急需要の予測を行い、必要な資源や人員を適切に配置する。</a:t>
            </a:r>
          </a:p>
        </p:txBody>
      </p:sp>
      <p:sp>
        <p:nvSpPr>
          <p:cNvPr id="13" name="テキスト ボックス 12">
            <a:extLst>
              <a:ext uri="{FF2B5EF4-FFF2-40B4-BE49-F238E27FC236}">
                <a16:creationId xmlns:a16="http://schemas.microsoft.com/office/drawing/2014/main" id="{F8E99995-5884-B16C-9617-377902F9CD92}"/>
              </a:ext>
            </a:extLst>
          </p:cNvPr>
          <p:cNvSpPr txBox="1"/>
          <p:nvPr/>
        </p:nvSpPr>
        <p:spPr>
          <a:xfrm>
            <a:off x="2313210" y="2498350"/>
            <a:ext cx="3394583" cy="625299"/>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t>救急時の情報伝達の遅れやミスは、患者の生命を脅かすことがあります。</a:t>
            </a:r>
          </a:p>
        </p:txBody>
      </p:sp>
      <p:sp>
        <p:nvSpPr>
          <p:cNvPr id="14" name="テキスト ボックス 13">
            <a:extLst>
              <a:ext uri="{FF2B5EF4-FFF2-40B4-BE49-F238E27FC236}">
                <a16:creationId xmlns:a16="http://schemas.microsoft.com/office/drawing/2014/main" id="{56F20607-81BB-C597-C613-14EA3B1311E0}"/>
              </a:ext>
            </a:extLst>
          </p:cNvPr>
          <p:cNvSpPr txBox="1"/>
          <p:nvPr/>
        </p:nvSpPr>
        <p:spPr>
          <a:xfrm>
            <a:off x="6545521" y="2358311"/>
            <a:ext cx="5175498" cy="905376"/>
          </a:xfrm>
          <a:prstGeom prst="rect">
            <a:avLst/>
          </a:prstGeom>
          <a:noFill/>
        </p:spPr>
        <p:txBody>
          <a:bodyPr wrap="square">
            <a:spAutoFit/>
          </a:bodyPr>
          <a:lstStyle/>
          <a:p>
            <a:pPr algn="just">
              <a:lnSpc>
                <a:spcPct val="130000"/>
              </a:lnSpc>
            </a:pPr>
            <a:r>
              <a:rPr lang="en-US" altLang="ja-JP" sz="1400" b="1" dirty="0">
                <a:latin typeface="Noto Sans JP" panose="020B0200000000000000" pitchFamily="50" charset="-128"/>
                <a:ea typeface="Noto Sans JP" panose="020B0200000000000000" pitchFamily="50" charset="-128"/>
              </a:rPr>
              <a:t>ICT</a:t>
            </a:r>
            <a:r>
              <a:rPr lang="ja-JP" altLang="en-US" sz="1400" b="1" dirty="0">
                <a:latin typeface="Noto Sans JP" panose="020B0200000000000000" pitchFamily="50" charset="-128"/>
                <a:ea typeface="Noto Sans JP" panose="020B0200000000000000" pitchFamily="50" charset="-128"/>
              </a:rPr>
              <a:t>を用いて、患者の医療情報や救急車の位置情報をリアルタイムで共有し、即時に医療スタッフや関連する人々とのコミュニケーションを可能にする。</a:t>
            </a:r>
          </a:p>
        </p:txBody>
      </p:sp>
      <p:sp>
        <p:nvSpPr>
          <p:cNvPr id="15" name="テキスト ボックス 14">
            <a:extLst>
              <a:ext uri="{FF2B5EF4-FFF2-40B4-BE49-F238E27FC236}">
                <a16:creationId xmlns:a16="http://schemas.microsoft.com/office/drawing/2014/main" id="{BA3CA7A5-CA2B-2694-2E6B-810F4A92CC03}"/>
              </a:ext>
            </a:extLst>
          </p:cNvPr>
          <p:cNvSpPr txBox="1"/>
          <p:nvPr/>
        </p:nvSpPr>
        <p:spPr>
          <a:xfrm>
            <a:off x="438604" y="1309476"/>
            <a:ext cx="7152616" cy="461665"/>
          </a:xfrm>
          <a:prstGeom prst="rect">
            <a:avLst/>
          </a:prstGeom>
          <a:noFill/>
        </p:spPr>
        <p:txBody>
          <a:bodyPr wrap="square">
            <a:spAutoFit/>
          </a:bodyPr>
          <a:lstStyle/>
          <a:p>
            <a:pPr algn="ctr"/>
            <a:r>
              <a:rPr lang="en-US" altLang="ja-JP" sz="2400" b="1" dirty="0">
                <a:solidFill>
                  <a:srgbClr val="B5950B"/>
                </a:solidFill>
                <a:latin typeface="Noto Sans JP" panose="020B0200000000000000" pitchFamily="50" charset="-128"/>
                <a:ea typeface="Noto Sans JP" panose="020B0200000000000000" pitchFamily="50" charset="-128"/>
              </a:rPr>
              <a:t>ICT</a:t>
            </a:r>
            <a:r>
              <a:rPr lang="ja-JP" altLang="en-US" sz="2400" b="1" dirty="0">
                <a:solidFill>
                  <a:srgbClr val="B5950B"/>
                </a:solidFill>
                <a:latin typeface="Noto Sans JP" panose="020B0200000000000000" pitchFamily="50" charset="-128"/>
                <a:ea typeface="Noto Sans JP" panose="020B0200000000000000" pitchFamily="50" charset="-128"/>
              </a:rPr>
              <a:t>や</a:t>
            </a:r>
            <a:r>
              <a:rPr lang="en-US" altLang="ja-JP" sz="2400" b="1" dirty="0">
                <a:solidFill>
                  <a:srgbClr val="B5950B"/>
                </a:solidFill>
                <a:latin typeface="Noto Sans JP" panose="020B0200000000000000" pitchFamily="50" charset="-128"/>
                <a:ea typeface="Noto Sans JP" panose="020B0200000000000000" pitchFamily="50" charset="-128"/>
              </a:rPr>
              <a:t>AI</a:t>
            </a:r>
            <a:r>
              <a:rPr lang="ja-JP" altLang="en-US" sz="2400" b="1" dirty="0">
                <a:solidFill>
                  <a:srgbClr val="B5950B"/>
                </a:solidFill>
                <a:latin typeface="Noto Sans JP" panose="020B0200000000000000" pitchFamily="50" charset="-128"/>
                <a:ea typeface="Noto Sans JP" panose="020B0200000000000000" pitchFamily="50" charset="-128"/>
              </a:rPr>
              <a:t>の力で救急医療の課題を解決に導きます。</a:t>
            </a:r>
          </a:p>
        </p:txBody>
      </p:sp>
      <p:sp>
        <p:nvSpPr>
          <p:cNvPr id="29" name="フリーフォーム: 図形 28">
            <a:extLst>
              <a:ext uri="{FF2B5EF4-FFF2-40B4-BE49-F238E27FC236}">
                <a16:creationId xmlns:a16="http://schemas.microsoft.com/office/drawing/2014/main" id="{47869F4E-52E0-AC32-1E41-18C18BE9A006}"/>
              </a:ext>
            </a:extLst>
          </p:cNvPr>
          <p:cNvSpPr/>
          <p:nvPr/>
        </p:nvSpPr>
        <p:spPr>
          <a:xfrm flipH="1">
            <a:off x="2" y="6048736"/>
            <a:ext cx="12191999" cy="844376"/>
          </a:xfrm>
          <a:custGeom>
            <a:avLst/>
            <a:gdLst>
              <a:gd name="connsiteX0" fmla="*/ 0 w 12191999"/>
              <a:gd name="connsiteY0" fmla="*/ 0 h 844376"/>
              <a:gd name="connsiteX1" fmla="*/ 286887 w 12191999"/>
              <a:gd name="connsiteY1" fmla="*/ 47984 h 844376"/>
              <a:gd name="connsiteX2" fmla="*/ 6867727 w 12191999"/>
              <a:gd name="connsiteY2" fmla="*/ 539524 h 844376"/>
              <a:gd name="connsiteX3" fmla="*/ 11895254 w 12191999"/>
              <a:gd name="connsiteY3" fmla="*/ 258317 h 844376"/>
              <a:gd name="connsiteX4" fmla="*/ 12191999 w 12191999"/>
              <a:gd name="connsiteY4" fmla="*/ 221170 h 844376"/>
              <a:gd name="connsiteX5" fmla="*/ 12191999 w 12191999"/>
              <a:gd name="connsiteY5" fmla="*/ 844376 h 844376"/>
              <a:gd name="connsiteX6" fmla="*/ 0 w 12191999"/>
              <a:gd name="connsiteY6" fmla="*/ 844376 h 84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844376">
                <a:moveTo>
                  <a:pt x="0" y="0"/>
                </a:moveTo>
                <a:lnTo>
                  <a:pt x="286887" y="47984"/>
                </a:lnTo>
                <a:cubicBezTo>
                  <a:pt x="2309573" y="364499"/>
                  <a:pt x="4533403" y="539524"/>
                  <a:pt x="6867727" y="539524"/>
                </a:cubicBezTo>
                <a:cubicBezTo>
                  <a:pt x="8618470" y="539524"/>
                  <a:pt x="10307060" y="441072"/>
                  <a:pt x="11895254" y="258317"/>
                </a:cubicBezTo>
                <a:lnTo>
                  <a:pt x="12191999" y="221170"/>
                </a:lnTo>
                <a:lnTo>
                  <a:pt x="12191999" y="844376"/>
                </a:lnTo>
                <a:lnTo>
                  <a:pt x="0" y="844376"/>
                </a:lnTo>
                <a:close/>
              </a:path>
            </a:pathLst>
          </a:custGeom>
          <a:solidFill>
            <a:srgbClr val="B5950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0" name="テキスト ボックス 29">
            <a:extLst>
              <a:ext uri="{FF2B5EF4-FFF2-40B4-BE49-F238E27FC236}">
                <a16:creationId xmlns:a16="http://schemas.microsoft.com/office/drawing/2014/main" id="{85360BA1-F717-1347-C6AB-778ACC4D3E49}"/>
              </a:ext>
            </a:extLst>
          </p:cNvPr>
          <p:cNvSpPr txBox="1"/>
          <p:nvPr/>
        </p:nvSpPr>
        <p:spPr>
          <a:xfrm>
            <a:off x="487618" y="375415"/>
            <a:ext cx="3500879" cy="338554"/>
          </a:xfrm>
          <a:prstGeom prst="rect">
            <a:avLst/>
          </a:prstGeom>
          <a:noFill/>
        </p:spPr>
        <p:txBody>
          <a:bodyPr wrap="square" rtlCol="0">
            <a:spAutoFit/>
          </a:bodyPr>
          <a:lstStyle/>
          <a:p>
            <a:r>
              <a:rPr kumimoji="1" lang="ja-JP" altLang="en-US" sz="1600" b="1" dirty="0">
                <a:solidFill>
                  <a:srgbClr val="B5950B"/>
                </a:solidFill>
                <a:latin typeface="Noto Sans JP" panose="020B0200000000000000" pitchFamily="50" charset="-128"/>
                <a:ea typeface="Noto Sans JP" panose="020B0200000000000000" pitchFamily="50" charset="-128"/>
              </a:rPr>
              <a:t>アサイド</a:t>
            </a:r>
            <a:r>
              <a:rPr kumimoji="1" lang="en-US" altLang="ja-JP" sz="1600" b="1" dirty="0">
                <a:solidFill>
                  <a:srgbClr val="B5950B"/>
                </a:solidFill>
                <a:latin typeface="Noto Sans JP" panose="020B0200000000000000" pitchFamily="50" charset="-128"/>
                <a:ea typeface="Noto Sans JP" panose="020B0200000000000000" pitchFamily="50" charset="-128"/>
              </a:rPr>
              <a:t>ICT</a:t>
            </a:r>
            <a:r>
              <a:rPr kumimoji="1" lang="ja-JP" altLang="en-US" sz="1600" b="1" dirty="0">
                <a:solidFill>
                  <a:srgbClr val="B5950B"/>
                </a:solidFill>
                <a:latin typeface="Noto Sans JP" panose="020B0200000000000000" pitchFamily="50" charset="-128"/>
                <a:ea typeface="Noto Sans JP" panose="020B0200000000000000" pitchFamily="50" charset="-128"/>
              </a:rPr>
              <a:t>が解決する課題</a:t>
            </a:r>
          </a:p>
        </p:txBody>
      </p:sp>
      <p:sp>
        <p:nvSpPr>
          <p:cNvPr id="31" name="テキスト ボックス 30">
            <a:extLst>
              <a:ext uri="{FF2B5EF4-FFF2-40B4-BE49-F238E27FC236}">
                <a16:creationId xmlns:a16="http://schemas.microsoft.com/office/drawing/2014/main" id="{167C9986-F485-CBB4-7CD9-491A06CBA270}"/>
              </a:ext>
            </a:extLst>
          </p:cNvPr>
          <p:cNvSpPr txBox="1"/>
          <p:nvPr/>
        </p:nvSpPr>
        <p:spPr>
          <a:xfrm>
            <a:off x="487617" y="719593"/>
            <a:ext cx="4352306"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救急医療の革新</a:t>
            </a:r>
          </a:p>
        </p:txBody>
      </p:sp>
      <p:sp>
        <p:nvSpPr>
          <p:cNvPr id="34" name="フリーフォーム: 図形 33">
            <a:extLst>
              <a:ext uri="{FF2B5EF4-FFF2-40B4-BE49-F238E27FC236}">
                <a16:creationId xmlns:a16="http://schemas.microsoft.com/office/drawing/2014/main" id="{B32CFC9F-235C-3C8B-5EF7-CEC340E0FD33}"/>
              </a:ext>
            </a:extLst>
          </p:cNvPr>
          <p:cNvSpPr/>
          <p:nvPr/>
        </p:nvSpPr>
        <p:spPr>
          <a:xfrm>
            <a:off x="389592" y="441951"/>
            <a:ext cx="98025" cy="199569"/>
          </a:xfrm>
          <a:custGeom>
            <a:avLst/>
            <a:gdLst>
              <a:gd name="connsiteX0" fmla="*/ 0 w 182496"/>
              <a:gd name="connsiteY0" fmla="*/ 0 h 371542"/>
              <a:gd name="connsiteX1" fmla="*/ 68529 w 182496"/>
              <a:gd name="connsiteY1" fmla="*/ 13835 h 371542"/>
              <a:gd name="connsiteX2" fmla="*/ 182496 w 182496"/>
              <a:gd name="connsiteY2" fmla="*/ 185771 h 371542"/>
              <a:gd name="connsiteX3" fmla="*/ 68529 w 182496"/>
              <a:gd name="connsiteY3" fmla="*/ 357707 h 371542"/>
              <a:gd name="connsiteX4" fmla="*/ 0 w 182496"/>
              <a:gd name="connsiteY4" fmla="*/ 371542 h 37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96" h="371542">
                <a:moveTo>
                  <a:pt x="0" y="0"/>
                </a:moveTo>
                <a:lnTo>
                  <a:pt x="68529" y="13835"/>
                </a:lnTo>
                <a:cubicBezTo>
                  <a:pt x="135503" y="42163"/>
                  <a:pt x="182496" y="108479"/>
                  <a:pt x="182496" y="185771"/>
                </a:cubicBezTo>
                <a:cubicBezTo>
                  <a:pt x="182496" y="263063"/>
                  <a:pt x="135503" y="329380"/>
                  <a:pt x="68529" y="357707"/>
                </a:cubicBezTo>
                <a:lnTo>
                  <a:pt x="0" y="371542"/>
                </a:lnTo>
                <a:close/>
              </a:path>
            </a:pathLst>
          </a:custGeom>
          <a:solidFill>
            <a:srgbClr val="B5950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6" name="四角形: 角を丸くする 35">
            <a:extLst>
              <a:ext uri="{FF2B5EF4-FFF2-40B4-BE49-F238E27FC236}">
                <a16:creationId xmlns:a16="http://schemas.microsoft.com/office/drawing/2014/main" id="{85E7E722-121E-FF62-4CEE-4F3BF7D659BE}"/>
              </a:ext>
            </a:extLst>
          </p:cNvPr>
          <p:cNvSpPr/>
          <p:nvPr/>
        </p:nvSpPr>
        <p:spPr>
          <a:xfrm>
            <a:off x="2168461" y="3512886"/>
            <a:ext cx="3838575" cy="1000760"/>
          </a:xfrm>
          <a:prstGeom prst="roundRect">
            <a:avLst>
              <a:gd name="adj" fmla="val 10068"/>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02C9741-3C98-96B2-E57A-4EF3AA6897CB}"/>
              </a:ext>
            </a:extLst>
          </p:cNvPr>
          <p:cNvSpPr txBox="1"/>
          <p:nvPr/>
        </p:nvSpPr>
        <p:spPr>
          <a:xfrm>
            <a:off x="2313210" y="3700617"/>
            <a:ext cx="3394583" cy="625299"/>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t>救急需要の予測が難しく、適切な資源配置やスタッフィングが難しいことがある。</a:t>
            </a:r>
          </a:p>
        </p:txBody>
      </p:sp>
      <p:sp>
        <p:nvSpPr>
          <p:cNvPr id="38" name="四角形: 角を丸くする 37">
            <a:extLst>
              <a:ext uri="{FF2B5EF4-FFF2-40B4-BE49-F238E27FC236}">
                <a16:creationId xmlns:a16="http://schemas.microsoft.com/office/drawing/2014/main" id="{91822B57-FBB3-B0EB-258E-F2C437D2B2EA}"/>
              </a:ext>
            </a:extLst>
          </p:cNvPr>
          <p:cNvSpPr/>
          <p:nvPr/>
        </p:nvSpPr>
        <p:spPr>
          <a:xfrm>
            <a:off x="2168461" y="4715153"/>
            <a:ext cx="3838575" cy="1000760"/>
          </a:xfrm>
          <a:prstGeom prst="roundRect">
            <a:avLst>
              <a:gd name="adj" fmla="val 10068"/>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17EE01E-512E-F6F6-41D6-0E79FAA2B683}"/>
              </a:ext>
            </a:extLst>
          </p:cNvPr>
          <p:cNvSpPr txBox="1"/>
          <p:nvPr/>
        </p:nvSpPr>
        <p:spPr>
          <a:xfrm>
            <a:off x="2313210" y="4902884"/>
            <a:ext cx="3394583" cy="625299"/>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t>救急時、短時間での正確な診断が求められるが、これが困難なケースも多い。</a:t>
            </a:r>
          </a:p>
        </p:txBody>
      </p:sp>
      <p:sp>
        <p:nvSpPr>
          <p:cNvPr id="40" name="矢印: 右 39">
            <a:extLst>
              <a:ext uri="{FF2B5EF4-FFF2-40B4-BE49-F238E27FC236}">
                <a16:creationId xmlns:a16="http://schemas.microsoft.com/office/drawing/2014/main" id="{5C1DA217-1A06-1B51-9E01-36A772034498}"/>
              </a:ext>
            </a:extLst>
          </p:cNvPr>
          <p:cNvSpPr/>
          <p:nvPr/>
        </p:nvSpPr>
        <p:spPr>
          <a:xfrm>
            <a:off x="6007036" y="2614149"/>
            <a:ext cx="413974" cy="393700"/>
          </a:xfrm>
          <a:prstGeom prst="rightArrow">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C26F91A1-00E4-86FD-F4C2-B91255798BBD}"/>
              </a:ext>
            </a:extLst>
          </p:cNvPr>
          <p:cNvSpPr/>
          <p:nvPr/>
        </p:nvSpPr>
        <p:spPr>
          <a:xfrm>
            <a:off x="6007036" y="3816416"/>
            <a:ext cx="413974" cy="393700"/>
          </a:xfrm>
          <a:prstGeom prst="rightArrow">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5CB9DDAD-F6DB-2E93-34E1-6F213672B0BD}"/>
              </a:ext>
            </a:extLst>
          </p:cNvPr>
          <p:cNvSpPr/>
          <p:nvPr/>
        </p:nvSpPr>
        <p:spPr>
          <a:xfrm>
            <a:off x="6007036" y="5018683"/>
            <a:ext cx="413974" cy="393700"/>
          </a:xfrm>
          <a:prstGeom prst="rightArrow">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4A43920E-A6DE-80D2-F59E-17019B1DDDA1}"/>
              </a:ext>
            </a:extLst>
          </p:cNvPr>
          <p:cNvSpPr txBox="1"/>
          <p:nvPr/>
        </p:nvSpPr>
        <p:spPr>
          <a:xfrm>
            <a:off x="487617" y="3747820"/>
            <a:ext cx="1680844" cy="584775"/>
          </a:xfrm>
          <a:prstGeom prst="rect">
            <a:avLst/>
          </a:prstGeom>
          <a:noFill/>
        </p:spPr>
        <p:txBody>
          <a:bodyPr wrap="square">
            <a:spAutoFit/>
          </a:bodyPr>
          <a:lstStyle/>
          <a:p>
            <a:r>
              <a:rPr lang="ja-JP" altLang="en-US" sz="1600" b="1" dirty="0">
                <a:solidFill>
                  <a:srgbClr val="B5950B"/>
                </a:solidFill>
                <a:latin typeface="Noto Sans JP" panose="020B0200000000000000" pitchFamily="50" charset="-128"/>
                <a:ea typeface="Noto Sans JP" panose="020B0200000000000000" pitchFamily="50" charset="-128"/>
              </a:rPr>
              <a:t>予測と</a:t>
            </a:r>
            <a:endParaRPr lang="en-US" altLang="ja-JP" sz="1600" b="1" dirty="0">
              <a:solidFill>
                <a:srgbClr val="B5950B"/>
              </a:solidFill>
              <a:latin typeface="Noto Sans JP" panose="020B0200000000000000" pitchFamily="50" charset="-128"/>
              <a:ea typeface="Noto Sans JP" panose="020B0200000000000000" pitchFamily="50" charset="-128"/>
            </a:endParaRPr>
          </a:p>
          <a:p>
            <a:r>
              <a:rPr lang="ja-JP" altLang="en-US" sz="1600" b="1" dirty="0">
                <a:solidFill>
                  <a:srgbClr val="B5950B"/>
                </a:solidFill>
                <a:latin typeface="Noto Sans JP" panose="020B0200000000000000" pitchFamily="50" charset="-128"/>
                <a:ea typeface="Noto Sans JP" panose="020B0200000000000000" pitchFamily="50" charset="-128"/>
              </a:rPr>
              <a:t>資源の最適化</a:t>
            </a:r>
          </a:p>
        </p:txBody>
      </p:sp>
      <p:sp>
        <p:nvSpPr>
          <p:cNvPr id="44" name="テキスト ボックス 43">
            <a:extLst>
              <a:ext uri="{FF2B5EF4-FFF2-40B4-BE49-F238E27FC236}">
                <a16:creationId xmlns:a16="http://schemas.microsoft.com/office/drawing/2014/main" id="{2A25FEA8-B0EB-2503-9FED-D62B54540131}"/>
              </a:ext>
            </a:extLst>
          </p:cNvPr>
          <p:cNvSpPr txBox="1"/>
          <p:nvPr/>
        </p:nvSpPr>
        <p:spPr>
          <a:xfrm>
            <a:off x="487617" y="4960670"/>
            <a:ext cx="1680844" cy="584775"/>
          </a:xfrm>
          <a:prstGeom prst="rect">
            <a:avLst/>
          </a:prstGeom>
          <a:noFill/>
        </p:spPr>
        <p:txBody>
          <a:bodyPr wrap="square">
            <a:spAutoFit/>
          </a:bodyPr>
          <a:lstStyle/>
          <a:p>
            <a:r>
              <a:rPr lang="ja-JP" altLang="en-US" sz="1600" b="1" dirty="0">
                <a:solidFill>
                  <a:srgbClr val="B5950B"/>
                </a:solidFill>
                <a:latin typeface="Noto Sans JP" panose="020B0200000000000000" pitchFamily="50" charset="-128"/>
                <a:ea typeface="Noto Sans JP" panose="020B0200000000000000" pitchFamily="50" charset="-128"/>
              </a:rPr>
              <a:t>迅速な</a:t>
            </a:r>
            <a:br>
              <a:rPr lang="en-US" altLang="ja-JP" sz="1600" b="1" dirty="0">
                <a:solidFill>
                  <a:srgbClr val="B5950B"/>
                </a:solidFill>
                <a:latin typeface="Noto Sans JP" panose="020B0200000000000000" pitchFamily="50" charset="-128"/>
                <a:ea typeface="Noto Sans JP" panose="020B0200000000000000" pitchFamily="50" charset="-128"/>
              </a:rPr>
            </a:br>
            <a:r>
              <a:rPr lang="ja-JP" altLang="en-US" sz="1600" b="1" dirty="0">
                <a:solidFill>
                  <a:srgbClr val="B5950B"/>
                </a:solidFill>
                <a:latin typeface="Noto Sans JP" panose="020B0200000000000000" pitchFamily="50" charset="-128"/>
                <a:ea typeface="Noto Sans JP" panose="020B0200000000000000" pitchFamily="50" charset="-128"/>
              </a:rPr>
              <a:t>診断支援</a:t>
            </a:r>
          </a:p>
        </p:txBody>
      </p:sp>
      <p:sp>
        <p:nvSpPr>
          <p:cNvPr id="2" name="正方形/長方形 1">
            <a:extLst>
              <a:ext uri="{FF2B5EF4-FFF2-40B4-BE49-F238E27FC236}">
                <a16:creationId xmlns:a16="http://schemas.microsoft.com/office/drawing/2014/main" id="{382BF54A-F98B-B84E-38CD-1FBF17868B31}"/>
              </a:ext>
            </a:extLst>
          </p:cNvPr>
          <p:cNvSpPr/>
          <p:nvPr/>
        </p:nvSpPr>
        <p:spPr>
          <a:xfrm>
            <a:off x="9613900" y="375415"/>
            <a:ext cx="1244600" cy="338554"/>
          </a:xfrm>
          <a:prstGeom prst="rect">
            <a:avLst/>
          </a:prstGeom>
          <a:solidFill>
            <a:srgbClr val="B595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9C2FF8EF-AAE0-C9DB-4F49-D2C87F5FA8E6}"/>
              </a:ext>
            </a:extLst>
          </p:cNvPr>
          <p:cNvSpPr/>
          <p:nvPr/>
        </p:nvSpPr>
        <p:spPr>
          <a:xfrm>
            <a:off x="10858500" y="318151"/>
            <a:ext cx="1244600" cy="3958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91C3F2-A226-42F8-338E-9E47938CD890}"/>
              </a:ext>
            </a:extLst>
          </p:cNvPr>
          <p:cNvSpPr/>
          <p:nvPr/>
        </p:nvSpPr>
        <p:spPr>
          <a:xfrm>
            <a:off x="8369300" y="318151"/>
            <a:ext cx="1244600" cy="3958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1FDFE5B-C269-74FF-4ECB-ED0DE10AA8DD}"/>
              </a:ext>
            </a:extLst>
          </p:cNvPr>
          <p:cNvSpPr/>
          <p:nvPr/>
        </p:nvSpPr>
        <p:spPr>
          <a:xfrm>
            <a:off x="7124700" y="318151"/>
            <a:ext cx="1244600" cy="3958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405F8AE-2265-A1DF-3604-5ABC5085D637}"/>
              </a:ext>
            </a:extLst>
          </p:cNvPr>
          <p:cNvCxnSpPr>
            <a:cxnSpLocks/>
          </p:cNvCxnSpPr>
          <p:nvPr/>
        </p:nvCxnSpPr>
        <p:spPr>
          <a:xfrm>
            <a:off x="7131050" y="332969"/>
            <a:ext cx="0" cy="380999"/>
          </a:xfrm>
          <a:prstGeom prst="line">
            <a:avLst/>
          </a:prstGeom>
          <a:ln w="158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3242E48-1E27-5E03-8D32-7493EA25608D}"/>
              </a:ext>
            </a:extLst>
          </p:cNvPr>
          <p:cNvCxnSpPr>
            <a:cxnSpLocks/>
          </p:cNvCxnSpPr>
          <p:nvPr/>
        </p:nvCxnSpPr>
        <p:spPr>
          <a:xfrm>
            <a:off x="8371416" y="332969"/>
            <a:ext cx="0" cy="380999"/>
          </a:xfrm>
          <a:prstGeom prst="line">
            <a:avLst/>
          </a:prstGeom>
          <a:ln w="158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9559CECA-60FE-85CB-B221-8765E9A439EB}"/>
              </a:ext>
            </a:extLst>
          </p:cNvPr>
          <p:cNvSpPr txBox="1"/>
          <p:nvPr/>
        </p:nvSpPr>
        <p:spPr>
          <a:xfrm>
            <a:off x="7352078" y="420381"/>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b="0" dirty="0">
                <a:solidFill>
                  <a:schemeClr val="tx1">
                    <a:lumMod val="50000"/>
                    <a:lumOff val="50000"/>
                  </a:schemeClr>
                </a:solidFill>
              </a:rPr>
              <a:t>会社概要</a:t>
            </a:r>
          </a:p>
        </p:txBody>
      </p:sp>
      <p:sp>
        <p:nvSpPr>
          <p:cNvPr id="11" name="テキスト ボックス 10">
            <a:extLst>
              <a:ext uri="{FF2B5EF4-FFF2-40B4-BE49-F238E27FC236}">
                <a16:creationId xmlns:a16="http://schemas.microsoft.com/office/drawing/2014/main" id="{3944E8F4-DA78-242E-DAB5-811FC3C07557}"/>
              </a:ext>
            </a:extLst>
          </p:cNvPr>
          <p:cNvSpPr txBox="1"/>
          <p:nvPr/>
        </p:nvSpPr>
        <p:spPr>
          <a:xfrm>
            <a:off x="8575571" y="420381"/>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b="0" dirty="0">
                <a:solidFill>
                  <a:schemeClr val="tx1">
                    <a:lumMod val="50000"/>
                    <a:lumOff val="50000"/>
                  </a:schemeClr>
                </a:solidFill>
              </a:rPr>
              <a:t>働き方</a:t>
            </a:r>
          </a:p>
        </p:txBody>
      </p:sp>
      <p:sp>
        <p:nvSpPr>
          <p:cNvPr id="16" name="テキスト ボックス 15">
            <a:extLst>
              <a:ext uri="{FF2B5EF4-FFF2-40B4-BE49-F238E27FC236}">
                <a16:creationId xmlns:a16="http://schemas.microsoft.com/office/drawing/2014/main" id="{740AADCB-4C13-F18B-9358-3F7F765E7F9D}"/>
              </a:ext>
            </a:extLst>
          </p:cNvPr>
          <p:cNvSpPr txBox="1"/>
          <p:nvPr/>
        </p:nvSpPr>
        <p:spPr>
          <a:xfrm>
            <a:off x="9799064" y="420381"/>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dirty="0">
                <a:solidFill>
                  <a:schemeClr val="bg1"/>
                </a:solidFill>
              </a:rPr>
              <a:t>事業内容</a:t>
            </a:r>
          </a:p>
        </p:txBody>
      </p:sp>
      <p:sp>
        <p:nvSpPr>
          <p:cNvPr id="17" name="テキスト ボックス 16">
            <a:extLst>
              <a:ext uri="{FF2B5EF4-FFF2-40B4-BE49-F238E27FC236}">
                <a16:creationId xmlns:a16="http://schemas.microsoft.com/office/drawing/2014/main" id="{BDB4D410-2806-D492-E78C-A35D1F43C2A2}"/>
              </a:ext>
            </a:extLst>
          </p:cNvPr>
          <p:cNvSpPr txBox="1"/>
          <p:nvPr/>
        </p:nvSpPr>
        <p:spPr>
          <a:xfrm>
            <a:off x="11022557" y="420381"/>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b="0" dirty="0">
                <a:solidFill>
                  <a:schemeClr val="tx1">
                    <a:lumMod val="50000"/>
                    <a:lumOff val="50000"/>
                  </a:schemeClr>
                </a:solidFill>
              </a:rPr>
              <a:t>採用情報</a:t>
            </a:r>
          </a:p>
        </p:txBody>
      </p:sp>
    </p:spTree>
    <p:extLst>
      <p:ext uri="{BB962C8B-B14F-4D97-AF65-F5344CB8AC3E}">
        <p14:creationId xmlns:p14="http://schemas.microsoft.com/office/powerpoint/2010/main" val="96256864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FF130D-6E72-1D5B-FFE1-1DE1B6A63BD9}"/>
              </a:ext>
            </a:extLst>
          </p:cNvPr>
          <p:cNvSpPr/>
          <p:nvPr/>
        </p:nvSpPr>
        <p:spPr>
          <a:xfrm>
            <a:off x="300039" y="920871"/>
            <a:ext cx="1428750" cy="99544"/>
          </a:xfrm>
          <a:prstGeom prst="rect">
            <a:avLst/>
          </a:prstGeom>
          <a:solidFill>
            <a:srgbClr val="0DB3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1878523" y="438785"/>
            <a:ext cx="3901055"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稲作以外の水田の役割について</a:t>
            </a:r>
          </a:p>
        </p:txBody>
      </p:sp>
      <p:sp>
        <p:nvSpPr>
          <p:cNvPr id="4" name="テキスト ボックス 3">
            <a:extLst>
              <a:ext uri="{FF2B5EF4-FFF2-40B4-BE49-F238E27FC236}">
                <a16:creationId xmlns:a16="http://schemas.microsoft.com/office/drawing/2014/main" id="{1257C89A-1082-99F0-07BA-8AC88D9EA0E4}"/>
              </a:ext>
            </a:extLst>
          </p:cNvPr>
          <p:cNvSpPr txBox="1"/>
          <p:nvPr/>
        </p:nvSpPr>
        <p:spPr>
          <a:xfrm>
            <a:off x="300038" y="446430"/>
            <a:ext cx="1412875" cy="369332"/>
          </a:xfrm>
          <a:prstGeom prst="rect">
            <a:avLst/>
          </a:prstGeom>
          <a:noFill/>
        </p:spPr>
        <p:txBody>
          <a:bodyPr wrap="square">
            <a:spAutoFit/>
          </a:bodyPr>
          <a:lstStyle/>
          <a:p>
            <a:pPr algn="ctr"/>
            <a:r>
              <a:rPr lang="ja-JP" altLang="en-US" sz="1800" b="1" dirty="0">
                <a:solidFill>
                  <a:srgbClr val="0DB3A3"/>
                </a:solidFill>
                <a:latin typeface="Noto Sans JP" panose="020B0200000000000000" pitchFamily="50" charset="-128"/>
                <a:ea typeface="Noto Sans JP" panose="020B0200000000000000" pitchFamily="50" charset="-128"/>
              </a:rPr>
              <a:t>日本の風景</a:t>
            </a:r>
          </a:p>
        </p:txBody>
      </p:sp>
      <p:sp>
        <p:nvSpPr>
          <p:cNvPr id="5" name="正方形/長方形 4">
            <a:extLst>
              <a:ext uri="{FF2B5EF4-FFF2-40B4-BE49-F238E27FC236}">
                <a16:creationId xmlns:a16="http://schemas.microsoft.com/office/drawing/2014/main" id="{82C4016D-30E9-B9E1-7C86-511AE04B6CAA}"/>
              </a:ext>
            </a:extLst>
          </p:cNvPr>
          <p:cNvSpPr/>
          <p:nvPr/>
        </p:nvSpPr>
        <p:spPr>
          <a:xfrm>
            <a:off x="0" y="6716247"/>
            <a:ext cx="12192000" cy="141753"/>
          </a:xfrm>
          <a:prstGeom prst="rect">
            <a:avLst/>
          </a:prstGeom>
          <a:solidFill>
            <a:srgbClr val="0DB3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232D3EB-66F5-DA1C-C419-5A6135ACA85E}"/>
              </a:ext>
            </a:extLst>
          </p:cNvPr>
          <p:cNvSpPr txBox="1"/>
          <p:nvPr/>
        </p:nvSpPr>
        <p:spPr>
          <a:xfrm>
            <a:off x="742950" y="3753990"/>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9" name="テキスト ボックス 8">
            <a:extLst>
              <a:ext uri="{FF2B5EF4-FFF2-40B4-BE49-F238E27FC236}">
                <a16:creationId xmlns:a16="http://schemas.microsoft.com/office/drawing/2014/main" id="{23CA9F09-3E61-9A74-3B0B-DA7AE11F28E7}"/>
              </a:ext>
            </a:extLst>
          </p:cNvPr>
          <p:cNvSpPr txBox="1"/>
          <p:nvPr/>
        </p:nvSpPr>
        <p:spPr>
          <a:xfrm>
            <a:off x="4633362" y="3753990"/>
            <a:ext cx="3086101"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水田は雨水を一時的に保持する機能も持ち、洪水リスクの軽減や乾燥時の水源としての役割も果たします。</a:t>
            </a:r>
          </a:p>
        </p:txBody>
      </p:sp>
      <p:sp>
        <p:nvSpPr>
          <p:cNvPr id="10" name="テキスト ボックス 9">
            <a:extLst>
              <a:ext uri="{FF2B5EF4-FFF2-40B4-BE49-F238E27FC236}">
                <a16:creationId xmlns:a16="http://schemas.microsoft.com/office/drawing/2014/main" id="{3138138F-9B9A-D8EC-13E1-11D996DBAB3E}"/>
              </a:ext>
            </a:extLst>
          </p:cNvPr>
          <p:cNvSpPr txBox="1"/>
          <p:nvPr/>
        </p:nvSpPr>
        <p:spPr>
          <a:xfrm>
            <a:off x="8434875" y="3753990"/>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古代からの田植えや収穫の風景は、日本の四季を彩る大切な情景として認識されており、多くの伝統的な行事や祭り、芸術作品にもその姿が描かれています。</a:t>
            </a:r>
          </a:p>
        </p:txBody>
      </p:sp>
      <p:sp>
        <p:nvSpPr>
          <p:cNvPr id="11" name="テキスト ボックス 10">
            <a:extLst>
              <a:ext uri="{FF2B5EF4-FFF2-40B4-BE49-F238E27FC236}">
                <a16:creationId xmlns:a16="http://schemas.microsoft.com/office/drawing/2014/main" id="{FB9E664D-60B4-87EF-FE86-527020582526}"/>
              </a:ext>
            </a:extLst>
          </p:cNvPr>
          <p:cNvSpPr txBox="1"/>
          <p:nvPr/>
        </p:nvSpPr>
        <p:spPr>
          <a:xfrm>
            <a:off x="792161" y="2532325"/>
            <a:ext cx="2696437" cy="853760"/>
          </a:xfrm>
          <a:prstGeom prst="rect">
            <a:avLst/>
          </a:prstGeom>
          <a:noFill/>
        </p:spPr>
        <p:txBody>
          <a:bodyPr wrap="square">
            <a:spAutoFit/>
          </a:bodyPr>
          <a:lstStyle/>
          <a:p>
            <a:pPr>
              <a:lnSpc>
                <a:spcPct val="130000"/>
              </a:lnSpc>
              <a:buClr>
                <a:srgbClr val="3AB2CE"/>
              </a:buClr>
            </a:pPr>
            <a:r>
              <a:rPr lang="ja-JP" altLang="en-US" sz="2000" b="1" dirty="0">
                <a:solidFill>
                  <a:srgbClr val="0DB3A3"/>
                </a:solidFill>
                <a:latin typeface="Noto Sans JP" panose="020B0200000000000000" pitchFamily="50" charset="-128"/>
                <a:ea typeface="Noto Sans JP" panose="020B0200000000000000" pitchFamily="50" charset="-128"/>
              </a:rPr>
              <a:t>生態系の</a:t>
            </a:r>
            <a:br>
              <a:rPr lang="en-US" altLang="ja-JP" sz="2000" b="1" dirty="0">
                <a:solidFill>
                  <a:srgbClr val="0DB3A3"/>
                </a:solidFill>
                <a:latin typeface="Noto Sans JP" panose="020B0200000000000000" pitchFamily="50" charset="-128"/>
                <a:ea typeface="Noto Sans JP" panose="020B0200000000000000" pitchFamily="50" charset="-128"/>
              </a:rPr>
            </a:br>
            <a:r>
              <a:rPr lang="ja-JP" altLang="en-US" sz="2000" b="1" dirty="0">
                <a:solidFill>
                  <a:srgbClr val="0DB3A3"/>
                </a:solidFill>
                <a:latin typeface="Noto Sans JP" panose="020B0200000000000000" pitchFamily="50" charset="-128"/>
                <a:ea typeface="Noto Sans JP" panose="020B0200000000000000" pitchFamily="50" charset="-128"/>
              </a:rPr>
              <a:t>維持</a:t>
            </a:r>
          </a:p>
        </p:txBody>
      </p:sp>
      <p:sp>
        <p:nvSpPr>
          <p:cNvPr id="12" name="テキスト ボックス 11">
            <a:extLst>
              <a:ext uri="{FF2B5EF4-FFF2-40B4-BE49-F238E27FC236}">
                <a16:creationId xmlns:a16="http://schemas.microsoft.com/office/drawing/2014/main" id="{E132B408-7EED-0C88-4602-B20B62C1D030}"/>
              </a:ext>
            </a:extLst>
          </p:cNvPr>
          <p:cNvSpPr txBox="1"/>
          <p:nvPr/>
        </p:nvSpPr>
        <p:spPr>
          <a:xfrm>
            <a:off x="4701623" y="2532325"/>
            <a:ext cx="2623065" cy="853760"/>
          </a:xfrm>
          <a:prstGeom prst="rect">
            <a:avLst/>
          </a:prstGeom>
          <a:noFill/>
        </p:spPr>
        <p:txBody>
          <a:bodyPr wrap="square">
            <a:spAutoFit/>
          </a:bodyPr>
          <a:lstStyle/>
          <a:p>
            <a:pPr>
              <a:lnSpc>
                <a:spcPct val="130000"/>
              </a:lnSpc>
              <a:buClr>
                <a:srgbClr val="3AB2CE"/>
              </a:buClr>
            </a:pPr>
            <a:r>
              <a:rPr lang="ja-JP" altLang="en-US" sz="2000" b="1" dirty="0">
                <a:solidFill>
                  <a:srgbClr val="0DB3A3"/>
                </a:solidFill>
                <a:latin typeface="Noto Sans JP" panose="020B0200000000000000" pitchFamily="50" charset="-128"/>
                <a:ea typeface="Noto Sans JP" panose="020B0200000000000000" pitchFamily="50" charset="-128"/>
              </a:rPr>
              <a:t>水源の</a:t>
            </a:r>
            <a:br>
              <a:rPr lang="en-US" altLang="ja-JP" sz="2000" b="1" dirty="0">
                <a:solidFill>
                  <a:srgbClr val="0DB3A3"/>
                </a:solidFill>
                <a:latin typeface="Noto Sans JP" panose="020B0200000000000000" pitchFamily="50" charset="-128"/>
                <a:ea typeface="Noto Sans JP" panose="020B0200000000000000" pitchFamily="50" charset="-128"/>
              </a:rPr>
            </a:br>
            <a:r>
              <a:rPr lang="ja-JP" altLang="en-US" sz="2000" b="1" dirty="0">
                <a:solidFill>
                  <a:srgbClr val="0DB3A3"/>
                </a:solidFill>
                <a:latin typeface="Noto Sans JP" panose="020B0200000000000000" pitchFamily="50" charset="-128"/>
                <a:ea typeface="Noto Sans JP" panose="020B0200000000000000" pitchFamily="50" charset="-128"/>
              </a:rPr>
              <a:t>調整と保存</a:t>
            </a:r>
          </a:p>
        </p:txBody>
      </p:sp>
      <p:sp>
        <p:nvSpPr>
          <p:cNvPr id="13" name="テキスト ボックス 12">
            <a:extLst>
              <a:ext uri="{FF2B5EF4-FFF2-40B4-BE49-F238E27FC236}">
                <a16:creationId xmlns:a16="http://schemas.microsoft.com/office/drawing/2014/main" id="{91599187-CD83-28E3-477C-C082997B2CA4}"/>
              </a:ext>
            </a:extLst>
          </p:cNvPr>
          <p:cNvSpPr txBox="1"/>
          <p:nvPr/>
        </p:nvSpPr>
        <p:spPr>
          <a:xfrm>
            <a:off x="8474560" y="2532325"/>
            <a:ext cx="2733127" cy="853760"/>
          </a:xfrm>
          <a:prstGeom prst="rect">
            <a:avLst/>
          </a:prstGeom>
          <a:noFill/>
        </p:spPr>
        <p:txBody>
          <a:bodyPr wrap="square">
            <a:spAutoFit/>
          </a:bodyPr>
          <a:lstStyle/>
          <a:p>
            <a:pPr>
              <a:lnSpc>
                <a:spcPct val="130000"/>
              </a:lnSpc>
              <a:buClr>
                <a:srgbClr val="3AB2CE"/>
              </a:buClr>
            </a:pPr>
            <a:r>
              <a:rPr lang="ja-JP" altLang="en-US" sz="2000" b="1" dirty="0">
                <a:solidFill>
                  <a:srgbClr val="0DB3A3"/>
                </a:solidFill>
                <a:latin typeface="Noto Sans JP" panose="020B0200000000000000" pitchFamily="50" charset="-128"/>
                <a:ea typeface="Noto Sans JP" panose="020B0200000000000000" pitchFamily="50" charset="-128"/>
              </a:rPr>
              <a:t>風景や</a:t>
            </a:r>
            <a:br>
              <a:rPr lang="en-US" altLang="ja-JP" sz="2000" b="1" dirty="0">
                <a:solidFill>
                  <a:srgbClr val="0DB3A3"/>
                </a:solidFill>
                <a:latin typeface="Noto Sans JP" panose="020B0200000000000000" pitchFamily="50" charset="-128"/>
                <a:ea typeface="Noto Sans JP" panose="020B0200000000000000" pitchFamily="50" charset="-128"/>
              </a:rPr>
            </a:br>
            <a:r>
              <a:rPr lang="ja-JP" altLang="en-US" sz="2000" b="1" dirty="0">
                <a:solidFill>
                  <a:srgbClr val="0DB3A3"/>
                </a:solidFill>
                <a:latin typeface="Noto Sans JP" panose="020B0200000000000000" pitchFamily="50" charset="-128"/>
                <a:ea typeface="Noto Sans JP" panose="020B0200000000000000" pitchFamily="50" charset="-128"/>
              </a:rPr>
              <a:t>文化的価値</a:t>
            </a:r>
          </a:p>
        </p:txBody>
      </p:sp>
      <p:sp>
        <p:nvSpPr>
          <p:cNvPr id="3" name="テキスト ボックス 2">
            <a:extLst>
              <a:ext uri="{FF2B5EF4-FFF2-40B4-BE49-F238E27FC236}">
                <a16:creationId xmlns:a16="http://schemas.microsoft.com/office/drawing/2014/main" id="{E7E9AEC1-E395-FAF8-7ED3-28B1476544DD}"/>
              </a:ext>
            </a:extLst>
          </p:cNvPr>
          <p:cNvSpPr txBox="1"/>
          <p:nvPr/>
        </p:nvSpPr>
        <p:spPr>
          <a:xfrm>
            <a:off x="10524988" y="602506"/>
            <a:ext cx="1440000" cy="276999"/>
          </a:xfrm>
          <a:prstGeom prst="roundRect">
            <a:avLst>
              <a:gd name="adj" fmla="val 0"/>
            </a:avLst>
          </a:prstGeom>
          <a:noFill/>
        </p:spPr>
        <p:txBody>
          <a:bodyPr wrap="square" rtlCol="0">
            <a:spAutoFit/>
          </a:bodyPr>
          <a:lstStyle/>
          <a:p>
            <a:pPr algn="ctr"/>
            <a:r>
              <a:rPr kumimoji="1" lang="ja-JP" altLang="en-US" sz="1200" b="1" dirty="0">
                <a:solidFill>
                  <a:schemeClr val="bg1">
                    <a:lumMod val="85000"/>
                  </a:schemeClr>
                </a:solidFill>
                <a:latin typeface="Noto Sans JP" panose="020B0200000000000000" pitchFamily="50" charset="-128"/>
                <a:ea typeface="Noto Sans JP" panose="020B0200000000000000" pitchFamily="50" charset="-128"/>
              </a:rPr>
              <a:t>今後の展望</a:t>
            </a:r>
          </a:p>
        </p:txBody>
      </p:sp>
      <p:sp>
        <p:nvSpPr>
          <p:cNvPr id="6" name="テキスト ボックス 5">
            <a:extLst>
              <a:ext uri="{FF2B5EF4-FFF2-40B4-BE49-F238E27FC236}">
                <a16:creationId xmlns:a16="http://schemas.microsoft.com/office/drawing/2014/main" id="{C39F65F7-3F8D-DE69-F274-330B588FEDC3}"/>
              </a:ext>
            </a:extLst>
          </p:cNvPr>
          <p:cNvSpPr txBox="1"/>
          <p:nvPr/>
        </p:nvSpPr>
        <p:spPr>
          <a:xfrm>
            <a:off x="9428026" y="602506"/>
            <a:ext cx="1440000" cy="276999"/>
          </a:xfrm>
          <a:prstGeom prst="roundRect">
            <a:avLst>
              <a:gd name="adj" fmla="val 0"/>
            </a:avLst>
          </a:prstGeom>
          <a:noFill/>
        </p:spPr>
        <p:txBody>
          <a:bodyPr wrap="square" rtlCol="0">
            <a:spAutoFit/>
          </a:bodyPr>
          <a:lstStyle/>
          <a:p>
            <a:pPr algn="ctr"/>
            <a:r>
              <a:rPr kumimoji="1" lang="ja-JP" altLang="en-US" sz="1200" b="1" dirty="0">
                <a:solidFill>
                  <a:schemeClr val="bg1">
                    <a:lumMod val="85000"/>
                  </a:schemeClr>
                </a:solidFill>
                <a:latin typeface="Noto Sans JP" panose="020B0200000000000000" pitchFamily="50" charset="-128"/>
                <a:ea typeface="Noto Sans JP" panose="020B0200000000000000" pitchFamily="50" charset="-128"/>
              </a:rPr>
              <a:t>取り組み紹介</a:t>
            </a:r>
          </a:p>
        </p:txBody>
      </p:sp>
      <p:sp>
        <p:nvSpPr>
          <p:cNvPr id="14" name="テキスト ボックス 13">
            <a:extLst>
              <a:ext uri="{FF2B5EF4-FFF2-40B4-BE49-F238E27FC236}">
                <a16:creationId xmlns:a16="http://schemas.microsoft.com/office/drawing/2014/main" id="{250493C3-8F01-4E71-F83F-CA7327AC1996}"/>
              </a:ext>
            </a:extLst>
          </p:cNvPr>
          <p:cNvSpPr txBox="1"/>
          <p:nvPr/>
        </p:nvSpPr>
        <p:spPr>
          <a:xfrm>
            <a:off x="8275285" y="602506"/>
            <a:ext cx="1440000" cy="276999"/>
          </a:xfrm>
          <a:prstGeom prst="roundRect">
            <a:avLst>
              <a:gd name="adj" fmla="val 0"/>
            </a:avLst>
          </a:prstGeom>
          <a:noFill/>
        </p:spPr>
        <p:txBody>
          <a:bodyPr wrap="square" rtlCol="0">
            <a:spAutoFit/>
          </a:bodyPr>
          <a:lstStyle/>
          <a:p>
            <a:pPr algn="ctr"/>
            <a:r>
              <a:rPr kumimoji="1" lang="ja-JP" altLang="en-US" sz="1200" b="1" dirty="0">
                <a:solidFill>
                  <a:srgbClr val="0DB3A3"/>
                </a:solidFill>
                <a:latin typeface="Noto Sans JP" panose="020B0200000000000000" pitchFamily="50" charset="-128"/>
                <a:ea typeface="Noto Sans JP" panose="020B0200000000000000" pitchFamily="50" charset="-128"/>
              </a:rPr>
              <a:t>水田について</a:t>
            </a:r>
          </a:p>
        </p:txBody>
      </p:sp>
      <p:cxnSp>
        <p:nvCxnSpPr>
          <p:cNvPr id="16" name="直線コネクタ 15">
            <a:extLst>
              <a:ext uri="{FF2B5EF4-FFF2-40B4-BE49-F238E27FC236}">
                <a16:creationId xmlns:a16="http://schemas.microsoft.com/office/drawing/2014/main" id="{DA7C86CD-785B-AFED-F4DB-5237E1F4E443}"/>
              </a:ext>
            </a:extLst>
          </p:cNvPr>
          <p:cNvCxnSpPr>
            <a:cxnSpLocks/>
          </p:cNvCxnSpPr>
          <p:nvPr/>
        </p:nvCxnSpPr>
        <p:spPr>
          <a:xfrm>
            <a:off x="635000" y="980440"/>
            <a:ext cx="11134913" cy="0"/>
          </a:xfrm>
          <a:prstGeom prst="line">
            <a:avLst/>
          </a:prstGeom>
          <a:ln w="19050">
            <a:solidFill>
              <a:srgbClr val="0DB3A3"/>
            </a:solidFill>
          </a:ln>
        </p:spPr>
        <p:style>
          <a:lnRef idx="1">
            <a:schemeClr val="accent1"/>
          </a:lnRef>
          <a:fillRef idx="0">
            <a:schemeClr val="accent1"/>
          </a:fillRef>
          <a:effectRef idx="0">
            <a:schemeClr val="accent1"/>
          </a:effectRef>
          <a:fontRef idx="minor">
            <a:schemeClr val="tx1"/>
          </a:fontRef>
        </p:style>
      </p:cxnSp>
      <p:sp>
        <p:nvSpPr>
          <p:cNvPr id="22" name="二等辺三角形 21">
            <a:extLst>
              <a:ext uri="{FF2B5EF4-FFF2-40B4-BE49-F238E27FC236}">
                <a16:creationId xmlns:a16="http://schemas.microsoft.com/office/drawing/2014/main" id="{44C299D9-B45F-9090-38A1-250CE593FF07}"/>
              </a:ext>
            </a:extLst>
          </p:cNvPr>
          <p:cNvSpPr/>
          <p:nvPr/>
        </p:nvSpPr>
        <p:spPr>
          <a:xfrm rot="10800000">
            <a:off x="8938135" y="456194"/>
            <a:ext cx="114300" cy="98534"/>
          </a:xfrm>
          <a:prstGeom prst="triangle">
            <a:avLst/>
          </a:prstGeom>
          <a:solidFill>
            <a:srgbClr val="0DB3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91390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B41745D-4EAC-DD2A-EBB6-9840D03A5292}"/>
              </a:ext>
            </a:extLst>
          </p:cNvPr>
          <p:cNvSpPr txBox="1"/>
          <p:nvPr/>
        </p:nvSpPr>
        <p:spPr>
          <a:xfrm>
            <a:off x="376306" y="472743"/>
            <a:ext cx="1249295" cy="374571"/>
          </a:xfrm>
          <a:prstGeom prst="roundRect">
            <a:avLst/>
          </a:prstGeom>
          <a:gradFill flip="none" rotWithShape="1">
            <a:gsLst>
              <a:gs pos="0">
                <a:srgbClr val="309030"/>
              </a:gs>
              <a:gs pos="100000">
                <a:srgbClr val="80BB80"/>
              </a:gs>
            </a:gsLst>
            <a:lin ang="0" scaled="1"/>
            <a:tileRect/>
          </a:gradFill>
        </p:spPr>
        <p:txBody>
          <a:bodyPr wrap="square" rtlCol="0">
            <a:spAutoFit/>
          </a:bodyPr>
          <a:lstStyle/>
          <a:p>
            <a:pPr algn="ctr"/>
            <a:r>
              <a:rPr lang="en-US" altLang="ja-JP" sz="1600" b="1" dirty="0">
                <a:solidFill>
                  <a:schemeClr val="bg1"/>
                </a:solidFill>
                <a:latin typeface="Montserrat" pitchFamily="2" charset="0"/>
                <a:ea typeface="Murecho" panose="020B0003020204020204" pitchFamily="50" charset="-128"/>
                <a:cs typeface="Murecho" panose="020B0003020204020204" pitchFamily="50" charset="-128"/>
              </a:rPr>
              <a:t>About Us</a:t>
            </a:r>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1763145" y="454893"/>
            <a:ext cx="3901055" cy="400110"/>
          </a:xfrm>
          <a:prstGeom prst="rect">
            <a:avLst/>
          </a:prstGeom>
          <a:noFill/>
        </p:spPr>
        <p:txBody>
          <a:bodyPr wrap="square" rtlCol="0">
            <a:spAutoFit/>
          </a:bodyPr>
          <a:lstStyle/>
          <a:p>
            <a:r>
              <a:rPr kumimoji="1" lang="ja-JP" altLang="en-US" sz="2000" b="1" dirty="0">
                <a:solidFill>
                  <a:srgbClr val="309030"/>
                </a:solidFill>
                <a:latin typeface="Murecho" panose="020B0003020204020204" pitchFamily="50" charset="-128"/>
                <a:ea typeface="Murecho" panose="020B0003020204020204" pitchFamily="50" charset="-128"/>
                <a:cs typeface="Murecho" panose="020B0003020204020204" pitchFamily="50" charset="-128"/>
              </a:rPr>
              <a:t>ミライタスのミッション</a:t>
            </a:r>
          </a:p>
        </p:txBody>
      </p:sp>
      <p:sp>
        <p:nvSpPr>
          <p:cNvPr id="2" name="直角三角形 1">
            <a:extLst>
              <a:ext uri="{FF2B5EF4-FFF2-40B4-BE49-F238E27FC236}">
                <a16:creationId xmlns:a16="http://schemas.microsoft.com/office/drawing/2014/main" id="{D715C4F3-2D37-28D0-CFC8-296F37B69E9C}"/>
              </a:ext>
            </a:extLst>
          </p:cNvPr>
          <p:cNvSpPr/>
          <p:nvPr/>
        </p:nvSpPr>
        <p:spPr>
          <a:xfrm>
            <a:off x="0" y="6223000"/>
            <a:ext cx="10471150" cy="635000"/>
          </a:xfrm>
          <a:prstGeom prst="rtTriangle">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3" name="直角三角形 2">
            <a:extLst>
              <a:ext uri="{FF2B5EF4-FFF2-40B4-BE49-F238E27FC236}">
                <a16:creationId xmlns:a16="http://schemas.microsoft.com/office/drawing/2014/main" id="{83EE7724-DCA5-3CC1-95F6-AA898040CDF8}"/>
              </a:ext>
            </a:extLst>
          </p:cNvPr>
          <p:cNvSpPr/>
          <p:nvPr/>
        </p:nvSpPr>
        <p:spPr>
          <a:xfrm flipH="1">
            <a:off x="4978400" y="5880100"/>
            <a:ext cx="7213600" cy="977900"/>
          </a:xfrm>
          <a:prstGeom prst="rtTriangle">
            <a:avLst/>
          </a:prstGeom>
          <a:solidFill>
            <a:srgbClr val="309030">
              <a:alpha val="6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19" name="テキスト ボックス 18">
            <a:extLst>
              <a:ext uri="{FF2B5EF4-FFF2-40B4-BE49-F238E27FC236}">
                <a16:creationId xmlns:a16="http://schemas.microsoft.com/office/drawing/2014/main" id="{C36000D1-BE62-53C6-E5F3-E389AABC6940}"/>
              </a:ext>
            </a:extLst>
          </p:cNvPr>
          <p:cNvSpPr txBox="1"/>
          <p:nvPr/>
        </p:nvSpPr>
        <p:spPr>
          <a:xfrm>
            <a:off x="1638300" y="2414230"/>
            <a:ext cx="5316468" cy="646331"/>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r>
              <a:rPr lang="ja-JP" altLang="en-US" sz="3600" dirty="0">
                <a:solidFill>
                  <a:srgbClr val="309030"/>
                </a:solidFill>
                <a:latin typeface="Murecho" panose="020B0003020204020204" pitchFamily="50" charset="-128"/>
                <a:ea typeface="Murecho" panose="020B0003020204020204" pitchFamily="50" charset="-128"/>
                <a:cs typeface="Murecho" panose="020B0003020204020204" pitchFamily="50" charset="-128"/>
              </a:rPr>
              <a:t>未来の喜びを増幅する、</a:t>
            </a:r>
          </a:p>
        </p:txBody>
      </p:sp>
      <p:sp>
        <p:nvSpPr>
          <p:cNvPr id="20" name="テキスト ボックス 19">
            <a:extLst>
              <a:ext uri="{FF2B5EF4-FFF2-40B4-BE49-F238E27FC236}">
                <a16:creationId xmlns:a16="http://schemas.microsoft.com/office/drawing/2014/main" id="{3D8BBB53-4730-6C71-2D82-87C299775881}"/>
              </a:ext>
            </a:extLst>
          </p:cNvPr>
          <p:cNvSpPr txBox="1"/>
          <p:nvPr/>
        </p:nvSpPr>
        <p:spPr>
          <a:xfrm>
            <a:off x="1638300" y="4303445"/>
            <a:ext cx="7778749" cy="570349"/>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nSpc>
                <a:spcPct val="150000"/>
              </a:lnSpc>
            </a:pPr>
            <a:r>
              <a:rPr lang="ja-JP" altLang="en-US" sz="1100" b="0" dirty="0">
                <a:latin typeface="Murecho" panose="020B0003020204020204" pitchFamily="50" charset="-128"/>
                <a:ea typeface="Murecho" panose="020B0003020204020204" pitchFamily="50" charset="-128"/>
                <a:cs typeface="Murecho" panose="020B0003020204020204" pitchFamily="50" charset="-128"/>
              </a:rPr>
              <a:t>我々は、新しい技術と独自のクリエイティブを組み合わせて、人々の感情に寄り添いながら未来の可能性を探求します。</a:t>
            </a:r>
            <a:br>
              <a:rPr lang="en-US" altLang="ja-JP" sz="1100" b="0" dirty="0">
                <a:latin typeface="Murecho" panose="020B0003020204020204" pitchFamily="50" charset="-128"/>
                <a:ea typeface="Murecho" panose="020B0003020204020204" pitchFamily="50" charset="-128"/>
                <a:cs typeface="Murecho" panose="020B0003020204020204" pitchFamily="50" charset="-128"/>
              </a:rPr>
            </a:br>
            <a:r>
              <a:rPr lang="ja-JP" altLang="en-US" sz="1100" b="0" dirty="0">
                <a:latin typeface="Murecho" panose="020B0003020204020204" pitchFamily="50" charset="-128"/>
                <a:ea typeface="Murecho" panose="020B0003020204020204" pitchFamily="50" charset="-128"/>
                <a:cs typeface="Murecho" panose="020B0003020204020204" pitchFamily="50" charset="-128"/>
              </a:rPr>
              <a:t>私たちのエンターテイメントは、喜びを増幅させ、生活に新しい感動をもたらすことを目指しています。</a:t>
            </a:r>
          </a:p>
        </p:txBody>
      </p:sp>
      <p:sp>
        <p:nvSpPr>
          <p:cNvPr id="21" name="テキスト ボックス 20">
            <a:extLst>
              <a:ext uri="{FF2B5EF4-FFF2-40B4-BE49-F238E27FC236}">
                <a16:creationId xmlns:a16="http://schemas.microsoft.com/office/drawing/2014/main" id="{FD556781-1D0C-8F5A-6548-A083AC5C0B43}"/>
              </a:ext>
            </a:extLst>
          </p:cNvPr>
          <p:cNvSpPr txBox="1"/>
          <p:nvPr/>
        </p:nvSpPr>
        <p:spPr>
          <a:xfrm>
            <a:off x="1638300" y="3213784"/>
            <a:ext cx="9144000" cy="646331"/>
          </a:xfrm>
          <a:prstGeom prst="rect">
            <a:avLst/>
          </a:prstGeom>
          <a:noFill/>
        </p:spPr>
        <p:txBody>
          <a:bodyPr wrap="square" rtlCol="0">
            <a:spAutoFit/>
          </a:bodyPr>
          <a:lstStyle>
            <a:defPPr>
              <a:defRPr lang="ja-JP"/>
            </a:defPPr>
            <a:lvl1pPr>
              <a:defRPr sz="3600" b="1">
                <a:latin typeface="Noto Sans JP" panose="020B0200000000000000" pitchFamily="50" charset="-128"/>
                <a:ea typeface="Noto Sans JP" panose="020B0200000000000000" pitchFamily="50" charset="-128"/>
              </a:defRPr>
            </a:lvl1pPr>
          </a:lstStyle>
          <a:p>
            <a:r>
              <a:rPr lang="ja-JP" altLang="en-US" dirty="0">
                <a:solidFill>
                  <a:srgbClr val="309030"/>
                </a:solidFill>
                <a:latin typeface="Murecho" panose="020B0003020204020204" pitchFamily="50" charset="-128"/>
                <a:ea typeface="Murecho" panose="020B0003020204020204" pitchFamily="50" charset="-128"/>
                <a:cs typeface="Murecho" panose="020B0003020204020204" pitchFamily="50" charset="-128"/>
              </a:rPr>
              <a:t>革命的なエンターテイメントを提供する。</a:t>
            </a:r>
          </a:p>
        </p:txBody>
      </p:sp>
    </p:spTree>
    <p:extLst>
      <p:ext uri="{BB962C8B-B14F-4D97-AF65-F5344CB8AC3E}">
        <p14:creationId xmlns:p14="http://schemas.microsoft.com/office/powerpoint/2010/main" val="9562360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560ADE49-7CAF-A285-09B6-E1AEC81D6C16}"/>
              </a:ext>
            </a:extLst>
          </p:cNvPr>
          <p:cNvSpPr/>
          <p:nvPr/>
        </p:nvSpPr>
        <p:spPr>
          <a:xfrm>
            <a:off x="587374" y="447040"/>
            <a:ext cx="11033125" cy="965835"/>
          </a:xfrm>
          <a:prstGeom prst="roundRect">
            <a:avLst>
              <a:gd name="adj" fmla="val 0"/>
            </a:avLst>
          </a:prstGeom>
          <a:solidFill>
            <a:schemeClr val="bg1"/>
          </a:solidFill>
          <a:ln w="19050">
            <a:solidFill>
              <a:srgbClr val="DB2D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747145" y="612393"/>
            <a:ext cx="3901055"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新製品の市場投入プロセス</a:t>
            </a:r>
          </a:p>
        </p:txBody>
      </p:sp>
      <p:sp>
        <p:nvSpPr>
          <p:cNvPr id="5" name="テキスト ボックス 4">
            <a:extLst>
              <a:ext uri="{FF2B5EF4-FFF2-40B4-BE49-F238E27FC236}">
                <a16:creationId xmlns:a16="http://schemas.microsoft.com/office/drawing/2014/main" id="{E24FC7CE-F705-CA43-1E32-FDC7EC7C0C83}"/>
              </a:ext>
            </a:extLst>
          </p:cNvPr>
          <p:cNvSpPr txBox="1"/>
          <p:nvPr/>
        </p:nvSpPr>
        <p:spPr>
          <a:xfrm>
            <a:off x="747145" y="237748"/>
            <a:ext cx="492375" cy="400110"/>
          </a:xfrm>
          <a:prstGeom prst="rect">
            <a:avLst/>
          </a:prstGeom>
          <a:solidFill>
            <a:schemeClr val="bg1"/>
          </a:solidFill>
        </p:spPr>
        <p:txBody>
          <a:bodyPr wrap="square" rtlCol="0">
            <a:spAutoFit/>
          </a:bodyPr>
          <a:lstStyle/>
          <a:p>
            <a:r>
              <a:rPr kumimoji="1" lang="en-US" altLang="ja-JP" sz="2000" b="1" dirty="0">
                <a:solidFill>
                  <a:srgbClr val="DB2D80"/>
                </a:solidFill>
                <a:latin typeface="Roboto" panose="02000000000000000000" pitchFamily="2" charset="0"/>
                <a:ea typeface="Roboto" panose="02000000000000000000" pitchFamily="2" charset="0"/>
              </a:rPr>
              <a:t>03</a:t>
            </a:r>
            <a:endParaRPr kumimoji="1" lang="ja-JP" altLang="en-US" sz="2000" b="1" dirty="0">
              <a:solidFill>
                <a:srgbClr val="DB2D80"/>
              </a:solidFill>
              <a:latin typeface="Roboto" panose="02000000000000000000" pitchFamily="2" charset="0"/>
              <a:ea typeface="Noto Sans JP" panose="020B0200000000000000" pitchFamily="50" charset="-128"/>
            </a:endParaRPr>
          </a:p>
        </p:txBody>
      </p:sp>
      <p:sp>
        <p:nvSpPr>
          <p:cNvPr id="8" name="テキスト ボックス 7">
            <a:extLst>
              <a:ext uri="{FF2B5EF4-FFF2-40B4-BE49-F238E27FC236}">
                <a16:creationId xmlns:a16="http://schemas.microsoft.com/office/drawing/2014/main" id="{9CA8B23B-7075-1087-3858-21C34FCEAAE5}"/>
              </a:ext>
            </a:extLst>
          </p:cNvPr>
          <p:cNvSpPr txBox="1"/>
          <p:nvPr/>
        </p:nvSpPr>
        <p:spPr>
          <a:xfrm>
            <a:off x="747145" y="987038"/>
            <a:ext cx="3901055" cy="276999"/>
          </a:xfrm>
          <a:prstGeom prst="rect">
            <a:avLst/>
          </a:prstGeom>
          <a:noFill/>
        </p:spPr>
        <p:txBody>
          <a:bodyPr wrap="square" rtlCol="0">
            <a:spAutoFit/>
          </a:bodyPr>
          <a:lstStyle/>
          <a:p>
            <a:r>
              <a:rPr kumimoji="1" lang="en-US" altLang="ja-JP" sz="1200" b="1" dirty="0">
                <a:solidFill>
                  <a:srgbClr val="DB2D80"/>
                </a:solidFill>
                <a:latin typeface="Noto Sans JP" panose="020B0200000000000000" pitchFamily="50" charset="-128"/>
                <a:ea typeface="Noto Sans JP" panose="020B0200000000000000" pitchFamily="50" charset="-128"/>
              </a:rPr>
              <a:t>4</a:t>
            </a:r>
            <a:r>
              <a:rPr kumimoji="1" lang="ja-JP" altLang="en-US" sz="1200" b="1" dirty="0">
                <a:solidFill>
                  <a:srgbClr val="DB2D80"/>
                </a:solidFill>
                <a:latin typeface="Noto Sans JP" panose="020B0200000000000000" pitchFamily="50" charset="-128"/>
                <a:ea typeface="Noto Sans JP" panose="020B0200000000000000" pitchFamily="50" charset="-128"/>
              </a:rPr>
              <a:t>つの基本ステップについてまず理解しましょう。</a:t>
            </a:r>
          </a:p>
        </p:txBody>
      </p:sp>
      <p:sp>
        <p:nvSpPr>
          <p:cNvPr id="3" name="矢印: 五方向 2">
            <a:extLst>
              <a:ext uri="{FF2B5EF4-FFF2-40B4-BE49-F238E27FC236}">
                <a16:creationId xmlns:a16="http://schemas.microsoft.com/office/drawing/2014/main" id="{E97C0D74-E725-83A9-49B7-07BB284B8A5E}"/>
              </a:ext>
            </a:extLst>
          </p:cNvPr>
          <p:cNvSpPr/>
          <p:nvPr/>
        </p:nvSpPr>
        <p:spPr>
          <a:xfrm>
            <a:off x="8917184" y="2099210"/>
            <a:ext cx="2687441" cy="602189"/>
          </a:xfrm>
          <a:prstGeom prst="homePlate">
            <a:avLst/>
          </a:prstGeom>
          <a:solidFill>
            <a:schemeClr val="bg1"/>
          </a:solidFill>
          <a:ln w="19050">
            <a:solidFill>
              <a:srgbClr val="DB2D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B2D80"/>
              </a:solidFill>
            </a:endParaRPr>
          </a:p>
        </p:txBody>
      </p:sp>
      <p:sp>
        <p:nvSpPr>
          <p:cNvPr id="4" name="テキスト ボックス 3">
            <a:extLst>
              <a:ext uri="{FF2B5EF4-FFF2-40B4-BE49-F238E27FC236}">
                <a16:creationId xmlns:a16="http://schemas.microsoft.com/office/drawing/2014/main" id="{C2CC26B7-3A11-9960-A7E9-987EB9D3D070}"/>
              </a:ext>
            </a:extLst>
          </p:cNvPr>
          <p:cNvSpPr txBox="1"/>
          <p:nvPr/>
        </p:nvSpPr>
        <p:spPr>
          <a:xfrm>
            <a:off x="9219503" y="2186002"/>
            <a:ext cx="2032380" cy="381386"/>
          </a:xfrm>
          <a:prstGeom prst="rect">
            <a:avLst/>
          </a:prstGeom>
          <a:noFill/>
        </p:spPr>
        <p:txBody>
          <a:bodyPr wrap="square">
            <a:spAutoFit/>
          </a:bodyPr>
          <a:lstStyle/>
          <a:p>
            <a:pPr algn="ctr">
              <a:lnSpc>
                <a:spcPct val="130000"/>
              </a:lnSpc>
            </a:pPr>
            <a:r>
              <a:rPr lang="ja-JP" altLang="en-US" sz="1600" b="1" dirty="0">
                <a:solidFill>
                  <a:srgbClr val="DB2D80"/>
                </a:solidFill>
                <a:latin typeface="Noto Sans JP" panose="020B0200000000000000" pitchFamily="50" charset="-128"/>
                <a:ea typeface="Noto Sans JP" panose="020B0200000000000000" pitchFamily="50" charset="-128"/>
              </a:rPr>
              <a:t>販売と流通</a:t>
            </a:r>
          </a:p>
        </p:txBody>
      </p:sp>
      <p:sp>
        <p:nvSpPr>
          <p:cNvPr id="6" name="テキスト ボックス 5">
            <a:extLst>
              <a:ext uri="{FF2B5EF4-FFF2-40B4-BE49-F238E27FC236}">
                <a16:creationId xmlns:a16="http://schemas.microsoft.com/office/drawing/2014/main" id="{CCBDAB93-7AF6-AB23-8BE2-40312966A177}"/>
              </a:ext>
            </a:extLst>
          </p:cNvPr>
          <p:cNvSpPr txBox="1"/>
          <p:nvPr/>
        </p:nvSpPr>
        <p:spPr>
          <a:xfrm>
            <a:off x="774701" y="2922983"/>
            <a:ext cx="2339974" cy="1320105"/>
          </a:xfrm>
          <a:prstGeom prst="rect">
            <a:avLst/>
          </a:prstGeom>
          <a:noFill/>
        </p:spPr>
        <p:txBody>
          <a:bodyPr wrap="square">
            <a:spAutoFit/>
          </a:bodyPr>
          <a:lstStyle/>
          <a:p>
            <a:pPr marL="177800" indent="-177800">
              <a:lnSpc>
                <a:spcPct val="200000"/>
              </a:lnSpc>
              <a:buClr>
                <a:srgbClr val="DB2D80"/>
              </a:buClr>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競合他社の分析</a:t>
            </a:r>
            <a:endParaRPr lang="en-US" altLang="ja-JP" sz="1400" b="1" dirty="0">
              <a:latin typeface="Noto Sans JP" panose="020B0200000000000000" pitchFamily="50" charset="-128"/>
              <a:ea typeface="Noto Sans JP" panose="020B0200000000000000" pitchFamily="50" charset="-128"/>
            </a:endParaRPr>
          </a:p>
          <a:p>
            <a:pPr marL="177800" indent="-177800">
              <a:lnSpc>
                <a:spcPct val="200000"/>
              </a:lnSpc>
              <a:buClr>
                <a:srgbClr val="DB2D80"/>
              </a:buClr>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ターゲット顧客の特定</a:t>
            </a:r>
            <a:endParaRPr lang="en-US" altLang="ja-JP" sz="1400" b="1" dirty="0">
              <a:latin typeface="Noto Sans JP" panose="020B0200000000000000" pitchFamily="50" charset="-128"/>
              <a:ea typeface="Noto Sans JP" panose="020B0200000000000000" pitchFamily="50" charset="-128"/>
            </a:endParaRPr>
          </a:p>
          <a:p>
            <a:pPr marL="177800" indent="-177800">
              <a:lnSpc>
                <a:spcPct val="200000"/>
              </a:lnSpc>
              <a:buClr>
                <a:srgbClr val="DB2D80"/>
              </a:buClr>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市場ニーズの理解</a:t>
            </a:r>
          </a:p>
        </p:txBody>
      </p:sp>
      <p:sp>
        <p:nvSpPr>
          <p:cNvPr id="9" name="テキスト ボックス 8">
            <a:extLst>
              <a:ext uri="{FF2B5EF4-FFF2-40B4-BE49-F238E27FC236}">
                <a16:creationId xmlns:a16="http://schemas.microsoft.com/office/drawing/2014/main" id="{54EBF61A-B569-691B-9028-7EE563D29AD5}"/>
              </a:ext>
            </a:extLst>
          </p:cNvPr>
          <p:cNvSpPr txBox="1"/>
          <p:nvPr/>
        </p:nvSpPr>
        <p:spPr>
          <a:xfrm>
            <a:off x="3360848" y="2922983"/>
            <a:ext cx="2255539"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77800" indent="-177800">
              <a:buClr>
                <a:srgbClr val="DB2D80"/>
              </a:buClr>
            </a:pPr>
            <a:r>
              <a:rPr lang="ja-JP" altLang="en-US" sz="1400" dirty="0">
                <a:solidFill>
                  <a:schemeClr val="tx1"/>
                </a:solidFill>
              </a:rPr>
              <a:t>プロトタイプの作成</a:t>
            </a:r>
            <a:endParaRPr lang="en-US" altLang="ja-JP" sz="1400" dirty="0">
              <a:solidFill>
                <a:schemeClr val="tx1"/>
              </a:solidFill>
            </a:endParaRPr>
          </a:p>
          <a:p>
            <a:pPr marL="177800" indent="-177800">
              <a:buClr>
                <a:srgbClr val="DB2D80"/>
              </a:buClr>
            </a:pPr>
            <a:r>
              <a:rPr lang="ja-JP" altLang="en-US" sz="1400" dirty="0">
                <a:solidFill>
                  <a:schemeClr val="tx1"/>
                </a:solidFill>
              </a:rPr>
              <a:t>反復的なテスト</a:t>
            </a:r>
            <a:endParaRPr lang="en-US" altLang="ja-JP" sz="1400" dirty="0">
              <a:solidFill>
                <a:schemeClr val="tx1"/>
              </a:solidFill>
            </a:endParaRPr>
          </a:p>
          <a:p>
            <a:pPr marL="177800" indent="-177800">
              <a:buClr>
                <a:srgbClr val="DB2D80"/>
              </a:buClr>
            </a:pPr>
            <a:r>
              <a:rPr lang="ja-JP" altLang="en-US" sz="1400" dirty="0">
                <a:solidFill>
                  <a:schemeClr val="tx1"/>
                </a:solidFill>
              </a:rPr>
              <a:t>ユーザーフィードバックの取得</a:t>
            </a:r>
          </a:p>
        </p:txBody>
      </p:sp>
      <p:sp>
        <p:nvSpPr>
          <p:cNvPr id="10" name="テキスト ボックス 9">
            <a:extLst>
              <a:ext uri="{FF2B5EF4-FFF2-40B4-BE49-F238E27FC236}">
                <a16:creationId xmlns:a16="http://schemas.microsoft.com/office/drawing/2014/main" id="{099108FD-EF0C-C3CC-2874-114773BBBB0A}"/>
              </a:ext>
            </a:extLst>
          </p:cNvPr>
          <p:cNvSpPr txBox="1"/>
          <p:nvPr/>
        </p:nvSpPr>
        <p:spPr>
          <a:xfrm>
            <a:off x="5983429" y="2922983"/>
            <a:ext cx="2836535"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77800" indent="-177800">
              <a:buClr>
                <a:srgbClr val="DB2D80"/>
              </a:buClr>
            </a:pPr>
            <a:r>
              <a:rPr lang="ja-JP" altLang="en-US" sz="1400" dirty="0">
                <a:solidFill>
                  <a:schemeClr val="tx1"/>
                </a:solidFill>
              </a:rPr>
              <a:t>ブランディング</a:t>
            </a:r>
            <a:endParaRPr lang="en-US" altLang="ja-JP" sz="1400" dirty="0">
              <a:solidFill>
                <a:schemeClr val="tx1"/>
              </a:solidFill>
            </a:endParaRPr>
          </a:p>
          <a:p>
            <a:pPr marL="177800" indent="-177800">
              <a:buClr>
                <a:srgbClr val="DB2D80"/>
              </a:buClr>
            </a:pPr>
            <a:r>
              <a:rPr lang="ja-JP" altLang="en-US" sz="1400" dirty="0">
                <a:solidFill>
                  <a:schemeClr val="tx1"/>
                </a:solidFill>
              </a:rPr>
              <a:t>広告・プロモーション戦略</a:t>
            </a:r>
            <a:endParaRPr lang="en-US" altLang="ja-JP" sz="1400" dirty="0">
              <a:solidFill>
                <a:schemeClr val="tx1"/>
              </a:solidFill>
            </a:endParaRPr>
          </a:p>
          <a:p>
            <a:pPr marL="177800" indent="-177800">
              <a:buClr>
                <a:srgbClr val="DB2D80"/>
              </a:buClr>
            </a:pPr>
            <a:r>
              <a:rPr lang="ja-JP" altLang="en-US" sz="1400" dirty="0">
                <a:solidFill>
                  <a:schemeClr val="tx1"/>
                </a:solidFill>
              </a:rPr>
              <a:t>価格設定</a:t>
            </a:r>
          </a:p>
        </p:txBody>
      </p:sp>
      <p:sp>
        <p:nvSpPr>
          <p:cNvPr id="11" name="テキスト ボックス 10">
            <a:extLst>
              <a:ext uri="{FF2B5EF4-FFF2-40B4-BE49-F238E27FC236}">
                <a16:creationId xmlns:a16="http://schemas.microsoft.com/office/drawing/2014/main" id="{26D3839F-99F8-60D8-554B-42C574AFFDD0}"/>
              </a:ext>
            </a:extLst>
          </p:cNvPr>
          <p:cNvSpPr txBox="1"/>
          <p:nvPr/>
        </p:nvSpPr>
        <p:spPr>
          <a:xfrm>
            <a:off x="9104509" y="2922983"/>
            <a:ext cx="2500116"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77800" indent="-177800">
              <a:buClr>
                <a:srgbClr val="DB2D80"/>
              </a:buClr>
            </a:pPr>
            <a:r>
              <a:rPr lang="ja-JP" altLang="en-US" sz="1400" dirty="0">
                <a:solidFill>
                  <a:schemeClr val="tx1"/>
                </a:solidFill>
              </a:rPr>
              <a:t>販売チャンネルの選定</a:t>
            </a:r>
            <a:endParaRPr lang="en-US" altLang="ja-JP" sz="1400" dirty="0">
              <a:solidFill>
                <a:schemeClr val="tx1"/>
              </a:solidFill>
            </a:endParaRPr>
          </a:p>
          <a:p>
            <a:pPr marL="177800" indent="-177800">
              <a:buClr>
                <a:srgbClr val="DB2D80"/>
              </a:buClr>
            </a:pPr>
            <a:r>
              <a:rPr lang="ja-JP" altLang="en-US" sz="1400" dirty="0">
                <a:solidFill>
                  <a:schemeClr val="tx1"/>
                </a:solidFill>
              </a:rPr>
              <a:t>ディストリビューションパートナーとの連携</a:t>
            </a:r>
            <a:endParaRPr lang="en-US" altLang="ja-JP" sz="1400" dirty="0">
              <a:solidFill>
                <a:schemeClr val="tx1"/>
              </a:solidFill>
            </a:endParaRPr>
          </a:p>
          <a:p>
            <a:pPr marL="177800" indent="-177800">
              <a:buClr>
                <a:srgbClr val="DB2D80"/>
              </a:buClr>
            </a:pPr>
            <a:r>
              <a:rPr lang="ja-JP" altLang="en-US" sz="1400" dirty="0">
                <a:solidFill>
                  <a:schemeClr val="tx1"/>
                </a:solidFill>
              </a:rPr>
              <a:t>売上分析と最適化</a:t>
            </a:r>
          </a:p>
        </p:txBody>
      </p:sp>
      <p:sp>
        <p:nvSpPr>
          <p:cNvPr id="12" name="テキスト ボックス 11">
            <a:extLst>
              <a:ext uri="{FF2B5EF4-FFF2-40B4-BE49-F238E27FC236}">
                <a16:creationId xmlns:a16="http://schemas.microsoft.com/office/drawing/2014/main" id="{A1BE2AB8-418F-1FE9-2C2A-256FC5236B16}"/>
              </a:ext>
            </a:extLst>
          </p:cNvPr>
          <p:cNvSpPr txBox="1"/>
          <p:nvPr/>
        </p:nvSpPr>
        <p:spPr>
          <a:xfrm>
            <a:off x="901606" y="5360310"/>
            <a:ext cx="10420444" cy="700705"/>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nSpc>
                <a:spcPct val="150000"/>
              </a:lnSpc>
              <a:buNone/>
            </a:pPr>
            <a:r>
              <a:rPr lang="ja-JP" altLang="en-US" b="0" dirty="0"/>
              <a:t>製品を市場に導入するには、</a:t>
            </a:r>
            <a:r>
              <a:rPr lang="en-US" altLang="ja-JP" b="0" dirty="0"/>
              <a:t>4</a:t>
            </a:r>
            <a:r>
              <a:rPr lang="ja-JP" altLang="en-US" b="0" dirty="0"/>
              <a:t>つの基本的なステップが必要です。まず市場を調査し、次に製品を開発、その後のマーケティング戦略を策定し、最後に製品を販売・流通させます。この一連のプロセスを通じて、製品は効果的に市場に展開されます。</a:t>
            </a:r>
          </a:p>
        </p:txBody>
      </p:sp>
      <p:sp>
        <p:nvSpPr>
          <p:cNvPr id="13" name="矢印: 五方向 12">
            <a:extLst>
              <a:ext uri="{FF2B5EF4-FFF2-40B4-BE49-F238E27FC236}">
                <a16:creationId xmlns:a16="http://schemas.microsoft.com/office/drawing/2014/main" id="{63906044-F7B1-CA87-CD97-77037E1C0063}"/>
              </a:ext>
            </a:extLst>
          </p:cNvPr>
          <p:cNvSpPr/>
          <p:nvPr/>
        </p:nvSpPr>
        <p:spPr>
          <a:xfrm>
            <a:off x="5787302" y="2099210"/>
            <a:ext cx="3445597" cy="602189"/>
          </a:xfrm>
          <a:prstGeom prst="homePlate">
            <a:avLst/>
          </a:prstGeom>
          <a:solidFill>
            <a:schemeClr val="bg1"/>
          </a:solidFill>
          <a:ln w="19050">
            <a:solidFill>
              <a:srgbClr val="DB2D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B2D80"/>
              </a:solidFill>
            </a:endParaRPr>
          </a:p>
        </p:txBody>
      </p:sp>
      <p:sp>
        <p:nvSpPr>
          <p:cNvPr id="14" name="テキスト ボックス 13">
            <a:extLst>
              <a:ext uri="{FF2B5EF4-FFF2-40B4-BE49-F238E27FC236}">
                <a16:creationId xmlns:a16="http://schemas.microsoft.com/office/drawing/2014/main" id="{51743F88-0445-EC78-E8B5-6F605325E5B9}"/>
              </a:ext>
            </a:extLst>
          </p:cNvPr>
          <p:cNvSpPr txBox="1"/>
          <p:nvPr/>
        </p:nvSpPr>
        <p:spPr>
          <a:xfrm>
            <a:off x="6149928" y="2201403"/>
            <a:ext cx="2836535" cy="381386"/>
          </a:xfrm>
          <a:prstGeom prst="rect">
            <a:avLst/>
          </a:prstGeom>
          <a:noFill/>
        </p:spPr>
        <p:txBody>
          <a:bodyPr wrap="square">
            <a:spAutoFit/>
          </a:bodyPr>
          <a:lstStyle/>
          <a:p>
            <a:pPr algn="ctr">
              <a:lnSpc>
                <a:spcPct val="130000"/>
              </a:lnSpc>
            </a:pPr>
            <a:r>
              <a:rPr lang="ja-JP" altLang="en-US" sz="1600" b="1" dirty="0">
                <a:solidFill>
                  <a:srgbClr val="DB2D80"/>
                </a:solidFill>
                <a:latin typeface="Noto Sans JP" panose="020B0200000000000000" pitchFamily="50" charset="-128"/>
                <a:ea typeface="Noto Sans JP" panose="020B0200000000000000" pitchFamily="50" charset="-128"/>
              </a:rPr>
              <a:t>マーケティング戦略の策定</a:t>
            </a:r>
          </a:p>
        </p:txBody>
      </p:sp>
      <p:sp>
        <p:nvSpPr>
          <p:cNvPr id="15" name="矢印: 五方向 14">
            <a:extLst>
              <a:ext uri="{FF2B5EF4-FFF2-40B4-BE49-F238E27FC236}">
                <a16:creationId xmlns:a16="http://schemas.microsoft.com/office/drawing/2014/main" id="{5736101C-9263-A455-31B8-C444752033E4}"/>
              </a:ext>
            </a:extLst>
          </p:cNvPr>
          <p:cNvSpPr/>
          <p:nvPr/>
        </p:nvSpPr>
        <p:spPr>
          <a:xfrm>
            <a:off x="3173523" y="2099210"/>
            <a:ext cx="2922477" cy="602189"/>
          </a:xfrm>
          <a:prstGeom prst="homePlate">
            <a:avLst/>
          </a:prstGeom>
          <a:solidFill>
            <a:schemeClr val="bg1"/>
          </a:solidFill>
          <a:ln w="19050">
            <a:solidFill>
              <a:srgbClr val="DB2D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B2D80"/>
              </a:solidFill>
            </a:endParaRPr>
          </a:p>
        </p:txBody>
      </p:sp>
      <p:sp>
        <p:nvSpPr>
          <p:cNvPr id="16" name="テキスト ボックス 15">
            <a:extLst>
              <a:ext uri="{FF2B5EF4-FFF2-40B4-BE49-F238E27FC236}">
                <a16:creationId xmlns:a16="http://schemas.microsoft.com/office/drawing/2014/main" id="{24B81694-5468-2696-4FE7-0E06221FB214}"/>
              </a:ext>
            </a:extLst>
          </p:cNvPr>
          <p:cNvSpPr txBox="1"/>
          <p:nvPr/>
        </p:nvSpPr>
        <p:spPr>
          <a:xfrm>
            <a:off x="3614186" y="2186002"/>
            <a:ext cx="2032380" cy="381386"/>
          </a:xfrm>
          <a:prstGeom prst="rect">
            <a:avLst/>
          </a:prstGeom>
          <a:noFill/>
        </p:spPr>
        <p:txBody>
          <a:bodyPr wrap="square">
            <a:spAutoFit/>
          </a:bodyPr>
          <a:lstStyle/>
          <a:p>
            <a:pPr algn="ctr">
              <a:lnSpc>
                <a:spcPct val="130000"/>
              </a:lnSpc>
            </a:pPr>
            <a:r>
              <a:rPr lang="ja-JP" altLang="en-US" sz="1600" b="1" dirty="0">
                <a:solidFill>
                  <a:srgbClr val="DB2D80"/>
                </a:solidFill>
                <a:latin typeface="Noto Sans JP" panose="020B0200000000000000" pitchFamily="50" charset="-128"/>
                <a:ea typeface="Noto Sans JP" panose="020B0200000000000000" pitchFamily="50" charset="-128"/>
              </a:rPr>
              <a:t>製品開発</a:t>
            </a:r>
          </a:p>
        </p:txBody>
      </p:sp>
      <p:sp>
        <p:nvSpPr>
          <p:cNvPr id="17" name="矢印: 五方向 16">
            <a:extLst>
              <a:ext uri="{FF2B5EF4-FFF2-40B4-BE49-F238E27FC236}">
                <a16:creationId xmlns:a16="http://schemas.microsoft.com/office/drawing/2014/main" id="{29A952F7-5B00-601B-9198-AE3BB2B65832}"/>
              </a:ext>
            </a:extLst>
          </p:cNvPr>
          <p:cNvSpPr/>
          <p:nvPr/>
        </p:nvSpPr>
        <p:spPr>
          <a:xfrm>
            <a:off x="587375" y="2099210"/>
            <a:ext cx="2886075" cy="602189"/>
          </a:xfrm>
          <a:prstGeom prst="homePlate">
            <a:avLst/>
          </a:prstGeom>
          <a:solidFill>
            <a:schemeClr val="bg1"/>
          </a:solidFill>
          <a:ln w="19050">
            <a:solidFill>
              <a:srgbClr val="DB2D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B2D80"/>
              </a:solidFill>
            </a:endParaRPr>
          </a:p>
        </p:txBody>
      </p:sp>
      <p:sp>
        <p:nvSpPr>
          <p:cNvPr id="18" name="テキスト ボックス 17">
            <a:extLst>
              <a:ext uri="{FF2B5EF4-FFF2-40B4-BE49-F238E27FC236}">
                <a16:creationId xmlns:a16="http://schemas.microsoft.com/office/drawing/2014/main" id="{9601FA03-3F64-A37A-F269-16C0AE7179B6}"/>
              </a:ext>
            </a:extLst>
          </p:cNvPr>
          <p:cNvSpPr txBox="1"/>
          <p:nvPr/>
        </p:nvSpPr>
        <p:spPr>
          <a:xfrm>
            <a:off x="870003" y="2186002"/>
            <a:ext cx="2032380" cy="381386"/>
          </a:xfrm>
          <a:prstGeom prst="rect">
            <a:avLst/>
          </a:prstGeom>
          <a:noFill/>
        </p:spPr>
        <p:txBody>
          <a:bodyPr wrap="square">
            <a:spAutoFit/>
          </a:bodyPr>
          <a:lstStyle/>
          <a:p>
            <a:pPr algn="ctr">
              <a:lnSpc>
                <a:spcPct val="130000"/>
              </a:lnSpc>
            </a:pPr>
            <a:r>
              <a:rPr lang="ja-JP" altLang="en-US" sz="1600" b="1" dirty="0">
                <a:solidFill>
                  <a:srgbClr val="DB2D80"/>
                </a:solidFill>
                <a:latin typeface="Noto Sans JP" panose="020B0200000000000000" pitchFamily="50" charset="-128"/>
                <a:ea typeface="Noto Sans JP" panose="020B0200000000000000" pitchFamily="50" charset="-128"/>
              </a:rPr>
              <a:t>市場リサーチ</a:t>
            </a:r>
          </a:p>
        </p:txBody>
      </p:sp>
      <p:cxnSp>
        <p:nvCxnSpPr>
          <p:cNvPr id="19" name="直線コネクタ 18">
            <a:extLst>
              <a:ext uri="{FF2B5EF4-FFF2-40B4-BE49-F238E27FC236}">
                <a16:creationId xmlns:a16="http://schemas.microsoft.com/office/drawing/2014/main" id="{51E41891-36F0-C6EE-109F-F0C1335CFA90}"/>
              </a:ext>
            </a:extLst>
          </p:cNvPr>
          <p:cNvCxnSpPr>
            <a:cxnSpLocks/>
          </p:cNvCxnSpPr>
          <p:nvPr/>
        </p:nvCxnSpPr>
        <p:spPr>
          <a:xfrm>
            <a:off x="-863600" y="6677025"/>
            <a:ext cx="13284200" cy="0"/>
          </a:xfrm>
          <a:prstGeom prst="line">
            <a:avLst/>
          </a:prstGeom>
          <a:ln w="19050">
            <a:solidFill>
              <a:srgbClr val="DB2D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73933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42557FCC-D5AA-4F3E-028E-B6C080BE18FE}"/>
              </a:ext>
            </a:extLst>
          </p:cNvPr>
          <p:cNvSpPr/>
          <p:nvPr/>
        </p:nvSpPr>
        <p:spPr>
          <a:xfrm>
            <a:off x="587375" y="3429000"/>
            <a:ext cx="4943477" cy="3095626"/>
          </a:xfrm>
          <a:custGeom>
            <a:avLst/>
            <a:gdLst>
              <a:gd name="connsiteX0" fmla="*/ 0 w 4943477"/>
              <a:gd name="connsiteY0" fmla="*/ 0 h 3095626"/>
              <a:gd name="connsiteX1" fmla="*/ 4943477 w 4943477"/>
              <a:gd name="connsiteY1" fmla="*/ 0 h 3095626"/>
              <a:gd name="connsiteX2" fmla="*/ 4943477 w 4943477"/>
              <a:gd name="connsiteY2" fmla="*/ 3095626 h 3095626"/>
              <a:gd name="connsiteX3" fmla="*/ 0 w 4943477"/>
              <a:gd name="connsiteY3" fmla="*/ 3095626 h 3095626"/>
            </a:gdLst>
            <a:ahLst/>
            <a:cxnLst>
              <a:cxn ang="0">
                <a:pos x="connsiteX0" y="connsiteY0"/>
              </a:cxn>
              <a:cxn ang="0">
                <a:pos x="connsiteX1" y="connsiteY1"/>
              </a:cxn>
              <a:cxn ang="0">
                <a:pos x="connsiteX2" y="connsiteY2"/>
              </a:cxn>
              <a:cxn ang="0">
                <a:pos x="connsiteX3" y="connsiteY3"/>
              </a:cxn>
            </a:cxnLst>
            <a:rect l="l" t="t" r="r" b="b"/>
            <a:pathLst>
              <a:path w="4943477" h="3095626">
                <a:moveTo>
                  <a:pt x="0" y="0"/>
                </a:moveTo>
                <a:lnTo>
                  <a:pt x="4943477" y="0"/>
                </a:lnTo>
                <a:lnTo>
                  <a:pt x="4943477" y="3095626"/>
                </a:lnTo>
                <a:lnTo>
                  <a:pt x="0" y="309562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cxnSp>
        <p:nvCxnSpPr>
          <p:cNvPr id="19" name="直線コネクタ 18">
            <a:extLst>
              <a:ext uri="{FF2B5EF4-FFF2-40B4-BE49-F238E27FC236}">
                <a16:creationId xmlns:a16="http://schemas.microsoft.com/office/drawing/2014/main" id="{18A10F9B-D335-2537-15E0-2A202AE1A1AC}"/>
              </a:ext>
            </a:extLst>
          </p:cNvPr>
          <p:cNvCxnSpPr>
            <a:cxnSpLocks/>
          </p:cNvCxnSpPr>
          <p:nvPr/>
        </p:nvCxnSpPr>
        <p:spPr>
          <a:xfrm>
            <a:off x="587375" y="2867293"/>
            <a:ext cx="11017250" cy="0"/>
          </a:xfrm>
          <a:prstGeom prst="line">
            <a:avLst/>
          </a:prstGeom>
          <a:ln>
            <a:solidFill>
              <a:srgbClr val="9D2346"/>
            </a:solidFill>
          </a:ln>
        </p:spPr>
        <p:style>
          <a:lnRef idx="1">
            <a:schemeClr val="accent1"/>
          </a:lnRef>
          <a:fillRef idx="0">
            <a:schemeClr val="accent1"/>
          </a:fillRef>
          <a:effectRef idx="0">
            <a:schemeClr val="accent1"/>
          </a:effectRef>
          <a:fontRef idx="minor">
            <a:schemeClr val="tx1"/>
          </a:fontRef>
        </p:style>
      </p:cxnSp>
      <p:sp>
        <p:nvSpPr>
          <p:cNvPr id="2" name="四角形: 角を丸くする 1">
            <a:extLst>
              <a:ext uri="{FF2B5EF4-FFF2-40B4-BE49-F238E27FC236}">
                <a16:creationId xmlns:a16="http://schemas.microsoft.com/office/drawing/2014/main" id="{560ADE49-7CAF-A285-09B6-E1AEC81D6C16}"/>
              </a:ext>
            </a:extLst>
          </p:cNvPr>
          <p:cNvSpPr/>
          <p:nvPr/>
        </p:nvSpPr>
        <p:spPr>
          <a:xfrm>
            <a:off x="587374" y="447040"/>
            <a:ext cx="11162665" cy="965835"/>
          </a:xfrm>
          <a:prstGeom prst="roundRect">
            <a:avLst>
              <a:gd name="adj" fmla="val 13511"/>
            </a:avLst>
          </a:prstGeom>
          <a:solidFill>
            <a:srgbClr val="9D2346"/>
          </a:solidFill>
          <a:ln>
            <a:solidFill>
              <a:srgbClr val="9D23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D2346"/>
              </a:solidFill>
            </a:endParaRPr>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1371641" y="843029"/>
            <a:ext cx="9594131" cy="400110"/>
          </a:xfrm>
          <a:prstGeom prst="rect">
            <a:avLst/>
          </a:prstGeom>
          <a:noFill/>
        </p:spPr>
        <p:txBody>
          <a:bodyPr wrap="square" rtlCol="0">
            <a:spAutoFit/>
          </a:bodyPr>
          <a:lstStyle/>
          <a:p>
            <a:pPr algn="ctr"/>
            <a:r>
              <a:rPr kumimoji="1" lang="ja-JP" altLang="en-US" sz="2000" b="1" dirty="0">
                <a:solidFill>
                  <a:schemeClr val="bg1"/>
                </a:solidFill>
                <a:latin typeface="Noto Sans JP" panose="020B0200000000000000" pitchFamily="50" charset="-128"/>
                <a:ea typeface="Noto Sans JP" panose="020B0200000000000000" pitchFamily="50" charset="-128"/>
              </a:rPr>
              <a:t>コンテナ船は国際的な荷物の輸送ニーズの高まりにより誕生した</a:t>
            </a:r>
          </a:p>
        </p:txBody>
      </p:sp>
      <p:sp>
        <p:nvSpPr>
          <p:cNvPr id="5" name="テキスト ボックス 4">
            <a:extLst>
              <a:ext uri="{FF2B5EF4-FFF2-40B4-BE49-F238E27FC236}">
                <a16:creationId xmlns:a16="http://schemas.microsoft.com/office/drawing/2014/main" id="{E24FC7CE-F705-CA43-1E32-FDC7EC7C0C83}"/>
              </a:ext>
            </a:extLst>
          </p:cNvPr>
          <p:cNvSpPr txBox="1"/>
          <p:nvPr/>
        </p:nvSpPr>
        <p:spPr>
          <a:xfrm>
            <a:off x="739826" y="569957"/>
            <a:ext cx="720000" cy="720000"/>
          </a:xfrm>
          <a:prstGeom prst="roundRect">
            <a:avLst/>
          </a:prstGeom>
          <a:solidFill>
            <a:schemeClr val="bg1"/>
          </a:solidFill>
          <a:ln>
            <a:solidFill>
              <a:srgbClr val="9D2346"/>
            </a:solidFill>
          </a:ln>
        </p:spPr>
        <p:txBody>
          <a:bodyPr wrap="square" tIns="72000" bIns="108000" rtlCol="0">
            <a:spAutoFit/>
          </a:bodyPr>
          <a:lstStyle/>
          <a:p>
            <a:pPr algn="ctr"/>
            <a:endParaRPr kumimoji="1" lang="ja-JP" altLang="en-US" sz="2400" b="1" dirty="0">
              <a:solidFill>
                <a:srgbClr val="9D2346"/>
              </a:solidFill>
              <a:latin typeface="Roboto" panose="02000000000000000000" pitchFamily="2" charset="0"/>
              <a:ea typeface="Noto Sans JP" panose="020B0200000000000000" pitchFamily="50" charset="-128"/>
            </a:endParaRPr>
          </a:p>
        </p:txBody>
      </p:sp>
      <p:sp>
        <p:nvSpPr>
          <p:cNvPr id="8" name="テキスト ボックス 7">
            <a:extLst>
              <a:ext uri="{FF2B5EF4-FFF2-40B4-BE49-F238E27FC236}">
                <a16:creationId xmlns:a16="http://schemas.microsoft.com/office/drawing/2014/main" id="{9CA8B23B-7075-1087-3858-21C34FCEAAE5}"/>
              </a:ext>
            </a:extLst>
          </p:cNvPr>
          <p:cNvSpPr txBox="1"/>
          <p:nvPr/>
        </p:nvSpPr>
        <p:spPr>
          <a:xfrm>
            <a:off x="4218179" y="607622"/>
            <a:ext cx="3901055" cy="276999"/>
          </a:xfrm>
          <a:prstGeom prst="rect">
            <a:avLst/>
          </a:prstGeom>
          <a:noFill/>
        </p:spPr>
        <p:txBody>
          <a:bodyPr wrap="square" rtlCol="0">
            <a:spAutoFit/>
          </a:bodyPr>
          <a:lstStyle/>
          <a:p>
            <a:pPr algn="ctr"/>
            <a:r>
              <a:rPr kumimoji="1" lang="ja-JP" altLang="en-US" sz="1200" b="1" dirty="0">
                <a:solidFill>
                  <a:schemeClr val="bg1"/>
                </a:solidFill>
                <a:latin typeface="Noto Sans JP" panose="020B0200000000000000" pitchFamily="50" charset="-128"/>
                <a:ea typeface="Noto Sans JP" panose="020B0200000000000000" pitchFamily="50" charset="-128"/>
              </a:rPr>
              <a:t>流通の歴史</a:t>
            </a:r>
          </a:p>
        </p:txBody>
      </p:sp>
      <p:sp>
        <p:nvSpPr>
          <p:cNvPr id="11" name="テキスト ボックス 10">
            <a:extLst>
              <a:ext uri="{FF2B5EF4-FFF2-40B4-BE49-F238E27FC236}">
                <a16:creationId xmlns:a16="http://schemas.microsoft.com/office/drawing/2014/main" id="{8737394E-9B9E-FFC1-B2FD-FCEB53D81AA5}"/>
              </a:ext>
            </a:extLst>
          </p:cNvPr>
          <p:cNvSpPr txBox="1"/>
          <p:nvPr/>
        </p:nvSpPr>
        <p:spPr>
          <a:xfrm>
            <a:off x="1041784" y="1679044"/>
            <a:ext cx="10427992" cy="613822"/>
          </a:xfrm>
          <a:prstGeom prst="rect">
            <a:avLst/>
          </a:prstGeom>
          <a:noFill/>
        </p:spPr>
        <p:txBody>
          <a:bodyPr wrap="square" rtlCol="0">
            <a:spAutoFit/>
          </a:bodyPr>
          <a:lstStyle/>
          <a:p>
            <a:pPr algn="just">
              <a:lnSpc>
                <a:spcPct val="150000"/>
              </a:lnSpc>
            </a:pPr>
            <a:r>
              <a:rPr kumimoji="1" lang="ja-JP" altLang="en-US" sz="1200" dirty="0">
                <a:latin typeface="Noto Sans JP" panose="020B0200000000000000" pitchFamily="50" charset="-128"/>
                <a:ea typeface="Noto Sans JP" panose="020B0200000000000000" pitchFamily="50" charset="-128"/>
              </a:rPr>
              <a:t>コンテナ船は、</a:t>
            </a:r>
            <a:r>
              <a:rPr kumimoji="1" lang="en-US" altLang="ja-JP" sz="1200" dirty="0">
                <a:latin typeface="Noto Sans JP" panose="020B0200000000000000" pitchFamily="50" charset="-128"/>
                <a:ea typeface="Noto Sans JP" panose="020B0200000000000000" pitchFamily="50" charset="-128"/>
              </a:rPr>
              <a:t>1950</a:t>
            </a:r>
            <a:r>
              <a:rPr kumimoji="1" lang="ja-JP" altLang="en-US" sz="1200" dirty="0">
                <a:latin typeface="Noto Sans JP" panose="020B0200000000000000" pitchFamily="50" charset="-128"/>
                <a:ea typeface="Noto Sans JP" panose="020B0200000000000000" pitchFamily="50" charset="-128"/>
              </a:rPr>
              <a:t>年代後半に登場しました。コンテナは、多くの異なる商品を</a:t>
            </a:r>
            <a:r>
              <a:rPr kumimoji="1" lang="en-US" altLang="ja-JP" sz="1200" dirty="0">
                <a:latin typeface="Noto Sans JP" panose="020B0200000000000000" pitchFamily="50" charset="-128"/>
                <a:ea typeface="Noto Sans JP" panose="020B0200000000000000" pitchFamily="50" charset="-128"/>
              </a:rPr>
              <a:t>1</a:t>
            </a:r>
            <a:r>
              <a:rPr kumimoji="1" lang="ja-JP" altLang="en-US" sz="1200" dirty="0">
                <a:latin typeface="Noto Sans JP" panose="020B0200000000000000" pitchFamily="50" charset="-128"/>
                <a:ea typeface="Noto Sans JP" panose="020B0200000000000000" pitchFamily="50" charset="-128"/>
              </a:rPr>
              <a:t>つの大きなボックスに詰めることで、効率的な輸送を実現するためのものでした。この新しい輸送方法は、積み荷の取り扱い時間を大幅に短縮し、作業の効率化とコスト削減を実現しました。</a:t>
            </a:r>
          </a:p>
        </p:txBody>
      </p:sp>
      <p:sp>
        <p:nvSpPr>
          <p:cNvPr id="12" name="テキスト ボックス 11">
            <a:extLst>
              <a:ext uri="{FF2B5EF4-FFF2-40B4-BE49-F238E27FC236}">
                <a16:creationId xmlns:a16="http://schemas.microsoft.com/office/drawing/2014/main" id="{53445B0C-94B4-F42C-C7A9-E7EB1A4F18FF}"/>
              </a:ext>
            </a:extLst>
          </p:cNvPr>
          <p:cNvSpPr txBox="1"/>
          <p:nvPr/>
        </p:nvSpPr>
        <p:spPr>
          <a:xfrm>
            <a:off x="7252247" y="3736927"/>
            <a:ext cx="4217529" cy="2506648"/>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just">
              <a:spcBef>
                <a:spcPts val="600"/>
              </a:spcBef>
            </a:pPr>
            <a:r>
              <a:rPr lang="ja-JP" altLang="en-US" dirty="0"/>
              <a:t>コンテナによって、荷物の損傷が少なく、荷積み・荷降ろしの時間も短縮される。</a:t>
            </a:r>
            <a:endParaRPr lang="en-US" altLang="ja-JP" dirty="0"/>
          </a:p>
          <a:p>
            <a:pPr algn="just">
              <a:spcBef>
                <a:spcPts val="600"/>
              </a:spcBef>
            </a:pPr>
            <a:r>
              <a:rPr lang="ja-JP" altLang="en-US" dirty="0"/>
              <a:t>世界中で共通のサイズや規格が使われるため、異なる輸送手段間での移動がスムーズになる。</a:t>
            </a:r>
            <a:endParaRPr lang="en-US" altLang="ja-JP" dirty="0"/>
          </a:p>
          <a:p>
            <a:pPr algn="just">
              <a:spcBef>
                <a:spcPts val="600"/>
              </a:spcBef>
            </a:pPr>
            <a:r>
              <a:rPr lang="ja-JP" altLang="en-US" dirty="0"/>
              <a:t>労働コストや時間の削減、損失や破損のリスクの低減により、輸送コスト全体が削減される。</a:t>
            </a:r>
            <a:endParaRPr lang="en-US" altLang="ja-JP" dirty="0"/>
          </a:p>
          <a:p>
            <a:pPr algn="just">
              <a:spcBef>
                <a:spcPts val="600"/>
              </a:spcBef>
            </a:pPr>
            <a:r>
              <a:rPr lang="en-US" altLang="ja-JP" dirty="0"/>
              <a:t>1</a:t>
            </a:r>
            <a:r>
              <a:rPr lang="ja-JP" altLang="en-US" dirty="0"/>
              <a:t>つのコンテナに異なる商品を混載できるため、多種多様な商品の国際輸送が容易になる。</a:t>
            </a:r>
          </a:p>
        </p:txBody>
      </p:sp>
      <p:sp>
        <p:nvSpPr>
          <p:cNvPr id="13" name="テキスト ボックス 12">
            <a:extLst>
              <a:ext uri="{FF2B5EF4-FFF2-40B4-BE49-F238E27FC236}">
                <a16:creationId xmlns:a16="http://schemas.microsoft.com/office/drawing/2014/main" id="{11D0C692-326E-D386-F5AE-F2203C63212E}"/>
              </a:ext>
            </a:extLst>
          </p:cNvPr>
          <p:cNvSpPr txBox="1"/>
          <p:nvPr/>
        </p:nvSpPr>
        <p:spPr>
          <a:xfrm>
            <a:off x="4222750" y="2613513"/>
            <a:ext cx="3746500" cy="507561"/>
          </a:xfrm>
          <a:prstGeom prst="roundRect">
            <a:avLst/>
          </a:prstGeom>
          <a:solidFill>
            <a:schemeClr val="bg1"/>
          </a:solidFill>
          <a:ln>
            <a:solidFill>
              <a:srgbClr val="9D2346"/>
            </a:solidFill>
          </a:ln>
        </p:spPr>
        <p:txBody>
          <a:bodyPr wrap="square" tIns="72000" bIns="108000" rtlCol="0">
            <a:spAutoFit/>
          </a:bodyPr>
          <a:lstStyle>
            <a:defPPr>
              <a:defRPr lang="ja-JP"/>
            </a:defPPr>
            <a:lvl1pPr algn="ctr">
              <a:defRPr sz="2000" b="1">
                <a:solidFill>
                  <a:srgbClr val="9D2346"/>
                </a:solidFill>
                <a:latin typeface="Noto Sans JP" panose="020B0200000000000000" pitchFamily="50" charset="-128"/>
                <a:ea typeface="Noto Sans JP" panose="020B0200000000000000" pitchFamily="50" charset="-128"/>
              </a:defRPr>
            </a:lvl1pPr>
          </a:lstStyle>
          <a:p>
            <a:r>
              <a:rPr lang="ja-JP" altLang="en-US" sz="1800" dirty="0"/>
              <a:t>コンテナ船の普及</a:t>
            </a:r>
            <a:r>
              <a:rPr lang="ja-JP" altLang="en-US" sz="1800"/>
              <a:t>の理由</a:t>
            </a:r>
            <a:endParaRPr lang="en-US" altLang="ja-JP" sz="1800" dirty="0"/>
          </a:p>
        </p:txBody>
      </p:sp>
      <p:sp>
        <p:nvSpPr>
          <p:cNvPr id="14" name="テキスト ボックス 13">
            <a:extLst>
              <a:ext uri="{FF2B5EF4-FFF2-40B4-BE49-F238E27FC236}">
                <a16:creationId xmlns:a16="http://schemas.microsoft.com/office/drawing/2014/main" id="{BBC76A93-CA80-6BBE-EAD1-DC88D57F9A6C}"/>
              </a:ext>
            </a:extLst>
          </p:cNvPr>
          <p:cNvSpPr txBox="1"/>
          <p:nvPr/>
        </p:nvSpPr>
        <p:spPr>
          <a:xfrm>
            <a:off x="6096000" y="3736927"/>
            <a:ext cx="1035050" cy="2229649"/>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spcAft>
                <a:spcPts val="600"/>
              </a:spcAft>
            </a:pPr>
            <a:r>
              <a:rPr lang="ja-JP" altLang="en-US" b="1" dirty="0">
                <a:solidFill>
                  <a:srgbClr val="9D2346"/>
                </a:solidFill>
              </a:rPr>
              <a:t>効率　</a:t>
            </a:r>
            <a:br>
              <a:rPr lang="en-US" altLang="ja-JP" b="1" dirty="0">
                <a:solidFill>
                  <a:srgbClr val="9D2346"/>
                </a:solidFill>
              </a:rPr>
            </a:br>
            <a:endParaRPr lang="ja-JP" altLang="en-US" b="1" dirty="0">
              <a:solidFill>
                <a:srgbClr val="9D2346"/>
              </a:solidFill>
            </a:endParaRPr>
          </a:p>
          <a:p>
            <a:pPr>
              <a:spcAft>
                <a:spcPts val="600"/>
              </a:spcAft>
            </a:pPr>
            <a:r>
              <a:rPr lang="ja-JP" altLang="en-US" b="1" dirty="0">
                <a:solidFill>
                  <a:srgbClr val="9D2346"/>
                </a:solidFill>
              </a:rPr>
              <a:t>標準化　</a:t>
            </a:r>
            <a:br>
              <a:rPr lang="en-US" altLang="ja-JP" b="1" dirty="0">
                <a:solidFill>
                  <a:srgbClr val="9D2346"/>
                </a:solidFill>
              </a:rPr>
            </a:br>
            <a:endParaRPr lang="en-US" altLang="ja-JP" b="1" dirty="0">
              <a:solidFill>
                <a:srgbClr val="9D2346"/>
              </a:solidFill>
            </a:endParaRPr>
          </a:p>
          <a:p>
            <a:pPr>
              <a:spcAft>
                <a:spcPts val="600"/>
              </a:spcAft>
            </a:pPr>
            <a:r>
              <a:rPr lang="ja-JP" altLang="en-US" b="1" dirty="0">
                <a:solidFill>
                  <a:srgbClr val="9D2346"/>
                </a:solidFill>
              </a:rPr>
              <a:t>コスト削減</a:t>
            </a:r>
            <a:br>
              <a:rPr lang="en-US" altLang="ja-JP" b="1" dirty="0">
                <a:solidFill>
                  <a:srgbClr val="9D2346"/>
                </a:solidFill>
              </a:rPr>
            </a:br>
            <a:endParaRPr lang="en-US" altLang="ja-JP" b="1" dirty="0">
              <a:solidFill>
                <a:srgbClr val="9D2346"/>
              </a:solidFill>
            </a:endParaRPr>
          </a:p>
          <a:p>
            <a:pPr>
              <a:spcAft>
                <a:spcPts val="600"/>
              </a:spcAft>
            </a:pPr>
            <a:r>
              <a:rPr lang="ja-JP" altLang="en-US" b="1" dirty="0">
                <a:solidFill>
                  <a:srgbClr val="9D2346"/>
                </a:solidFill>
              </a:rPr>
              <a:t>多様性</a:t>
            </a:r>
          </a:p>
        </p:txBody>
      </p:sp>
      <p:sp>
        <p:nvSpPr>
          <p:cNvPr id="4" name="テキスト ボックス 3">
            <a:extLst>
              <a:ext uri="{FF2B5EF4-FFF2-40B4-BE49-F238E27FC236}">
                <a16:creationId xmlns:a16="http://schemas.microsoft.com/office/drawing/2014/main" id="{F6F4318A-E45E-01E5-F7E3-CABBA8E8A9F9}"/>
              </a:ext>
            </a:extLst>
          </p:cNvPr>
          <p:cNvSpPr txBox="1"/>
          <p:nvPr/>
        </p:nvSpPr>
        <p:spPr>
          <a:xfrm>
            <a:off x="795133" y="680694"/>
            <a:ext cx="609386" cy="523220"/>
          </a:xfrm>
          <a:prstGeom prst="rect">
            <a:avLst/>
          </a:prstGeom>
          <a:noFill/>
        </p:spPr>
        <p:txBody>
          <a:bodyPr wrap="square">
            <a:spAutoFit/>
          </a:bodyPr>
          <a:lstStyle/>
          <a:p>
            <a:pPr algn="ctr"/>
            <a:r>
              <a:rPr kumimoji="1" lang="en-US" altLang="ja-JP" sz="2800" b="1" dirty="0">
                <a:solidFill>
                  <a:srgbClr val="9D2346"/>
                </a:solidFill>
                <a:latin typeface="Roboto" panose="02000000000000000000" pitchFamily="2" charset="0"/>
                <a:ea typeface="Roboto" panose="02000000000000000000" pitchFamily="2" charset="0"/>
              </a:rPr>
              <a:t>#2</a:t>
            </a:r>
            <a:endParaRPr kumimoji="1" lang="ja-JP" altLang="en-US" sz="2800" b="1" dirty="0">
              <a:solidFill>
                <a:srgbClr val="9D2346"/>
              </a:solidFill>
              <a:latin typeface="Roboto" panose="02000000000000000000" pitchFamily="2" charset="0"/>
              <a:ea typeface="Noto Sans JP" panose="020B0200000000000000" pitchFamily="50" charset="-128"/>
            </a:endParaRPr>
          </a:p>
        </p:txBody>
      </p:sp>
    </p:spTree>
    <p:extLst>
      <p:ext uri="{BB962C8B-B14F-4D97-AF65-F5344CB8AC3E}">
        <p14:creationId xmlns:p14="http://schemas.microsoft.com/office/powerpoint/2010/main" val="329002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9E08F57-9D53-2E6F-4105-CC0971B615F1}"/>
              </a:ext>
            </a:extLst>
          </p:cNvPr>
          <p:cNvSpPr txBox="1"/>
          <p:nvPr/>
        </p:nvSpPr>
        <p:spPr>
          <a:xfrm>
            <a:off x="1162977" y="5451768"/>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株式会社エクス総研</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3524621" y="5149196"/>
            <a:ext cx="6096000" cy="707886"/>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4000" dirty="0"/>
              <a:t>畑中 真也</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1193799" y="5142401"/>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rgbClr val="92C81A"/>
                </a:solidFill>
              </a:rPr>
              <a:t>2024.4.23</a:t>
            </a:r>
            <a:endParaRPr lang="ja-JP" altLang="en-US" sz="1800" dirty="0">
              <a:solidFill>
                <a:srgbClr val="92C81A"/>
              </a:solidFill>
            </a:endParaRPr>
          </a:p>
        </p:txBody>
      </p:sp>
      <p:sp>
        <p:nvSpPr>
          <p:cNvPr id="2" name="正方形/長方形 1">
            <a:extLst>
              <a:ext uri="{FF2B5EF4-FFF2-40B4-BE49-F238E27FC236}">
                <a16:creationId xmlns:a16="http://schemas.microsoft.com/office/drawing/2014/main" id="{32FF582C-9D25-1CC3-D100-FEB5288F80D5}"/>
              </a:ext>
            </a:extLst>
          </p:cNvPr>
          <p:cNvSpPr/>
          <p:nvPr/>
        </p:nvSpPr>
        <p:spPr>
          <a:xfrm>
            <a:off x="453472" y="435459"/>
            <a:ext cx="421241" cy="421241"/>
          </a:xfrm>
          <a:prstGeom prst="rect">
            <a:avLst/>
          </a:prstGeom>
          <a:solidFill>
            <a:srgbClr val="92C8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75CDC6E6-56AA-0CD2-2ECA-38DAEFEE913D}"/>
              </a:ext>
            </a:extLst>
          </p:cNvPr>
          <p:cNvSpPr/>
          <p:nvPr/>
        </p:nvSpPr>
        <p:spPr>
          <a:xfrm>
            <a:off x="644726" y="637435"/>
            <a:ext cx="646331" cy="646331"/>
          </a:xfrm>
          <a:prstGeom prst="rect">
            <a:avLst/>
          </a:prstGeom>
          <a:solidFill>
            <a:srgbClr val="92C81A">
              <a:alpha val="5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BA54B42-C62B-989B-35F0-025DA4267B67}"/>
              </a:ext>
            </a:extLst>
          </p:cNvPr>
          <p:cNvSpPr/>
          <p:nvPr/>
        </p:nvSpPr>
        <p:spPr>
          <a:xfrm rot="16200000">
            <a:off x="9800070" y="5699106"/>
            <a:ext cx="790594" cy="790594"/>
          </a:xfrm>
          <a:prstGeom prst="rect">
            <a:avLst/>
          </a:prstGeom>
          <a:solidFill>
            <a:srgbClr val="92C8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E38432E-F5A0-9E9D-603B-F9CCE55C21C5}"/>
              </a:ext>
            </a:extLst>
          </p:cNvPr>
          <p:cNvSpPr/>
          <p:nvPr/>
        </p:nvSpPr>
        <p:spPr>
          <a:xfrm rot="16200000">
            <a:off x="10179143" y="4917702"/>
            <a:ext cx="1213048" cy="1213048"/>
          </a:xfrm>
          <a:prstGeom prst="rect">
            <a:avLst/>
          </a:prstGeom>
          <a:solidFill>
            <a:srgbClr val="92C81A">
              <a:alpha val="5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D78257D-E7BD-8632-7781-B659D2692308}"/>
              </a:ext>
            </a:extLst>
          </p:cNvPr>
          <p:cNvSpPr/>
          <p:nvPr/>
        </p:nvSpPr>
        <p:spPr>
          <a:xfrm rot="16200000">
            <a:off x="11175694" y="5375390"/>
            <a:ext cx="521060" cy="521060"/>
          </a:xfrm>
          <a:prstGeom prst="rect">
            <a:avLst/>
          </a:prstGeom>
          <a:solidFill>
            <a:srgbClr val="92C81A">
              <a:alpha val="5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B949BB4-730C-8F80-77FD-92311502B982}"/>
              </a:ext>
            </a:extLst>
          </p:cNvPr>
          <p:cNvSpPr txBox="1"/>
          <p:nvPr/>
        </p:nvSpPr>
        <p:spPr>
          <a:xfrm>
            <a:off x="1151510" y="1887253"/>
            <a:ext cx="9277690" cy="646331"/>
          </a:xfrm>
          <a:prstGeom prst="rect">
            <a:avLst/>
          </a:prstGeom>
          <a:noFill/>
        </p:spPr>
        <p:txBody>
          <a:bodyPr wrap="square" rtlCol="0">
            <a:spAutoFit/>
          </a:bodyPr>
          <a:lstStyle/>
          <a:p>
            <a:r>
              <a:rPr kumimoji="1" lang="ja-JP" altLang="en-US" sz="3600" b="1" dirty="0">
                <a:latin typeface="Roboto" panose="02000000000000000000" pitchFamily="2" charset="0"/>
                <a:ea typeface="Noto Sans JP" panose="020B0200000000000000" pitchFamily="50" charset="-128"/>
              </a:rPr>
              <a:t>都市伝説と地域コミュニティの</a:t>
            </a:r>
            <a:endParaRPr kumimoji="1" lang="zh-TW" altLang="en-US" sz="3600" b="1" dirty="0">
              <a:latin typeface="Roboto" panose="02000000000000000000" pitchFamily="2" charset="0"/>
              <a:ea typeface="Noto Sans JP" panose="020B0200000000000000" pitchFamily="50" charset="-128"/>
            </a:endParaRPr>
          </a:p>
        </p:txBody>
      </p:sp>
      <p:sp>
        <p:nvSpPr>
          <p:cNvPr id="13" name="テキスト ボックス 12">
            <a:extLst>
              <a:ext uri="{FF2B5EF4-FFF2-40B4-BE49-F238E27FC236}">
                <a16:creationId xmlns:a16="http://schemas.microsoft.com/office/drawing/2014/main" id="{CB351EF7-29E3-CDBF-B66C-15DEC95770BF}"/>
              </a:ext>
            </a:extLst>
          </p:cNvPr>
          <p:cNvSpPr txBox="1"/>
          <p:nvPr/>
        </p:nvSpPr>
        <p:spPr>
          <a:xfrm>
            <a:off x="1162977" y="2638081"/>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3600" dirty="0"/>
              <a:t>アイデンティティ形成</a:t>
            </a:r>
          </a:p>
        </p:txBody>
      </p:sp>
      <p:cxnSp>
        <p:nvCxnSpPr>
          <p:cNvPr id="15" name="直線コネクタ 14">
            <a:extLst>
              <a:ext uri="{FF2B5EF4-FFF2-40B4-BE49-F238E27FC236}">
                <a16:creationId xmlns:a16="http://schemas.microsoft.com/office/drawing/2014/main" id="{E701121C-E76B-CA80-8DDB-A3DC4F34BB6B}"/>
              </a:ext>
            </a:extLst>
          </p:cNvPr>
          <p:cNvCxnSpPr/>
          <p:nvPr/>
        </p:nvCxnSpPr>
        <p:spPr>
          <a:xfrm>
            <a:off x="1270000" y="2508184"/>
            <a:ext cx="6337300" cy="0"/>
          </a:xfrm>
          <a:prstGeom prst="line">
            <a:avLst/>
          </a:prstGeom>
          <a:ln w="25400">
            <a:solidFill>
              <a:srgbClr val="92C81A"/>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73D84D-AB7E-9FB1-AA79-D95974192BDE}"/>
              </a:ext>
            </a:extLst>
          </p:cNvPr>
          <p:cNvCxnSpPr>
            <a:cxnSpLocks/>
          </p:cNvCxnSpPr>
          <p:nvPr/>
        </p:nvCxnSpPr>
        <p:spPr>
          <a:xfrm>
            <a:off x="1270000" y="3289234"/>
            <a:ext cx="4572000" cy="0"/>
          </a:xfrm>
          <a:prstGeom prst="line">
            <a:avLst/>
          </a:prstGeom>
          <a:ln w="25400">
            <a:solidFill>
              <a:srgbClr val="92C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12614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正方形/長方形 69">
            <a:extLst>
              <a:ext uri="{FF2B5EF4-FFF2-40B4-BE49-F238E27FC236}">
                <a16:creationId xmlns:a16="http://schemas.microsoft.com/office/drawing/2014/main" id="{A8BB4893-DDAD-D07D-9435-CFC117535E68}"/>
              </a:ext>
            </a:extLst>
          </p:cNvPr>
          <p:cNvSpPr/>
          <p:nvPr/>
        </p:nvSpPr>
        <p:spPr>
          <a:xfrm>
            <a:off x="5372100" y="1739903"/>
            <a:ext cx="6592887" cy="4784722"/>
          </a:xfrm>
          <a:prstGeom prst="rect">
            <a:avLst/>
          </a:prstGeom>
          <a:solidFill>
            <a:srgbClr val="4E5672">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boto" panose="02000000000000000000" pitchFamily="2" charset="0"/>
            </a:endParaRPr>
          </a:p>
        </p:txBody>
      </p:sp>
      <p:sp>
        <p:nvSpPr>
          <p:cNvPr id="2" name="正方形/長方形 1">
            <a:extLst>
              <a:ext uri="{FF2B5EF4-FFF2-40B4-BE49-F238E27FC236}">
                <a16:creationId xmlns:a16="http://schemas.microsoft.com/office/drawing/2014/main" id="{1022CE3D-B553-C612-BDB0-26EB75D9234C}"/>
              </a:ext>
            </a:extLst>
          </p:cNvPr>
          <p:cNvSpPr/>
          <p:nvPr/>
        </p:nvSpPr>
        <p:spPr>
          <a:xfrm>
            <a:off x="0" y="0"/>
            <a:ext cx="12191996" cy="233680"/>
          </a:xfrm>
          <a:prstGeom prst="rect">
            <a:avLst/>
          </a:prstGeom>
          <a:solidFill>
            <a:srgbClr val="4E567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EEB03B0-A8F9-98D0-BC25-F6607FC48CCF}"/>
              </a:ext>
            </a:extLst>
          </p:cNvPr>
          <p:cNvSpPr txBox="1"/>
          <p:nvPr/>
        </p:nvSpPr>
        <p:spPr>
          <a:xfrm>
            <a:off x="5471353" y="517660"/>
            <a:ext cx="1249295" cy="374571"/>
          </a:xfrm>
          <a:prstGeom prst="roundRect">
            <a:avLst/>
          </a:prstGeom>
          <a:solidFill>
            <a:srgbClr val="4E5672"/>
          </a:solidFill>
        </p:spPr>
        <p:txBody>
          <a:bodyPr wrap="square" rtlCol="0">
            <a:spAutoFit/>
          </a:bodyPr>
          <a:lstStyle/>
          <a:p>
            <a:pPr algn="ctr"/>
            <a:r>
              <a:rPr lang="ja-JP" altLang="en-US" sz="1600" b="1" dirty="0">
                <a:solidFill>
                  <a:schemeClr val="bg1"/>
                </a:solidFill>
                <a:latin typeface="Noto Sans JP" panose="020B0200000000000000" pitchFamily="50" charset="-128"/>
                <a:ea typeface="Noto Sans JP" panose="020B0200000000000000" pitchFamily="50" charset="-128"/>
              </a:rPr>
              <a:t>成長戦略</a:t>
            </a:r>
            <a:endParaRPr kumimoji="1" lang="ja-JP" altLang="en-US" sz="1600" b="1" dirty="0">
              <a:solidFill>
                <a:schemeClr val="bg1"/>
              </a:solidFill>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63E96DF7-77F1-1DE2-25BD-DFAD31BD6803}"/>
              </a:ext>
            </a:extLst>
          </p:cNvPr>
          <p:cNvSpPr txBox="1"/>
          <p:nvPr/>
        </p:nvSpPr>
        <p:spPr>
          <a:xfrm>
            <a:off x="5707091" y="1967524"/>
            <a:ext cx="6096000" cy="338554"/>
          </a:xfrm>
          <a:prstGeom prst="rect">
            <a:avLst/>
          </a:prstGeom>
          <a:noFill/>
        </p:spPr>
        <p:txBody>
          <a:bodyPr wrap="square">
            <a:spAutoFit/>
          </a:bodyPr>
          <a:lstStyle/>
          <a:p>
            <a:pPr>
              <a:buClr>
                <a:srgbClr val="6A1BA5"/>
              </a:buClr>
            </a:pPr>
            <a:r>
              <a:rPr lang="ja-JP" altLang="en-US" sz="1600" b="1" dirty="0">
                <a:solidFill>
                  <a:srgbClr val="4E5672"/>
                </a:solidFill>
                <a:latin typeface="Noto Sans JP" panose="020B0200000000000000" pitchFamily="50" charset="-128"/>
                <a:ea typeface="Noto Sans JP" panose="020B0200000000000000" pitchFamily="50" charset="-128"/>
              </a:rPr>
              <a:t>新製品の投入</a:t>
            </a:r>
          </a:p>
        </p:txBody>
      </p:sp>
      <p:sp>
        <p:nvSpPr>
          <p:cNvPr id="28" name="テキスト ボックス 27">
            <a:extLst>
              <a:ext uri="{FF2B5EF4-FFF2-40B4-BE49-F238E27FC236}">
                <a16:creationId xmlns:a16="http://schemas.microsoft.com/office/drawing/2014/main" id="{3A927411-DF53-25D8-7ED2-897ECDAAA58F}"/>
              </a:ext>
            </a:extLst>
          </p:cNvPr>
          <p:cNvSpPr txBox="1"/>
          <p:nvPr/>
        </p:nvSpPr>
        <p:spPr>
          <a:xfrm>
            <a:off x="5717857" y="2355669"/>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1</a:t>
            </a:r>
            <a:r>
              <a:rPr lang="ja-JP" altLang="en-US" sz="1400" dirty="0">
                <a:latin typeface="Noto Sans JP" panose="020B0200000000000000" pitchFamily="50" charset="-128"/>
                <a:ea typeface="Noto Sans JP" panose="020B0200000000000000" pitchFamily="50" charset="-128"/>
              </a:rPr>
              <a:t>四半期に新製品「</a:t>
            </a:r>
            <a:r>
              <a:rPr lang="en-US" altLang="ja-JP" sz="1400" b="1" dirty="0" err="1">
                <a:latin typeface="Noto Sans JP" panose="020B0200000000000000" pitchFamily="50" charset="-128"/>
                <a:ea typeface="Noto Sans JP" panose="020B0200000000000000" pitchFamily="50" charset="-128"/>
              </a:rPr>
              <a:t>Takuetsu</a:t>
            </a:r>
            <a:r>
              <a:rPr lang="en-US" altLang="ja-JP" sz="1400" b="1" dirty="0">
                <a:latin typeface="Noto Sans JP" panose="020B0200000000000000" pitchFamily="50" charset="-128"/>
                <a:ea typeface="Noto Sans JP" panose="020B0200000000000000" pitchFamily="50" charset="-128"/>
              </a:rPr>
              <a:t> X</a:t>
            </a:r>
            <a:r>
              <a:rPr lang="ja-JP" altLang="en-US" sz="1400" dirty="0">
                <a:latin typeface="Noto Sans JP" panose="020B0200000000000000" pitchFamily="50" charset="-128"/>
                <a:ea typeface="Noto Sans JP" panose="020B0200000000000000" pitchFamily="50" charset="-128"/>
              </a:rPr>
              <a:t>」のリリースを予定しています。</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この製品の投入により、売上の</a:t>
            </a:r>
            <a:r>
              <a:rPr lang="en-US" altLang="ja-JP" sz="1400" dirty="0">
                <a:latin typeface="Noto Sans JP" panose="020B0200000000000000" pitchFamily="50" charset="-128"/>
                <a:ea typeface="Noto Sans JP" panose="020B0200000000000000" pitchFamily="50" charset="-128"/>
              </a:rPr>
              <a:t>15%</a:t>
            </a:r>
            <a:r>
              <a:rPr lang="ja-JP" altLang="en-US" sz="1400" dirty="0">
                <a:latin typeface="Noto Sans JP" panose="020B0200000000000000" pitchFamily="50" charset="-128"/>
                <a:ea typeface="Noto Sans JP" panose="020B0200000000000000" pitchFamily="50" charset="-128"/>
              </a:rPr>
              <a:t>の増加を見込んでいます。</a:t>
            </a:r>
          </a:p>
        </p:txBody>
      </p:sp>
      <p:sp>
        <p:nvSpPr>
          <p:cNvPr id="29" name="テキスト ボックス 28">
            <a:extLst>
              <a:ext uri="{FF2B5EF4-FFF2-40B4-BE49-F238E27FC236}">
                <a16:creationId xmlns:a16="http://schemas.microsoft.com/office/drawing/2014/main" id="{6239BB52-CC77-4108-6AAB-163E5019B89F}"/>
              </a:ext>
            </a:extLst>
          </p:cNvPr>
          <p:cNvSpPr txBox="1"/>
          <p:nvPr/>
        </p:nvSpPr>
        <p:spPr>
          <a:xfrm>
            <a:off x="5707091" y="3568656"/>
            <a:ext cx="6096000" cy="338554"/>
          </a:xfrm>
          <a:prstGeom prst="rect">
            <a:avLst/>
          </a:prstGeom>
          <a:noFill/>
        </p:spPr>
        <p:txBody>
          <a:bodyPr wrap="square">
            <a:spAutoFit/>
          </a:bodyPr>
          <a:lstStyle/>
          <a:p>
            <a:pPr>
              <a:buClr>
                <a:srgbClr val="6A1BA5"/>
              </a:buClr>
            </a:pPr>
            <a:r>
              <a:rPr lang="ja-JP" altLang="en-US" sz="1600" b="1" dirty="0">
                <a:solidFill>
                  <a:srgbClr val="4E5672"/>
                </a:solidFill>
                <a:latin typeface="Noto Sans JP" panose="020B0200000000000000" pitchFamily="50" charset="-128"/>
                <a:ea typeface="Noto Sans JP" panose="020B0200000000000000" pitchFamily="50" charset="-128"/>
              </a:rPr>
              <a:t>海外市場への進出</a:t>
            </a:r>
          </a:p>
        </p:txBody>
      </p:sp>
      <p:sp>
        <p:nvSpPr>
          <p:cNvPr id="30" name="テキスト ボックス 29">
            <a:extLst>
              <a:ext uri="{FF2B5EF4-FFF2-40B4-BE49-F238E27FC236}">
                <a16:creationId xmlns:a16="http://schemas.microsoft.com/office/drawing/2014/main" id="{0E3A1A32-C451-F2FC-3B24-A63B98996382}"/>
              </a:ext>
            </a:extLst>
          </p:cNvPr>
          <p:cNvSpPr txBox="1"/>
          <p:nvPr/>
        </p:nvSpPr>
        <p:spPr>
          <a:xfrm>
            <a:off x="5717857" y="3956801"/>
            <a:ext cx="5956301"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2</a:t>
            </a:r>
            <a:r>
              <a:rPr lang="ja-JP" altLang="en-US" sz="1400" dirty="0">
                <a:latin typeface="Noto Sans JP" panose="020B0200000000000000" pitchFamily="50" charset="-128"/>
                <a:ea typeface="Noto Sans JP" panose="020B0200000000000000" pitchFamily="50" charset="-128"/>
              </a:rPr>
              <a:t>四半期には新たに</a:t>
            </a:r>
            <a:r>
              <a:rPr lang="en-US" altLang="ja-JP" sz="1400" b="1" dirty="0">
                <a:latin typeface="Noto Sans JP" panose="020B0200000000000000" pitchFamily="50" charset="-128"/>
                <a:ea typeface="Noto Sans JP" panose="020B0200000000000000" pitchFamily="50" charset="-128"/>
              </a:rPr>
              <a:t>3</a:t>
            </a:r>
            <a:r>
              <a:rPr lang="ja-JP" altLang="en-US" sz="1400" b="1" dirty="0">
                <a:latin typeface="Noto Sans JP" panose="020B0200000000000000" pitchFamily="50" charset="-128"/>
                <a:ea typeface="Noto Sans JP" panose="020B0200000000000000" pitchFamily="50" charset="-128"/>
              </a:rPr>
              <a:t>つの国</a:t>
            </a:r>
            <a:r>
              <a:rPr lang="ja-JP" altLang="en-US" sz="1400" dirty="0">
                <a:latin typeface="Noto Sans JP" panose="020B0200000000000000" pitchFamily="50" charset="-128"/>
                <a:ea typeface="Noto Sans JP" panose="020B0200000000000000" pitchFamily="50" charset="-128"/>
              </a:rPr>
              <a:t>に進出予定。</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これにより、海外からの売上が前年比で</a:t>
            </a:r>
            <a:r>
              <a:rPr lang="en-US" altLang="ja-JP" sz="1400" dirty="0">
                <a:latin typeface="Noto Sans JP" panose="020B0200000000000000" pitchFamily="50" charset="-128"/>
                <a:ea typeface="Noto Sans JP" panose="020B0200000000000000" pitchFamily="50" charset="-128"/>
              </a:rPr>
              <a:t>25%</a:t>
            </a:r>
            <a:r>
              <a:rPr lang="ja-JP" altLang="en-US" sz="1400" dirty="0">
                <a:latin typeface="Noto Sans JP" panose="020B0200000000000000" pitchFamily="50" charset="-128"/>
                <a:ea typeface="Noto Sans JP" panose="020B0200000000000000" pitchFamily="50" charset="-128"/>
              </a:rPr>
              <a:t>増加すると予測しています。</a:t>
            </a:r>
          </a:p>
        </p:txBody>
      </p:sp>
      <p:sp>
        <p:nvSpPr>
          <p:cNvPr id="31" name="テキスト ボックス 30">
            <a:extLst>
              <a:ext uri="{FF2B5EF4-FFF2-40B4-BE49-F238E27FC236}">
                <a16:creationId xmlns:a16="http://schemas.microsoft.com/office/drawing/2014/main" id="{368309F3-460C-897D-D22C-AFA1A75CC8B9}"/>
              </a:ext>
            </a:extLst>
          </p:cNvPr>
          <p:cNvSpPr txBox="1"/>
          <p:nvPr/>
        </p:nvSpPr>
        <p:spPr>
          <a:xfrm>
            <a:off x="5707091" y="5169788"/>
            <a:ext cx="6096000" cy="338554"/>
          </a:xfrm>
          <a:prstGeom prst="rect">
            <a:avLst/>
          </a:prstGeom>
          <a:noFill/>
        </p:spPr>
        <p:txBody>
          <a:bodyPr wrap="square">
            <a:spAutoFit/>
          </a:bodyPr>
          <a:lstStyle/>
          <a:p>
            <a:pPr>
              <a:buClr>
                <a:srgbClr val="6A1BA5"/>
              </a:buClr>
            </a:pPr>
            <a:r>
              <a:rPr lang="ja-JP" altLang="en-US" sz="1600" b="1" dirty="0">
                <a:solidFill>
                  <a:srgbClr val="4E5672"/>
                </a:solidFill>
                <a:latin typeface="Noto Sans JP" panose="020B0200000000000000" pitchFamily="50" charset="-128"/>
                <a:ea typeface="Noto Sans JP" panose="020B0200000000000000" pitchFamily="50" charset="-128"/>
              </a:rPr>
              <a:t>マーケティング活動の強化</a:t>
            </a:r>
          </a:p>
        </p:txBody>
      </p:sp>
      <p:sp>
        <p:nvSpPr>
          <p:cNvPr id="32" name="テキスト ボックス 31">
            <a:extLst>
              <a:ext uri="{FF2B5EF4-FFF2-40B4-BE49-F238E27FC236}">
                <a16:creationId xmlns:a16="http://schemas.microsoft.com/office/drawing/2014/main" id="{DA0768E8-8A4F-7FE3-99EF-B7E2B2119D22}"/>
              </a:ext>
            </a:extLst>
          </p:cNvPr>
          <p:cNvSpPr txBox="1"/>
          <p:nvPr/>
        </p:nvSpPr>
        <p:spPr>
          <a:xfrm>
            <a:off x="5717857" y="5557933"/>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デジタルマーケティングの予算を</a:t>
            </a:r>
            <a:r>
              <a:rPr lang="ja-JP" altLang="en-US" sz="1400" b="1" dirty="0">
                <a:latin typeface="Noto Sans JP" panose="020B0200000000000000" pitchFamily="50" charset="-128"/>
                <a:ea typeface="Noto Sans JP" panose="020B0200000000000000" pitchFamily="50" charset="-128"/>
              </a:rPr>
              <a:t>前年比で</a:t>
            </a:r>
            <a:r>
              <a:rPr lang="en-US" altLang="ja-JP" sz="1400" b="1" dirty="0">
                <a:latin typeface="Noto Sans JP" panose="020B0200000000000000" pitchFamily="50" charset="-128"/>
                <a:ea typeface="Noto Sans JP" panose="020B0200000000000000" pitchFamily="50" charset="-128"/>
              </a:rPr>
              <a:t>30%</a:t>
            </a:r>
            <a:r>
              <a:rPr lang="ja-JP" altLang="en-US" sz="1400" b="1" dirty="0">
                <a:latin typeface="Noto Sans JP" panose="020B0200000000000000" pitchFamily="50" charset="-128"/>
                <a:ea typeface="Noto Sans JP" panose="020B0200000000000000" pitchFamily="50" charset="-128"/>
              </a:rPr>
              <a:t>増加</a:t>
            </a:r>
            <a:r>
              <a:rPr lang="ja-JP" altLang="en-US" sz="1400" dirty="0">
                <a:latin typeface="Noto Sans JP" panose="020B0200000000000000" pitchFamily="50" charset="-128"/>
                <a:ea typeface="Noto Sans JP" panose="020B0200000000000000" pitchFamily="50" charset="-128"/>
              </a:rPr>
              <a:t>させることで、</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ブランド認知度の向上と売上への寄与を狙います。</a:t>
            </a:r>
          </a:p>
        </p:txBody>
      </p:sp>
      <p:graphicFrame>
        <p:nvGraphicFramePr>
          <p:cNvPr id="33" name="グラフ 32">
            <a:extLst>
              <a:ext uri="{FF2B5EF4-FFF2-40B4-BE49-F238E27FC236}">
                <a16:creationId xmlns:a16="http://schemas.microsoft.com/office/drawing/2014/main" id="{982841BF-C883-E519-2098-363B39D7EA17}"/>
              </a:ext>
            </a:extLst>
          </p:cNvPr>
          <p:cNvGraphicFramePr/>
          <p:nvPr>
            <p:extLst>
              <p:ext uri="{D42A27DB-BD31-4B8C-83A1-F6EECF244321}">
                <p14:modId xmlns:p14="http://schemas.microsoft.com/office/powerpoint/2010/main" val="3244874746"/>
              </p:ext>
            </p:extLst>
          </p:nvPr>
        </p:nvGraphicFramePr>
        <p:xfrm>
          <a:off x="448979" y="2081824"/>
          <a:ext cx="4563995" cy="4152902"/>
        </p:xfrm>
        <a:graphic>
          <a:graphicData uri="http://schemas.openxmlformats.org/drawingml/2006/chart">
            <c:chart xmlns:c="http://schemas.openxmlformats.org/drawingml/2006/chart" xmlns:r="http://schemas.openxmlformats.org/officeDocument/2006/relationships" r:id="rId2"/>
          </a:graphicData>
        </a:graphic>
      </p:graphicFrame>
      <p:sp>
        <p:nvSpPr>
          <p:cNvPr id="34" name="テキスト ボックス 33">
            <a:extLst>
              <a:ext uri="{FF2B5EF4-FFF2-40B4-BE49-F238E27FC236}">
                <a16:creationId xmlns:a16="http://schemas.microsoft.com/office/drawing/2014/main" id="{9D300D25-D37F-0049-A46E-D029224A8F50}"/>
              </a:ext>
            </a:extLst>
          </p:cNvPr>
          <p:cNvSpPr txBox="1"/>
          <p:nvPr/>
        </p:nvSpPr>
        <p:spPr>
          <a:xfrm>
            <a:off x="426119" y="2240277"/>
            <a:ext cx="659130" cy="255326"/>
          </a:xfrm>
          <a:prstGeom prst="rect">
            <a:avLst/>
          </a:prstGeom>
          <a:noFill/>
        </p:spPr>
        <p:txBody>
          <a:bodyPr wrap="square">
            <a:spAutoFit/>
          </a:bodyPr>
          <a:lstStyle/>
          <a:p>
            <a:pPr algn="ctr">
              <a:lnSpc>
                <a:spcPct val="150000"/>
              </a:lnSpc>
            </a:pPr>
            <a:r>
              <a:rPr lang="en-US" altLang="ja-JP" sz="800" dirty="0">
                <a:latin typeface="Noto Sans JP" panose="020B0200000000000000" pitchFamily="50" charset="-128"/>
                <a:ea typeface="Noto Sans JP" panose="020B0200000000000000" pitchFamily="50" charset="-128"/>
              </a:rPr>
              <a:t>(</a:t>
            </a:r>
            <a:r>
              <a:rPr lang="ja-JP" altLang="en-US" sz="800" dirty="0">
                <a:latin typeface="Noto Sans JP" panose="020B0200000000000000" pitchFamily="50" charset="-128"/>
                <a:ea typeface="Noto Sans JP" panose="020B0200000000000000" pitchFamily="50" charset="-128"/>
              </a:rPr>
              <a:t>億円）</a:t>
            </a:r>
          </a:p>
        </p:txBody>
      </p:sp>
      <p:grpSp>
        <p:nvGrpSpPr>
          <p:cNvPr id="41" name="グループ化 40">
            <a:extLst>
              <a:ext uri="{FF2B5EF4-FFF2-40B4-BE49-F238E27FC236}">
                <a16:creationId xmlns:a16="http://schemas.microsoft.com/office/drawing/2014/main" id="{A0EE5FAA-0E71-E0B5-EC96-9BF4584BEF6F}"/>
              </a:ext>
            </a:extLst>
          </p:cNvPr>
          <p:cNvGrpSpPr/>
          <p:nvPr/>
        </p:nvGrpSpPr>
        <p:grpSpPr>
          <a:xfrm>
            <a:off x="3570605" y="978843"/>
            <a:ext cx="5050790" cy="400110"/>
            <a:chOff x="3492500" y="892387"/>
            <a:chExt cx="5050790" cy="400110"/>
          </a:xfrm>
        </p:grpSpPr>
        <p:sp>
          <p:nvSpPr>
            <p:cNvPr id="7" name="テキスト ボックス 6">
              <a:extLst>
                <a:ext uri="{FF2B5EF4-FFF2-40B4-BE49-F238E27FC236}">
                  <a16:creationId xmlns:a16="http://schemas.microsoft.com/office/drawing/2014/main" id="{ED35437A-153D-1A0A-82A0-A651D2A0F970}"/>
                </a:ext>
              </a:extLst>
            </p:cNvPr>
            <p:cNvSpPr txBox="1"/>
            <p:nvPr/>
          </p:nvSpPr>
          <p:spPr>
            <a:xfrm>
              <a:off x="4145473" y="892387"/>
              <a:ext cx="3901055" cy="400110"/>
            </a:xfrm>
            <a:prstGeom prst="rect">
              <a:avLst/>
            </a:prstGeom>
            <a:noFill/>
          </p:spPr>
          <p:txBody>
            <a:bodyPr wrap="square" rtlCol="0">
              <a:spAutoFit/>
            </a:bodyPr>
            <a:lstStyle/>
            <a:p>
              <a:r>
                <a:rPr kumimoji="1" lang="en-US" altLang="ja-JP" sz="2000" b="1" dirty="0">
                  <a:solidFill>
                    <a:srgbClr val="4E5672"/>
                  </a:solidFill>
                  <a:latin typeface="Roboto" panose="02000000000000000000" pitchFamily="2" charset="0"/>
                  <a:ea typeface="Roboto" panose="02000000000000000000" pitchFamily="2" charset="0"/>
                </a:rPr>
                <a:t>2025</a:t>
              </a:r>
              <a:r>
                <a:rPr kumimoji="1" lang="ja-JP" altLang="en-US" sz="2000" b="1" dirty="0">
                  <a:solidFill>
                    <a:srgbClr val="4E5672"/>
                  </a:solidFill>
                  <a:latin typeface="Roboto" panose="02000000000000000000" pitchFamily="2" charset="0"/>
                  <a:ea typeface="Noto Sans JP" panose="020B0200000000000000" pitchFamily="50" charset="-128"/>
                </a:rPr>
                <a:t>年上半期の事業成長見通し</a:t>
              </a:r>
            </a:p>
          </p:txBody>
        </p:sp>
        <p:cxnSp>
          <p:nvCxnSpPr>
            <p:cNvPr id="8" name="直線コネクタ 7">
              <a:extLst>
                <a:ext uri="{FF2B5EF4-FFF2-40B4-BE49-F238E27FC236}">
                  <a16:creationId xmlns:a16="http://schemas.microsoft.com/office/drawing/2014/main" id="{47BA5FC5-47AC-272D-8EAA-67DF6288F192}"/>
                </a:ext>
              </a:extLst>
            </p:cNvPr>
            <p:cNvCxnSpPr>
              <a:cxnSpLocks/>
            </p:cNvCxnSpPr>
            <p:nvPr/>
          </p:nvCxnSpPr>
          <p:spPr>
            <a:xfrm>
              <a:off x="3492500" y="1092442"/>
              <a:ext cx="542290" cy="0"/>
            </a:xfrm>
            <a:prstGeom prst="line">
              <a:avLst/>
            </a:prstGeom>
            <a:ln w="19050">
              <a:solidFill>
                <a:srgbClr val="4E5672"/>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34D5AE2-EC50-2CC9-4EF4-D1533C0761D8}"/>
                </a:ext>
              </a:extLst>
            </p:cNvPr>
            <p:cNvCxnSpPr>
              <a:cxnSpLocks/>
            </p:cNvCxnSpPr>
            <p:nvPr/>
          </p:nvCxnSpPr>
          <p:spPr>
            <a:xfrm>
              <a:off x="8001000" y="1092442"/>
              <a:ext cx="542290" cy="0"/>
            </a:xfrm>
            <a:prstGeom prst="line">
              <a:avLst/>
            </a:prstGeom>
            <a:ln w="19050">
              <a:solidFill>
                <a:srgbClr val="4E5672"/>
              </a:solidFill>
            </a:ln>
          </p:spPr>
          <p:style>
            <a:lnRef idx="1">
              <a:schemeClr val="accent1"/>
            </a:lnRef>
            <a:fillRef idx="0">
              <a:schemeClr val="accent1"/>
            </a:fillRef>
            <a:effectRef idx="0">
              <a:schemeClr val="accent1"/>
            </a:effectRef>
            <a:fontRef idx="minor">
              <a:schemeClr val="tx1"/>
            </a:fontRef>
          </p:style>
        </p:cxnSp>
      </p:grpSp>
      <p:sp>
        <p:nvSpPr>
          <p:cNvPr id="71" name="正方形/長方形 70">
            <a:extLst>
              <a:ext uri="{FF2B5EF4-FFF2-40B4-BE49-F238E27FC236}">
                <a16:creationId xmlns:a16="http://schemas.microsoft.com/office/drawing/2014/main" id="{36934CF0-941A-DFA6-FA30-FBCCCCE4C800}"/>
              </a:ext>
            </a:extLst>
          </p:cNvPr>
          <p:cNvSpPr/>
          <p:nvPr/>
        </p:nvSpPr>
        <p:spPr>
          <a:xfrm>
            <a:off x="227012" y="1739903"/>
            <a:ext cx="11737975" cy="4784722"/>
          </a:xfrm>
          <a:prstGeom prst="rect">
            <a:avLst/>
          </a:prstGeom>
          <a:noFill/>
          <a:ln>
            <a:solidFill>
              <a:srgbClr val="4E5672">
                <a:alpha val="1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545025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5F29CB8-C77C-15DB-9E06-799D8A75EE37}"/>
              </a:ext>
            </a:extLst>
          </p:cNvPr>
          <p:cNvSpPr/>
          <p:nvPr/>
        </p:nvSpPr>
        <p:spPr>
          <a:xfrm>
            <a:off x="0" y="1240580"/>
            <a:ext cx="12192000" cy="561742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ea typeface="游ゴシック" panose="020B0400000000000000" pitchFamily="50" charset="-128"/>
              <a:cs typeface="Arial" panose="020B0604020202020204" pitchFamily="34" charset="0"/>
            </a:endParaRPr>
          </a:p>
        </p:txBody>
      </p:sp>
      <p:sp>
        <p:nvSpPr>
          <p:cNvPr id="44" name="四角形: 角を丸くする 43">
            <a:extLst>
              <a:ext uri="{FF2B5EF4-FFF2-40B4-BE49-F238E27FC236}">
                <a16:creationId xmlns:a16="http://schemas.microsoft.com/office/drawing/2014/main" id="{45B2CF4E-83C3-8679-0810-2B25A5D9BD17}"/>
              </a:ext>
            </a:extLst>
          </p:cNvPr>
          <p:cNvSpPr/>
          <p:nvPr/>
        </p:nvSpPr>
        <p:spPr>
          <a:xfrm>
            <a:off x="587375" y="3968750"/>
            <a:ext cx="11017247" cy="2555875"/>
          </a:xfrm>
          <a:prstGeom prst="roundRect">
            <a:avLst>
              <a:gd name="adj" fmla="val 6172"/>
            </a:avLst>
          </a:prstGeom>
          <a:solidFill>
            <a:srgbClr val="5112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bg1"/>
              </a:solidFill>
              <a:latin typeface="Arial" panose="020B0604020202020204" pitchFamily="34" charset="0"/>
              <a:ea typeface="游ゴシック" panose="020B0400000000000000" pitchFamily="50" charset="-128"/>
              <a:cs typeface="Arial" panose="020B0604020202020204" pitchFamily="34" charset="0"/>
            </a:endParaRPr>
          </a:p>
        </p:txBody>
      </p:sp>
      <p:sp>
        <p:nvSpPr>
          <p:cNvPr id="43" name="四角形: 角を丸くする 42">
            <a:extLst>
              <a:ext uri="{FF2B5EF4-FFF2-40B4-BE49-F238E27FC236}">
                <a16:creationId xmlns:a16="http://schemas.microsoft.com/office/drawing/2014/main" id="{9979FA56-C2DD-D837-AF15-BED5DA6432DD}"/>
              </a:ext>
            </a:extLst>
          </p:cNvPr>
          <p:cNvSpPr/>
          <p:nvPr/>
        </p:nvSpPr>
        <p:spPr>
          <a:xfrm>
            <a:off x="587375" y="2133999"/>
            <a:ext cx="11017247" cy="1317312"/>
          </a:xfrm>
          <a:prstGeom prst="roundRect">
            <a:avLst>
              <a:gd name="adj" fmla="val 895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ea typeface="游ゴシック" panose="020B0400000000000000" pitchFamily="50"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3039534" y="632300"/>
            <a:ext cx="6112934" cy="707886"/>
          </a:xfrm>
          <a:prstGeom prst="rect">
            <a:avLst/>
          </a:prstGeom>
          <a:noFill/>
        </p:spPr>
        <p:txBody>
          <a:bodyPr wrap="square" rtlCol="0">
            <a:spAutoFit/>
          </a:bodyPr>
          <a:lstStyle/>
          <a:p>
            <a:pPr algn="ctr"/>
            <a:r>
              <a:rPr kumimoji="1" lang="ja-JP" altLang="en-US" sz="2000" b="1" dirty="0">
                <a:solidFill>
                  <a:srgbClr val="5112AE"/>
                </a:solidFill>
                <a:latin typeface="Arial" panose="020B0604020202020204" pitchFamily="34" charset="0"/>
                <a:ea typeface="游ゴシック" panose="020B0400000000000000" pitchFamily="50" charset="-128"/>
                <a:cs typeface="Arial" panose="020B0604020202020204" pitchFamily="34" charset="0"/>
              </a:rPr>
              <a:t>アサイド</a:t>
            </a:r>
            <a:r>
              <a:rPr kumimoji="1" lang="en-US" altLang="ja-JP" sz="2000" b="1" dirty="0">
                <a:solidFill>
                  <a:srgbClr val="5112AE"/>
                </a:solidFill>
                <a:latin typeface="Arial" panose="020B0604020202020204" pitchFamily="34" charset="0"/>
                <a:ea typeface="游ゴシック" panose="020B0400000000000000" pitchFamily="50" charset="-128"/>
                <a:cs typeface="Arial" panose="020B0604020202020204" pitchFamily="34" charset="0"/>
              </a:rPr>
              <a:t>ICT</a:t>
            </a:r>
            <a:r>
              <a:rPr kumimoji="1" lang="ja-JP" altLang="en-US" sz="2000" b="1" dirty="0">
                <a:solidFill>
                  <a:srgbClr val="5112AE"/>
                </a:solidFill>
                <a:latin typeface="Arial" panose="020B0604020202020204" pitchFamily="34" charset="0"/>
                <a:ea typeface="游ゴシック" panose="020B0400000000000000" pitchFamily="50" charset="-128"/>
                <a:cs typeface="Arial" panose="020B0604020202020204" pitchFamily="34" charset="0"/>
              </a:rPr>
              <a:t>が解決する課題</a:t>
            </a:r>
            <a:r>
              <a:rPr lang="ja-JP" altLang="en-US" sz="2000" b="1" dirty="0">
                <a:solidFill>
                  <a:srgbClr val="5112AE"/>
                </a:solidFill>
                <a:latin typeface="Arial" panose="020B0604020202020204" pitchFamily="34" charset="0"/>
                <a:ea typeface="游ゴシック" panose="020B0400000000000000" pitchFamily="50" charset="-128"/>
                <a:cs typeface="Arial" panose="020B0604020202020204" pitchFamily="34" charset="0"/>
              </a:rPr>
              <a:t>：救急医療の革新</a:t>
            </a:r>
          </a:p>
          <a:p>
            <a:pPr algn="ctr"/>
            <a:endParaRPr kumimoji="1" lang="en-US" altLang="ja-JP" sz="2000" b="1" dirty="0">
              <a:solidFill>
                <a:srgbClr val="5112AE"/>
              </a:solidFill>
              <a:latin typeface="Arial" panose="020B0604020202020204" pitchFamily="34" charset="0"/>
              <a:ea typeface="游ゴシック" panose="020B0400000000000000" pitchFamily="50" charset="-128"/>
              <a:cs typeface="Arial" panose="020B0604020202020204" pitchFamily="34" charset="0"/>
            </a:endParaRPr>
          </a:p>
        </p:txBody>
      </p:sp>
      <p:sp>
        <p:nvSpPr>
          <p:cNvPr id="3" name="四角形: 上の 2 つの角を丸める 2">
            <a:extLst>
              <a:ext uri="{FF2B5EF4-FFF2-40B4-BE49-F238E27FC236}">
                <a16:creationId xmlns:a16="http://schemas.microsoft.com/office/drawing/2014/main" id="{06D420A3-9135-81B9-F5E8-4500ECF55AAA}"/>
              </a:ext>
            </a:extLst>
          </p:cNvPr>
          <p:cNvSpPr/>
          <p:nvPr/>
        </p:nvSpPr>
        <p:spPr>
          <a:xfrm rot="10800000">
            <a:off x="5245100" y="0"/>
            <a:ext cx="1651000" cy="457200"/>
          </a:xfrm>
          <a:prstGeom prst="round2SameRect">
            <a:avLst/>
          </a:prstGeom>
          <a:solidFill>
            <a:srgbClr val="5112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ea typeface="游ゴシック" panose="020B0400000000000000" pitchFamily="50" charset="-128"/>
              <a:cs typeface="Arial" panose="020B0604020202020204" pitchFamily="34" charset="0"/>
            </a:endParaRPr>
          </a:p>
        </p:txBody>
      </p:sp>
      <p:sp>
        <p:nvSpPr>
          <p:cNvPr id="5" name="テキスト ボックス 4">
            <a:extLst>
              <a:ext uri="{FF2B5EF4-FFF2-40B4-BE49-F238E27FC236}">
                <a16:creationId xmlns:a16="http://schemas.microsoft.com/office/drawing/2014/main" id="{6624D089-6624-E5DD-9C9C-188B2EDE9F2C}"/>
              </a:ext>
            </a:extLst>
          </p:cNvPr>
          <p:cNvSpPr txBox="1"/>
          <p:nvPr/>
        </p:nvSpPr>
        <p:spPr>
          <a:xfrm>
            <a:off x="5759450" y="43934"/>
            <a:ext cx="673100" cy="369332"/>
          </a:xfrm>
          <a:prstGeom prst="rect">
            <a:avLst/>
          </a:prstGeom>
          <a:noFill/>
        </p:spPr>
        <p:txBody>
          <a:bodyPr wrap="square">
            <a:spAutoFit/>
          </a:bodyPr>
          <a:lstStyle/>
          <a:p>
            <a:pPr algn="ctr"/>
            <a:r>
              <a:rPr kumimoji="1" lang="en-US" altLang="ja-JP" sz="1800" b="1" dirty="0">
                <a:solidFill>
                  <a:schemeClr val="bg1"/>
                </a:solidFill>
                <a:latin typeface="Arial" panose="020B0604020202020204" pitchFamily="34" charset="0"/>
                <a:ea typeface="游ゴシック" panose="020B0400000000000000" pitchFamily="50" charset="-128"/>
                <a:cs typeface="Arial" panose="020B0604020202020204" pitchFamily="34" charset="0"/>
              </a:rPr>
              <a:t>02</a:t>
            </a:r>
            <a:endParaRPr kumimoji="1" lang="ja-JP" altLang="en-US" sz="1800" b="1" dirty="0">
              <a:solidFill>
                <a:schemeClr val="bg1"/>
              </a:solidFill>
              <a:latin typeface="Arial" panose="020B0604020202020204" pitchFamily="34" charset="0"/>
              <a:ea typeface="游ゴシック" panose="020B0400000000000000" pitchFamily="50"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8BEB6A10-A23B-A8BE-ED1C-74C15A9245D3}"/>
              </a:ext>
            </a:extLst>
          </p:cNvPr>
          <p:cNvSpPr txBox="1"/>
          <p:nvPr/>
        </p:nvSpPr>
        <p:spPr>
          <a:xfrm>
            <a:off x="2519692" y="1513992"/>
            <a:ext cx="7152616" cy="461665"/>
          </a:xfrm>
          <a:prstGeom prst="rect">
            <a:avLst/>
          </a:prstGeom>
          <a:noFill/>
        </p:spPr>
        <p:txBody>
          <a:bodyPr wrap="square">
            <a:spAutoFit/>
          </a:bodyPr>
          <a:lstStyle/>
          <a:p>
            <a:pPr algn="ctr"/>
            <a:r>
              <a:rPr lang="en-US" altLang="ja-JP" sz="2400" b="1" dirty="0">
                <a:latin typeface="Arial" panose="020B0604020202020204" pitchFamily="34" charset="0"/>
                <a:ea typeface="游ゴシック" panose="020B0400000000000000" pitchFamily="50" charset="-128"/>
                <a:cs typeface="Arial" panose="020B0604020202020204" pitchFamily="34" charset="0"/>
              </a:rPr>
              <a:t>ICT</a:t>
            </a:r>
            <a:r>
              <a:rPr lang="ja-JP" altLang="en-US" sz="2400" b="1" dirty="0">
                <a:latin typeface="Arial" panose="020B0604020202020204" pitchFamily="34" charset="0"/>
                <a:ea typeface="游ゴシック" panose="020B0400000000000000" pitchFamily="50" charset="-128"/>
                <a:cs typeface="Arial" panose="020B0604020202020204" pitchFamily="34" charset="0"/>
              </a:rPr>
              <a:t>や</a:t>
            </a:r>
            <a:r>
              <a:rPr lang="en-US" altLang="ja-JP" sz="2400" b="1" dirty="0">
                <a:latin typeface="Arial" panose="020B0604020202020204" pitchFamily="34" charset="0"/>
                <a:ea typeface="游ゴシック" panose="020B0400000000000000" pitchFamily="50" charset="-128"/>
                <a:cs typeface="Arial" panose="020B0604020202020204" pitchFamily="34" charset="0"/>
              </a:rPr>
              <a:t>AI</a:t>
            </a:r>
            <a:r>
              <a:rPr lang="ja-JP" altLang="en-US" sz="2400" b="1" dirty="0">
                <a:latin typeface="Arial" panose="020B0604020202020204" pitchFamily="34" charset="0"/>
                <a:ea typeface="游ゴシック" panose="020B0400000000000000" pitchFamily="50" charset="-128"/>
                <a:cs typeface="Arial" panose="020B0604020202020204" pitchFamily="34" charset="0"/>
              </a:rPr>
              <a:t>の力で救急医療の課題を解決に導きます。</a:t>
            </a:r>
          </a:p>
        </p:txBody>
      </p:sp>
      <p:sp>
        <p:nvSpPr>
          <p:cNvPr id="25" name="テキスト ボックス 24">
            <a:extLst>
              <a:ext uri="{FF2B5EF4-FFF2-40B4-BE49-F238E27FC236}">
                <a16:creationId xmlns:a16="http://schemas.microsoft.com/office/drawing/2014/main" id="{1F969C05-83CC-461F-8211-BDF705B11470}"/>
              </a:ext>
            </a:extLst>
          </p:cNvPr>
          <p:cNvSpPr txBox="1"/>
          <p:nvPr/>
        </p:nvSpPr>
        <p:spPr>
          <a:xfrm>
            <a:off x="760465" y="4210431"/>
            <a:ext cx="3048407"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ea typeface="游ゴシック" panose="020B0400000000000000" pitchFamily="50" charset="-128"/>
                <a:cs typeface="Arial" panose="020B0604020202020204" pitchFamily="34" charset="0"/>
              </a:rPr>
              <a:t>情報の共有と即時性の向上</a:t>
            </a:r>
          </a:p>
        </p:txBody>
      </p:sp>
      <p:sp>
        <p:nvSpPr>
          <p:cNvPr id="26" name="テキスト ボックス 25">
            <a:extLst>
              <a:ext uri="{FF2B5EF4-FFF2-40B4-BE49-F238E27FC236}">
                <a16:creationId xmlns:a16="http://schemas.microsoft.com/office/drawing/2014/main" id="{6962758F-065F-A733-217F-E6E4C39088EB}"/>
              </a:ext>
            </a:extLst>
          </p:cNvPr>
          <p:cNvSpPr txBox="1"/>
          <p:nvPr/>
        </p:nvSpPr>
        <p:spPr>
          <a:xfrm>
            <a:off x="4839923" y="4210431"/>
            <a:ext cx="2512155"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ea typeface="游ゴシック" panose="020B0400000000000000" pitchFamily="50" charset="-128"/>
                <a:cs typeface="Arial" panose="020B0604020202020204" pitchFamily="34" charset="0"/>
              </a:rPr>
              <a:t>予測と資源の最適化</a:t>
            </a:r>
          </a:p>
        </p:txBody>
      </p:sp>
      <p:sp>
        <p:nvSpPr>
          <p:cNvPr id="27" name="テキスト ボックス 26">
            <a:extLst>
              <a:ext uri="{FF2B5EF4-FFF2-40B4-BE49-F238E27FC236}">
                <a16:creationId xmlns:a16="http://schemas.microsoft.com/office/drawing/2014/main" id="{269E1CCF-D256-D716-2D8E-A6E44DEB7D9B}"/>
              </a:ext>
            </a:extLst>
          </p:cNvPr>
          <p:cNvSpPr txBox="1"/>
          <p:nvPr/>
        </p:nvSpPr>
        <p:spPr>
          <a:xfrm>
            <a:off x="8609692" y="4215569"/>
            <a:ext cx="2595282" cy="338554"/>
          </a:xfrm>
          <a:prstGeom prst="rect">
            <a:avLst/>
          </a:prstGeom>
          <a:noFill/>
        </p:spPr>
        <p:txBody>
          <a:bodyPr wrap="square">
            <a:spAutoFit/>
          </a:bodyPr>
          <a:lstStyle/>
          <a:p>
            <a:pPr algn="ctr"/>
            <a:r>
              <a:rPr lang="ja-JP" altLang="en-US" sz="1600" b="1" dirty="0">
                <a:solidFill>
                  <a:schemeClr val="bg1"/>
                </a:solidFill>
                <a:latin typeface="Arial" panose="020B0604020202020204" pitchFamily="34" charset="0"/>
                <a:ea typeface="游ゴシック" panose="020B0400000000000000" pitchFamily="50" charset="-128"/>
                <a:cs typeface="Arial" panose="020B0604020202020204" pitchFamily="34" charset="0"/>
              </a:rPr>
              <a:t>迅速な診断支援</a:t>
            </a:r>
          </a:p>
        </p:txBody>
      </p:sp>
      <p:sp>
        <p:nvSpPr>
          <p:cNvPr id="28" name="テキスト ボックス 27">
            <a:extLst>
              <a:ext uri="{FF2B5EF4-FFF2-40B4-BE49-F238E27FC236}">
                <a16:creationId xmlns:a16="http://schemas.microsoft.com/office/drawing/2014/main" id="{9A0C8210-74C2-1272-8C88-796AAAA9AE1D}"/>
              </a:ext>
            </a:extLst>
          </p:cNvPr>
          <p:cNvSpPr txBox="1"/>
          <p:nvPr/>
        </p:nvSpPr>
        <p:spPr>
          <a:xfrm>
            <a:off x="8528599" y="2318613"/>
            <a:ext cx="2757468" cy="905376"/>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b="1" dirty="0">
                <a:latin typeface="Arial" panose="020B0604020202020204" pitchFamily="34" charset="0"/>
                <a:ea typeface="游ゴシック" panose="020B0400000000000000" pitchFamily="50" charset="-128"/>
                <a:cs typeface="Arial" panose="020B0604020202020204" pitchFamily="34" charset="0"/>
              </a:rPr>
              <a:t>救急時、短時間での正確な診断が求められるが、これが困難なケースも多い。</a:t>
            </a:r>
          </a:p>
        </p:txBody>
      </p:sp>
      <p:sp>
        <p:nvSpPr>
          <p:cNvPr id="29" name="テキスト ボックス 28">
            <a:extLst>
              <a:ext uri="{FF2B5EF4-FFF2-40B4-BE49-F238E27FC236}">
                <a16:creationId xmlns:a16="http://schemas.microsoft.com/office/drawing/2014/main" id="{ACF24F2A-6FB0-64A2-AE3F-3C64EEE7E88E}"/>
              </a:ext>
            </a:extLst>
          </p:cNvPr>
          <p:cNvSpPr txBox="1"/>
          <p:nvPr/>
        </p:nvSpPr>
        <p:spPr>
          <a:xfrm>
            <a:off x="8528600" y="4712044"/>
            <a:ext cx="2757468" cy="905376"/>
          </a:xfrm>
          <a:prstGeom prst="rect">
            <a:avLst/>
          </a:prstGeom>
          <a:noFill/>
        </p:spPr>
        <p:txBody>
          <a:bodyPr wrap="square">
            <a:spAutoFit/>
          </a:bodyPr>
          <a:lstStyle/>
          <a:p>
            <a:pPr algn="just">
              <a:lnSpc>
                <a:spcPct val="130000"/>
              </a:lnSpc>
            </a:pPr>
            <a:r>
              <a:rPr lang="ja-JP" altLang="en-US" sz="1400" b="1" dirty="0">
                <a:solidFill>
                  <a:schemeClr val="bg1"/>
                </a:solidFill>
                <a:latin typeface="Arial" panose="020B0604020202020204" pitchFamily="34" charset="0"/>
                <a:ea typeface="游ゴシック" panose="020B0400000000000000" pitchFamily="50" charset="-128"/>
                <a:cs typeface="Arial" panose="020B0604020202020204" pitchFamily="34" charset="0"/>
              </a:rPr>
              <a:t>画像診断や患者のデータを</a:t>
            </a:r>
            <a:r>
              <a:rPr lang="en-US" altLang="ja-JP" sz="1400" b="1" dirty="0">
                <a:solidFill>
                  <a:schemeClr val="bg1"/>
                </a:solidFill>
                <a:latin typeface="Arial" panose="020B0604020202020204" pitchFamily="34" charset="0"/>
                <a:ea typeface="游ゴシック" panose="020B0400000000000000" pitchFamily="50" charset="-128"/>
                <a:cs typeface="Arial" panose="020B0604020202020204" pitchFamily="34" charset="0"/>
              </a:rPr>
              <a:t>AI</a:t>
            </a:r>
            <a:r>
              <a:rPr lang="ja-JP" altLang="en-US" sz="1400" b="1" dirty="0">
                <a:solidFill>
                  <a:schemeClr val="bg1"/>
                </a:solidFill>
                <a:latin typeface="Arial" panose="020B0604020202020204" pitchFamily="34" charset="0"/>
                <a:ea typeface="游ゴシック" panose="020B0400000000000000" pitchFamily="50" charset="-128"/>
                <a:cs typeface="Arial" panose="020B0604020202020204" pitchFamily="34" charset="0"/>
              </a:rPr>
              <a:t>解析によってサポートし、医師の診断の精度と速度を向上させる。</a:t>
            </a:r>
          </a:p>
        </p:txBody>
      </p:sp>
      <p:sp>
        <p:nvSpPr>
          <p:cNvPr id="30" name="テキスト ボックス 29">
            <a:extLst>
              <a:ext uri="{FF2B5EF4-FFF2-40B4-BE49-F238E27FC236}">
                <a16:creationId xmlns:a16="http://schemas.microsoft.com/office/drawing/2014/main" id="{595C2A83-54D9-E0D0-54E0-886643B52D08}"/>
              </a:ext>
            </a:extLst>
          </p:cNvPr>
          <p:cNvSpPr txBox="1"/>
          <p:nvPr/>
        </p:nvSpPr>
        <p:spPr>
          <a:xfrm>
            <a:off x="4717266" y="2311199"/>
            <a:ext cx="2757468" cy="905376"/>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b="1" dirty="0">
                <a:latin typeface="Arial" panose="020B0604020202020204" pitchFamily="34" charset="0"/>
                <a:ea typeface="游ゴシック" panose="020B0400000000000000" pitchFamily="50" charset="-128"/>
                <a:cs typeface="Arial" panose="020B0604020202020204" pitchFamily="34" charset="0"/>
              </a:rPr>
              <a:t>救急需要の予測が難しく、適切な資源配置やスタッフィングが難しいことがある。</a:t>
            </a:r>
          </a:p>
        </p:txBody>
      </p:sp>
      <p:sp>
        <p:nvSpPr>
          <p:cNvPr id="31" name="テキスト ボックス 30">
            <a:extLst>
              <a:ext uri="{FF2B5EF4-FFF2-40B4-BE49-F238E27FC236}">
                <a16:creationId xmlns:a16="http://schemas.microsoft.com/office/drawing/2014/main" id="{B9AB9E2F-DA94-48F2-D5AC-D8A4754F031A}"/>
              </a:ext>
            </a:extLst>
          </p:cNvPr>
          <p:cNvSpPr txBox="1"/>
          <p:nvPr/>
        </p:nvSpPr>
        <p:spPr>
          <a:xfrm>
            <a:off x="4717267" y="4712044"/>
            <a:ext cx="2757468" cy="1185453"/>
          </a:xfrm>
          <a:prstGeom prst="rect">
            <a:avLst/>
          </a:prstGeom>
          <a:noFill/>
        </p:spPr>
        <p:txBody>
          <a:bodyPr wrap="square">
            <a:spAutoFit/>
          </a:bodyPr>
          <a:lstStyle/>
          <a:p>
            <a:pPr algn="just">
              <a:lnSpc>
                <a:spcPct val="130000"/>
              </a:lnSpc>
            </a:pPr>
            <a:r>
              <a:rPr lang="en-US" altLang="ja-JP" sz="1400" b="1" dirty="0">
                <a:solidFill>
                  <a:schemeClr val="bg1"/>
                </a:solidFill>
                <a:latin typeface="Arial" panose="020B0604020202020204" pitchFamily="34" charset="0"/>
                <a:ea typeface="游ゴシック" panose="020B0400000000000000" pitchFamily="50" charset="-128"/>
                <a:cs typeface="Arial" panose="020B0604020202020204" pitchFamily="34" charset="0"/>
              </a:rPr>
              <a:t>AI</a:t>
            </a:r>
            <a:r>
              <a:rPr lang="ja-JP" altLang="en-US" sz="1400" b="1" dirty="0">
                <a:solidFill>
                  <a:schemeClr val="bg1"/>
                </a:solidFill>
                <a:latin typeface="Arial" panose="020B0604020202020204" pitchFamily="34" charset="0"/>
                <a:ea typeface="游ゴシック" panose="020B0400000000000000" pitchFamily="50" charset="-128"/>
                <a:cs typeface="Arial" panose="020B0604020202020204" pitchFamily="34" charset="0"/>
              </a:rPr>
              <a:t>やビッグデータを利用して、事前に救急需要の予測を行い、必要な資源や人員を適切に配置する。</a:t>
            </a:r>
          </a:p>
        </p:txBody>
      </p:sp>
      <p:sp>
        <p:nvSpPr>
          <p:cNvPr id="32" name="テキスト ボックス 31">
            <a:extLst>
              <a:ext uri="{FF2B5EF4-FFF2-40B4-BE49-F238E27FC236}">
                <a16:creationId xmlns:a16="http://schemas.microsoft.com/office/drawing/2014/main" id="{3FEF5CEA-79BA-82C2-51E5-BFE0F8E2EC22}"/>
              </a:ext>
            </a:extLst>
          </p:cNvPr>
          <p:cNvSpPr txBox="1"/>
          <p:nvPr/>
        </p:nvSpPr>
        <p:spPr>
          <a:xfrm>
            <a:off x="905934" y="2318613"/>
            <a:ext cx="2757468" cy="905376"/>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b="1" dirty="0">
                <a:latin typeface="Arial" panose="020B0604020202020204" pitchFamily="34" charset="0"/>
                <a:ea typeface="游ゴシック" panose="020B0400000000000000" pitchFamily="50" charset="-128"/>
                <a:cs typeface="Arial" panose="020B0604020202020204" pitchFamily="34" charset="0"/>
              </a:rPr>
              <a:t>救急時の情報伝達の遅れやミスは、患者の生命を脅かすことがあります。</a:t>
            </a:r>
          </a:p>
        </p:txBody>
      </p:sp>
      <p:sp>
        <p:nvSpPr>
          <p:cNvPr id="33" name="テキスト ボックス 32">
            <a:extLst>
              <a:ext uri="{FF2B5EF4-FFF2-40B4-BE49-F238E27FC236}">
                <a16:creationId xmlns:a16="http://schemas.microsoft.com/office/drawing/2014/main" id="{24E9EF2B-DC75-54E8-EB3C-F34C975E2638}"/>
              </a:ext>
            </a:extLst>
          </p:cNvPr>
          <p:cNvSpPr txBox="1"/>
          <p:nvPr/>
        </p:nvSpPr>
        <p:spPr>
          <a:xfrm>
            <a:off x="903768" y="4712044"/>
            <a:ext cx="2738708" cy="1465529"/>
          </a:xfrm>
          <a:prstGeom prst="rect">
            <a:avLst/>
          </a:prstGeom>
          <a:noFill/>
        </p:spPr>
        <p:txBody>
          <a:bodyPr wrap="square">
            <a:spAutoFit/>
          </a:bodyPr>
          <a:lstStyle/>
          <a:p>
            <a:pPr algn="just">
              <a:lnSpc>
                <a:spcPct val="130000"/>
              </a:lnSpc>
            </a:pPr>
            <a:r>
              <a:rPr lang="en-US" altLang="ja-JP" sz="1400" b="1" dirty="0">
                <a:solidFill>
                  <a:schemeClr val="bg1"/>
                </a:solidFill>
                <a:latin typeface="Arial" panose="020B0604020202020204" pitchFamily="34" charset="0"/>
                <a:ea typeface="游ゴシック" panose="020B0400000000000000" pitchFamily="50" charset="-128"/>
                <a:cs typeface="Arial" panose="020B0604020202020204" pitchFamily="34" charset="0"/>
              </a:rPr>
              <a:t>ICT</a:t>
            </a:r>
            <a:r>
              <a:rPr lang="ja-JP" altLang="en-US" sz="1400" b="1" dirty="0">
                <a:solidFill>
                  <a:schemeClr val="bg1"/>
                </a:solidFill>
                <a:latin typeface="Arial" panose="020B0604020202020204" pitchFamily="34" charset="0"/>
                <a:ea typeface="游ゴシック" panose="020B0400000000000000" pitchFamily="50" charset="-128"/>
                <a:cs typeface="Arial" panose="020B0604020202020204" pitchFamily="34" charset="0"/>
              </a:rPr>
              <a:t>を用いて、患者の医療情報や救急車の位置情報をリアルタイムで共有し、即時に医療スタッフや関連する人々とのコミュニケーションを可能にする。</a:t>
            </a:r>
          </a:p>
        </p:txBody>
      </p:sp>
      <p:grpSp>
        <p:nvGrpSpPr>
          <p:cNvPr id="34" name="グループ化 33">
            <a:extLst>
              <a:ext uri="{FF2B5EF4-FFF2-40B4-BE49-F238E27FC236}">
                <a16:creationId xmlns:a16="http://schemas.microsoft.com/office/drawing/2014/main" id="{109293A7-DBC3-3983-2B90-1A02C6982546}"/>
              </a:ext>
            </a:extLst>
          </p:cNvPr>
          <p:cNvGrpSpPr/>
          <p:nvPr/>
        </p:nvGrpSpPr>
        <p:grpSpPr>
          <a:xfrm>
            <a:off x="2192404" y="3439662"/>
            <a:ext cx="152964" cy="388097"/>
            <a:chOff x="2192404" y="3968750"/>
            <a:chExt cx="152964" cy="388097"/>
          </a:xfrm>
        </p:grpSpPr>
        <p:cxnSp>
          <p:nvCxnSpPr>
            <p:cNvPr id="35" name="直線コネクタ 34">
              <a:extLst>
                <a:ext uri="{FF2B5EF4-FFF2-40B4-BE49-F238E27FC236}">
                  <a16:creationId xmlns:a16="http://schemas.microsoft.com/office/drawing/2014/main" id="{E8D89384-CC8F-F581-7534-CEDB0F962D9F}"/>
                </a:ext>
              </a:extLst>
            </p:cNvPr>
            <p:cNvCxnSpPr/>
            <p:nvPr/>
          </p:nvCxnSpPr>
          <p:spPr>
            <a:xfrm>
              <a:off x="2268886" y="3968750"/>
              <a:ext cx="0" cy="388097"/>
            </a:xfrm>
            <a:prstGeom prst="lin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36" name="正方形/長方形 21">
              <a:extLst>
                <a:ext uri="{FF2B5EF4-FFF2-40B4-BE49-F238E27FC236}">
                  <a16:creationId xmlns:a16="http://schemas.microsoft.com/office/drawing/2014/main" id="{0ED32BB3-0C2F-D1D5-E894-DDF6FB8F98D2}"/>
                </a:ext>
              </a:extLst>
            </p:cNvPr>
            <p:cNvSpPr/>
            <p:nvPr/>
          </p:nvSpPr>
          <p:spPr>
            <a:xfrm rot="2700000">
              <a:off x="2192404" y="4172203"/>
              <a:ext cx="152964" cy="152964"/>
            </a:xfrm>
            <a:custGeom>
              <a:avLst/>
              <a:gdLst>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0 w 577001"/>
                <a:gd name="connsiteY4" fmla="*/ 0 h 577001"/>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91440 w 577001"/>
                <a:gd name="connsiteY4" fmla="*/ 91440 h 577001"/>
                <a:gd name="connsiteX0" fmla="*/ 577001 w 577001"/>
                <a:gd name="connsiteY0" fmla="*/ 0 h 577001"/>
                <a:gd name="connsiteX1" fmla="*/ 577001 w 577001"/>
                <a:gd name="connsiteY1" fmla="*/ 577001 h 577001"/>
                <a:gd name="connsiteX2" fmla="*/ 0 w 577001"/>
                <a:gd name="connsiteY2" fmla="*/ 577001 h 577001"/>
                <a:gd name="connsiteX3" fmla="*/ 91440 w 577001"/>
                <a:gd name="connsiteY3" fmla="*/ 91440 h 577001"/>
                <a:gd name="connsiteX0" fmla="*/ 577001 w 577001"/>
                <a:gd name="connsiteY0" fmla="*/ 0 h 577001"/>
                <a:gd name="connsiteX1" fmla="*/ 577001 w 577001"/>
                <a:gd name="connsiteY1" fmla="*/ 577001 h 577001"/>
                <a:gd name="connsiteX2" fmla="*/ 0 w 577001"/>
                <a:gd name="connsiteY2" fmla="*/ 577001 h 577001"/>
              </a:gdLst>
              <a:ahLst/>
              <a:cxnLst>
                <a:cxn ang="0">
                  <a:pos x="connsiteX0" y="connsiteY0"/>
                </a:cxn>
                <a:cxn ang="0">
                  <a:pos x="connsiteX1" y="connsiteY1"/>
                </a:cxn>
                <a:cxn ang="0">
                  <a:pos x="connsiteX2" y="connsiteY2"/>
                </a:cxn>
              </a:cxnLst>
              <a:rect l="l" t="t" r="r" b="b"/>
              <a:pathLst>
                <a:path w="577001" h="577001">
                  <a:moveTo>
                    <a:pt x="577001" y="0"/>
                  </a:moveTo>
                  <a:lnTo>
                    <a:pt x="577001" y="577001"/>
                  </a:lnTo>
                  <a:lnTo>
                    <a:pt x="0" y="577001"/>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ea typeface="游ゴシック" panose="020B0400000000000000" pitchFamily="50" charset="-128"/>
                <a:cs typeface="Arial" panose="020B0604020202020204" pitchFamily="34" charset="0"/>
              </a:endParaRPr>
            </a:p>
          </p:txBody>
        </p:sp>
      </p:grpSp>
      <p:grpSp>
        <p:nvGrpSpPr>
          <p:cNvPr id="37" name="グループ化 36">
            <a:extLst>
              <a:ext uri="{FF2B5EF4-FFF2-40B4-BE49-F238E27FC236}">
                <a16:creationId xmlns:a16="http://schemas.microsoft.com/office/drawing/2014/main" id="{D4C90D06-7C06-A86F-41B8-22F8B5ACC700}"/>
              </a:ext>
            </a:extLst>
          </p:cNvPr>
          <p:cNvGrpSpPr/>
          <p:nvPr/>
        </p:nvGrpSpPr>
        <p:grpSpPr>
          <a:xfrm>
            <a:off x="6010871" y="3439662"/>
            <a:ext cx="152964" cy="388097"/>
            <a:chOff x="2192404" y="3968750"/>
            <a:chExt cx="152964" cy="388097"/>
          </a:xfrm>
        </p:grpSpPr>
        <p:cxnSp>
          <p:nvCxnSpPr>
            <p:cNvPr id="38" name="直線コネクタ 37">
              <a:extLst>
                <a:ext uri="{FF2B5EF4-FFF2-40B4-BE49-F238E27FC236}">
                  <a16:creationId xmlns:a16="http://schemas.microsoft.com/office/drawing/2014/main" id="{22528D8C-DE0D-F907-041A-6325113D314F}"/>
                </a:ext>
              </a:extLst>
            </p:cNvPr>
            <p:cNvCxnSpPr/>
            <p:nvPr/>
          </p:nvCxnSpPr>
          <p:spPr>
            <a:xfrm>
              <a:off x="2268886" y="3968750"/>
              <a:ext cx="0" cy="388097"/>
            </a:xfrm>
            <a:prstGeom prst="lin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39" name="正方形/長方形 21">
              <a:extLst>
                <a:ext uri="{FF2B5EF4-FFF2-40B4-BE49-F238E27FC236}">
                  <a16:creationId xmlns:a16="http://schemas.microsoft.com/office/drawing/2014/main" id="{E8D94AE6-A545-0995-65EC-5909DEB2735C}"/>
                </a:ext>
              </a:extLst>
            </p:cNvPr>
            <p:cNvSpPr/>
            <p:nvPr/>
          </p:nvSpPr>
          <p:spPr>
            <a:xfrm rot="2700000">
              <a:off x="2192404" y="4172203"/>
              <a:ext cx="152964" cy="152964"/>
            </a:xfrm>
            <a:custGeom>
              <a:avLst/>
              <a:gdLst>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0 w 577001"/>
                <a:gd name="connsiteY4" fmla="*/ 0 h 577001"/>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91440 w 577001"/>
                <a:gd name="connsiteY4" fmla="*/ 91440 h 577001"/>
                <a:gd name="connsiteX0" fmla="*/ 577001 w 577001"/>
                <a:gd name="connsiteY0" fmla="*/ 0 h 577001"/>
                <a:gd name="connsiteX1" fmla="*/ 577001 w 577001"/>
                <a:gd name="connsiteY1" fmla="*/ 577001 h 577001"/>
                <a:gd name="connsiteX2" fmla="*/ 0 w 577001"/>
                <a:gd name="connsiteY2" fmla="*/ 577001 h 577001"/>
                <a:gd name="connsiteX3" fmla="*/ 91440 w 577001"/>
                <a:gd name="connsiteY3" fmla="*/ 91440 h 577001"/>
                <a:gd name="connsiteX0" fmla="*/ 577001 w 577001"/>
                <a:gd name="connsiteY0" fmla="*/ 0 h 577001"/>
                <a:gd name="connsiteX1" fmla="*/ 577001 w 577001"/>
                <a:gd name="connsiteY1" fmla="*/ 577001 h 577001"/>
                <a:gd name="connsiteX2" fmla="*/ 0 w 577001"/>
                <a:gd name="connsiteY2" fmla="*/ 577001 h 577001"/>
              </a:gdLst>
              <a:ahLst/>
              <a:cxnLst>
                <a:cxn ang="0">
                  <a:pos x="connsiteX0" y="connsiteY0"/>
                </a:cxn>
                <a:cxn ang="0">
                  <a:pos x="connsiteX1" y="connsiteY1"/>
                </a:cxn>
                <a:cxn ang="0">
                  <a:pos x="connsiteX2" y="connsiteY2"/>
                </a:cxn>
              </a:cxnLst>
              <a:rect l="l" t="t" r="r" b="b"/>
              <a:pathLst>
                <a:path w="577001" h="577001">
                  <a:moveTo>
                    <a:pt x="577001" y="0"/>
                  </a:moveTo>
                  <a:lnTo>
                    <a:pt x="577001" y="577001"/>
                  </a:lnTo>
                  <a:lnTo>
                    <a:pt x="0" y="577001"/>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ea typeface="游ゴシック" panose="020B0400000000000000" pitchFamily="50" charset="-128"/>
                <a:cs typeface="Arial" panose="020B0604020202020204" pitchFamily="34" charset="0"/>
              </a:endParaRPr>
            </a:p>
          </p:txBody>
        </p:sp>
      </p:grpSp>
      <p:grpSp>
        <p:nvGrpSpPr>
          <p:cNvPr id="40" name="グループ化 39">
            <a:extLst>
              <a:ext uri="{FF2B5EF4-FFF2-40B4-BE49-F238E27FC236}">
                <a16:creationId xmlns:a16="http://schemas.microsoft.com/office/drawing/2014/main" id="{6BADCA8A-861F-D403-A266-B7935DD4B439}"/>
              </a:ext>
            </a:extLst>
          </p:cNvPr>
          <p:cNvGrpSpPr/>
          <p:nvPr/>
        </p:nvGrpSpPr>
        <p:grpSpPr>
          <a:xfrm>
            <a:off x="9829338" y="3439662"/>
            <a:ext cx="152964" cy="388097"/>
            <a:chOff x="2192404" y="3968750"/>
            <a:chExt cx="152964" cy="388097"/>
          </a:xfrm>
        </p:grpSpPr>
        <p:cxnSp>
          <p:nvCxnSpPr>
            <p:cNvPr id="41" name="直線コネクタ 40">
              <a:extLst>
                <a:ext uri="{FF2B5EF4-FFF2-40B4-BE49-F238E27FC236}">
                  <a16:creationId xmlns:a16="http://schemas.microsoft.com/office/drawing/2014/main" id="{608B3CDB-1F05-460B-5DF1-49C17CA69BD4}"/>
                </a:ext>
              </a:extLst>
            </p:cNvPr>
            <p:cNvCxnSpPr/>
            <p:nvPr/>
          </p:nvCxnSpPr>
          <p:spPr>
            <a:xfrm>
              <a:off x="2268886" y="3968750"/>
              <a:ext cx="0" cy="388097"/>
            </a:xfrm>
            <a:prstGeom prst="lin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42" name="正方形/長方形 21">
              <a:extLst>
                <a:ext uri="{FF2B5EF4-FFF2-40B4-BE49-F238E27FC236}">
                  <a16:creationId xmlns:a16="http://schemas.microsoft.com/office/drawing/2014/main" id="{CB0C549B-C443-F0C5-82F9-F6A6E2B8B534}"/>
                </a:ext>
              </a:extLst>
            </p:cNvPr>
            <p:cNvSpPr/>
            <p:nvPr/>
          </p:nvSpPr>
          <p:spPr>
            <a:xfrm rot="2700000">
              <a:off x="2192404" y="4172203"/>
              <a:ext cx="152964" cy="152964"/>
            </a:xfrm>
            <a:custGeom>
              <a:avLst/>
              <a:gdLst>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0 w 577001"/>
                <a:gd name="connsiteY4" fmla="*/ 0 h 577001"/>
                <a:gd name="connsiteX0" fmla="*/ 0 w 577001"/>
                <a:gd name="connsiteY0" fmla="*/ 0 h 577001"/>
                <a:gd name="connsiteX1" fmla="*/ 577001 w 577001"/>
                <a:gd name="connsiteY1" fmla="*/ 0 h 577001"/>
                <a:gd name="connsiteX2" fmla="*/ 577001 w 577001"/>
                <a:gd name="connsiteY2" fmla="*/ 577001 h 577001"/>
                <a:gd name="connsiteX3" fmla="*/ 0 w 577001"/>
                <a:gd name="connsiteY3" fmla="*/ 577001 h 577001"/>
                <a:gd name="connsiteX4" fmla="*/ 91440 w 577001"/>
                <a:gd name="connsiteY4" fmla="*/ 91440 h 577001"/>
                <a:gd name="connsiteX0" fmla="*/ 577001 w 577001"/>
                <a:gd name="connsiteY0" fmla="*/ 0 h 577001"/>
                <a:gd name="connsiteX1" fmla="*/ 577001 w 577001"/>
                <a:gd name="connsiteY1" fmla="*/ 577001 h 577001"/>
                <a:gd name="connsiteX2" fmla="*/ 0 w 577001"/>
                <a:gd name="connsiteY2" fmla="*/ 577001 h 577001"/>
                <a:gd name="connsiteX3" fmla="*/ 91440 w 577001"/>
                <a:gd name="connsiteY3" fmla="*/ 91440 h 577001"/>
                <a:gd name="connsiteX0" fmla="*/ 577001 w 577001"/>
                <a:gd name="connsiteY0" fmla="*/ 0 h 577001"/>
                <a:gd name="connsiteX1" fmla="*/ 577001 w 577001"/>
                <a:gd name="connsiteY1" fmla="*/ 577001 h 577001"/>
                <a:gd name="connsiteX2" fmla="*/ 0 w 577001"/>
                <a:gd name="connsiteY2" fmla="*/ 577001 h 577001"/>
              </a:gdLst>
              <a:ahLst/>
              <a:cxnLst>
                <a:cxn ang="0">
                  <a:pos x="connsiteX0" y="connsiteY0"/>
                </a:cxn>
                <a:cxn ang="0">
                  <a:pos x="connsiteX1" y="connsiteY1"/>
                </a:cxn>
                <a:cxn ang="0">
                  <a:pos x="connsiteX2" y="connsiteY2"/>
                </a:cxn>
              </a:cxnLst>
              <a:rect l="l" t="t" r="r" b="b"/>
              <a:pathLst>
                <a:path w="577001" h="577001">
                  <a:moveTo>
                    <a:pt x="577001" y="0"/>
                  </a:moveTo>
                  <a:lnTo>
                    <a:pt x="577001" y="577001"/>
                  </a:lnTo>
                  <a:lnTo>
                    <a:pt x="0" y="577001"/>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Arial" panose="020B0604020202020204" pitchFamily="34" charset="0"/>
                <a:ea typeface="游ゴシック" panose="020B0400000000000000" pitchFamily="50" charset="-128"/>
                <a:cs typeface="Arial" panose="020B0604020202020204" pitchFamily="34" charset="0"/>
              </a:endParaRPr>
            </a:p>
          </p:txBody>
        </p:sp>
      </p:grpSp>
    </p:spTree>
    <p:extLst>
      <p:ext uri="{BB962C8B-B14F-4D97-AF65-F5344CB8AC3E}">
        <p14:creationId xmlns:p14="http://schemas.microsoft.com/office/powerpoint/2010/main" val="25203599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レーム 1">
            <a:extLst>
              <a:ext uri="{FF2B5EF4-FFF2-40B4-BE49-F238E27FC236}">
                <a16:creationId xmlns:a16="http://schemas.microsoft.com/office/drawing/2014/main" id="{1C321EF2-18DD-A68D-6BEB-B82731C241BF}"/>
              </a:ext>
            </a:extLst>
          </p:cNvPr>
          <p:cNvSpPr/>
          <p:nvPr/>
        </p:nvSpPr>
        <p:spPr>
          <a:xfrm>
            <a:off x="0" y="0"/>
            <a:ext cx="12192000" cy="6858000"/>
          </a:xfrm>
          <a:prstGeom prst="frame">
            <a:avLst>
              <a:gd name="adj1" fmla="val 6018"/>
            </a:avLst>
          </a:prstGeom>
          <a:solidFill>
            <a:srgbClr val="E77813">
              <a:alpha val="2666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対角を切り取る 3">
            <a:extLst>
              <a:ext uri="{FF2B5EF4-FFF2-40B4-BE49-F238E27FC236}">
                <a16:creationId xmlns:a16="http://schemas.microsoft.com/office/drawing/2014/main" id="{A608A867-1096-52C4-F675-72DA83DE04DA}"/>
              </a:ext>
            </a:extLst>
          </p:cNvPr>
          <p:cNvSpPr/>
          <p:nvPr/>
        </p:nvSpPr>
        <p:spPr>
          <a:xfrm>
            <a:off x="0" y="0"/>
            <a:ext cx="12192000" cy="6858000"/>
          </a:xfrm>
          <a:prstGeom prst="snip2DiagRect">
            <a:avLst>
              <a:gd name="adj1" fmla="val 0"/>
              <a:gd name="adj2" fmla="val 2253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0989341F-EF96-28A4-24DF-E493E7B264D1}"/>
              </a:ext>
            </a:extLst>
          </p:cNvPr>
          <p:cNvSpPr txBox="1"/>
          <p:nvPr/>
        </p:nvSpPr>
        <p:spPr>
          <a:xfrm>
            <a:off x="4145473" y="680427"/>
            <a:ext cx="3901055" cy="400110"/>
          </a:xfrm>
          <a:prstGeom prst="rect">
            <a:avLst/>
          </a:prstGeom>
          <a:noFill/>
        </p:spPr>
        <p:txBody>
          <a:bodyPr wrap="square" rtlCol="0">
            <a:spAutoFit/>
          </a:bodyPr>
          <a:lstStyle/>
          <a:p>
            <a:pPr algn="ctr"/>
            <a:r>
              <a:rPr kumimoji="1" lang="ja-JP" altLang="en-US" sz="2000" b="1" dirty="0">
                <a:solidFill>
                  <a:srgbClr val="E77813"/>
                </a:solidFill>
                <a:latin typeface="Noto Sans JP" panose="020B0200000000000000" pitchFamily="50" charset="-128"/>
                <a:ea typeface="Noto Sans JP" panose="020B0200000000000000" pitchFamily="50" charset="-128"/>
              </a:rPr>
              <a:t>稲作以外の水田の役割について</a:t>
            </a:r>
          </a:p>
        </p:txBody>
      </p:sp>
      <p:cxnSp>
        <p:nvCxnSpPr>
          <p:cNvPr id="5" name="直線コネクタ 4">
            <a:extLst>
              <a:ext uri="{FF2B5EF4-FFF2-40B4-BE49-F238E27FC236}">
                <a16:creationId xmlns:a16="http://schemas.microsoft.com/office/drawing/2014/main" id="{5C5784B0-C20A-C771-57DF-162954C5AEEF}"/>
              </a:ext>
            </a:extLst>
          </p:cNvPr>
          <p:cNvCxnSpPr>
            <a:cxnSpLocks/>
          </p:cNvCxnSpPr>
          <p:nvPr/>
        </p:nvCxnSpPr>
        <p:spPr>
          <a:xfrm>
            <a:off x="4300220" y="1160463"/>
            <a:ext cx="3512820" cy="0"/>
          </a:xfrm>
          <a:prstGeom prst="line">
            <a:avLst/>
          </a:prstGeom>
          <a:ln w="19050">
            <a:solidFill>
              <a:srgbClr val="E77813"/>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7774D4D-6FDC-A813-4669-B9F671074D3C}"/>
              </a:ext>
            </a:extLst>
          </p:cNvPr>
          <p:cNvSpPr txBox="1"/>
          <p:nvPr/>
        </p:nvSpPr>
        <p:spPr>
          <a:xfrm>
            <a:off x="749024" y="3623078"/>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9" name="テキスト ボックス 8">
            <a:extLst>
              <a:ext uri="{FF2B5EF4-FFF2-40B4-BE49-F238E27FC236}">
                <a16:creationId xmlns:a16="http://schemas.microsoft.com/office/drawing/2014/main" id="{353FCC45-3564-B618-88BA-BE5AB40A0E9B}"/>
              </a:ext>
            </a:extLst>
          </p:cNvPr>
          <p:cNvSpPr txBox="1"/>
          <p:nvPr/>
        </p:nvSpPr>
        <p:spPr>
          <a:xfrm>
            <a:off x="4639436" y="3623078"/>
            <a:ext cx="3086101"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水田は雨水を一時的に保持する機能も持ち、洪水リスクの軽減や乾燥時の水源としての役割も果たします。</a:t>
            </a:r>
          </a:p>
        </p:txBody>
      </p:sp>
      <p:sp>
        <p:nvSpPr>
          <p:cNvPr id="10" name="テキスト ボックス 9">
            <a:extLst>
              <a:ext uri="{FF2B5EF4-FFF2-40B4-BE49-F238E27FC236}">
                <a16:creationId xmlns:a16="http://schemas.microsoft.com/office/drawing/2014/main" id="{3C2FD6D4-FC91-FD6A-C636-6F3841B4AA21}"/>
              </a:ext>
            </a:extLst>
          </p:cNvPr>
          <p:cNvSpPr txBox="1"/>
          <p:nvPr/>
        </p:nvSpPr>
        <p:spPr>
          <a:xfrm>
            <a:off x="8442570" y="3623078"/>
            <a:ext cx="3086101"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古代からの田植えや収穫の風景は、日本の四季を彩る大切な情景として認識されており、多くの伝統的な行事や祭り、芸術作品にもその姿が描かれています。</a:t>
            </a:r>
          </a:p>
        </p:txBody>
      </p:sp>
      <p:sp>
        <p:nvSpPr>
          <p:cNvPr id="14" name="正方形/長方形 13">
            <a:extLst>
              <a:ext uri="{FF2B5EF4-FFF2-40B4-BE49-F238E27FC236}">
                <a16:creationId xmlns:a16="http://schemas.microsoft.com/office/drawing/2014/main" id="{B5FAC45A-E82C-8B7A-6B25-20745B01219A}"/>
              </a:ext>
            </a:extLst>
          </p:cNvPr>
          <p:cNvSpPr/>
          <p:nvPr/>
        </p:nvSpPr>
        <p:spPr>
          <a:xfrm>
            <a:off x="832471" y="2058357"/>
            <a:ext cx="2919206" cy="1099294"/>
          </a:xfrm>
          <a:prstGeom prst="rect">
            <a:avLst/>
          </a:prstGeom>
          <a:solidFill>
            <a:srgbClr val="E77813">
              <a:alpha val="2666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5" name="正方形/長方形 14">
            <a:extLst>
              <a:ext uri="{FF2B5EF4-FFF2-40B4-BE49-F238E27FC236}">
                <a16:creationId xmlns:a16="http://schemas.microsoft.com/office/drawing/2014/main" id="{C197D518-67C0-C938-4764-99AB943A50B1}"/>
              </a:ext>
            </a:extLst>
          </p:cNvPr>
          <p:cNvSpPr/>
          <p:nvPr/>
        </p:nvSpPr>
        <p:spPr>
          <a:xfrm>
            <a:off x="4722883" y="2058357"/>
            <a:ext cx="2919206" cy="1099294"/>
          </a:xfrm>
          <a:prstGeom prst="rect">
            <a:avLst/>
          </a:prstGeom>
          <a:solidFill>
            <a:srgbClr val="E77813">
              <a:alpha val="2666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6" name="正方形/長方形 15">
            <a:extLst>
              <a:ext uri="{FF2B5EF4-FFF2-40B4-BE49-F238E27FC236}">
                <a16:creationId xmlns:a16="http://schemas.microsoft.com/office/drawing/2014/main" id="{74BD67C2-7E07-6D2C-2261-2F5A279DE108}"/>
              </a:ext>
            </a:extLst>
          </p:cNvPr>
          <p:cNvSpPr/>
          <p:nvPr/>
        </p:nvSpPr>
        <p:spPr>
          <a:xfrm>
            <a:off x="8526017" y="2058357"/>
            <a:ext cx="2919206" cy="1099294"/>
          </a:xfrm>
          <a:prstGeom prst="rect">
            <a:avLst/>
          </a:prstGeom>
          <a:solidFill>
            <a:srgbClr val="E77813">
              <a:alpha val="2666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1" name="テキスト ボックス 10">
            <a:extLst>
              <a:ext uri="{FF2B5EF4-FFF2-40B4-BE49-F238E27FC236}">
                <a16:creationId xmlns:a16="http://schemas.microsoft.com/office/drawing/2014/main" id="{BF75A1B6-8762-0CD9-A143-698AB18C393D}"/>
              </a:ext>
            </a:extLst>
          </p:cNvPr>
          <p:cNvSpPr txBox="1"/>
          <p:nvPr/>
        </p:nvSpPr>
        <p:spPr>
          <a:xfrm>
            <a:off x="943856" y="2181124"/>
            <a:ext cx="2696437" cy="853760"/>
          </a:xfrm>
          <a:prstGeom prst="rect">
            <a:avLst/>
          </a:prstGeom>
          <a:noFill/>
        </p:spPr>
        <p:txBody>
          <a:bodyPr wrap="square">
            <a:spAutoFit/>
          </a:bodyPr>
          <a:lstStyle/>
          <a:p>
            <a:pPr algn="ctr">
              <a:lnSpc>
                <a:spcPct val="130000"/>
              </a:lnSpc>
              <a:buClr>
                <a:srgbClr val="3AB2CE"/>
              </a:buClr>
            </a:pPr>
            <a:r>
              <a:rPr lang="ja-JP" altLang="en-US" sz="2000" b="1" dirty="0">
                <a:solidFill>
                  <a:srgbClr val="E77813"/>
                </a:solidFill>
                <a:latin typeface="Noto Sans JP" panose="020B0200000000000000" pitchFamily="50" charset="-128"/>
                <a:ea typeface="Noto Sans JP" panose="020B0200000000000000" pitchFamily="50" charset="-128"/>
              </a:rPr>
              <a:t>生態系の</a:t>
            </a:r>
            <a:br>
              <a:rPr lang="en-US" altLang="ja-JP" sz="2000" b="1" dirty="0">
                <a:solidFill>
                  <a:srgbClr val="E77813"/>
                </a:solidFill>
                <a:latin typeface="Noto Sans JP" panose="020B0200000000000000" pitchFamily="50" charset="-128"/>
                <a:ea typeface="Noto Sans JP" panose="020B0200000000000000" pitchFamily="50" charset="-128"/>
              </a:rPr>
            </a:br>
            <a:r>
              <a:rPr lang="ja-JP" altLang="en-US" sz="2000" b="1" dirty="0">
                <a:solidFill>
                  <a:srgbClr val="E77813"/>
                </a:solidFill>
                <a:latin typeface="Noto Sans JP" panose="020B0200000000000000" pitchFamily="50" charset="-128"/>
                <a:ea typeface="Noto Sans JP" panose="020B0200000000000000" pitchFamily="50" charset="-128"/>
              </a:rPr>
              <a:t>維持</a:t>
            </a:r>
          </a:p>
        </p:txBody>
      </p:sp>
      <p:sp>
        <p:nvSpPr>
          <p:cNvPr id="12" name="テキスト ボックス 11">
            <a:extLst>
              <a:ext uri="{FF2B5EF4-FFF2-40B4-BE49-F238E27FC236}">
                <a16:creationId xmlns:a16="http://schemas.microsoft.com/office/drawing/2014/main" id="{5CBC12E8-68BA-FCF1-D5A3-8C535CFFDD53}"/>
              </a:ext>
            </a:extLst>
          </p:cNvPr>
          <p:cNvSpPr txBox="1"/>
          <p:nvPr/>
        </p:nvSpPr>
        <p:spPr>
          <a:xfrm>
            <a:off x="4870954" y="2181124"/>
            <a:ext cx="2623065" cy="853760"/>
          </a:xfrm>
          <a:prstGeom prst="rect">
            <a:avLst/>
          </a:prstGeom>
          <a:noFill/>
        </p:spPr>
        <p:txBody>
          <a:bodyPr wrap="square">
            <a:spAutoFit/>
          </a:bodyPr>
          <a:lstStyle/>
          <a:p>
            <a:pPr algn="ctr">
              <a:lnSpc>
                <a:spcPct val="130000"/>
              </a:lnSpc>
              <a:buClr>
                <a:srgbClr val="3AB2CE"/>
              </a:buClr>
            </a:pPr>
            <a:r>
              <a:rPr lang="ja-JP" altLang="en-US" sz="2000" b="1" dirty="0">
                <a:solidFill>
                  <a:srgbClr val="E77813"/>
                </a:solidFill>
                <a:latin typeface="Noto Sans JP" panose="020B0200000000000000" pitchFamily="50" charset="-128"/>
                <a:ea typeface="Noto Sans JP" panose="020B0200000000000000" pitchFamily="50" charset="-128"/>
              </a:rPr>
              <a:t>水源の</a:t>
            </a:r>
            <a:br>
              <a:rPr lang="en-US" altLang="ja-JP" sz="2000" b="1" dirty="0">
                <a:solidFill>
                  <a:srgbClr val="E77813"/>
                </a:solidFill>
                <a:latin typeface="Noto Sans JP" panose="020B0200000000000000" pitchFamily="50" charset="-128"/>
                <a:ea typeface="Noto Sans JP" panose="020B0200000000000000" pitchFamily="50" charset="-128"/>
              </a:rPr>
            </a:br>
            <a:r>
              <a:rPr lang="ja-JP" altLang="en-US" sz="2000" b="1" dirty="0">
                <a:solidFill>
                  <a:srgbClr val="E77813"/>
                </a:solidFill>
                <a:latin typeface="Noto Sans JP" panose="020B0200000000000000" pitchFamily="50" charset="-128"/>
                <a:ea typeface="Noto Sans JP" panose="020B0200000000000000" pitchFamily="50" charset="-128"/>
              </a:rPr>
              <a:t>調整と保存</a:t>
            </a:r>
          </a:p>
        </p:txBody>
      </p:sp>
      <p:sp>
        <p:nvSpPr>
          <p:cNvPr id="13" name="テキスト ボックス 12">
            <a:extLst>
              <a:ext uri="{FF2B5EF4-FFF2-40B4-BE49-F238E27FC236}">
                <a16:creationId xmlns:a16="http://schemas.microsoft.com/office/drawing/2014/main" id="{4A8470E6-CECA-70B8-39BC-1DA026D9D0C5}"/>
              </a:ext>
            </a:extLst>
          </p:cNvPr>
          <p:cNvSpPr txBox="1"/>
          <p:nvPr/>
        </p:nvSpPr>
        <p:spPr>
          <a:xfrm>
            <a:off x="8619057" y="2181124"/>
            <a:ext cx="2733127" cy="853760"/>
          </a:xfrm>
          <a:prstGeom prst="rect">
            <a:avLst/>
          </a:prstGeom>
          <a:noFill/>
        </p:spPr>
        <p:txBody>
          <a:bodyPr wrap="square">
            <a:spAutoFit/>
          </a:bodyPr>
          <a:lstStyle/>
          <a:p>
            <a:pPr algn="ctr">
              <a:lnSpc>
                <a:spcPct val="130000"/>
              </a:lnSpc>
              <a:buClr>
                <a:srgbClr val="3AB2CE"/>
              </a:buClr>
            </a:pPr>
            <a:r>
              <a:rPr lang="ja-JP" altLang="en-US" sz="2000" b="1" dirty="0">
                <a:solidFill>
                  <a:srgbClr val="E77813"/>
                </a:solidFill>
                <a:latin typeface="Noto Sans JP" panose="020B0200000000000000" pitchFamily="50" charset="-128"/>
                <a:ea typeface="Noto Sans JP" panose="020B0200000000000000" pitchFamily="50" charset="-128"/>
              </a:rPr>
              <a:t>風景や</a:t>
            </a:r>
            <a:br>
              <a:rPr lang="en-US" altLang="ja-JP" sz="2000" b="1" dirty="0">
                <a:solidFill>
                  <a:srgbClr val="E77813"/>
                </a:solidFill>
                <a:latin typeface="Noto Sans JP" panose="020B0200000000000000" pitchFamily="50" charset="-128"/>
                <a:ea typeface="Noto Sans JP" panose="020B0200000000000000" pitchFamily="50" charset="-128"/>
              </a:rPr>
            </a:br>
            <a:r>
              <a:rPr lang="ja-JP" altLang="en-US" sz="2000" b="1" dirty="0">
                <a:solidFill>
                  <a:srgbClr val="E77813"/>
                </a:solidFill>
                <a:latin typeface="Noto Sans JP" panose="020B0200000000000000" pitchFamily="50" charset="-128"/>
                <a:ea typeface="Noto Sans JP" panose="020B0200000000000000" pitchFamily="50" charset="-128"/>
              </a:rPr>
              <a:t>文化的価値</a:t>
            </a:r>
          </a:p>
        </p:txBody>
      </p:sp>
    </p:spTree>
    <p:extLst>
      <p:ext uri="{BB962C8B-B14F-4D97-AF65-F5344CB8AC3E}">
        <p14:creationId xmlns:p14="http://schemas.microsoft.com/office/powerpoint/2010/main" val="18521934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65C95D20-D520-0E66-F46E-652A3BD77A35}"/>
              </a:ext>
            </a:extLst>
          </p:cNvPr>
          <p:cNvGrpSpPr/>
          <p:nvPr/>
        </p:nvGrpSpPr>
        <p:grpSpPr>
          <a:xfrm>
            <a:off x="914400" y="633641"/>
            <a:ext cx="10363200" cy="5334892"/>
            <a:chOff x="914400" y="633641"/>
            <a:chExt cx="10363200" cy="5334892"/>
          </a:xfrm>
        </p:grpSpPr>
        <p:sp>
          <p:nvSpPr>
            <p:cNvPr id="7" name="テキスト ボックス 6">
              <a:extLst>
                <a:ext uri="{FF2B5EF4-FFF2-40B4-BE49-F238E27FC236}">
                  <a16:creationId xmlns:a16="http://schemas.microsoft.com/office/drawing/2014/main" id="{ED35437A-153D-1A0A-82A0-A651D2A0F970}"/>
                </a:ext>
              </a:extLst>
            </p:cNvPr>
            <p:cNvSpPr txBox="1"/>
            <p:nvPr/>
          </p:nvSpPr>
          <p:spPr>
            <a:xfrm>
              <a:off x="4508500" y="633641"/>
              <a:ext cx="3175000" cy="400110"/>
            </a:xfrm>
            <a:prstGeom prst="rect">
              <a:avLst/>
            </a:prstGeom>
            <a:solidFill>
              <a:srgbClr val="7E6946"/>
            </a:solidFill>
          </p:spPr>
          <p:txBody>
            <a:bodyPr wrap="square" rtlCol="0">
              <a:spAutoFit/>
            </a:bodyPr>
            <a:lstStyle/>
            <a:p>
              <a:pPr algn="ctr"/>
              <a:r>
                <a:rPr kumimoji="1" lang="ja-JP" altLang="en-US" sz="2000" b="1" dirty="0">
                  <a:solidFill>
                    <a:schemeClr val="bg1"/>
                  </a:solidFill>
                  <a:latin typeface="Zen Kaku Gothic New" pitchFamily="2" charset="-128"/>
                  <a:ea typeface="Zen Kaku Gothic New" pitchFamily="2" charset="-128"/>
                </a:rPr>
                <a:t>ミライタスのミッション</a:t>
              </a:r>
            </a:p>
          </p:txBody>
        </p:sp>
        <p:sp>
          <p:nvSpPr>
            <p:cNvPr id="10" name="テキスト ボックス 9">
              <a:extLst>
                <a:ext uri="{FF2B5EF4-FFF2-40B4-BE49-F238E27FC236}">
                  <a16:creationId xmlns:a16="http://schemas.microsoft.com/office/drawing/2014/main" id="{1594305B-B9A7-1AF2-C115-2AB5DB9300A4}"/>
                </a:ext>
              </a:extLst>
            </p:cNvPr>
            <p:cNvSpPr txBox="1"/>
            <p:nvPr/>
          </p:nvSpPr>
          <p:spPr>
            <a:xfrm>
              <a:off x="3083335" y="1340483"/>
              <a:ext cx="6025330" cy="769441"/>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gn="ctr"/>
              <a:r>
                <a:rPr lang="ja-JP" altLang="en-US" sz="4400" dirty="0">
                  <a:solidFill>
                    <a:srgbClr val="7E6946"/>
                  </a:solidFill>
                  <a:latin typeface="Zen Kaku Gothic New" pitchFamily="2" charset="-128"/>
                  <a:ea typeface="Zen Kaku Gothic New" pitchFamily="2" charset="-128"/>
                </a:rPr>
                <a:t>未来の喜びを増幅する、</a:t>
              </a:r>
            </a:p>
          </p:txBody>
        </p:sp>
        <p:sp>
          <p:nvSpPr>
            <p:cNvPr id="11" name="テキスト ボックス 10">
              <a:extLst>
                <a:ext uri="{FF2B5EF4-FFF2-40B4-BE49-F238E27FC236}">
                  <a16:creationId xmlns:a16="http://schemas.microsoft.com/office/drawing/2014/main" id="{A4B23BEE-A91B-569D-1D10-7BC37D91FF55}"/>
                </a:ext>
              </a:extLst>
            </p:cNvPr>
            <p:cNvSpPr txBox="1"/>
            <p:nvPr/>
          </p:nvSpPr>
          <p:spPr>
            <a:xfrm>
              <a:off x="1031875" y="3366730"/>
              <a:ext cx="10128250" cy="2601803"/>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gn="ctr">
                <a:lnSpc>
                  <a:spcPct val="150000"/>
                </a:lnSpc>
              </a:pPr>
              <a:r>
                <a:rPr lang="ja-JP" altLang="en-US" sz="2800" dirty="0">
                  <a:latin typeface="Zen Kaku Gothic New" pitchFamily="2" charset="-128"/>
                  <a:ea typeface="Zen Kaku Gothic New" pitchFamily="2" charset="-128"/>
                </a:rPr>
                <a:t>我々は、新しい技術と独自のクリエイティブを組み合わせて、</a:t>
              </a:r>
              <a:br>
                <a:rPr lang="en-US" altLang="ja-JP" sz="2800" dirty="0">
                  <a:latin typeface="Zen Kaku Gothic New" pitchFamily="2" charset="-128"/>
                  <a:ea typeface="Zen Kaku Gothic New" pitchFamily="2" charset="-128"/>
                </a:rPr>
              </a:br>
              <a:r>
                <a:rPr lang="ja-JP" altLang="en-US" sz="2800" dirty="0">
                  <a:latin typeface="Zen Kaku Gothic New" pitchFamily="2" charset="-128"/>
                  <a:ea typeface="Zen Kaku Gothic New" pitchFamily="2" charset="-128"/>
                </a:rPr>
                <a:t>人々の感情に寄り添いながら未来の可能性を探求します。</a:t>
              </a:r>
              <a:br>
                <a:rPr lang="en-US" altLang="ja-JP" sz="2800" dirty="0">
                  <a:latin typeface="Zen Kaku Gothic New" pitchFamily="2" charset="-128"/>
                  <a:ea typeface="Zen Kaku Gothic New" pitchFamily="2" charset="-128"/>
                </a:rPr>
              </a:br>
              <a:r>
                <a:rPr lang="ja-JP" altLang="en-US" sz="2800" dirty="0">
                  <a:latin typeface="Zen Kaku Gothic New" pitchFamily="2" charset="-128"/>
                  <a:ea typeface="Zen Kaku Gothic New" pitchFamily="2" charset="-128"/>
                </a:rPr>
                <a:t>私たちのエンターテイメントは、喜びを増幅させ、</a:t>
              </a:r>
              <a:br>
                <a:rPr lang="en-US" altLang="ja-JP" sz="2800" dirty="0">
                  <a:latin typeface="Zen Kaku Gothic New" pitchFamily="2" charset="-128"/>
                  <a:ea typeface="Zen Kaku Gothic New" pitchFamily="2" charset="-128"/>
                </a:rPr>
              </a:br>
              <a:r>
                <a:rPr lang="ja-JP" altLang="en-US" sz="2800" dirty="0">
                  <a:latin typeface="Zen Kaku Gothic New" pitchFamily="2" charset="-128"/>
                  <a:ea typeface="Zen Kaku Gothic New" pitchFamily="2" charset="-128"/>
                </a:rPr>
                <a:t>生活に新しい感動をもたらすことを目指しています。</a:t>
              </a:r>
            </a:p>
          </p:txBody>
        </p:sp>
        <p:sp>
          <p:nvSpPr>
            <p:cNvPr id="12" name="テキスト ボックス 11">
              <a:extLst>
                <a:ext uri="{FF2B5EF4-FFF2-40B4-BE49-F238E27FC236}">
                  <a16:creationId xmlns:a16="http://schemas.microsoft.com/office/drawing/2014/main" id="{E7E4CD8B-7DAF-DEBA-3723-E4D0762506D1}"/>
                </a:ext>
              </a:extLst>
            </p:cNvPr>
            <p:cNvSpPr txBox="1"/>
            <p:nvPr/>
          </p:nvSpPr>
          <p:spPr>
            <a:xfrm>
              <a:off x="914400" y="2268942"/>
              <a:ext cx="10363200" cy="769441"/>
            </a:xfrm>
            <a:prstGeom prst="rect">
              <a:avLst/>
            </a:prstGeom>
            <a:noFill/>
          </p:spPr>
          <p:txBody>
            <a:bodyPr wrap="square" rtlCol="0">
              <a:spAutoFit/>
            </a:bodyPr>
            <a:lstStyle>
              <a:defPPr>
                <a:defRPr lang="ja-JP"/>
              </a:defPPr>
              <a:lvl1pPr>
                <a:defRPr sz="3600" b="1">
                  <a:latin typeface="Noto Sans JP" panose="020B0200000000000000" pitchFamily="50" charset="-128"/>
                  <a:ea typeface="Noto Sans JP" panose="020B0200000000000000" pitchFamily="50" charset="-128"/>
                </a:defRPr>
              </a:lvl1pPr>
            </a:lstStyle>
            <a:p>
              <a:pPr algn="ctr"/>
              <a:r>
                <a:rPr lang="ja-JP" altLang="en-US" sz="4400" dirty="0">
                  <a:solidFill>
                    <a:srgbClr val="7E6946"/>
                  </a:solidFill>
                  <a:latin typeface="Zen Kaku Gothic New" pitchFamily="2" charset="-128"/>
                  <a:ea typeface="Zen Kaku Gothic New" pitchFamily="2" charset="-128"/>
                </a:rPr>
                <a:t>革命的なエンターテイメントを提供する。</a:t>
              </a:r>
            </a:p>
          </p:txBody>
        </p:sp>
      </p:grpSp>
      <p:sp>
        <p:nvSpPr>
          <p:cNvPr id="13" name="正方形/長方形 12">
            <a:extLst>
              <a:ext uri="{FF2B5EF4-FFF2-40B4-BE49-F238E27FC236}">
                <a16:creationId xmlns:a16="http://schemas.microsoft.com/office/drawing/2014/main" id="{FF2ADB22-8ED6-3E29-E927-147DE40C8C82}"/>
              </a:ext>
            </a:extLst>
          </p:cNvPr>
          <p:cNvSpPr/>
          <p:nvPr/>
        </p:nvSpPr>
        <p:spPr>
          <a:xfrm>
            <a:off x="0" y="0"/>
            <a:ext cx="154004" cy="6858000"/>
          </a:xfrm>
          <a:prstGeom prst="rect">
            <a:avLst/>
          </a:prstGeom>
          <a:solidFill>
            <a:srgbClr val="7E69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14" name="正方形/長方形 13">
            <a:extLst>
              <a:ext uri="{FF2B5EF4-FFF2-40B4-BE49-F238E27FC236}">
                <a16:creationId xmlns:a16="http://schemas.microsoft.com/office/drawing/2014/main" id="{CFD0FE0D-E037-8830-C11C-68819DC2D099}"/>
              </a:ext>
            </a:extLst>
          </p:cNvPr>
          <p:cNvSpPr/>
          <p:nvPr/>
        </p:nvSpPr>
        <p:spPr>
          <a:xfrm>
            <a:off x="12037996" y="0"/>
            <a:ext cx="154004" cy="6858000"/>
          </a:xfrm>
          <a:prstGeom prst="rect">
            <a:avLst/>
          </a:prstGeom>
          <a:solidFill>
            <a:srgbClr val="7E69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Tree>
    <p:extLst>
      <p:ext uri="{BB962C8B-B14F-4D97-AF65-F5344CB8AC3E}">
        <p14:creationId xmlns:p14="http://schemas.microsoft.com/office/powerpoint/2010/main" val="14365155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17C48664-E964-1B6A-1CCD-D1B34E2D2386}"/>
              </a:ext>
            </a:extLst>
          </p:cNvPr>
          <p:cNvSpPr/>
          <p:nvPr/>
        </p:nvSpPr>
        <p:spPr>
          <a:xfrm>
            <a:off x="300037" y="1010653"/>
            <a:ext cx="11557001" cy="560888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40480A8-4F56-BEE2-8E9F-887E17D91684}"/>
              </a:ext>
            </a:extLst>
          </p:cNvPr>
          <p:cNvSpPr/>
          <p:nvPr/>
        </p:nvSpPr>
        <p:spPr>
          <a:xfrm>
            <a:off x="3173523" y="2353688"/>
            <a:ext cx="2613778" cy="2554862"/>
          </a:xfrm>
          <a:prstGeom prst="rect">
            <a:avLst/>
          </a:prstGeom>
          <a:solidFill>
            <a:schemeClr val="tx1">
              <a:lumMod val="50000"/>
              <a:lumOff val="50000"/>
              <a:alpha val="1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9543D3-7461-EA3E-06CD-8428C048B632}"/>
              </a:ext>
            </a:extLst>
          </p:cNvPr>
          <p:cNvSpPr/>
          <p:nvPr/>
        </p:nvSpPr>
        <p:spPr>
          <a:xfrm>
            <a:off x="5788898" y="2353688"/>
            <a:ext cx="3159465" cy="2554862"/>
          </a:xfrm>
          <a:prstGeom prst="rect">
            <a:avLst/>
          </a:prstGeom>
          <a:solidFill>
            <a:schemeClr val="tx1">
              <a:lumMod val="50000"/>
              <a:lumOff val="50000"/>
              <a:alpha val="1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CA3BE30-7400-BDC1-8C83-7E1411E7A109}"/>
              </a:ext>
            </a:extLst>
          </p:cNvPr>
          <p:cNvSpPr/>
          <p:nvPr/>
        </p:nvSpPr>
        <p:spPr>
          <a:xfrm>
            <a:off x="8947343" y="2038350"/>
            <a:ext cx="2641407" cy="2870200"/>
          </a:xfrm>
          <a:prstGeom prst="rect">
            <a:avLst/>
          </a:prstGeom>
          <a:solidFill>
            <a:schemeClr val="tx1">
              <a:lumMod val="50000"/>
              <a:lumOff val="50000"/>
              <a:alpha val="1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4145473" y="355935"/>
            <a:ext cx="3901055" cy="400110"/>
          </a:xfrm>
          <a:prstGeom prst="rect">
            <a:avLst/>
          </a:prstGeom>
          <a:noFill/>
        </p:spPr>
        <p:txBody>
          <a:bodyPr wrap="square" rtlCol="0">
            <a:spAutoFit/>
          </a:bodyPr>
          <a:lstStyle/>
          <a:p>
            <a:pPr algn="ctr"/>
            <a:r>
              <a:rPr kumimoji="1" lang="ja-JP" altLang="en-US" sz="2000" b="1" dirty="0">
                <a:latin typeface="Noto Sans JP" panose="020B0200000000000000" pitchFamily="50" charset="-128"/>
                <a:ea typeface="Noto Sans JP" panose="020B0200000000000000" pitchFamily="50" charset="-128"/>
              </a:rPr>
              <a:t>新製品の市場投入プロセス</a:t>
            </a:r>
          </a:p>
        </p:txBody>
      </p:sp>
      <p:sp>
        <p:nvSpPr>
          <p:cNvPr id="5" name="矢印: 五方向 4">
            <a:extLst>
              <a:ext uri="{FF2B5EF4-FFF2-40B4-BE49-F238E27FC236}">
                <a16:creationId xmlns:a16="http://schemas.microsoft.com/office/drawing/2014/main" id="{A89CFBE1-DDE8-99BF-A1C9-552545868D25}"/>
              </a:ext>
            </a:extLst>
          </p:cNvPr>
          <p:cNvSpPr/>
          <p:nvPr/>
        </p:nvSpPr>
        <p:spPr>
          <a:xfrm>
            <a:off x="8917184" y="1751499"/>
            <a:ext cx="2687441" cy="602189"/>
          </a:xfrm>
          <a:prstGeom prst="homePlate">
            <a:avLst/>
          </a:prstGeom>
          <a:solidFill>
            <a:schemeClr val="tx1">
              <a:lumMod val="85000"/>
              <a:lumOff val="1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4A01296-A87F-698D-E554-9224B0E957B8}"/>
              </a:ext>
            </a:extLst>
          </p:cNvPr>
          <p:cNvSpPr txBox="1"/>
          <p:nvPr/>
        </p:nvSpPr>
        <p:spPr>
          <a:xfrm>
            <a:off x="9219503" y="1838291"/>
            <a:ext cx="2032380" cy="381386"/>
          </a:xfrm>
          <a:prstGeom prst="rect">
            <a:avLst/>
          </a:prstGeom>
          <a:noFill/>
        </p:spPr>
        <p:txBody>
          <a:bodyPr wrap="square">
            <a:spAutoFit/>
          </a:bodyPr>
          <a:lstStyle/>
          <a:p>
            <a:pPr algn="ctr">
              <a:lnSpc>
                <a:spcPct val="130000"/>
              </a:lnSpc>
            </a:pPr>
            <a:r>
              <a:rPr lang="ja-JP" altLang="en-US" sz="1600" b="1" dirty="0">
                <a:solidFill>
                  <a:schemeClr val="bg1"/>
                </a:solidFill>
                <a:latin typeface="Noto Sans JP" panose="020B0200000000000000" pitchFamily="50" charset="-128"/>
                <a:ea typeface="Noto Sans JP" panose="020B0200000000000000" pitchFamily="50" charset="-128"/>
              </a:rPr>
              <a:t>販売と流通</a:t>
            </a:r>
          </a:p>
        </p:txBody>
      </p:sp>
      <p:sp>
        <p:nvSpPr>
          <p:cNvPr id="12" name="テキスト ボックス 11">
            <a:extLst>
              <a:ext uri="{FF2B5EF4-FFF2-40B4-BE49-F238E27FC236}">
                <a16:creationId xmlns:a16="http://schemas.microsoft.com/office/drawing/2014/main" id="{111DC1F7-AEAC-C4A1-8531-233FD45EAB4A}"/>
              </a:ext>
            </a:extLst>
          </p:cNvPr>
          <p:cNvSpPr txBox="1"/>
          <p:nvPr/>
        </p:nvSpPr>
        <p:spPr>
          <a:xfrm>
            <a:off x="774701" y="2762913"/>
            <a:ext cx="2339974" cy="1320105"/>
          </a:xfrm>
          <a:prstGeom prst="rect">
            <a:avLst/>
          </a:prstGeom>
          <a:noFill/>
        </p:spPr>
        <p:txBody>
          <a:bodyPr wrap="square">
            <a:spAutoFit/>
          </a:bodyPr>
          <a:lstStyle/>
          <a:p>
            <a:pPr marL="177800" indent="-177800" algn="ctr">
              <a:lnSpc>
                <a:spcPct val="200000"/>
              </a:lnSpc>
              <a:buClr>
                <a:srgbClr val="893C19"/>
              </a:buClr>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競合他社の分析</a:t>
            </a:r>
            <a:endParaRPr lang="en-US" altLang="ja-JP" sz="1400" b="1" dirty="0">
              <a:latin typeface="Noto Sans JP" panose="020B0200000000000000" pitchFamily="50" charset="-128"/>
              <a:ea typeface="Noto Sans JP" panose="020B0200000000000000" pitchFamily="50" charset="-128"/>
            </a:endParaRPr>
          </a:p>
          <a:p>
            <a:pPr marL="177800" indent="-177800" algn="ctr">
              <a:lnSpc>
                <a:spcPct val="200000"/>
              </a:lnSpc>
              <a:buClr>
                <a:srgbClr val="893C19"/>
              </a:buClr>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ターゲット顧客の特定</a:t>
            </a:r>
            <a:endParaRPr lang="en-US" altLang="ja-JP" sz="1400" b="1" dirty="0">
              <a:latin typeface="Noto Sans JP" panose="020B0200000000000000" pitchFamily="50" charset="-128"/>
              <a:ea typeface="Noto Sans JP" panose="020B0200000000000000" pitchFamily="50" charset="-128"/>
            </a:endParaRPr>
          </a:p>
          <a:p>
            <a:pPr marL="177800" indent="-177800" algn="ctr">
              <a:lnSpc>
                <a:spcPct val="200000"/>
              </a:lnSpc>
              <a:buClr>
                <a:srgbClr val="893C19"/>
              </a:buClr>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市場ニーズの理解</a:t>
            </a:r>
          </a:p>
        </p:txBody>
      </p:sp>
      <p:sp>
        <p:nvSpPr>
          <p:cNvPr id="13" name="テキスト ボックス 12">
            <a:extLst>
              <a:ext uri="{FF2B5EF4-FFF2-40B4-BE49-F238E27FC236}">
                <a16:creationId xmlns:a16="http://schemas.microsoft.com/office/drawing/2014/main" id="{1DCEB34E-7651-C237-24F0-FC5F41EB6534}"/>
              </a:ext>
            </a:extLst>
          </p:cNvPr>
          <p:cNvSpPr txBox="1"/>
          <p:nvPr/>
        </p:nvSpPr>
        <p:spPr>
          <a:xfrm>
            <a:off x="3360848" y="2762913"/>
            <a:ext cx="2255539"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77800" indent="-177800" algn="ctr">
              <a:buClr>
                <a:srgbClr val="893C19"/>
              </a:buClr>
            </a:pPr>
            <a:r>
              <a:rPr lang="ja-JP" altLang="en-US" sz="1400" dirty="0">
                <a:solidFill>
                  <a:schemeClr val="tx1"/>
                </a:solidFill>
              </a:rPr>
              <a:t>プロトタイプの作成</a:t>
            </a:r>
            <a:endParaRPr lang="en-US" altLang="ja-JP" sz="1400" dirty="0">
              <a:solidFill>
                <a:schemeClr val="tx1"/>
              </a:solidFill>
            </a:endParaRPr>
          </a:p>
          <a:p>
            <a:pPr marL="177800" indent="-177800" algn="ctr">
              <a:buClr>
                <a:srgbClr val="893C19"/>
              </a:buClr>
            </a:pPr>
            <a:r>
              <a:rPr lang="ja-JP" altLang="en-US" sz="1400" dirty="0">
                <a:solidFill>
                  <a:schemeClr val="tx1"/>
                </a:solidFill>
              </a:rPr>
              <a:t>反復的なテスト</a:t>
            </a:r>
            <a:endParaRPr lang="en-US" altLang="ja-JP" sz="1400" dirty="0">
              <a:solidFill>
                <a:schemeClr val="tx1"/>
              </a:solidFill>
            </a:endParaRPr>
          </a:p>
          <a:p>
            <a:pPr marL="177800" indent="-177800" algn="ctr">
              <a:buClr>
                <a:srgbClr val="893C19"/>
              </a:buClr>
            </a:pPr>
            <a:r>
              <a:rPr lang="ja-JP" altLang="en-US" sz="1400" dirty="0">
                <a:solidFill>
                  <a:schemeClr val="tx1"/>
                </a:solidFill>
              </a:rPr>
              <a:t>ユーザーフィードバックの取得</a:t>
            </a:r>
          </a:p>
        </p:txBody>
      </p:sp>
      <p:sp>
        <p:nvSpPr>
          <p:cNvPr id="14" name="テキスト ボックス 13">
            <a:extLst>
              <a:ext uri="{FF2B5EF4-FFF2-40B4-BE49-F238E27FC236}">
                <a16:creationId xmlns:a16="http://schemas.microsoft.com/office/drawing/2014/main" id="{0F10C220-A38E-972B-0800-B9E66B032068}"/>
              </a:ext>
            </a:extLst>
          </p:cNvPr>
          <p:cNvSpPr txBox="1"/>
          <p:nvPr/>
        </p:nvSpPr>
        <p:spPr>
          <a:xfrm>
            <a:off x="5983429" y="2762913"/>
            <a:ext cx="2836535"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77800" indent="-177800" algn="ctr"/>
            <a:r>
              <a:rPr lang="ja-JP" altLang="en-US" sz="1400" dirty="0">
                <a:solidFill>
                  <a:schemeClr val="tx1"/>
                </a:solidFill>
              </a:rPr>
              <a:t>ブランディング</a:t>
            </a:r>
            <a:endParaRPr lang="en-US" altLang="ja-JP" sz="1400" dirty="0">
              <a:solidFill>
                <a:schemeClr val="tx1"/>
              </a:solidFill>
            </a:endParaRPr>
          </a:p>
          <a:p>
            <a:pPr marL="177800" indent="-177800" algn="ctr"/>
            <a:r>
              <a:rPr lang="ja-JP" altLang="en-US" sz="1400" dirty="0">
                <a:solidFill>
                  <a:schemeClr val="tx1"/>
                </a:solidFill>
              </a:rPr>
              <a:t>広告・プロモーション戦略</a:t>
            </a:r>
            <a:endParaRPr lang="en-US" altLang="ja-JP" sz="1400" dirty="0">
              <a:solidFill>
                <a:schemeClr val="tx1"/>
              </a:solidFill>
            </a:endParaRPr>
          </a:p>
          <a:p>
            <a:pPr marL="177800" indent="-177800" algn="ctr"/>
            <a:r>
              <a:rPr lang="ja-JP" altLang="en-US" sz="1400" dirty="0">
                <a:solidFill>
                  <a:schemeClr val="tx1"/>
                </a:solidFill>
              </a:rPr>
              <a:t>価格設定</a:t>
            </a:r>
          </a:p>
        </p:txBody>
      </p:sp>
      <p:sp>
        <p:nvSpPr>
          <p:cNvPr id="15" name="テキスト ボックス 14">
            <a:extLst>
              <a:ext uri="{FF2B5EF4-FFF2-40B4-BE49-F238E27FC236}">
                <a16:creationId xmlns:a16="http://schemas.microsoft.com/office/drawing/2014/main" id="{D334D9E2-648F-2D19-EE18-B97D21607C4E}"/>
              </a:ext>
            </a:extLst>
          </p:cNvPr>
          <p:cNvSpPr txBox="1"/>
          <p:nvPr/>
        </p:nvSpPr>
        <p:spPr>
          <a:xfrm>
            <a:off x="9104509" y="2762913"/>
            <a:ext cx="2500116"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77800" indent="-177800" algn="ctr">
              <a:buClr>
                <a:srgbClr val="893C19"/>
              </a:buClr>
            </a:pPr>
            <a:r>
              <a:rPr lang="ja-JP" altLang="en-US" sz="1400" dirty="0">
                <a:solidFill>
                  <a:schemeClr val="tx1"/>
                </a:solidFill>
              </a:rPr>
              <a:t>販売チャンネルの選定</a:t>
            </a:r>
            <a:endParaRPr lang="en-US" altLang="ja-JP" sz="1400" dirty="0">
              <a:solidFill>
                <a:schemeClr val="tx1"/>
              </a:solidFill>
            </a:endParaRPr>
          </a:p>
          <a:p>
            <a:pPr marL="177800" indent="-177800" algn="ctr">
              <a:buClr>
                <a:srgbClr val="893C19"/>
              </a:buClr>
            </a:pPr>
            <a:r>
              <a:rPr lang="ja-JP" altLang="en-US" sz="1400" dirty="0">
                <a:solidFill>
                  <a:schemeClr val="tx1"/>
                </a:solidFill>
              </a:rPr>
              <a:t>ディストリビューションパートナーとの連携</a:t>
            </a:r>
            <a:endParaRPr lang="en-US" altLang="ja-JP" sz="1400" dirty="0">
              <a:solidFill>
                <a:schemeClr val="tx1"/>
              </a:solidFill>
            </a:endParaRPr>
          </a:p>
          <a:p>
            <a:pPr marL="177800" indent="-177800" algn="ctr">
              <a:buClr>
                <a:srgbClr val="893C19"/>
              </a:buClr>
            </a:pPr>
            <a:r>
              <a:rPr lang="ja-JP" altLang="en-US" sz="1400" dirty="0">
                <a:solidFill>
                  <a:schemeClr val="tx1"/>
                </a:solidFill>
              </a:rPr>
              <a:t>売上分析と最適化</a:t>
            </a:r>
          </a:p>
        </p:txBody>
      </p:sp>
      <p:sp>
        <p:nvSpPr>
          <p:cNvPr id="16" name="テキスト ボックス 15">
            <a:extLst>
              <a:ext uri="{FF2B5EF4-FFF2-40B4-BE49-F238E27FC236}">
                <a16:creationId xmlns:a16="http://schemas.microsoft.com/office/drawing/2014/main" id="{CFCA2B89-2703-EAA5-B3ED-AE2775492F01}"/>
              </a:ext>
            </a:extLst>
          </p:cNvPr>
          <p:cNvSpPr txBox="1"/>
          <p:nvPr/>
        </p:nvSpPr>
        <p:spPr>
          <a:xfrm>
            <a:off x="901606" y="5195401"/>
            <a:ext cx="10420444" cy="1023870"/>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gn="ctr">
              <a:lnSpc>
                <a:spcPct val="150000"/>
              </a:lnSpc>
              <a:buNone/>
            </a:pPr>
            <a:r>
              <a:rPr lang="ja-JP" altLang="en-US" b="0" dirty="0"/>
              <a:t>製品を市場に導入するには、</a:t>
            </a:r>
            <a:r>
              <a:rPr lang="en-US" altLang="ja-JP" b="0" dirty="0"/>
              <a:t>4</a:t>
            </a:r>
            <a:r>
              <a:rPr lang="ja-JP" altLang="en-US" b="0" dirty="0"/>
              <a:t>つの基本的なステップが必要です。</a:t>
            </a:r>
            <a:endParaRPr lang="en-US" altLang="ja-JP" b="0" dirty="0"/>
          </a:p>
          <a:p>
            <a:pPr marL="0" indent="0" algn="ctr">
              <a:lnSpc>
                <a:spcPct val="150000"/>
              </a:lnSpc>
              <a:buNone/>
            </a:pPr>
            <a:r>
              <a:rPr lang="ja-JP" altLang="en-US" b="0" dirty="0"/>
              <a:t>まず市場を調査し、次に製品を開発、その後のマーケティング戦略を策定し、最後に製品を販売・流通させます。</a:t>
            </a:r>
            <a:endParaRPr lang="en-US" altLang="ja-JP" b="0" dirty="0"/>
          </a:p>
          <a:p>
            <a:pPr marL="0" indent="0" algn="ctr">
              <a:lnSpc>
                <a:spcPct val="150000"/>
              </a:lnSpc>
              <a:buNone/>
            </a:pPr>
            <a:r>
              <a:rPr lang="ja-JP" altLang="en-US" b="0" dirty="0"/>
              <a:t>この一連のプロセスを通じて、製品は効果的に市場に展開されます。</a:t>
            </a:r>
          </a:p>
        </p:txBody>
      </p:sp>
      <p:sp>
        <p:nvSpPr>
          <p:cNvPr id="4" name="矢印: 五方向 3">
            <a:extLst>
              <a:ext uri="{FF2B5EF4-FFF2-40B4-BE49-F238E27FC236}">
                <a16:creationId xmlns:a16="http://schemas.microsoft.com/office/drawing/2014/main" id="{C6F0515D-BD30-EFFF-D9AA-AC4C7B621DCF}"/>
              </a:ext>
            </a:extLst>
          </p:cNvPr>
          <p:cNvSpPr/>
          <p:nvPr/>
        </p:nvSpPr>
        <p:spPr>
          <a:xfrm>
            <a:off x="5787302" y="1751499"/>
            <a:ext cx="3445597" cy="602189"/>
          </a:xfrm>
          <a:prstGeom prst="homePlate">
            <a:avLst/>
          </a:prstGeom>
          <a:solidFill>
            <a:schemeClr val="tx1">
              <a:lumMod val="75000"/>
              <a:lumOff val="2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F724EE8-B51E-9395-7BBE-82CA2B7BB60B}"/>
              </a:ext>
            </a:extLst>
          </p:cNvPr>
          <p:cNvSpPr txBox="1"/>
          <p:nvPr/>
        </p:nvSpPr>
        <p:spPr>
          <a:xfrm>
            <a:off x="6111828" y="1853692"/>
            <a:ext cx="2836535" cy="381386"/>
          </a:xfrm>
          <a:prstGeom prst="rect">
            <a:avLst/>
          </a:prstGeom>
          <a:noFill/>
        </p:spPr>
        <p:txBody>
          <a:bodyPr wrap="square">
            <a:spAutoFit/>
          </a:bodyPr>
          <a:lstStyle/>
          <a:p>
            <a:pPr algn="ctr">
              <a:lnSpc>
                <a:spcPct val="130000"/>
              </a:lnSpc>
            </a:pPr>
            <a:r>
              <a:rPr lang="ja-JP" altLang="en-US" sz="1600" b="1" dirty="0">
                <a:solidFill>
                  <a:schemeClr val="bg1"/>
                </a:solidFill>
                <a:latin typeface="Noto Sans JP" panose="020B0200000000000000" pitchFamily="50" charset="-128"/>
                <a:ea typeface="Noto Sans JP" panose="020B0200000000000000" pitchFamily="50" charset="-128"/>
              </a:rPr>
              <a:t>マーケティング戦略の策定</a:t>
            </a:r>
          </a:p>
        </p:txBody>
      </p:sp>
      <p:sp>
        <p:nvSpPr>
          <p:cNvPr id="3" name="矢印: 五方向 2">
            <a:extLst>
              <a:ext uri="{FF2B5EF4-FFF2-40B4-BE49-F238E27FC236}">
                <a16:creationId xmlns:a16="http://schemas.microsoft.com/office/drawing/2014/main" id="{A19942DC-8F94-E2FF-BA11-72EAC84C5D44}"/>
              </a:ext>
            </a:extLst>
          </p:cNvPr>
          <p:cNvSpPr/>
          <p:nvPr/>
        </p:nvSpPr>
        <p:spPr>
          <a:xfrm>
            <a:off x="3173523" y="1751499"/>
            <a:ext cx="2922477" cy="602189"/>
          </a:xfrm>
          <a:prstGeom prst="homePlate">
            <a:avLst/>
          </a:prstGeom>
          <a:solidFill>
            <a:schemeClr val="tx1">
              <a:lumMod val="65000"/>
              <a:lumOff val="3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CBBF720-CF1E-E6B2-638C-BA572F9E4869}"/>
              </a:ext>
            </a:extLst>
          </p:cNvPr>
          <p:cNvSpPr txBox="1"/>
          <p:nvPr/>
        </p:nvSpPr>
        <p:spPr>
          <a:xfrm>
            <a:off x="3614186" y="1838291"/>
            <a:ext cx="2032380" cy="381386"/>
          </a:xfrm>
          <a:prstGeom prst="rect">
            <a:avLst/>
          </a:prstGeom>
          <a:noFill/>
        </p:spPr>
        <p:txBody>
          <a:bodyPr wrap="square">
            <a:spAutoFit/>
          </a:bodyPr>
          <a:lstStyle/>
          <a:p>
            <a:pPr algn="ctr">
              <a:lnSpc>
                <a:spcPct val="130000"/>
              </a:lnSpc>
            </a:pPr>
            <a:r>
              <a:rPr lang="ja-JP" altLang="en-US" sz="1600" b="1" dirty="0">
                <a:solidFill>
                  <a:schemeClr val="bg1"/>
                </a:solidFill>
                <a:latin typeface="Noto Sans JP" panose="020B0200000000000000" pitchFamily="50" charset="-128"/>
                <a:ea typeface="Noto Sans JP" panose="020B0200000000000000" pitchFamily="50" charset="-128"/>
              </a:rPr>
              <a:t>製品開発</a:t>
            </a:r>
          </a:p>
        </p:txBody>
      </p:sp>
      <p:sp>
        <p:nvSpPr>
          <p:cNvPr id="2" name="矢印: 五方向 1">
            <a:extLst>
              <a:ext uri="{FF2B5EF4-FFF2-40B4-BE49-F238E27FC236}">
                <a16:creationId xmlns:a16="http://schemas.microsoft.com/office/drawing/2014/main" id="{E36CFBFE-F234-EA17-6D12-C9CCD018AA79}"/>
              </a:ext>
            </a:extLst>
          </p:cNvPr>
          <p:cNvSpPr/>
          <p:nvPr/>
        </p:nvSpPr>
        <p:spPr>
          <a:xfrm>
            <a:off x="587375" y="1751499"/>
            <a:ext cx="2886075" cy="602189"/>
          </a:xfrm>
          <a:prstGeom prst="homePlate">
            <a:avLst/>
          </a:prstGeom>
          <a:solidFill>
            <a:schemeClr val="tx1">
              <a:lumMod val="50000"/>
              <a:lumOff val="50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CA9B906-5283-6F52-0D0B-7E553CF6F9F0}"/>
              </a:ext>
            </a:extLst>
          </p:cNvPr>
          <p:cNvSpPr txBox="1"/>
          <p:nvPr/>
        </p:nvSpPr>
        <p:spPr>
          <a:xfrm>
            <a:off x="870003" y="1838291"/>
            <a:ext cx="2032380" cy="381386"/>
          </a:xfrm>
          <a:prstGeom prst="rect">
            <a:avLst/>
          </a:prstGeom>
          <a:noFill/>
        </p:spPr>
        <p:txBody>
          <a:bodyPr wrap="square">
            <a:spAutoFit/>
          </a:bodyPr>
          <a:lstStyle/>
          <a:p>
            <a:pPr algn="ctr">
              <a:lnSpc>
                <a:spcPct val="130000"/>
              </a:lnSpc>
            </a:pPr>
            <a:r>
              <a:rPr lang="ja-JP" altLang="en-US" sz="1600" b="1" dirty="0">
                <a:solidFill>
                  <a:schemeClr val="bg1"/>
                </a:solidFill>
                <a:latin typeface="Noto Sans JP" panose="020B0200000000000000" pitchFamily="50" charset="-128"/>
                <a:ea typeface="Noto Sans JP" panose="020B0200000000000000" pitchFamily="50" charset="-128"/>
              </a:rPr>
              <a:t>市場リサーチ</a:t>
            </a:r>
          </a:p>
        </p:txBody>
      </p:sp>
      <p:sp>
        <p:nvSpPr>
          <p:cNvPr id="17" name="正方形/長方形 16">
            <a:extLst>
              <a:ext uri="{FF2B5EF4-FFF2-40B4-BE49-F238E27FC236}">
                <a16:creationId xmlns:a16="http://schemas.microsoft.com/office/drawing/2014/main" id="{04079013-C740-C53F-726F-AD48905A819E}"/>
              </a:ext>
            </a:extLst>
          </p:cNvPr>
          <p:cNvSpPr/>
          <p:nvPr/>
        </p:nvSpPr>
        <p:spPr>
          <a:xfrm>
            <a:off x="587375" y="2353688"/>
            <a:ext cx="2586148" cy="2554862"/>
          </a:xfrm>
          <a:prstGeom prst="rect">
            <a:avLst/>
          </a:prstGeom>
          <a:solidFill>
            <a:schemeClr val="tx1">
              <a:lumMod val="50000"/>
              <a:lumOff val="50000"/>
              <a:alpha val="1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17929209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17C48664-E964-1B6A-1CCD-D1B34E2D2386}"/>
              </a:ext>
            </a:extLst>
          </p:cNvPr>
          <p:cNvSpPr/>
          <p:nvPr/>
        </p:nvSpPr>
        <p:spPr>
          <a:xfrm>
            <a:off x="1" y="733484"/>
            <a:ext cx="12192000" cy="5972115"/>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B732644B-4C8B-ABFD-3DC3-E1AF34E73A84}"/>
              </a:ext>
            </a:extLst>
          </p:cNvPr>
          <p:cNvSpPr/>
          <p:nvPr/>
        </p:nvSpPr>
        <p:spPr>
          <a:xfrm>
            <a:off x="587375" y="1663186"/>
            <a:ext cx="11017250" cy="4680464"/>
          </a:xfrm>
          <a:prstGeom prst="roundRect">
            <a:avLst>
              <a:gd name="adj" fmla="val 205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22E7891-53B3-61DA-5122-D1F7658728BC}"/>
              </a:ext>
            </a:extLst>
          </p:cNvPr>
          <p:cNvSpPr/>
          <p:nvPr/>
        </p:nvSpPr>
        <p:spPr>
          <a:xfrm>
            <a:off x="6388101" y="2009518"/>
            <a:ext cx="5216525" cy="3987800"/>
          </a:xfrm>
          <a:custGeom>
            <a:avLst/>
            <a:gdLst>
              <a:gd name="connsiteX0" fmla="*/ 0 w 5216525"/>
              <a:gd name="connsiteY0" fmla="*/ 0 h 3987800"/>
              <a:gd name="connsiteX1" fmla="*/ 5216525 w 5216525"/>
              <a:gd name="connsiteY1" fmla="*/ 0 h 3987800"/>
              <a:gd name="connsiteX2" fmla="*/ 5216525 w 5216525"/>
              <a:gd name="connsiteY2" fmla="*/ 3987800 h 3987800"/>
              <a:gd name="connsiteX3" fmla="*/ 0 w 52165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5216525" h="3987800">
                <a:moveTo>
                  <a:pt x="0" y="0"/>
                </a:moveTo>
                <a:lnTo>
                  <a:pt x="5216525" y="0"/>
                </a:lnTo>
                <a:lnTo>
                  <a:pt x="5216525" y="3987800"/>
                </a:lnTo>
                <a:lnTo>
                  <a:pt x="0" y="39878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03113" y="225546"/>
            <a:ext cx="3901055" cy="400110"/>
          </a:xfrm>
          <a:prstGeom prst="rect">
            <a:avLst/>
          </a:prstGeom>
          <a:noFill/>
        </p:spPr>
        <p:txBody>
          <a:bodyPr wrap="square" rtlCol="0">
            <a:spAutoFit/>
          </a:bodyPr>
          <a:lstStyle/>
          <a:p>
            <a:r>
              <a:rPr kumimoji="1" lang="ja-JP" altLang="en-US" sz="2000" b="1" dirty="0">
                <a:solidFill>
                  <a:schemeClr val="bg1"/>
                </a:solidFill>
                <a:latin typeface="Noto Sans JP" panose="020B0200000000000000" pitchFamily="50" charset="-128"/>
                <a:ea typeface="Noto Sans JP" panose="020B0200000000000000" pitchFamily="50" charset="-128"/>
              </a:rPr>
              <a:t>コンテナ船の普及</a:t>
            </a:r>
          </a:p>
        </p:txBody>
      </p:sp>
      <p:sp>
        <p:nvSpPr>
          <p:cNvPr id="4" name="テキスト ボックス 3">
            <a:extLst>
              <a:ext uri="{FF2B5EF4-FFF2-40B4-BE49-F238E27FC236}">
                <a16:creationId xmlns:a16="http://schemas.microsoft.com/office/drawing/2014/main" id="{BAEC18E8-6607-CD09-B2A2-4F254492F25F}"/>
              </a:ext>
            </a:extLst>
          </p:cNvPr>
          <p:cNvSpPr txBox="1"/>
          <p:nvPr/>
        </p:nvSpPr>
        <p:spPr>
          <a:xfrm>
            <a:off x="7787834" y="375850"/>
            <a:ext cx="3901055" cy="276999"/>
          </a:xfrm>
          <a:prstGeom prst="rect">
            <a:avLst/>
          </a:prstGeom>
          <a:noFill/>
        </p:spPr>
        <p:txBody>
          <a:bodyPr wrap="square" rtlCol="0">
            <a:spAutoFit/>
          </a:bodyPr>
          <a:lstStyle/>
          <a:p>
            <a:pPr algn="r"/>
            <a:r>
              <a:rPr kumimoji="1" lang="en-US" altLang="ja-JP" sz="1200" b="1" dirty="0">
                <a:solidFill>
                  <a:schemeClr val="bg1"/>
                </a:solidFill>
                <a:latin typeface="Noto Sans JP" panose="020B0200000000000000" pitchFamily="50" charset="-128"/>
                <a:ea typeface="Noto Sans JP" panose="020B0200000000000000" pitchFamily="50" charset="-128"/>
              </a:rPr>
              <a:t>2.</a:t>
            </a:r>
            <a:r>
              <a:rPr kumimoji="1" lang="ja-JP" altLang="en-US" sz="1200" b="1" dirty="0">
                <a:solidFill>
                  <a:schemeClr val="bg1"/>
                </a:solidFill>
                <a:latin typeface="Noto Sans JP" panose="020B0200000000000000" pitchFamily="50" charset="-128"/>
                <a:ea typeface="Noto Sans JP" panose="020B0200000000000000" pitchFamily="50" charset="-128"/>
              </a:rPr>
              <a:t>流通の歴史</a:t>
            </a:r>
          </a:p>
        </p:txBody>
      </p:sp>
      <p:sp>
        <p:nvSpPr>
          <p:cNvPr id="5" name="テキスト ボックス 4">
            <a:extLst>
              <a:ext uri="{FF2B5EF4-FFF2-40B4-BE49-F238E27FC236}">
                <a16:creationId xmlns:a16="http://schemas.microsoft.com/office/drawing/2014/main" id="{601F726C-5F05-6972-61CA-EED7AB5C27D3}"/>
              </a:ext>
            </a:extLst>
          </p:cNvPr>
          <p:cNvSpPr txBox="1"/>
          <p:nvPr/>
        </p:nvSpPr>
        <p:spPr>
          <a:xfrm>
            <a:off x="503113" y="891424"/>
            <a:ext cx="10427992" cy="613822"/>
          </a:xfrm>
          <a:prstGeom prst="rect">
            <a:avLst/>
          </a:prstGeom>
          <a:noFill/>
        </p:spPr>
        <p:txBody>
          <a:bodyPr wrap="square" rtlCol="0">
            <a:spAutoFit/>
          </a:bodyPr>
          <a:lstStyle/>
          <a:p>
            <a:pPr algn="just">
              <a:lnSpc>
                <a:spcPct val="150000"/>
              </a:lnSpc>
            </a:pPr>
            <a:r>
              <a:rPr kumimoji="1" lang="ja-JP" altLang="en-US" sz="1200" dirty="0">
                <a:latin typeface="Noto Sans JP" panose="020B0200000000000000" pitchFamily="50" charset="-128"/>
                <a:ea typeface="Noto Sans JP" panose="020B0200000000000000" pitchFamily="50" charset="-128"/>
              </a:rPr>
              <a:t>コンテナ船は、</a:t>
            </a:r>
            <a:r>
              <a:rPr kumimoji="1" lang="en-US" altLang="ja-JP" sz="1200" dirty="0">
                <a:latin typeface="Noto Sans JP" panose="020B0200000000000000" pitchFamily="50" charset="-128"/>
                <a:ea typeface="Noto Sans JP" panose="020B0200000000000000" pitchFamily="50" charset="-128"/>
              </a:rPr>
              <a:t>1950</a:t>
            </a:r>
            <a:r>
              <a:rPr kumimoji="1" lang="ja-JP" altLang="en-US" sz="1200" dirty="0">
                <a:latin typeface="Noto Sans JP" panose="020B0200000000000000" pitchFamily="50" charset="-128"/>
                <a:ea typeface="Noto Sans JP" panose="020B0200000000000000" pitchFamily="50" charset="-128"/>
              </a:rPr>
              <a:t>年代後半に登場しました。コンテナは、多くの異なる商品を</a:t>
            </a:r>
            <a:r>
              <a:rPr kumimoji="1" lang="en-US" altLang="ja-JP" sz="1200" dirty="0">
                <a:latin typeface="Noto Sans JP" panose="020B0200000000000000" pitchFamily="50" charset="-128"/>
                <a:ea typeface="Noto Sans JP" panose="020B0200000000000000" pitchFamily="50" charset="-128"/>
              </a:rPr>
              <a:t>1</a:t>
            </a:r>
            <a:r>
              <a:rPr kumimoji="1" lang="ja-JP" altLang="en-US" sz="1200" dirty="0">
                <a:latin typeface="Noto Sans JP" panose="020B0200000000000000" pitchFamily="50" charset="-128"/>
                <a:ea typeface="Noto Sans JP" panose="020B0200000000000000" pitchFamily="50" charset="-128"/>
              </a:rPr>
              <a:t>つの大きなボックスに詰めることで、効率的な輸送を実現するためのものでした。この新しい輸送方法は、積み荷の取り扱い時間を大幅に短縮し、作業の効率化とコスト削減を実現しました。</a:t>
            </a:r>
          </a:p>
        </p:txBody>
      </p:sp>
      <p:sp>
        <p:nvSpPr>
          <p:cNvPr id="6" name="テキスト ボックス 5">
            <a:extLst>
              <a:ext uri="{FF2B5EF4-FFF2-40B4-BE49-F238E27FC236}">
                <a16:creationId xmlns:a16="http://schemas.microsoft.com/office/drawing/2014/main" id="{78E34512-06CA-D96F-3994-A817EDF52F9B}"/>
              </a:ext>
            </a:extLst>
          </p:cNvPr>
          <p:cNvSpPr txBox="1"/>
          <p:nvPr/>
        </p:nvSpPr>
        <p:spPr>
          <a:xfrm>
            <a:off x="2142855" y="2767310"/>
            <a:ext cx="3776163" cy="2968313"/>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just">
              <a:spcBef>
                <a:spcPts val="600"/>
              </a:spcBef>
              <a:spcAft>
                <a:spcPts val="1200"/>
              </a:spcAft>
            </a:pPr>
            <a:r>
              <a:rPr lang="ja-JP" altLang="en-US" dirty="0"/>
              <a:t>コンテナによって、荷物の損傷が少なく、荷積み・荷降ろしの時間も短縮される。</a:t>
            </a:r>
            <a:endParaRPr lang="en-US" altLang="ja-JP" dirty="0"/>
          </a:p>
          <a:p>
            <a:pPr algn="just">
              <a:spcBef>
                <a:spcPts val="600"/>
              </a:spcBef>
              <a:spcAft>
                <a:spcPts val="1200"/>
              </a:spcAft>
            </a:pPr>
            <a:r>
              <a:rPr lang="ja-JP" altLang="en-US" dirty="0"/>
              <a:t>世界中で共通のサイズや規格が使われるため、異なる輸送手段間での移動がスムーズになる。</a:t>
            </a:r>
            <a:endParaRPr lang="en-US" altLang="ja-JP" dirty="0"/>
          </a:p>
          <a:p>
            <a:pPr algn="just">
              <a:spcBef>
                <a:spcPts val="600"/>
              </a:spcBef>
              <a:spcAft>
                <a:spcPts val="1200"/>
              </a:spcAft>
            </a:pPr>
            <a:r>
              <a:rPr lang="ja-JP" altLang="en-US" dirty="0"/>
              <a:t>労働コストや時間の削減、損失や破損のリスクの低減により、輸送コスト全体が削減される。</a:t>
            </a:r>
            <a:endParaRPr lang="en-US" altLang="ja-JP" dirty="0"/>
          </a:p>
          <a:p>
            <a:pPr algn="just">
              <a:spcBef>
                <a:spcPts val="600"/>
              </a:spcBef>
              <a:spcAft>
                <a:spcPts val="1200"/>
              </a:spcAft>
            </a:pPr>
            <a:r>
              <a:rPr lang="en-US" altLang="ja-JP" dirty="0"/>
              <a:t>1</a:t>
            </a:r>
            <a:r>
              <a:rPr lang="ja-JP" altLang="en-US" dirty="0"/>
              <a:t>つのコンテナに異なる商品を混載できるため、多種多様な商品の国際輸送が容易になる。</a:t>
            </a:r>
          </a:p>
        </p:txBody>
      </p:sp>
      <p:sp>
        <p:nvSpPr>
          <p:cNvPr id="9" name="テキスト ボックス 8">
            <a:extLst>
              <a:ext uri="{FF2B5EF4-FFF2-40B4-BE49-F238E27FC236}">
                <a16:creationId xmlns:a16="http://schemas.microsoft.com/office/drawing/2014/main" id="{C16F44CF-0D57-E21D-89CA-9F2A90E27A8B}"/>
              </a:ext>
            </a:extLst>
          </p:cNvPr>
          <p:cNvSpPr txBox="1"/>
          <p:nvPr/>
        </p:nvSpPr>
        <p:spPr>
          <a:xfrm>
            <a:off x="1056458" y="2767310"/>
            <a:ext cx="1035050" cy="2460482"/>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spcAft>
                <a:spcPts val="1200"/>
              </a:spcAft>
            </a:pPr>
            <a:r>
              <a:rPr lang="ja-JP" altLang="en-US" b="1" dirty="0"/>
              <a:t>効率　</a:t>
            </a:r>
            <a:br>
              <a:rPr lang="en-US" altLang="ja-JP" b="1" dirty="0"/>
            </a:br>
            <a:endParaRPr lang="ja-JP" altLang="en-US" b="1" dirty="0"/>
          </a:p>
          <a:p>
            <a:pPr>
              <a:spcAft>
                <a:spcPts val="1200"/>
              </a:spcAft>
            </a:pPr>
            <a:r>
              <a:rPr lang="ja-JP" altLang="en-US" b="1" dirty="0"/>
              <a:t>標準化　</a:t>
            </a:r>
            <a:br>
              <a:rPr lang="en-US" altLang="ja-JP" b="1" dirty="0"/>
            </a:br>
            <a:endParaRPr lang="en-US" altLang="ja-JP" b="1" dirty="0"/>
          </a:p>
          <a:p>
            <a:pPr>
              <a:spcAft>
                <a:spcPts val="1200"/>
              </a:spcAft>
            </a:pPr>
            <a:r>
              <a:rPr lang="ja-JP" altLang="en-US" b="1" dirty="0"/>
              <a:t>コスト削減</a:t>
            </a:r>
            <a:br>
              <a:rPr lang="en-US" altLang="ja-JP" b="1" dirty="0"/>
            </a:br>
            <a:endParaRPr lang="en-US" altLang="ja-JP" b="1" dirty="0"/>
          </a:p>
          <a:p>
            <a:pPr>
              <a:spcAft>
                <a:spcPts val="1200"/>
              </a:spcAft>
            </a:pPr>
            <a:r>
              <a:rPr lang="ja-JP" altLang="en-US" b="1" dirty="0"/>
              <a:t>多様性</a:t>
            </a:r>
          </a:p>
        </p:txBody>
      </p:sp>
      <p:grpSp>
        <p:nvGrpSpPr>
          <p:cNvPr id="16" name="グループ化 15">
            <a:extLst>
              <a:ext uri="{FF2B5EF4-FFF2-40B4-BE49-F238E27FC236}">
                <a16:creationId xmlns:a16="http://schemas.microsoft.com/office/drawing/2014/main" id="{B166D229-FD81-3AA1-6599-3FC498915840}"/>
              </a:ext>
            </a:extLst>
          </p:cNvPr>
          <p:cNvGrpSpPr/>
          <p:nvPr/>
        </p:nvGrpSpPr>
        <p:grpSpPr>
          <a:xfrm>
            <a:off x="879475" y="2009518"/>
            <a:ext cx="5216526" cy="3975100"/>
            <a:chOff x="587375" y="2009518"/>
            <a:chExt cx="5800725" cy="3975100"/>
          </a:xfrm>
        </p:grpSpPr>
        <p:sp>
          <p:nvSpPr>
            <p:cNvPr id="8" name="テキスト ボックス 7">
              <a:extLst>
                <a:ext uri="{FF2B5EF4-FFF2-40B4-BE49-F238E27FC236}">
                  <a16:creationId xmlns:a16="http://schemas.microsoft.com/office/drawing/2014/main" id="{FE73218B-F5E5-F102-4511-90EC65DFC98C}"/>
                </a:ext>
              </a:extLst>
            </p:cNvPr>
            <p:cNvSpPr txBox="1"/>
            <p:nvPr/>
          </p:nvSpPr>
          <p:spPr>
            <a:xfrm>
              <a:off x="587375" y="2009518"/>
              <a:ext cx="5800725" cy="464331"/>
            </a:xfrm>
            <a:prstGeom prst="rect">
              <a:avLst/>
            </a:prstGeom>
            <a:solidFill>
              <a:schemeClr val="tx1">
                <a:lumMod val="85000"/>
                <a:lumOff val="15000"/>
              </a:schemeClr>
            </a:solidFill>
            <a:ln>
              <a:solidFill>
                <a:schemeClr val="tx1">
                  <a:lumMod val="85000"/>
                  <a:lumOff val="15000"/>
                </a:schemeClr>
              </a:solidFill>
            </a:ln>
          </p:spPr>
          <p:txBody>
            <a:bodyPr wrap="square" tIns="108000" bIns="108000" rtlCol="0">
              <a:spAutoFit/>
            </a:bodyPr>
            <a:lstStyle>
              <a:defPPr>
                <a:defRPr lang="ja-JP"/>
              </a:defPPr>
              <a:lvl1pPr algn="ctr">
                <a:defRPr sz="2000" b="1">
                  <a:solidFill>
                    <a:srgbClr val="9D2346"/>
                  </a:solidFill>
                  <a:latin typeface="Noto Sans JP" panose="020B0200000000000000" pitchFamily="50" charset="-128"/>
                  <a:ea typeface="Noto Sans JP" panose="020B0200000000000000" pitchFamily="50" charset="-128"/>
                </a:defRPr>
              </a:lvl1pPr>
            </a:lstStyle>
            <a:p>
              <a:r>
                <a:rPr lang="ja-JP" altLang="en-US" sz="1600" dirty="0">
                  <a:solidFill>
                    <a:schemeClr val="bg1"/>
                  </a:solidFill>
                </a:rPr>
                <a:t>コンテナ船の普及の理由</a:t>
              </a:r>
              <a:endParaRPr lang="en-US" altLang="ja-JP" sz="1600" dirty="0">
                <a:solidFill>
                  <a:schemeClr val="bg1"/>
                </a:solidFill>
              </a:endParaRPr>
            </a:p>
          </p:txBody>
        </p:sp>
        <p:cxnSp>
          <p:nvCxnSpPr>
            <p:cNvPr id="15" name="直線コネクタ 14">
              <a:extLst>
                <a:ext uri="{FF2B5EF4-FFF2-40B4-BE49-F238E27FC236}">
                  <a16:creationId xmlns:a16="http://schemas.microsoft.com/office/drawing/2014/main" id="{99E348F3-5FF5-ED4F-523E-2BC493025EC4}"/>
                </a:ext>
              </a:extLst>
            </p:cNvPr>
            <p:cNvCxnSpPr/>
            <p:nvPr/>
          </p:nvCxnSpPr>
          <p:spPr>
            <a:xfrm flipH="1">
              <a:off x="587375" y="5984618"/>
              <a:ext cx="58007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09053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rgbClr val="9AAC14"/>
            </a:gs>
            <a:gs pos="100000">
              <a:srgbClr val="D2D06C"/>
            </a:gs>
          </a:gsLst>
          <a:lin ang="5400000" scaled="1"/>
        </a:gradFill>
        <a:effectLst/>
      </p:bgPr>
    </p:bg>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17C48664-E964-1B6A-1CCD-D1B34E2D2386}"/>
              </a:ext>
            </a:extLst>
          </p:cNvPr>
          <p:cNvSpPr/>
          <p:nvPr/>
        </p:nvSpPr>
        <p:spPr>
          <a:xfrm>
            <a:off x="231775" y="273050"/>
            <a:ext cx="11693526" cy="6346483"/>
          </a:xfrm>
          <a:prstGeom prst="roundRect">
            <a:avLst>
              <a:gd name="adj" fmla="val 205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四角形: 角を丸くする 15">
            <a:extLst>
              <a:ext uri="{FF2B5EF4-FFF2-40B4-BE49-F238E27FC236}">
                <a16:creationId xmlns:a16="http://schemas.microsoft.com/office/drawing/2014/main" id="{14343AF7-4DB4-D329-0BB7-FAF3CAC6A49A}"/>
              </a:ext>
            </a:extLst>
          </p:cNvPr>
          <p:cNvSpPr/>
          <p:nvPr/>
        </p:nvSpPr>
        <p:spPr>
          <a:xfrm>
            <a:off x="2368550" y="1936018"/>
            <a:ext cx="1263650" cy="482214"/>
          </a:xfrm>
          <a:prstGeom prst="roundRect">
            <a:avLst/>
          </a:prstGeom>
          <a:gradFill>
            <a:gsLst>
              <a:gs pos="0">
                <a:srgbClr val="9AAC14"/>
              </a:gs>
              <a:gs pos="100000">
                <a:srgbClr val="D2D06C"/>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03113" y="579408"/>
            <a:ext cx="3901055" cy="400110"/>
          </a:xfrm>
          <a:prstGeom prst="rect">
            <a:avLst/>
          </a:prstGeom>
          <a:noFill/>
        </p:spPr>
        <p:txBody>
          <a:bodyPr wrap="square" rtlCol="0">
            <a:spAutoFit/>
          </a:bodyPr>
          <a:lstStyle/>
          <a:p>
            <a:r>
              <a:rPr kumimoji="1" lang="en-US" altLang="ja-JP" sz="2000" b="1" dirty="0">
                <a:solidFill>
                  <a:srgbClr val="9AAC14"/>
                </a:solidFill>
                <a:latin typeface="Roboto" panose="02000000000000000000" pitchFamily="2" charset="0"/>
                <a:ea typeface="Roboto" panose="02000000000000000000" pitchFamily="2" charset="0"/>
              </a:rPr>
              <a:t>2025</a:t>
            </a:r>
            <a:r>
              <a:rPr kumimoji="1" lang="ja-JP" altLang="en-US" sz="2000" b="1" dirty="0">
                <a:solidFill>
                  <a:srgbClr val="9AAC14"/>
                </a:solidFill>
                <a:latin typeface="Noto Sans JP" panose="020B0200000000000000" pitchFamily="50" charset="-128"/>
                <a:ea typeface="Noto Sans JP" panose="020B0200000000000000" pitchFamily="50" charset="-128"/>
              </a:rPr>
              <a:t>年上半期の事業成長見通し</a:t>
            </a:r>
          </a:p>
        </p:txBody>
      </p:sp>
      <p:cxnSp>
        <p:nvCxnSpPr>
          <p:cNvPr id="3" name="直線コネクタ 2">
            <a:extLst>
              <a:ext uri="{FF2B5EF4-FFF2-40B4-BE49-F238E27FC236}">
                <a16:creationId xmlns:a16="http://schemas.microsoft.com/office/drawing/2014/main" id="{AF1CD3D2-840D-E406-E6AC-A78F643C12D7}"/>
              </a:ext>
            </a:extLst>
          </p:cNvPr>
          <p:cNvCxnSpPr>
            <a:cxnSpLocks/>
          </p:cNvCxnSpPr>
          <p:nvPr/>
        </p:nvCxnSpPr>
        <p:spPr>
          <a:xfrm>
            <a:off x="227013" y="1057275"/>
            <a:ext cx="4110037" cy="0"/>
          </a:xfrm>
          <a:prstGeom prst="line">
            <a:avLst/>
          </a:prstGeom>
          <a:ln w="22225">
            <a:gradFill>
              <a:gsLst>
                <a:gs pos="0">
                  <a:srgbClr val="9AAC14"/>
                </a:gs>
                <a:gs pos="100000">
                  <a:srgbClr val="D2D06C"/>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8A3CC545-6AA4-9C52-BBD3-1F0F89401F57}"/>
              </a:ext>
            </a:extLst>
          </p:cNvPr>
          <p:cNvSpPr txBox="1"/>
          <p:nvPr/>
        </p:nvSpPr>
        <p:spPr>
          <a:xfrm>
            <a:off x="5531485" y="1660964"/>
            <a:ext cx="6096000" cy="338554"/>
          </a:xfrm>
          <a:prstGeom prst="rect">
            <a:avLst/>
          </a:prstGeom>
          <a:noFill/>
        </p:spPr>
        <p:txBody>
          <a:bodyPr wrap="square">
            <a:spAutoFit/>
          </a:bodyPr>
          <a:lstStyle/>
          <a:p>
            <a:pPr>
              <a:buClr>
                <a:srgbClr val="6A1BA5"/>
              </a:buClr>
            </a:pPr>
            <a:r>
              <a:rPr lang="ja-JP" altLang="en-US" sz="1600" b="1" dirty="0">
                <a:solidFill>
                  <a:srgbClr val="9AAC14"/>
                </a:solidFill>
                <a:latin typeface="Noto Sans JP" panose="020B0200000000000000" pitchFamily="50" charset="-128"/>
                <a:ea typeface="Noto Sans JP" panose="020B0200000000000000" pitchFamily="50" charset="-128"/>
              </a:rPr>
              <a:t>新製品の投入</a:t>
            </a:r>
          </a:p>
        </p:txBody>
      </p:sp>
      <p:sp>
        <p:nvSpPr>
          <p:cNvPr id="5" name="テキスト ボックス 4">
            <a:extLst>
              <a:ext uri="{FF2B5EF4-FFF2-40B4-BE49-F238E27FC236}">
                <a16:creationId xmlns:a16="http://schemas.microsoft.com/office/drawing/2014/main" id="{D532E9D3-6BE0-FC8E-9B7C-8C0784E4E5D6}"/>
              </a:ext>
            </a:extLst>
          </p:cNvPr>
          <p:cNvSpPr txBox="1"/>
          <p:nvPr/>
        </p:nvSpPr>
        <p:spPr>
          <a:xfrm>
            <a:off x="5542251" y="2049109"/>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1</a:t>
            </a:r>
            <a:r>
              <a:rPr lang="ja-JP" altLang="en-US" sz="1400" dirty="0">
                <a:latin typeface="Noto Sans JP" panose="020B0200000000000000" pitchFamily="50" charset="-128"/>
                <a:ea typeface="Noto Sans JP" panose="020B0200000000000000" pitchFamily="50" charset="-128"/>
              </a:rPr>
              <a:t>四半期に新製品「</a:t>
            </a:r>
            <a:r>
              <a:rPr lang="en-US" altLang="ja-JP" sz="1400" b="1" dirty="0" err="1">
                <a:latin typeface="Noto Sans JP" panose="020B0200000000000000" pitchFamily="50" charset="-128"/>
                <a:ea typeface="Noto Sans JP" panose="020B0200000000000000" pitchFamily="50" charset="-128"/>
              </a:rPr>
              <a:t>Takuetsu</a:t>
            </a:r>
            <a:r>
              <a:rPr lang="en-US" altLang="ja-JP" sz="1400" b="1" dirty="0">
                <a:latin typeface="Noto Sans JP" panose="020B0200000000000000" pitchFamily="50" charset="-128"/>
                <a:ea typeface="Noto Sans JP" panose="020B0200000000000000" pitchFamily="50" charset="-128"/>
              </a:rPr>
              <a:t> X</a:t>
            </a:r>
            <a:r>
              <a:rPr lang="ja-JP" altLang="en-US" sz="1400" dirty="0">
                <a:latin typeface="Noto Sans JP" panose="020B0200000000000000" pitchFamily="50" charset="-128"/>
                <a:ea typeface="Noto Sans JP" panose="020B0200000000000000" pitchFamily="50" charset="-128"/>
              </a:rPr>
              <a:t>」のリリースを予定しています。</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この製品の投入により、売上の</a:t>
            </a:r>
            <a:r>
              <a:rPr lang="en-US" altLang="ja-JP" sz="1400" dirty="0">
                <a:latin typeface="Noto Sans JP" panose="020B0200000000000000" pitchFamily="50" charset="-128"/>
                <a:ea typeface="Noto Sans JP" panose="020B0200000000000000" pitchFamily="50" charset="-128"/>
              </a:rPr>
              <a:t>15%</a:t>
            </a:r>
            <a:r>
              <a:rPr lang="ja-JP" altLang="en-US" sz="1400" dirty="0">
                <a:latin typeface="Noto Sans JP" panose="020B0200000000000000" pitchFamily="50" charset="-128"/>
                <a:ea typeface="Noto Sans JP" panose="020B0200000000000000" pitchFamily="50" charset="-128"/>
              </a:rPr>
              <a:t>の増加を見込んでいます。</a:t>
            </a:r>
          </a:p>
        </p:txBody>
      </p:sp>
      <p:sp>
        <p:nvSpPr>
          <p:cNvPr id="6" name="テキスト ボックス 5">
            <a:extLst>
              <a:ext uri="{FF2B5EF4-FFF2-40B4-BE49-F238E27FC236}">
                <a16:creationId xmlns:a16="http://schemas.microsoft.com/office/drawing/2014/main" id="{63518057-A061-130B-7010-E81292EE035D}"/>
              </a:ext>
            </a:extLst>
          </p:cNvPr>
          <p:cNvSpPr txBox="1"/>
          <p:nvPr/>
        </p:nvSpPr>
        <p:spPr>
          <a:xfrm>
            <a:off x="5531485" y="3262096"/>
            <a:ext cx="6096000" cy="338554"/>
          </a:xfrm>
          <a:prstGeom prst="rect">
            <a:avLst/>
          </a:prstGeom>
          <a:noFill/>
        </p:spPr>
        <p:txBody>
          <a:bodyPr wrap="square">
            <a:spAutoFit/>
          </a:bodyPr>
          <a:lstStyle/>
          <a:p>
            <a:pPr>
              <a:buClr>
                <a:srgbClr val="6A1BA5"/>
              </a:buClr>
            </a:pPr>
            <a:r>
              <a:rPr lang="ja-JP" altLang="en-US" sz="1600" b="1" dirty="0">
                <a:solidFill>
                  <a:srgbClr val="9AAC14"/>
                </a:solidFill>
                <a:latin typeface="Noto Sans JP" panose="020B0200000000000000" pitchFamily="50" charset="-128"/>
                <a:ea typeface="Noto Sans JP" panose="020B0200000000000000" pitchFamily="50" charset="-128"/>
              </a:rPr>
              <a:t>海外市場への進出</a:t>
            </a:r>
          </a:p>
        </p:txBody>
      </p:sp>
      <p:sp>
        <p:nvSpPr>
          <p:cNvPr id="8" name="テキスト ボックス 7">
            <a:extLst>
              <a:ext uri="{FF2B5EF4-FFF2-40B4-BE49-F238E27FC236}">
                <a16:creationId xmlns:a16="http://schemas.microsoft.com/office/drawing/2014/main" id="{8B3FDCBE-BA24-1351-0021-452A22678A96}"/>
              </a:ext>
            </a:extLst>
          </p:cNvPr>
          <p:cNvSpPr txBox="1"/>
          <p:nvPr/>
        </p:nvSpPr>
        <p:spPr>
          <a:xfrm>
            <a:off x="5542251" y="3650241"/>
            <a:ext cx="5956301"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2</a:t>
            </a:r>
            <a:r>
              <a:rPr lang="ja-JP" altLang="en-US" sz="1400" dirty="0">
                <a:latin typeface="Noto Sans JP" panose="020B0200000000000000" pitchFamily="50" charset="-128"/>
                <a:ea typeface="Noto Sans JP" panose="020B0200000000000000" pitchFamily="50" charset="-128"/>
              </a:rPr>
              <a:t>四半期には新たに</a:t>
            </a:r>
            <a:r>
              <a:rPr lang="en-US" altLang="ja-JP" sz="1400" b="1" dirty="0">
                <a:latin typeface="Noto Sans JP" panose="020B0200000000000000" pitchFamily="50" charset="-128"/>
                <a:ea typeface="Noto Sans JP" panose="020B0200000000000000" pitchFamily="50" charset="-128"/>
              </a:rPr>
              <a:t>3</a:t>
            </a:r>
            <a:r>
              <a:rPr lang="ja-JP" altLang="en-US" sz="1400" b="1" dirty="0">
                <a:latin typeface="Noto Sans JP" panose="020B0200000000000000" pitchFamily="50" charset="-128"/>
                <a:ea typeface="Noto Sans JP" panose="020B0200000000000000" pitchFamily="50" charset="-128"/>
              </a:rPr>
              <a:t>つの国</a:t>
            </a:r>
            <a:r>
              <a:rPr lang="ja-JP" altLang="en-US" sz="1400" dirty="0">
                <a:latin typeface="Noto Sans JP" panose="020B0200000000000000" pitchFamily="50" charset="-128"/>
                <a:ea typeface="Noto Sans JP" panose="020B0200000000000000" pitchFamily="50" charset="-128"/>
              </a:rPr>
              <a:t>に進出予定。</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これにより、海外からの売上が前年比で</a:t>
            </a:r>
            <a:r>
              <a:rPr lang="en-US" altLang="ja-JP" sz="1400" dirty="0">
                <a:latin typeface="Noto Sans JP" panose="020B0200000000000000" pitchFamily="50" charset="-128"/>
                <a:ea typeface="Noto Sans JP" panose="020B0200000000000000" pitchFamily="50" charset="-128"/>
              </a:rPr>
              <a:t>25%</a:t>
            </a:r>
            <a:r>
              <a:rPr lang="ja-JP" altLang="en-US" sz="1400" dirty="0">
                <a:latin typeface="Noto Sans JP" panose="020B0200000000000000" pitchFamily="50" charset="-128"/>
                <a:ea typeface="Noto Sans JP" panose="020B0200000000000000" pitchFamily="50" charset="-128"/>
              </a:rPr>
              <a:t>増加すると予測しています。</a:t>
            </a:r>
          </a:p>
        </p:txBody>
      </p:sp>
      <p:sp>
        <p:nvSpPr>
          <p:cNvPr id="9" name="テキスト ボックス 8">
            <a:extLst>
              <a:ext uri="{FF2B5EF4-FFF2-40B4-BE49-F238E27FC236}">
                <a16:creationId xmlns:a16="http://schemas.microsoft.com/office/drawing/2014/main" id="{D2476005-3A07-28C2-A71E-86A4062487EB}"/>
              </a:ext>
            </a:extLst>
          </p:cNvPr>
          <p:cNvSpPr txBox="1"/>
          <p:nvPr/>
        </p:nvSpPr>
        <p:spPr>
          <a:xfrm>
            <a:off x="5531485" y="4863228"/>
            <a:ext cx="6096000" cy="338554"/>
          </a:xfrm>
          <a:prstGeom prst="rect">
            <a:avLst/>
          </a:prstGeom>
          <a:noFill/>
        </p:spPr>
        <p:txBody>
          <a:bodyPr wrap="square">
            <a:spAutoFit/>
          </a:bodyPr>
          <a:lstStyle/>
          <a:p>
            <a:pPr>
              <a:buClr>
                <a:srgbClr val="6A1BA5"/>
              </a:buClr>
            </a:pPr>
            <a:r>
              <a:rPr lang="ja-JP" altLang="en-US" sz="1600" b="1" dirty="0">
                <a:solidFill>
                  <a:srgbClr val="9AAC14"/>
                </a:solidFill>
                <a:latin typeface="Noto Sans JP" panose="020B0200000000000000" pitchFamily="50" charset="-128"/>
                <a:ea typeface="Noto Sans JP" panose="020B0200000000000000" pitchFamily="50" charset="-128"/>
              </a:rPr>
              <a:t>マーケティング活動の強化</a:t>
            </a:r>
          </a:p>
        </p:txBody>
      </p:sp>
      <p:sp>
        <p:nvSpPr>
          <p:cNvPr id="11" name="テキスト ボックス 10">
            <a:extLst>
              <a:ext uri="{FF2B5EF4-FFF2-40B4-BE49-F238E27FC236}">
                <a16:creationId xmlns:a16="http://schemas.microsoft.com/office/drawing/2014/main" id="{207DF7CE-B529-4E95-A1DC-F945A813E0D5}"/>
              </a:ext>
            </a:extLst>
          </p:cNvPr>
          <p:cNvSpPr txBox="1"/>
          <p:nvPr/>
        </p:nvSpPr>
        <p:spPr>
          <a:xfrm>
            <a:off x="5542251" y="5251373"/>
            <a:ext cx="5807075"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デジタルマーケティングの予算を</a:t>
            </a:r>
            <a:r>
              <a:rPr lang="ja-JP" altLang="en-US" sz="1400" b="1" dirty="0">
                <a:latin typeface="Noto Sans JP" panose="020B0200000000000000" pitchFamily="50" charset="-128"/>
                <a:ea typeface="Noto Sans JP" panose="020B0200000000000000" pitchFamily="50" charset="-128"/>
              </a:rPr>
              <a:t>前年比で</a:t>
            </a:r>
            <a:r>
              <a:rPr lang="en-US" altLang="ja-JP" sz="1400" b="1" dirty="0">
                <a:latin typeface="Noto Sans JP" panose="020B0200000000000000" pitchFamily="50" charset="-128"/>
                <a:ea typeface="Noto Sans JP" panose="020B0200000000000000" pitchFamily="50" charset="-128"/>
              </a:rPr>
              <a:t>30%</a:t>
            </a:r>
            <a:r>
              <a:rPr lang="ja-JP" altLang="en-US" sz="1400" b="1" dirty="0">
                <a:latin typeface="Noto Sans JP" panose="020B0200000000000000" pitchFamily="50" charset="-128"/>
                <a:ea typeface="Noto Sans JP" panose="020B0200000000000000" pitchFamily="50" charset="-128"/>
              </a:rPr>
              <a:t>増加</a:t>
            </a:r>
            <a:r>
              <a:rPr lang="ja-JP" altLang="en-US" sz="1400" dirty="0">
                <a:latin typeface="Noto Sans JP" panose="020B0200000000000000" pitchFamily="50" charset="-128"/>
                <a:ea typeface="Noto Sans JP" panose="020B0200000000000000" pitchFamily="50" charset="-128"/>
              </a:rPr>
              <a:t>させることで、</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ブランド認知度の向上と売上への寄与を狙います。</a:t>
            </a:r>
          </a:p>
        </p:txBody>
      </p:sp>
      <p:graphicFrame>
        <p:nvGraphicFramePr>
          <p:cNvPr id="12" name="グラフ 11">
            <a:extLst>
              <a:ext uri="{FF2B5EF4-FFF2-40B4-BE49-F238E27FC236}">
                <a16:creationId xmlns:a16="http://schemas.microsoft.com/office/drawing/2014/main" id="{119105BC-0514-E103-33B4-2A6E442E327C}"/>
              </a:ext>
            </a:extLst>
          </p:cNvPr>
          <p:cNvGraphicFramePr/>
          <p:nvPr>
            <p:extLst>
              <p:ext uri="{D42A27DB-BD31-4B8C-83A1-F6EECF244321}">
                <p14:modId xmlns:p14="http://schemas.microsoft.com/office/powerpoint/2010/main" val="395611935"/>
              </p:ext>
            </p:extLst>
          </p:nvPr>
        </p:nvGraphicFramePr>
        <p:xfrm>
          <a:off x="587375" y="1737164"/>
          <a:ext cx="4563995" cy="4152902"/>
        </p:xfrm>
        <a:graphic>
          <a:graphicData uri="http://schemas.openxmlformats.org/drawingml/2006/chart">
            <c:chart xmlns:c="http://schemas.openxmlformats.org/drawingml/2006/chart" xmlns:r="http://schemas.openxmlformats.org/officeDocument/2006/relationships" r:id="rId3"/>
          </a:graphicData>
        </a:graphic>
      </p:graphicFrame>
      <p:sp>
        <p:nvSpPr>
          <p:cNvPr id="13" name="テキスト ボックス 12">
            <a:extLst>
              <a:ext uri="{FF2B5EF4-FFF2-40B4-BE49-F238E27FC236}">
                <a16:creationId xmlns:a16="http://schemas.microsoft.com/office/drawing/2014/main" id="{2E76EDD5-9829-DA8B-C9DD-3CB29B4EFD7B}"/>
              </a:ext>
            </a:extLst>
          </p:cNvPr>
          <p:cNvSpPr txBox="1"/>
          <p:nvPr/>
        </p:nvSpPr>
        <p:spPr>
          <a:xfrm>
            <a:off x="564515" y="1895617"/>
            <a:ext cx="659130" cy="255326"/>
          </a:xfrm>
          <a:prstGeom prst="rect">
            <a:avLst/>
          </a:prstGeom>
          <a:noFill/>
        </p:spPr>
        <p:txBody>
          <a:bodyPr wrap="square">
            <a:spAutoFit/>
          </a:bodyPr>
          <a:lstStyle/>
          <a:p>
            <a:pPr algn="ctr">
              <a:lnSpc>
                <a:spcPct val="150000"/>
              </a:lnSpc>
            </a:pPr>
            <a:r>
              <a:rPr lang="en-US" altLang="ja-JP" sz="800" dirty="0">
                <a:latin typeface="Noto Sans JP" panose="020B0200000000000000" pitchFamily="50" charset="-128"/>
                <a:ea typeface="Noto Sans JP" panose="020B0200000000000000" pitchFamily="50" charset="-128"/>
              </a:rPr>
              <a:t>(</a:t>
            </a:r>
            <a:r>
              <a:rPr lang="ja-JP" altLang="en-US" sz="800" dirty="0">
                <a:latin typeface="Noto Sans JP" panose="020B0200000000000000" pitchFamily="50" charset="-128"/>
                <a:ea typeface="Noto Sans JP" panose="020B0200000000000000" pitchFamily="50" charset="-128"/>
              </a:rPr>
              <a:t>億円）</a:t>
            </a:r>
          </a:p>
        </p:txBody>
      </p:sp>
    </p:spTree>
    <p:extLst>
      <p:ext uri="{BB962C8B-B14F-4D97-AF65-F5344CB8AC3E}">
        <p14:creationId xmlns:p14="http://schemas.microsoft.com/office/powerpoint/2010/main" val="20878226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フレーム 2">
            <a:extLst>
              <a:ext uri="{FF2B5EF4-FFF2-40B4-BE49-F238E27FC236}">
                <a16:creationId xmlns:a16="http://schemas.microsoft.com/office/drawing/2014/main" id="{CD6BA571-DC85-02B4-6829-84F44EA05953}"/>
              </a:ext>
            </a:extLst>
          </p:cNvPr>
          <p:cNvSpPr/>
          <p:nvPr/>
        </p:nvSpPr>
        <p:spPr>
          <a:xfrm>
            <a:off x="0" y="0"/>
            <a:ext cx="12192000" cy="6858000"/>
          </a:xfrm>
          <a:prstGeom prst="frame">
            <a:avLst>
              <a:gd name="adj1" fmla="val 128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39D766CA-F122-C903-489C-E043C5E45B7B}"/>
              </a:ext>
            </a:extLst>
          </p:cNvPr>
          <p:cNvSpPr/>
          <p:nvPr/>
        </p:nvSpPr>
        <p:spPr>
          <a:xfrm>
            <a:off x="9613900" y="63500"/>
            <a:ext cx="1244600" cy="4254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2BCF49F-E0CF-FC84-B373-5BE186CFD591}"/>
              </a:ext>
            </a:extLst>
          </p:cNvPr>
          <p:cNvSpPr/>
          <p:nvPr/>
        </p:nvSpPr>
        <p:spPr>
          <a:xfrm>
            <a:off x="10858500" y="93132"/>
            <a:ext cx="1244600" cy="3958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A51430F-D1E1-824C-4325-4BD3BC0382AF}"/>
              </a:ext>
            </a:extLst>
          </p:cNvPr>
          <p:cNvSpPr/>
          <p:nvPr/>
        </p:nvSpPr>
        <p:spPr>
          <a:xfrm>
            <a:off x="8369300" y="93132"/>
            <a:ext cx="1244600" cy="3958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F1C12AC-1A0F-1460-3BDD-BFFEA084990D}"/>
              </a:ext>
            </a:extLst>
          </p:cNvPr>
          <p:cNvSpPr/>
          <p:nvPr/>
        </p:nvSpPr>
        <p:spPr>
          <a:xfrm>
            <a:off x="7124700" y="93132"/>
            <a:ext cx="1244600" cy="3958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6F195DDB-9193-6245-32E5-B030FDC19111}"/>
              </a:ext>
            </a:extLst>
          </p:cNvPr>
          <p:cNvCxnSpPr>
            <a:cxnSpLocks/>
          </p:cNvCxnSpPr>
          <p:nvPr/>
        </p:nvCxnSpPr>
        <p:spPr>
          <a:xfrm>
            <a:off x="7131050" y="107950"/>
            <a:ext cx="0" cy="380999"/>
          </a:xfrm>
          <a:prstGeom prst="line">
            <a:avLst/>
          </a:prstGeom>
          <a:ln w="158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4895981-A9BC-A635-8FE7-753F9D79BA83}"/>
              </a:ext>
            </a:extLst>
          </p:cNvPr>
          <p:cNvCxnSpPr>
            <a:cxnSpLocks/>
          </p:cNvCxnSpPr>
          <p:nvPr/>
        </p:nvCxnSpPr>
        <p:spPr>
          <a:xfrm>
            <a:off x="8371416" y="107950"/>
            <a:ext cx="0" cy="380999"/>
          </a:xfrm>
          <a:prstGeom prst="line">
            <a:avLst/>
          </a:prstGeom>
          <a:ln w="158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D0B5BC9A-C7A6-91E6-EB78-94EAD93D2D56}"/>
              </a:ext>
            </a:extLst>
          </p:cNvPr>
          <p:cNvSpPr txBox="1"/>
          <p:nvPr/>
        </p:nvSpPr>
        <p:spPr>
          <a:xfrm>
            <a:off x="531283" y="680427"/>
            <a:ext cx="5564717" cy="400110"/>
          </a:xfrm>
          <a:prstGeom prst="rect">
            <a:avLst/>
          </a:prstGeom>
          <a:noFill/>
        </p:spPr>
        <p:txBody>
          <a:bodyPr wrap="square" rtlCol="0">
            <a:spAutoFit/>
          </a:bodyPr>
          <a:lstStyle/>
          <a:p>
            <a:r>
              <a:rPr lang="ja-JP" altLang="en-US" sz="2000" b="1" dirty="0">
                <a:solidFill>
                  <a:srgbClr val="5C10B0"/>
                </a:solidFill>
                <a:latin typeface="Noto Sans JP" panose="020B0200000000000000" pitchFamily="50" charset="-128"/>
                <a:ea typeface="Noto Sans JP" panose="020B0200000000000000" pitchFamily="50" charset="-128"/>
              </a:rPr>
              <a:t>救急医療の革新</a:t>
            </a:r>
          </a:p>
        </p:txBody>
      </p:sp>
      <p:sp>
        <p:nvSpPr>
          <p:cNvPr id="12" name="テキスト ボックス 11">
            <a:extLst>
              <a:ext uri="{FF2B5EF4-FFF2-40B4-BE49-F238E27FC236}">
                <a16:creationId xmlns:a16="http://schemas.microsoft.com/office/drawing/2014/main" id="{B88F34BF-470A-5638-6DFF-8192AC6EAA5D}"/>
              </a:ext>
            </a:extLst>
          </p:cNvPr>
          <p:cNvSpPr txBox="1"/>
          <p:nvPr/>
        </p:nvSpPr>
        <p:spPr>
          <a:xfrm>
            <a:off x="2519692" y="1338959"/>
            <a:ext cx="7152616" cy="461665"/>
          </a:xfrm>
          <a:prstGeom prst="rect">
            <a:avLst/>
          </a:prstGeom>
          <a:noFill/>
        </p:spPr>
        <p:txBody>
          <a:bodyPr wrap="square">
            <a:spAutoFit/>
          </a:bodyPr>
          <a:lstStyle/>
          <a:p>
            <a:pPr algn="ctr"/>
            <a:r>
              <a:rPr lang="en-US" altLang="ja-JP" sz="2400" b="1" dirty="0">
                <a:latin typeface="Noto Sans JP" panose="020B0200000000000000" pitchFamily="50" charset="-128"/>
                <a:ea typeface="Noto Sans JP" panose="020B0200000000000000" pitchFamily="50" charset="-128"/>
              </a:rPr>
              <a:t>ICT</a:t>
            </a:r>
            <a:r>
              <a:rPr lang="ja-JP" altLang="en-US" sz="2400" b="1" dirty="0">
                <a:latin typeface="Noto Sans JP" panose="020B0200000000000000" pitchFamily="50" charset="-128"/>
                <a:ea typeface="Noto Sans JP" panose="020B0200000000000000" pitchFamily="50" charset="-128"/>
              </a:rPr>
              <a:t>や</a:t>
            </a:r>
            <a:r>
              <a:rPr lang="en-US" altLang="ja-JP" sz="2400" b="1" dirty="0">
                <a:latin typeface="Noto Sans JP" panose="020B0200000000000000" pitchFamily="50" charset="-128"/>
                <a:ea typeface="Noto Sans JP" panose="020B0200000000000000" pitchFamily="50" charset="-128"/>
              </a:rPr>
              <a:t>AI</a:t>
            </a:r>
            <a:r>
              <a:rPr lang="ja-JP" altLang="en-US" sz="2400" b="1" dirty="0">
                <a:latin typeface="Noto Sans JP" panose="020B0200000000000000" pitchFamily="50" charset="-128"/>
                <a:ea typeface="Noto Sans JP" panose="020B0200000000000000" pitchFamily="50" charset="-128"/>
              </a:rPr>
              <a:t>の力で救急医療の課題を解決に導きます。</a:t>
            </a:r>
          </a:p>
        </p:txBody>
      </p:sp>
      <p:sp>
        <p:nvSpPr>
          <p:cNvPr id="14" name="テキスト ボックス 13">
            <a:extLst>
              <a:ext uri="{FF2B5EF4-FFF2-40B4-BE49-F238E27FC236}">
                <a16:creationId xmlns:a16="http://schemas.microsoft.com/office/drawing/2014/main" id="{85AB79C6-D7F4-D7C5-5EE3-83164E2D3CB3}"/>
              </a:ext>
            </a:extLst>
          </p:cNvPr>
          <p:cNvSpPr txBox="1"/>
          <p:nvPr/>
        </p:nvSpPr>
        <p:spPr>
          <a:xfrm>
            <a:off x="773794" y="4210431"/>
            <a:ext cx="3048407" cy="338554"/>
          </a:xfrm>
          <a:prstGeom prst="rect">
            <a:avLst/>
          </a:prstGeom>
          <a:noFill/>
        </p:spPr>
        <p:txBody>
          <a:bodyPr wrap="square">
            <a:spAutoFit/>
          </a:bodyPr>
          <a:lstStyle/>
          <a:p>
            <a:pPr algn="ctr"/>
            <a:r>
              <a:rPr lang="ja-JP" altLang="en-US" sz="1600" b="1" dirty="0">
                <a:solidFill>
                  <a:srgbClr val="5C10B0"/>
                </a:solidFill>
                <a:latin typeface="Noto Sans JP" panose="020B0200000000000000" pitchFamily="50" charset="-128"/>
                <a:ea typeface="Noto Sans JP" panose="020B0200000000000000" pitchFamily="50" charset="-128"/>
              </a:rPr>
              <a:t>情報の共有と即時性の向上</a:t>
            </a:r>
          </a:p>
        </p:txBody>
      </p:sp>
      <p:sp>
        <p:nvSpPr>
          <p:cNvPr id="15" name="テキスト ボックス 14">
            <a:extLst>
              <a:ext uri="{FF2B5EF4-FFF2-40B4-BE49-F238E27FC236}">
                <a16:creationId xmlns:a16="http://schemas.microsoft.com/office/drawing/2014/main" id="{8EDE99C7-BD7C-45A2-8397-75FFDB8C603A}"/>
              </a:ext>
            </a:extLst>
          </p:cNvPr>
          <p:cNvSpPr txBox="1"/>
          <p:nvPr/>
        </p:nvSpPr>
        <p:spPr>
          <a:xfrm>
            <a:off x="4839924" y="4210431"/>
            <a:ext cx="2512155" cy="338554"/>
          </a:xfrm>
          <a:prstGeom prst="rect">
            <a:avLst/>
          </a:prstGeom>
          <a:noFill/>
        </p:spPr>
        <p:txBody>
          <a:bodyPr wrap="square">
            <a:spAutoFit/>
          </a:bodyPr>
          <a:lstStyle/>
          <a:p>
            <a:pPr algn="ctr"/>
            <a:r>
              <a:rPr lang="ja-JP" altLang="en-US" sz="1600" b="1" dirty="0">
                <a:solidFill>
                  <a:srgbClr val="5C10B0"/>
                </a:solidFill>
                <a:latin typeface="Noto Sans JP" panose="020B0200000000000000" pitchFamily="50" charset="-128"/>
                <a:ea typeface="Noto Sans JP" panose="020B0200000000000000" pitchFamily="50" charset="-128"/>
              </a:rPr>
              <a:t>予測と資源の最適化</a:t>
            </a:r>
          </a:p>
        </p:txBody>
      </p:sp>
      <p:sp>
        <p:nvSpPr>
          <p:cNvPr id="17" name="テキスト ボックス 16">
            <a:extLst>
              <a:ext uri="{FF2B5EF4-FFF2-40B4-BE49-F238E27FC236}">
                <a16:creationId xmlns:a16="http://schemas.microsoft.com/office/drawing/2014/main" id="{B432B995-FE12-0889-FCA8-686AE2AD9FB8}"/>
              </a:ext>
            </a:extLst>
          </p:cNvPr>
          <p:cNvSpPr txBox="1"/>
          <p:nvPr/>
        </p:nvSpPr>
        <p:spPr>
          <a:xfrm>
            <a:off x="8596363" y="4215569"/>
            <a:ext cx="2595282" cy="338554"/>
          </a:xfrm>
          <a:prstGeom prst="rect">
            <a:avLst/>
          </a:prstGeom>
          <a:noFill/>
        </p:spPr>
        <p:txBody>
          <a:bodyPr wrap="square">
            <a:spAutoFit/>
          </a:bodyPr>
          <a:lstStyle/>
          <a:p>
            <a:pPr algn="ctr"/>
            <a:r>
              <a:rPr lang="ja-JP" altLang="en-US" sz="1600" b="1" dirty="0">
                <a:solidFill>
                  <a:srgbClr val="5C10B0"/>
                </a:solidFill>
                <a:latin typeface="Noto Sans JP" panose="020B0200000000000000" pitchFamily="50" charset="-128"/>
                <a:ea typeface="Noto Sans JP" panose="020B0200000000000000" pitchFamily="50" charset="-128"/>
              </a:rPr>
              <a:t>迅速な診断支援</a:t>
            </a:r>
          </a:p>
        </p:txBody>
      </p:sp>
      <p:sp>
        <p:nvSpPr>
          <p:cNvPr id="18" name="テキスト ボックス 17">
            <a:extLst>
              <a:ext uri="{FF2B5EF4-FFF2-40B4-BE49-F238E27FC236}">
                <a16:creationId xmlns:a16="http://schemas.microsoft.com/office/drawing/2014/main" id="{D2062245-FDAC-8D5A-E3F5-A67360A2FB94}"/>
              </a:ext>
            </a:extLst>
          </p:cNvPr>
          <p:cNvSpPr txBox="1"/>
          <p:nvPr/>
        </p:nvSpPr>
        <p:spPr>
          <a:xfrm>
            <a:off x="8528599" y="2240693"/>
            <a:ext cx="2757468" cy="905376"/>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t>救急時、短時間での正確な診断が求められるが、これが困難なケースも多い。</a:t>
            </a:r>
          </a:p>
        </p:txBody>
      </p:sp>
      <p:sp>
        <p:nvSpPr>
          <p:cNvPr id="19" name="テキスト ボックス 18">
            <a:extLst>
              <a:ext uri="{FF2B5EF4-FFF2-40B4-BE49-F238E27FC236}">
                <a16:creationId xmlns:a16="http://schemas.microsoft.com/office/drawing/2014/main" id="{55FF479F-C433-4CB1-31DB-97BEE6E09372}"/>
              </a:ext>
            </a:extLst>
          </p:cNvPr>
          <p:cNvSpPr txBox="1"/>
          <p:nvPr/>
        </p:nvSpPr>
        <p:spPr>
          <a:xfrm>
            <a:off x="8515270" y="4712044"/>
            <a:ext cx="2757468" cy="905376"/>
          </a:xfrm>
          <a:prstGeom prst="rect">
            <a:avLst/>
          </a:prstGeom>
          <a:noFill/>
        </p:spPr>
        <p:txBody>
          <a:bodyPr wrap="square">
            <a:spAutoFit/>
          </a:bodyPr>
          <a:lstStyle/>
          <a:p>
            <a:pPr algn="just">
              <a:lnSpc>
                <a:spcPct val="130000"/>
              </a:lnSpc>
            </a:pPr>
            <a:r>
              <a:rPr lang="ja-JP" altLang="en-US" sz="1400" dirty="0">
                <a:latin typeface="Noto Sans JP" panose="020B0200000000000000" pitchFamily="50" charset="-128"/>
                <a:ea typeface="Noto Sans JP" panose="020B0200000000000000" pitchFamily="50" charset="-128"/>
              </a:rPr>
              <a:t>画像診断や患者のデータを</a:t>
            </a:r>
            <a:r>
              <a:rPr lang="en-US" altLang="ja-JP" sz="1400" dirty="0">
                <a:latin typeface="Noto Sans JP" panose="020B0200000000000000" pitchFamily="50" charset="-128"/>
                <a:ea typeface="Noto Sans JP" panose="020B0200000000000000" pitchFamily="50" charset="-128"/>
              </a:rPr>
              <a:t>AI</a:t>
            </a:r>
            <a:r>
              <a:rPr lang="ja-JP" altLang="en-US" sz="1400" dirty="0">
                <a:latin typeface="Noto Sans JP" panose="020B0200000000000000" pitchFamily="50" charset="-128"/>
                <a:ea typeface="Noto Sans JP" panose="020B0200000000000000" pitchFamily="50" charset="-128"/>
              </a:rPr>
              <a:t>解析によってサポートし、医師の診断の精度と速度を向上させる。</a:t>
            </a:r>
          </a:p>
        </p:txBody>
      </p:sp>
      <p:sp>
        <p:nvSpPr>
          <p:cNvPr id="20" name="テキスト ボックス 19">
            <a:extLst>
              <a:ext uri="{FF2B5EF4-FFF2-40B4-BE49-F238E27FC236}">
                <a16:creationId xmlns:a16="http://schemas.microsoft.com/office/drawing/2014/main" id="{118ED3F4-C8A9-E17A-392B-528922DBBCDB}"/>
              </a:ext>
            </a:extLst>
          </p:cNvPr>
          <p:cNvSpPr txBox="1"/>
          <p:nvPr/>
        </p:nvSpPr>
        <p:spPr>
          <a:xfrm>
            <a:off x="4717266" y="2233279"/>
            <a:ext cx="2757468" cy="905376"/>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t>救急需要の予測が難しく、適切な資源配置やスタッフィングが難しいことがある。</a:t>
            </a:r>
          </a:p>
        </p:txBody>
      </p:sp>
      <p:sp>
        <p:nvSpPr>
          <p:cNvPr id="21" name="テキスト ボックス 20">
            <a:extLst>
              <a:ext uri="{FF2B5EF4-FFF2-40B4-BE49-F238E27FC236}">
                <a16:creationId xmlns:a16="http://schemas.microsoft.com/office/drawing/2014/main" id="{3CECF99C-D63D-A6C9-9845-883140C66FBD}"/>
              </a:ext>
            </a:extLst>
          </p:cNvPr>
          <p:cNvSpPr txBox="1"/>
          <p:nvPr/>
        </p:nvSpPr>
        <p:spPr>
          <a:xfrm>
            <a:off x="4717267" y="4712044"/>
            <a:ext cx="2757468" cy="1185453"/>
          </a:xfrm>
          <a:prstGeom prst="rect">
            <a:avLst/>
          </a:prstGeom>
          <a:noFill/>
        </p:spPr>
        <p:txBody>
          <a:bodyPr wrap="square">
            <a:spAutoFit/>
          </a:bodyPr>
          <a:lstStyle/>
          <a:p>
            <a:pPr algn="just">
              <a:lnSpc>
                <a:spcPct val="130000"/>
              </a:lnSpc>
            </a:pPr>
            <a:r>
              <a:rPr lang="en-US" altLang="ja-JP" sz="1400" dirty="0">
                <a:latin typeface="Noto Sans JP" panose="020B0200000000000000" pitchFamily="50" charset="-128"/>
                <a:ea typeface="Noto Sans JP" panose="020B0200000000000000" pitchFamily="50" charset="-128"/>
              </a:rPr>
              <a:t>AI</a:t>
            </a:r>
            <a:r>
              <a:rPr lang="ja-JP" altLang="en-US" sz="1400" dirty="0">
                <a:latin typeface="Noto Sans JP" panose="020B0200000000000000" pitchFamily="50" charset="-128"/>
                <a:ea typeface="Noto Sans JP" panose="020B0200000000000000" pitchFamily="50" charset="-128"/>
              </a:rPr>
              <a:t>やビッグデータを利用して、事前に救急需要の予測を行い、必要な資源や人員を適切に配置する。</a:t>
            </a:r>
          </a:p>
        </p:txBody>
      </p:sp>
      <p:sp>
        <p:nvSpPr>
          <p:cNvPr id="22" name="テキスト ボックス 21">
            <a:extLst>
              <a:ext uri="{FF2B5EF4-FFF2-40B4-BE49-F238E27FC236}">
                <a16:creationId xmlns:a16="http://schemas.microsoft.com/office/drawing/2014/main" id="{14274862-A8BD-C3F1-4DBF-AD210707E94A}"/>
              </a:ext>
            </a:extLst>
          </p:cNvPr>
          <p:cNvSpPr txBox="1"/>
          <p:nvPr/>
        </p:nvSpPr>
        <p:spPr>
          <a:xfrm>
            <a:off x="905934" y="2240693"/>
            <a:ext cx="2757468" cy="905376"/>
          </a:xfrm>
          <a:prstGeom prst="rect">
            <a:avLst/>
          </a:prstGeom>
          <a:noFill/>
        </p:spPr>
        <p:txBody>
          <a:bodyPr wrap="square">
            <a:spAutoFit/>
          </a:bodyPr>
          <a:lstStyle>
            <a:defPPr>
              <a:defRPr lang="ja-JP"/>
            </a:defPPr>
            <a:lvl1pPr algn="just">
              <a:lnSpc>
                <a:spcPct val="130000"/>
              </a:lnSpc>
              <a:defRPr sz="1400">
                <a:latin typeface="Noto Sans JP" panose="020B0200000000000000" pitchFamily="50" charset="-128"/>
                <a:ea typeface="Noto Sans JP" panose="020B0200000000000000" pitchFamily="50" charset="-128"/>
              </a:defRPr>
            </a:lvl1pPr>
          </a:lstStyle>
          <a:p>
            <a:r>
              <a:rPr lang="ja-JP" altLang="en-US" dirty="0"/>
              <a:t>救急時の情報伝達の遅れやミスは、患者の生命を脅かすことがあります。</a:t>
            </a:r>
          </a:p>
        </p:txBody>
      </p:sp>
      <p:sp>
        <p:nvSpPr>
          <p:cNvPr id="23" name="テキスト ボックス 22">
            <a:extLst>
              <a:ext uri="{FF2B5EF4-FFF2-40B4-BE49-F238E27FC236}">
                <a16:creationId xmlns:a16="http://schemas.microsoft.com/office/drawing/2014/main" id="{0A1E07AB-1C52-BCD1-8751-9FB2F2C8AE59}"/>
              </a:ext>
            </a:extLst>
          </p:cNvPr>
          <p:cNvSpPr txBox="1"/>
          <p:nvPr/>
        </p:nvSpPr>
        <p:spPr>
          <a:xfrm>
            <a:off x="928643" y="4712044"/>
            <a:ext cx="2738708" cy="1465529"/>
          </a:xfrm>
          <a:prstGeom prst="rect">
            <a:avLst/>
          </a:prstGeom>
          <a:noFill/>
        </p:spPr>
        <p:txBody>
          <a:bodyPr wrap="square">
            <a:spAutoFit/>
          </a:bodyPr>
          <a:lstStyle/>
          <a:p>
            <a:pPr algn="just">
              <a:lnSpc>
                <a:spcPct val="130000"/>
              </a:lnSpc>
            </a:pPr>
            <a:r>
              <a:rPr lang="en-US" altLang="ja-JP" sz="1400" dirty="0">
                <a:latin typeface="Noto Sans JP" panose="020B0200000000000000" pitchFamily="50" charset="-128"/>
                <a:ea typeface="Noto Sans JP" panose="020B0200000000000000" pitchFamily="50" charset="-128"/>
              </a:rPr>
              <a:t>ICT</a:t>
            </a:r>
            <a:r>
              <a:rPr lang="ja-JP" altLang="en-US" sz="1400" dirty="0">
                <a:latin typeface="Noto Sans JP" panose="020B0200000000000000" pitchFamily="50" charset="-128"/>
                <a:ea typeface="Noto Sans JP" panose="020B0200000000000000" pitchFamily="50" charset="-128"/>
              </a:rPr>
              <a:t>を用いて、患者の医療情報や救急車の位置情報をリアルタイムで共有し、即時に医療スタッフや関連する人々とのコミュニケーションを可能にする。</a:t>
            </a:r>
          </a:p>
        </p:txBody>
      </p:sp>
      <p:sp>
        <p:nvSpPr>
          <p:cNvPr id="34" name="テキスト ボックス 33">
            <a:extLst>
              <a:ext uri="{FF2B5EF4-FFF2-40B4-BE49-F238E27FC236}">
                <a16:creationId xmlns:a16="http://schemas.microsoft.com/office/drawing/2014/main" id="{CF6FDD9D-CD98-9E84-87F1-7D9219FEFB3E}"/>
              </a:ext>
            </a:extLst>
          </p:cNvPr>
          <p:cNvSpPr txBox="1"/>
          <p:nvPr/>
        </p:nvSpPr>
        <p:spPr>
          <a:xfrm>
            <a:off x="529168" y="454990"/>
            <a:ext cx="1847880" cy="246221"/>
          </a:xfrm>
          <a:prstGeom prst="rect">
            <a:avLst/>
          </a:prstGeom>
          <a:noFill/>
        </p:spPr>
        <p:txBody>
          <a:bodyPr wrap="square">
            <a:spAutoFit/>
          </a:bodyPr>
          <a:lstStyle/>
          <a:p>
            <a:r>
              <a:rPr kumimoji="1" lang="ja-JP" altLang="en-US" sz="1000" b="1" dirty="0">
                <a:latin typeface="Noto Sans JP" panose="020B0200000000000000" pitchFamily="50" charset="-128"/>
                <a:ea typeface="Noto Sans JP" panose="020B0200000000000000" pitchFamily="50" charset="-128"/>
              </a:rPr>
              <a:t>アサイド</a:t>
            </a:r>
            <a:r>
              <a:rPr kumimoji="1" lang="en-US" altLang="ja-JP" sz="1000" b="1" dirty="0">
                <a:latin typeface="Noto Sans JP" panose="020B0200000000000000" pitchFamily="50" charset="-128"/>
                <a:ea typeface="Noto Sans JP" panose="020B0200000000000000" pitchFamily="50" charset="-128"/>
              </a:rPr>
              <a:t>ICT</a:t>
            </a:r>
            <a:r>
              <a:rPr kumimoji="1" lang="ja-JP" altLang="en-US" sz="1000" b="1" dirty="0">
                <a:latin typeface="Noto Sans JP" panose="020B0200000000000000" pitchFamily="50" charset="-128"/>
                <a:ea typeface="Noto Sans JP" panose="020B0200000000000000" pitchFamily="50" charset="-128"/>
              </a:rPr>
              <a:t>が解決する課題</a:t>
            </a:r>
            <a:endParaRPr lang="ja-JP" altLang="en-US" sz="1000" dirty="0"/>
          </a:p>
        </p:txBody>
      </p:sp>
      <p:sp>
        <p:nvSpPr>
          <p:cNvPr id="35" name="テキスト ボックス 34">
            <a:extLst>
              <a:ext uri="{FF2B5EF4-FFF2-40B4-BE49-F238E27FC236}">
                <a16:creationId xmlns:a16="http://schemas.microsoft.com/office/drawing/2014/main" id="{AA3AFB5E-8016-E114-0A9D-AD8EFE3CB7F7}"/>
              </a:ext>
            </a:extLst>
          </p:cNvPr>
          <p:cNvSpPr txBox="1"/>
          <p:nvPr/>
        </p:nvSpPr>
        <p:spPr>
          <a:xfrm>
            <a:off x="7352078" y="195362"/>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b="0" dirty="0">
                <a:solidFill>
                  <a:schemeClr val="tx1">
                    <a:lumMod val="50000"/>
                    <a:lumOff val="50000"/>
                  </a:schemeClr>
                </a:solidFill>
              </a:rPr>
              <a:t>会社概要</a:t>
            </a:r>
          </a:p>
        </p:txBody>
      </p:sp>
      <p:sp>
        <p:nvSpPr>
          <p:cNvPr id="36" name="テキスト ボックス 35">
            <a:extLst>
              <a:ext uri="{FF2B5EF4-FFF2-40B4-BE49-F238E27FC236}">
                <a16:creationId xmlns:a16="http://schemas.microsoft.com/office/drawing/2014/main" id="{F0D0C6AA-9FCA-EE0C-747C-9296C85DA1CC}"/>
              </a:ext>
            </a:extLst>
          </p:cNvPr>
          <p:cNvSpPr txBox="1"/>
          <p:nvPr/>
        </p:nvSpPr>
        <p:spPr>
          <a:xfrm>
            <a:off x="8575571" y="195362"/>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b="0" dirty="0">
                <a:solidFill>
                  <a:schemeClr val="tx1">
                    <a:lumMod val="50000"/>
                    <a:lumOff val="50000"/>
                  </a:schemeClr>
                </a:solidFill>
              </a:rPr>
              <a:t>働き方</a:t>
            </a:r>
          </a:p>
        </p:txBody>
      </p:sp>
      <p:sp>
        <p:nvSpPr>
          <p:cNvPr id="37" name="テキスト ボックス 36">
            <a:extLst>
              <a:ext uri="{FF2B5EF4-FFF2-40B4-BE49-F238E27FC236}">
                <a16:creationId xmlns:a16="http://schemas.microsoft.com/office/drawing/2014/main" id="{9A0E34EA-CA76-954A-300A-2F2A86C99674}"/>
              </a:ext>
            </a:extLst>
          </p:cNvPr>
          <p:cNvSpPr txBox="1"/>
          <p:nvPr/>
        </p:nvSpPr>
        <p:spPr>
          <a:xfrm>
            <a:off x="9799064" y="195362"/>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dirty="0">
                <a:solidFill>
                  <a:schemeClr val="tx1"/>
                </a:solidFill>
              </a:rPr>
              <a:t>事業内容</a:t>
            </a:r>
          </a:p>
        </p:txBody>
      </p:sp>
      <p:sp>
        <p:nvSpPr>
          <p:cNvPr id="38" name="テキスト ボックス 37">
            <a:extLst>
              <a:ext uri="{FF2B5EF4-FFF2-40B4-BE49-F238E27FC236}">
                <a16:creationId xmlns:a16="http://schemas.microsoft.com/office/drawing/2014/main" id="{D0DA5C77-0349-8617-6D25-8A88377E1D19}"/>
              </a:ext>
            </a:extLst>
          </p:cNvPr>
          <p:cNvSpPr txBox="1"/>
          <p:nvPr/>
        </p:nvSpPr>
        <p:spPr>
          <a:xfrm>
            <a:off x="11022557" y="195362"/>
            <a:ext cx="848870" cy="246221"/>
          </a:xfrm>
          <a:prstGeom prst="rect">
            <a:avLst/>
          </a:prstGeom>
          <a:noFill/>
        </p:spPr>
        <p:txBody>
          <a:bodyPr wrap="square">
            <a:spAutoFit/>
          </a:bodyPr>
          <a:lstStyle>
            <a:defPPr>
              <a:defRPr lang="ja-JP"/>
            </a:defPPr>
            <a:lvl1pPr>
              <a:defRPr sz="1000" b="1">
                <a:solidFill>
                  <a:srgbClr val="B0102B"/>
                </a:solidFill>
                <a:latin typeface="Noto Sans JP" panose="020B0200000000000000" pitchFamily="50" charset="-128"/>
                <a:ea typeface="Noto Sans JP" panose="020B0200000000000000" pitchFamily="50" charset="-128"/>
              </a:defRPr>
            </a:lvl1pPr>
          </a:lstStyle>
          <a:p>
            <a:pPr algn="ctr"/>
            <a:r>
              <a:rPr lang="ja-JP" altLang="en-US" b="0" dirty="0">
                <a:solidFill>
                  <a:schemeClr val="tx1">
                    <a:lumMod val="50000"/>
                    <a:lumOff val="50000"/>
                  </a:schemeClr>
                </a:solidFill>
              </a:rPr>
              <a:t>採用情報</a:t>
            </a:r>
          </a:p>
        </p:txBody>
      </p:sp>
      <p:sp>
        <p:nvSpPr>
          <p:cNvPr id="39" name="正方形/長方形 38">
            <a:extLst>
              <a:ext uri="{FF2B5EF4-FFF2-40B4-BE49-F238E27FC236}">
                <a16:creationId xmlns:a16="http://schemas.microsoft.com/office/drawing/2014/main" id="{61D5C8BF-7A64-0202-948C-9166E4BEDAB5}"/>
              </a:ext>
            </a:extLst>
          </p:cNvPr>
          <p:cNvSpPr/>
          <p:nvPr/>
        </p:nvSpPr>
        <p:spPr>
          <a:xfrm>
            <a:off x="664459" y="3968751"/>
            <a:ext cx="3267076" cy="2434260"/>
          </a:xfrm>
          <a:prstGeom prst="rect">
            <a:avLst/>
          </a:pr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E84DD4B-3101-0B77-07C5-A612042A29A0}"/>
              </a:ext>
            </a:extLst>
          </p:cNvPr>
          <p:cNvSpPr/>
          <p:nvPr/>
        </p:nvSpPr>
        <p:spPr>
          <a:xfrm>
            <a:off x="4462463" y="3968751"/>
            <a:ext cx="3267076" cy="2434260"/>
          </a:xfrm>
          <a:prstGeom prst="rect">
            <a:avLst/>
          </a:pr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345AC9D-7816-FA8D-250A-51AE093D6A3B}"/>
              </a:ext>
            </a:extLst>
          </p:cNvPr>
          <p:cNvSpPr/>
          <p:nvPr/>
        </p:nvSpPr>
        <p:spPr>
          <a:xfrm>
            <a:off x="8260466" y="3968751"/>
            <a:ext cx="3267076" cy="2434260"/>
          </a:xfrm>
          <a:prstGeom prst="rect">
            <a:avLst/>
          </a:pr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a:extLst>
              <a:ext uri="{FF2B5EF4-FFF2-40B4-BE49-F238E27FC236}">
                <a16:creationId xmlns:a16="http://schemas.microsoft.com/office/drawing/2014/main" id="{02D22229-D751-E737-200B-8038391F3E1B}"/>
              </a:ext>
            </a:extLst>
          </p:cNvPr>
          <p:cNvGrpSpPr/>
          <p:nvPr/>
        </p:nvGrpSpPr>
        <p:grpSpPr>
          <a:xfrm>
            <a:off x="2198336" y="3430563"/>
            <a:ext cx="199322" cy="312750"/>
            <a:chOff x="2075237" y="3138655"/>
            <a:chExt cx="303924" cy="476880"/>
          </a:xfrm>
        </p:grpSpPr>
        <p:sp>
          <p:nvSpPr>
            <p:cNvPr id="43" name="正方形/長方形 42">
              <a:extLst>
                <a:ext uri="{FF2B5EF4-FFF2-40B4-BE49-F238E27FC236}">
                  <a16:creationId xmlns:a16="http://schemas.microsoft.com/office/drawing/2014/main" id="{1202DAB6-810B-BA1D-1AF2-AE8132F7E2B2}"/>
                </a:ext>
              </a:extLst>
            </p:cNvPr>
            <p:cNvSpPr/>
            <p:nvPr/>
          </p:nvSpPr>
          <p:spPr>
            <a:xfrm rot="2700000">
              <a:off x="2075236" y="3311610"/>
              <a:ext cx="303926" cy="303924"/>
            </a:xfrm>
            <a:custGeom>
              <a:avLst/>
              <a:gdLst>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4" fmla="*/ 0 w 573277"/>
                <a:gd name="connsiteY4" fmla="*/ 0 h 573277"/>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4" fmla="*/ 91440 w 573277"/>
                <a:gd name="connsiteY4" fmla="*/ 91440 h 573277"/>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0" fmla="*/ 573277 w 573277"/>
                <a:gd name="connsiteY0" fmla="*/ 0 h 573277"/>
                <a:gd name="connsiteX1" fmla="*/ 573277 w 573277"/>
                <a:gd name="connsiteY1" fmla="*/ 573277 h 573277"/>
                <a:gd name="connsiteX2" fmla="*/ 0 w 573277"/>
                <a:gd name="connsiteY2" fmla="*/ 573277 h 573277"/>
              </a:gdLst>
              <a:ahLst/>
              <a:cxnLst>
                <a:cxn ang="0">
                  <a:pos x="connsiteX0" y="connsiteY0"/>
                </a:cxn>
                <a:cxn ang="0">
                  <a:pos x="connsiteX1" y="connsiteY1"/>
                </a:cxn>
                <a:cxn ang="0">
                  <a:pos x="connsiteX2" y="connsiteY2"/>
                </a:cxn>
              </a:cxnLst>
              <a:rect l="l" t="t" r="r" b="b"/>
              <a:pathLst>
                <a:path w="573277" h="573277">
                  <a:moveTo>
                    <a:pt x="573277" y="0"/>
                  </a:moveTo>
                  <a:lnTo>
                    <a:pt x="573277" y="573277"/>
                  </a:lnTo>
                  <a:lnTo>
                    <a:pt x="0" y="573277"/>
                  </a:lnTo>
                </a:path>
              </a:pathLst>
            </a:cu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B01D809-F1F4-DCE5-F620-82AA16BE070E}"/>
                </a:ext>
              </a:extLst>
            </p:cNvPr>
            <p:cNvCxnSpPr/>
            <p:nvPr/>
          </p:nvCxnSpPr>
          <p:spPr>
            <a:xfrm>
              <a:off x="2227199" y="3138655"/>
              <a:ext cx="0" cy="335840"/>
            </a:xfrm>
            <a:prstGeom prst="line">
              <a:avLst/>
            </a:pr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52" name="グループ化 51">
            <a:extLst>
              <a:ext uri="{FF2B5EF4-FFF2-40B4-BE49-F238E27FC236}">
                <a16:creationId xmlns:a16="http://schemas.microsoft.com/office/drawing/2014/main" id="{7E924759-3299-4A98-0EDC-80239AF47607}"/>
              </a:ext>
            </a:extLst>
          </p:cNvPr>
          <p:cNvGrpSpPr/>
          <p:nvPr/>
        </p:nvGrpSpPr>
        <p:grpSpPr>
          <a:xfrm>
            <a:off x="5996340" y="3430563"/>
            <a:ext cx="199322" cy="312750"/>
            <a:chOff x="2075237" y="3138655"/>
            <a:chExt cx="303924" cy="476880"/>
          </a:xfrm>
        </p:grpSpPr>
        <p:sp>
          <p:nvSpPr>
            <p:cNvPr id="53" name="正方形/長方形 42">
              <a:extLst>
                <a:ext uri="{FF2B5EF4-FFF2-40B4-BE49-F238E27FC236}">
                  <a16:creationId xmlns:a16="http://schemas.microsoft.com/office/drawing/2014/main" id="{A812F88E-200D-55A3-4A9D-E38F2B12F047}"/>
                </a:ext>
              </a:extLst>
            </p:cNvPr>
            <p:cNvSpPr/>
            <p:nvPr/>
          </p:nvSpPr>
          <p:spPr>
            <a:xfrm rot="2700000">
              <a:off x="2075236" y="3311610"/>
              <a:ext cx="303926" cy="303924"/>
            </a:xfrm>
            <a:custGeom>
              <a:avLst/>
              <a:gdLst>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4" fmla="*/ 0 w 573277"/>
                <a:gd name="connsiteY4" fmla="*/ 0 h 573277"/>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4" fmla="*/ 91440 w 573277"/>
                <a:gd name="connsiteY4" fmla="*/ 91440 h 573277"/>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0" fmla="*/ 573277 w 573277"/>
                <a:gd name="connsiteY0" fmla="*/ 0 h 573277"/>
                <a:gd name="connsiteX1" fmla="*/ 573277 w 573277"/>
                <a:gd name="connsiteY1" fmla="*/ 573277 h 573277"/>
                <a:gd name="connsiteX2" fmla="*/ 0 w 573277"/>
                <a:gd name="connsiteY2" fmla="*/ 573277 h 573277"/>
              </a:gdLst>
              <a:ahLst/>
              <a:cxnLst>
                <a:cxn ang="0">
                  <a:pos x="connsiteX0" y="connsiteY0"/>
                </a:cxn>
                <a:cxn ang="0">
                  <a:pos x="connsiteX1" y="connsiteY1"/>
                </a:cxn>
                <a:cxn ang="0">
                  <a:pos x="connsiteX2" y="connsiteY2"/>
                </a:cxn>
              </a:cxnLst>
              <a:rect l="l" t="t" r="r" b="b"/>
              <a:pathLst>
                <a:path w="573277" h="573277">
                  <a:moveTo>
                    <a:pt x="573277" y="0"/>
                  </a:moveTo>
                  <a:lnTo>
                    <a:pt x="573277" y="573277"/>
                  </a:lnTo>
                  <a:lnTo>
                    <a:pt x="0" y="573277"/>
                  </a:lnTo>
                </a:path>
              </a:pathLst>
            </a:cu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8858B74-6893-5641-9FC9-CAC42CFBF9A4}"/>
                </a:ext>
              </a:extLst>
            </p:cNvPr>
            <p:cNvCxnSpPr/>
            <p:nvPr/>
          </p:nvCxnSpPr>
          <p:spPr>
            <a:xfrm>
              <a:off x="2227199" y="3138655"/>
              <a:ext cx="0" cy="335840"/>
            </a:xfrm>
            <a:prstGeom prst="line">
              <a:avLst/>
            </a:pr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55" name="グループ化 54">
            <a:extLst>
              <a:ext uri="{FF2B5EF4-FFF2-40B4-BE49-F238E27FC236}">
                <a16:creationId xmlns:a16="http://schemas.microsoft.com/office/drawing/2014/main" id="{D21C7626-9EF3-AC8D-D191-0D98F094045D}"/>
              </a:ext>
            </a:extLst>
          </p:cNvPr>
          <p:cNvGrpSpPr/>
          <p:nvPr/>
        </p:nvGrpSpPr>
        <p:grpSpPr>
          <a:xfrm>
            <a:off x="9794343" y="3430563"/>
            <a:ext cx="199322" cy="312750"/>
            <a:chOff x="2075237" y="3138655"/>
            <a:chExt cx="303924" cy="476880"/>
          </a:xfrm>
        </p:grpSpPr>
        <p:sp>
          <p:nvSpPr>
            <p:cNvPr id="56" name="正方形/長方形 42">
              <a:extLst>
                <a:ext uri="{FF2B5EF4-FFF2-40B4-BE49-F238E27FC236}">
                  <a16:creationId xmlns:a16="http://schemas.microsoft.com/office/drawing/2014/main" id="{EA3F4322-8873-80CE-824A-D4697878FEB5}"/>
                </a:ext>
              </a:extLst>
            </p:cNvPr>
            <p:cNvSpPr/>
            <p:nvPr/>
          </p:nvSpPr>
          <p:spPr>
            <a:xfrm rot="2700000">
              <a:off x="2075236" y="3311610"/>
              <a:ext cx="303926" cy="303924"/>
            </a:xfrm>
            <a:custGeom>
              <a:avLst/>
              <a:gdLst>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4" fmla="*/ 0 w 573277"/>
                <a:gd name="connsiteY4" fmla="*/ 0 h 573277"/>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4" fmla="*/ 91440 w 573277"/>
                <a:gd name="connsiteY4" fmla="*/ 91440 h 573277"/>
                <a:gd name="connsiteX0" fmla="*/ 0 w 573277"/>
                <a:gd name="connsiteY0" fmla="*/ 0 h 573277"/>
                <a:gd name="connsiteX1" fmla="*/ 573277 w 573277"/>
                <a:gd name="connsiteY1" fmla="*/ 0 h 573277"/>
                <a:gd name="connsiteX2" fmla="*/ 573277 w 573277"/>
                <a:gd name="connsiteY2" fmla="*/ 573277 h 573277"/>
                <a:gd name="connsiteX3" fmla="*/ 0 w 573277"/>
                <a:gd name="connsiteY3" fmla="*/ 573277 h 573277"/>
                <a:gd name="connsiteX0" fmla="*/ 573277 w 573277"/>
                <a:gd name="connsiteY0" fmla="*/ 0 h 573277"/>
                <a:gd name="connsiteX1" fmla="*/ 573277 w 573277"/>
                <a:gd name="connsiteY1" fmla="*/ 573277 h 573277"/>
                <a:gd name="connsiteX2" fmla="*/ 0 w 573277"/>
                <a:gd name="connsiteY2" fmla="*/ 573277 h 573277"/>
              </a:gdLst>
              <a:ahLst/>
              <a:cxnLst>
                <a:cxn ang="0">
                  <a:pos x="connsiteX0" y="connsiteY0"/>
                </a:cxn>
                <a:cxn ang="0">
                  <a:pos x="connsiteX1" y="connsiteY1"/>
                </a:cxn>
                <a:cxn ang="0">
                  <a:pos x="connsiteX2" y="connsiteY2"/>
                </a:cxn>
              </a:cxnLst>
              <a:rect l="l" t="t" r="r" b="b"/>
              <a:pathLst>
                <a:path w="573277" h="573277">
                  <a:moveTo>
                    <a:pt x="573277" y="0"/>
                  </a:moveTo>
                  <a:lnTo>
                    <a:pt x="573277" y="573277"/>
                  </a:lnTo>
                  <a:lnTo>
                    <a:pt x="0" y="573277"/>
                  </a:lnTo>
                </a:path>
              </a:pathLst>
            </a:cu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5716B95C-FBB1-9B69-728E-E0B19BFC77BA}"/>
                </a:ext>
              </a:extLst>
            </p:cNvPr>
            <p:cNvCxnSpPr/>
            <p:nvPr/>
          </p:nvCxnSpPr>
          <p:spPr>
            <a:xfrm>
              <a:off x="2227199" y="3138655"/>
              <a:ext cx="0" cy="335840"/>
            </a:xfrm>
            <a:prstGeom prst="line">
              <a:avLst/>
            </a:prstGeom>
            <a:noFill/>
            <a:ln>
              <a:solidFill>
                <a:srgbClr val="5C10B0"/>
              </a:solidFill>
            </a:ln>
          </p:spPr>
          <p:style>
            <a:lnRef idx="2">
              <a:schemeClr val="accent1">
                <a:shade val="15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496601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EAF2FA"/>
        </a:solidFill>
        <a:effectLst/>
      </p:bgPr>
    </p:bg>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17C48664-E964-1B6A-1CCD-D1B34E2D2386}"/>
              </a:ext>
            </a:extLst>
          </p:cNvPr>
          <p:cNvSpPr/>
          <p:nvPr/>
        </p:nvSpPr>
        <p:spPr>
          <a:xfrm>
            <a:off x="300037" y="796985"/>
            <a:ext cx="11557001" cy="5822548"/>
          </a:xfrm>
          <a:prstGeom prst="roundRect">
            <a:avLst>
              <a:gd name="adj" fmla="val 203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31" name="四角形: 角を丸くする 30">
            <a:extLst>
              <a:ext uri="{FF2B5EF4-FFF2-40B4-BE49-F238E27FC236}">
                <a16:creationId xmlns:a16="http://schemas.microsoft.com/office/drawing/2014/main" id="{8807E46F-B174-4F0B-74FA-B96C37158793}"/>
              </a:ext>
            </a:extLst>
          </p:cNvPr>
          <p:cNvSpPr/>
          <p:nvPr/>
        </p:nvSpPr>
        <p:spPr>
          <a:xfrm>
            <a:off x="912290" y="2076985"/>
            <a:ext cx="2974491" cy="1063257"/>
          </a:xfrm>
          <a:prstGeom prst="roundRect">
            <a:avLst>
              <a:gd name="adj" fmla="val 10297"/>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32" name="四角形: 角を丸くする 31">
            <a:extLst>
              <a:ext uri="{FF2B5EF4-FFF2-40B4-BE49-F238E27FC236}">
                <a16:creationId xmlns:a16="http://schemas.microsoft.com/office/drawing/2014/main" id="{9F929978-90EE-FB3F-4543-A45C1D1C87D6}"/>
              </a:ext>
            </a:extLst>
          </p:cNvPr>
          <p:cNvSpPr/>
          <p:nvPr/>
        </p:nvSpPr>
        <p:spPr>
          <a:xfrm>
            <a:off x="4608755" y="2076985"/>
            <a:ext cx="2974491" cy="1063257"/>
          </a:xfrm>
          <a:prstGeom prst="roundRect">
            <a:avLst>
              <a:gd name="adj" fmla="val 10297"/>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33" name="四角形: 角を丸くする 32">
            <a:extLst>
              <a:ext uri="{FF2B5EF4-FFF2-40B4-BE49-F238E27FC236}">
                <a16:creationId xmlns:a16="http://schemas.microsoft.com/office/drawing/2014/main" id="{A32F6DD5-B300-E457-54F0-35BA60F62B68}"/>
              </a:ext>
            </a:extLst>
          </p:cNvPr>
          <p:cNvSpPr/>
          <p:nvPr/>
        </p:nvSpPr>
        <p:spPr>
          <a:xfrm>
            <a:off x="8237244" y="2076985"/>
            <a:ext cx="2974491" cy="1063257"/>
          </a:xfrm>
          <a:prstGeom prst="roundRect">
            <a:avLst>
              <a:gd name="adj" fmla="val 10297"/>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PLUS 1" pitchFamily="2" charset="-128"/>
              <a:ea typeface="M PLUS 1" pitchFamily="2" charset="-128"/>
            </a:endParaRPr>
          </a:p>
        </p:txBody>
      </p:sp>
      <p:sp>
        <p:nvSpPr>
          <p:cNvPr id="22" name="テキスト ボックス 21">
            <a:extLst>
              <a:ext uri="{FF2B5EF4-FFF2-40B4-BE49-F238E27FC236}">
                <a16:creationId xmlns:a16="http://schemas.microsoft.com/office/drawing/2014/main" id="{F8843A9F-F452-8D65-96E5-5219EB5A230D}"/>
              </a:ext>
            </a:extLst>
          </p:cNvPr>
          <p:cNvSpPr txBox="1"/>
          <p:nvPr/>
        </p:nvSpPr>
        <p:spPr>
          <a:xfrm>
            <a:off x="912290" y="3298650"/>
            <a:ext cx="3086101" cy="2181879"/>
          </a:xfrm>
          <a:prstGeom prst="rect">
            <a:avLst/>
          </a:prstGeom>
          <a:noFill/>
        </p:spPr>
        <p:txBody>
          <a:bodyPr wrap="square">
            <a:spAutoFit/>
          </a:bodyPr>
          <a:lstStyle/>
          <a:p>
            <a:pPr>
              <a:lnSpc>
                <a:spcPct val="200000"/>
              </a:lnSpc>
            </a:pPr>
            <a:r>
              <a:rPr lang="ja-JP" altLang="en-US" sz="1400" dirty="0">
                <a:latin typeface="M PLUS 1" pitchFamily="2" charset="-128"/>
                <a:ea typeface="M PLUS 1" pitchFamily="2"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23" name="テキスト ボックス 22">
            <a:extLst>
              <a:ext uri="{FF2B5EF4-FFF2-40B4-BE49-F238E27FC236}">
                <a16:creationId xmlns:a16="http://schemas.microsoft.com/office/drawing/2014/main" id="{E226F47D-33A4-D2D3-D4BF-718080298A2E}"/>
              </a:ext>
            </a:extLst>
          </p:cNvPr>
          <p:cNvSpPr txBox="1"/>
          <p:nvPr/>
        </p:nvSpPr>
        <p:spPr>
          <a:xfrm>
            <a:off x="4633362" y="3298650"/>
            <a:ext cx="3086101" cy="1320105"/>
          </a:xfrm>
          <a:prstGeom prst="rect">
            <a:avLst/>
          </a:prstGeom>
          <a:noFill/>
        </p:spPr>
        <p:txBody>
          <a:bodyPr wrap="square">
            <a:spAutoFit/>
          </a:bodyPr>
          <a:lstStyle/>
          <a:p>
            <a:pPr>
              <a:lnSpc>
                <a:spcPct val="200000"/>
              </a:lnSpc>
            </a:pPr>
            <a:r>
              <a:rPr lang="ja-JP" altLang="en-US" sz="1400" dirty="0">
                <a:latin typeface="M PLUS 1" pitchFamily="2" charset="-128"/>
                <a:ea typeface="M PLUS 1" pitchFamily="2" charset="-128"/>
              </a:rPr>
              <a:t>水田は雨水を一時的に保持する機能も持ち、洪水リスクの軽減や乾燥時の水源としての役割も果たします。</a:t>
            </a:r>
          </a:p>
        </p:txBody>
      </p:sp>
      <p:sp>
        <p:nvSpPr>
          <p:cNvPr id="24" name="テキスト ボックス 23">
            <a:extLst>
              <a:ext uri="{FF2B5EF4-FFF2-40B4-BE49-F238E27FC236}">
                <a16:creationId xmlns:a16="http://schemas.microsoft.com/office/drawing/2014/main" id="{030023AA-EFEF-61A7-3C6E-4BAD2F8B9994}"/>
              </a:ext>
            </a:extLst>
          </p:cNvPr>
          <p:cNvSpPr txBox="1"/>
          <p:nvPr/>
        </p:nvSpPr>
        <p:spPr>
          <a:xfrm>
            <a:off x="8180865" y="3298650"/>
            <a:ext cx="3086101" cy="2181879"/>
          </a:xfrm>
          <a:prstGeom prst="rect">
            <a:avLst/>
          </a:prstGeom>
          <a:noFill/>
        </p:spPr>
        <p:txBody>
          <a:bodyPr wrap="square">
            <a:spAutoFit/>
          </a:bodyPr>
          <a:lstStyle/>
          <a:p>
            <a:pPr>
              <a:lnSpc>
                <a:spcPct val="200000"/>
              </a:lnSpc>
            </a:pPr>
            <a:r>
              <a:rPr lang="ja-JP" altLang="en-US" sz="1400" dirty="0">
                <a:latin typeface="M PLUS 1" pitchFamily="2" charset="-128"/>
                <a:ea typeface="M PLUS 1" pitchFamily="2" charset="-128"/>
              </a:rPr>
              <a:t>古代からの田植えや収穫の風景は、日本の四季を彩る大切な情景として認識されており、多くの伝統的な行事や祭り、芸術作品にもその姿が描かれています。</a:t>
            </a:r>
          </a:p>
        </p:txBody>
      </p:sp>
      <p:sp>
        <p:nvSpPr>
          <p:cNvPr id="25" name="テキスト ボックス 24">
            <a:extLst>
              <a:ext uri="{FF2B5EF4-FFF2-40B4-BE49-F238E27FC236}">
                <a16:creationId xmlns:a16="http://schemas.microsoft.com/office/drawing/2014/main" id="{9CEE2D6B-30A2-CE0C-1EEF-260C837E1DA4}"/>
              </a:ext>
            </a:extLst>
          </p:cNvPr>
          <p:cNvSpPr txBox="1"/>
          <p:nvPr/>
        </p:nvSpPr>
        <p:spPr>
          <a:xfrm>
            <a:off x="1051316" y="2181733"/>
            <a:ext cx="2696437" cy="853760"/>
          </a:xfrm>
          <a:prstGeom prst="rect">
            <a:avLst/>
          </a:prstGeom>
          <a:noFill/>
        </p:spPr>
        <p:txBody>
          <a:bodyPr wrap="square">
            <a:spAutoFit/>
          </a:bodyPr>
          <a:lstStyle/>
          <a:p>
            <a:pPr>
              <a:lnSpc>
                <a:spcPct val="130000"/>
              </a:lnSpc>
              <a:buClr>
                <a:srgbClr val="3AB2CE"/>
              </a:buClr>
            </a:pPr>
            <a:r>
              <a:rPr lang="ja-JP" altLang="en-US" sz="2000" b="1" dirty="0">
                <a:solidFill>
                  <a:srgbClr val="34668C"/>
                </a:solidFill>
                <a:latin typeface="M PLUS 1" pitchFamily="2" charset="-128"/>
                <a:ea typeface="M PLUS 1" pitchFamily="2" charset="-128"/>
              </a:rPr>
              <a:t>生態系の</a:t>
            </a:r>
            <a:br>
              <a:rPr lang="en-US" altLang="ja-JP" sz="2000" b="1" dirty="0">
                <a:solidFill>
                  <a:srgbClr val="34668C"/>
                </a:solidFill>
                <a:latin typeface="M PLUS 1" pitchFamily="2" charset="-128"/>
                <a:ea typeface="M PLUS 1" pitchFamily="2" charset="-128"/>
              </a:rPr>
            </a:br>
            <a:r>
              <a:rPr lang="ja-JP" altLang="en-US" sz="2000" b="1" dirty="0">
                <a:solidFill>
                  <a:srgbClr val="34668C"/>
                </a:solidFill>
                <a:latin typeface="M PLUS 1" pitchFamily="2" charset="-128"/>
                <a:ea typeface="M PLUS 1" pitchFamily="2" charset="-128"/>
              </a:rPr>
              <a:t>維持</a:t>
            </a:r>
          </a:p>
        </p:txBody>
      </p:sp>
      <p:sp>
        <p:nvSpPr>
          <p:cNvPr id="26" name="テキスト ボックス 25">
            <a:extLst>
              <a:ext uri="{FF2B5EF4-FFF2-40B4-BE49-F238E27FC236}">
                <a16:creationId xmlns:a16="http://schemas.microsoft.com/office/drawing/2014/main" id="{CC1E8826-3048-36F7-DAAB-2AE43AC81358}"/>
              </a:ext>
            </a:extLst>
          </p:cNvPr>
          <p:cNvSpPr txBox="1"/>
          <p:nvPr/>
        </p:nvSpPr>
        <p:spPr>
          <a:xfrm>
            <a:off x="4767004" y="2181733"/>
            <a:ext cx="2623065" cy="853760"/>
          </a:xfrm>
          <a:prstGeom prst="rect">
            <a:avLst/>
          </a:prstGeom>
          <a:noFill/>
        </p:spPr>
        <p:txBody>
          <a:bodyPr wrap="square">
            <a:spAutoFit/>
          </a:bodyPr>
          <a:lstStyle/>
          <a:p>
            <a:pPr>
              <a:lnSpc>
                <a:spcPct val="130000"/>
              </a:lnSpc>
              <a:buClr>
                <a:srgbClr val="3AB2CE"/>
              </a:buClr>
            </a:pPr>
            <a:r>
              <a:rPr lang="ja-JP" altLang="en-US" sz="2000" b="1" dirty="0">
                <a:solidFill>
                  <a:srgbClr val="34668C"/>
                </a:solidFill>
                <a:latin typeface="M PLUS 1" pitchFamily="2" charset="-128"/>
                <a:ea typeface="M PLUS 1" pitchFamily="2" charset="-128"/>
              </a:rPr>
              <a:t>水源の</a:t>
            </a:r>
            <a:br>
              <a:rPr lang="en-US" altLang="ja-JP" sz="2000" b="1" dirty="0">
                <a:solidFill>
                  <a:srgbClr val="34668C"/>
                </a:solidFill>
                <a:latin typeface="M PLUS 1" pitchFamily="2" charset="-128"/>
                <a:ea typeface="M PLUS 1" pitchFamily="2" charset="-128"/>
              </a:rPr>
            </a:br>
            <a:r>
              <a:rPr lang="ja-JP" altLang="en-US" sz="2000" b="1" dirty="0">
                <a:solidFill>
                  <a:srgbClr val="34668C"/>
                </a:solidFill>
                <a:latin typeface="M PLUS 1" pitchFamily="2" charset="-128"/>
                <a:ea typeface="M PLUS 1" pitchFamily="2" charset="-128"/>
              </a:rPr>
              <a:t>調整と保存</a:t>
            </a:r>
          </a:p>
        </p:txBody>
      </p:sp>
      <p:sp>
        <p:nvSpPr>
          <p:cNvPr id="27" name="テキスト ボックス 26">
            <a:extLst>
              <a:ext uri="{FF2B5EF4-FFF2-40B4-BE49-F238E27FC236}">
                <a16:creationId xmlns:a16="http://schemas.microsoft.com/office/drawing/2014/main" id="{D19D8CE5-7BEB-BC39-0A39-6C45A928E297}"/>
              </a:ext>
            </a:extLst>
          </p:cNvPr>
          <p:cNvSpPr txBox="1"/>
          <p:nvPr/>
        </p:nvSpPr>
        <p:spPr>
          <a:xfrm>
            <a:off x="8357351" y="2181733"/>
            <a:ext cx="2733127" cy="853760"/>
          </a:xfrm>
          <a:prstGeom prst="rect">
            <a:avLst/>
          </a:prstGeom>
          <a:noFill/>
        </p:spPr>
        <p:txBody>
          <a:bodyPr wrap="square">
            <a:spAutoFit/>
          </a:bodyPr>
          <a:lstStyle/>
          <a:p>
            <a:pPr>
              <a:lnSpc>
                <a:spcPct val="130000"/>
              </a:lnSpc>
              <a:buClr>
                <a:srgbClr val="3AB2CE"/>
              </a:buClr>
            </a:pPr>
            <a:r>
              <a:rPr lang="ja-JP" altLang="en-US" sz="2000" b="1" dirty="0">
                <a:solidFill>
                  <a:srgbClr val="34668C"/>
                </a:solidFill>
                <a:latin typeface="M PLUS 1" pitchFamily="2" charset="-128"/>
                <a:ea typeface="M PLUS 1" pitchFamily="2" charset="-128"/>
              </a:rPr>
              <a:t>風景や</a:t>
            </a:r>
            <a:br>
              <a:rPr lang="en-US" altLang="ja-JP" sz="2000" b="1" dirty="0">
                <a:solidFill>
                  <a:srgbClr val="34668C"/>
                </a:solidFill>
                <a:latin typeface="M PLUS 1" pitchFamily="2" charset="-128"/>
                <a:ea typeface="M PLUS 1" pitchFamily="2" charset="-128"/>
              </a:rPr>
            </a:br>
            <a:r>
              <a:rPr lang="ja-JP" altLang="en-US" sz="2000" b="1" dirty="0">
                <a:solidFill>
                  <a:srgbClr val="34668C"/>
                </a:solidFill>
                <a:latin typeface="M PLUS 1" pitchFamily="2" charset="-128"/>
                <a:ea typeface="M PLUS 1" pitchFamily="2" charset="-128"/>
              </a:rPr>
              <a:t>文化的価値</a:t>
            </a:r>
          </a:p>
        </p:txBody>
      </p:sp>
      <p:sp>
        <p:nvSpPr>
          <p:cNvPr id="35" name="テキスト ボックス 34">
            <a:extLst>
              <a:ext uri="{FF2B5EF4-FFF2-40B4-BE49-F238E27FC236}">
                <a16:creationId xmlns:a16="http://schemas.microsoft.com/office/drawing/2014/main" id="{C3BFD5F4-E9FD-6F1F-60B8-EA19C6019053}"/>
              </a:ext>
            </a:extLst>
          </p:cNvPr>
          <p:cNvSpPr txBox="1"/>
          <p:nvPr/>
        </p:nvSpPr>
        <p:spPr>
          <a:xfrm>
            <a:off x="1819256" y="196134"/>
            <a:ext cx="3901055" cy="400110"/>
          </a:xfrm>
          <a:prstGeom prst="rect">
            <a:avLst/>
          </a:prstGeom>
          <a:noFill/>
        </p:spPr>
        <p:txBody>
          <a:bodyPr wrap="square" rtlCol="0">
            <a:spAutoFit/>
          </a:bodyPr>
          <a:lstStyle/>
          <a:p>
            <a:r>
              <a:rPr kumimoji="1" lang="ja-JP" altLang="en-US" sz="2000" b="1" dirty="0">
                <a:latin typeface="M PLUS 1" pitchFamily="2" charset="-128"/>
                <a:ea typeface="M PLUS 1" pitchFamily="2" charset="-128"/>
              </a:rPr>
              <a:t>稲作以外の水田の役割について</a:t>
            </a:r>
          </a:p>
        </p:txBody>
      </p:sp>
      <p:sp>
        <p:nvSpPr>
          <p:cNvPr id="36" name="テキスト ボックス 35">
            <a:extLst>
              <a:ext uri="{FF2B5EF4-FFF2-40B4-BE49-F238E27FC236}">
                <a16:creationId xmlns:a16="http://schemas.microsoft.com/office/drawing/2014/main" id="{F7524E23-EEDA-EA11-013A-F265D121A53F}"/>
              </a:ext>
            </a:extLst>
          </p:cNvPr>
          <p:cNvSpPr txBox="1"/>
          <p:nvPr/>
        </p:nvSpPr>
        <p:spPr>
          <a:xfrm>
            <a:off x="300038" y="246112"/>
            <a:ext cx="1412875" cy="369332"/>
          </a:xfrm>
          <a:prstGeom prst="rect">
            <a:avLst/>
          </a:prstGeom>
          <a:noFill/>
        </p:spPr>
        <p:txBody>
          <a:bodyPr wrap="square">
            <a:spAutoFit/>
          </a:bodyPr>
          <a:lstStyle/>
          <a:p>
            <a:pPr algn="ctr"/>
            <a:r>
              <a:rPr lang="ja-JP" altLang="en-US" sz="1800" b="1" dirty="0">
                <a:solidFill>
                  <a:srgbClr val="34668C"/>
                </a:solidFill>
                <a:latin typeface="M PLUS 1" pitchFamily="2" charset="-128"/>
                <a:ea typeface="M PLUS 1" pitchFamily="2" charset="-128"/>
              </a:rPr>
              <a:t>日本の風景</a:t>
            </a:r>
          </a:p>
        </p:txBody>
      </p:sp>
    </p:spTree>
    <p:extLst>
      <p:ext uri="{BB962C8B-B14F-4D97-AF65-F5344CB8AC3E}">
        <p14:creationId xmlns:p14="http://schemas.microsoft.com/office/powerpoint/2010/main" val="19538165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309030"/>
        </a:solidFill>
        <a:effectLst/>
      </p:bgPr>
    </p:bg>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17C48664-E964-1B6A-1CCD-D1B34E2D2386}"/>
              </a:ext>
            </a:extLst>
          </p:cNvPr>
          <p:cNvSpPr/>
          <p:nvPr/>
        </p:nvSpPr>
        <p:spPr>
          <a:xfrm>
            <a:off x="457199" y="410474"/>
            <a:ext cx="11277602" cy="6037052"/>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ローチャート: 照合 3">
            <a:extLst>
              <a:ext uri="{FF2B5EF4-FFF2-40B4-BE49-F238E27FC236}">
                <a16:creationId xmlns:a16="http://schemas.microsoft.com/office/drawing/2014/main" id="{92204232-321A-DD80-AFF3-771AA6F36007}"/>
              </a:ext>
            </a:extLst>
          </p:cNvPr>
          <p:cNvSpPr/>
          <p:nvPr/>
        </p:nvSpPr>
        <p:spPr>
          <a:xfrm>
            <a:off x="3416300" y="652418"/>
            <a:ext cx="406400" cy="546129"/>
          </a:xfrm>
          <a:prstGeom prst="flowChartCollate">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4EFF130D-6E72-1D5B-FFE1-1DE1B6A63BD9}"/>
              </a:ext>
            </a:extLst>
          </p:cNvPr>
          <p:cNvSpPr/>
          <p:nvPr/>
        </p:nvSpPr>
        <p:spPr>
          <a:xfrm>
            <a:off x="227013" y="652418"/>
            <a:ext cx="3392487" cy="546130"/>
          </a:xfrm>
          <a:prstGeom prst="rect">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455045" y="725428"/>
            <a:ext cx="3164455" cy="400110"/>
          </a:xfrm>
          <a:prstGeom prst="rect">
            <a:avLst/>
          </a:prstGeom>
          <a:noFill/>
        </p:spPr>
        <p:txBody>
          <a:bodyPr wrap="square" rtlCol="0">
            <a:spAutoFit/>
          </a:bodyPr>
          <a:lstStyle/>
          <a:p>
            <a:r>
              <a:rPr kumimoji="1" lang="ja-JP" altLang="en-US" sz="2000" b="1" dirty="0">
                <a:solidFill>
                  <a:schemeClr val="bg1"/>
                </a:solidFill>
                <a:latin typeface="Noto Sans JP" panose="020B0200000000000000" pitchFamily="50" charset="-128"/>
                <a:ea typeface="Noto Sans JP" panose="020B0200000000000000" pitchFamily="50" charset="-128"/>
              </a:rPr>
              <a:t>ミライタスのミッション</a:t>
            </a:r>
          </a:p>
        </p:txBody>
      </p:sp>
      <p:sp>
        <p:nvSpPr>
          <p:cNvPr id="3" name="直角三角形 2">
            <a:extLst>
              <a:ext uri="{FF2B5EF4-FFF2-40B4-BE49-F238E27FC236}">
                <a16:creationId xmlns:a16="http://schemas.microsoft.com/office/drawing/2014/main" id="{78BA8E7A-2F6A-CA37-99D6-9E1D8CA040CA}"/>
              </a:ext>
            </a:extLst>
          </p:cNvPr>
          <p:cNvSpPr/>
          <p:nvPr/>
        </p:nvSpPr>
        <p:spPr>
          <a:xfrm rot="16200000" flipH="1">
            <a:off x="223546" y="1181376"/>
            <a:ext cx="214329" cy="248673"/>
          </a:xfrm>
          <a:prstGeom prst="rtTriangle">
            <a:avLst/>
          </a:prstGeom>
          <a:solidFill>
            <a:srgbClr val="2062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C02ED6-3779-75F0-F539-E9FFDF143D6D}"/>
              </a:ext>
            </a:extLst>
          </p:cNvPr>
          <p:cNvSpPr txBox="1"/>
          <p:nvPr/>
        </p:nvSpPr>
        <p:spPr>
          <a:xfrm>
            <a:off x="877891" y="1606271"/>
            <a:ext cx="6025330" cy="646331"/>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r>
              <a:rPr lang="ja-JP" altLang="en-US" sz="3600" dirty="0">
                <a:solidFill>
                  <a:srgbClr val="309030"/>
                </a:solidFill>
              </a:rPr>
              <a:t>未来の喜びを増幅する、</a:t>
            </a:r>
          </a:p>
        </p:txBody>
      </p:sp>
      <p:sp>
        <p:nvSpPr>
          <p:cNvPr id="6" name="テキスト ボックス 5">
            <a:extLst>
              <a:ext uri="{FF2B5EF4-FFF2-40B4-BE49-F238E27FC236}">
                <a16:creationId xmlns:a16="http://schemas.microsoft.com/office/drawing/2014/main" id="{C7207D54-1953-56D2-A880-7B4ECCB58FDA}"/>
              </a:ext>
            </a:extLst>
          </p:cNvPr>
          <p:cNvSpPr txBox="1"/>
          <p:nvPr/>
        </p:nvSpPr>
        <p:spPr>
          <a:xfrm>
            <a:off x="795341" y="3968750"/>
            <a:ext cx="10363200" cy="1884811"/>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gn="r">
              <a:lnSpc>
                <a:spcPct val="150000"/>
              </a:lnSpc>
            </a:pPr>
            <a:r>
              <a:rPr lang="ja-JP" altLang="en-US" dirty="0"/>
              <a:t>我々は、新しい技術と独自のクリエイティブを組み合わせて、</a:t>
            </a:r>
            <a:br>
              <a:rPr lang="en-US" altLang="ja-JP" dirty="0"/>
            </a:br>
            <a:r>
              <a:rPr lang="ja-JP" altLang="en-US" dirty="0"/>
              <a:t>人々の感情に寄り添いながら未来の可能性を探求します。</a:t>
            </a:r>
            <a:br>
              <a:rPr lang="en-US" altLang="ja-JP" dirty="0"/>
            </a:br>
            <a:r>
              <a:rPr lang="ja-JP" altLang="en-US" dirty="0"/>
              <a:t>私たちのエンターテイメントは、喜びを増幅させ、</a:t>
            </a:r>
            <a:br>
              <a:rPr lang="en-US" altLang="ja-JP" dirty="0"/>
            </a:br>
            <a:r>
              <a:rPr lang="ja-JP" altLang="en-US" dirty="0"/>
              <a:t>生活に新しい感動をもたらすことを目指しています。</a:t>
            </a:r>
          </a:p>
        </p:txBody>
      </p:sp>
      <p:sp>
        <p:nvSpPr>
          <p:cNvPr id="8" name="テキスト ボックス 7">
            <a:extLst>
              <a:ext uri="{FF2B5EF4-FFF2-40B4-BE49-F238E27FC236}">
                <a16:creationId xmlns:a16="http://schemas.microsoft.com/office/drawing/2014/main" id="{A0537719-79B1-92FD-34E0-2C7E736E580D}"/>
              </a:ext>
            </a:extLst>
          </p:cNvPr>
          <p:cNvSpPr txBox="1"/>
          <p:nvPr/>
        </p:nvSpPr>
        <p:spPr>
          <a:xfrm>
            <a:off x="877892" y="2337159"/>
            <a:ext cx="10363200" cy="646331"/>
          </a:xfrm>
          <a:prstGeom prst="rect">
            <a:avLst/>
          </a:prstGeom>
          <a:noFill/>
        </p:spPr>
        <p:txBody>
          <a:bodyPr wrap="square" rtlCol="0">
            <a:spAutoFit/>
          </a:bodyPr>
          <a:lstStyle>
            <a:defPPr>
              <a:defRPr lang="ja-JP"/>
            </a:defPPr>
            <a:lvl1pPr>
              <a:defRPr sz="3600" b="1">
                <a:latin typeface="Noto Sans JP" panose="020B0200000000000000" pitchFamily="50" charset="-128"/>
                <a:ea typeface="Noto Sans JP" panose="020B0200000000000000" pitchFamily="50" charset="-128"/>
              </a:defRPr>
            </a:lvl1pPr>
          </a:lstStyle>
          <a:p>
            <a:r>
              <a:rPr lang="ja-JP" altLang="en-US" dirty="0">
                <a:solidFill>
                  <a:srgbClr val="309030"/>
                </a:solidFill>
              </a:rPr>
              <a:t>革命的なエンターテイメントを提供する。</a:t>
            </a:r>
          </a:p>
        </p:txBody>
      </p:sp>
    </p:spTree>
    <p:extLst>
      <p:ext uri="{BB962C8B-B14F-4D97-AF65-F5344CB8AC3E}">
        <p14:creationId xmlns:p14="http://schemas.microsoft.com/office/powerpoint/2010/main" val="333727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143117F-B37F-0524-7BF1-A61365F8735E}"/>
              </a:ext>
            </a:extLst>
          </p:cNvPr>
          <p:cNvSpPr/>
          <p:nvPr/>
        </p:nvSpPr>
        <p:spPr>
          <a:xfrm>
            <a:off x="0" y="6524624"/>
            <a:ext cx="12192000" cy="333375"/>
          </a:xfrm>
          <a:prstGeom prst="rect">
            <a:avLst/>
          </a:prstGeom>
          <a:solidFill>
            <a:srgbClr val="0E29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A457DF5-AD04-56C5-5D98-E264AC42BB7F}"/>
              </a:ext>
            </a:extLst>
          </p:cNvPr>
          <p:cNvSpPr txBox="1"/>
          <p:nvPr/>
        </p:nvSpPr>
        <p:spPr>
          <a:xfrm>
            <a:off x="1212510" y="1874619"/>
            <a:ext cx="8566490" cy="646331"/>
          </a:xfrm>
          <a:prstGeom prst="rect">
            <a:avLst/>
          </a:prstGeom>
          <a:noFill/>
        </p:spPr>
        <p:txBody>
          <a:bodyPr wrap="square" rtlCol="0">
            <a:spAutoFit/>
          </a:bodyPr>
          <a:lstStyle/>
          <a:p>
            <a:r>
              <a:rPr kumimoji="1" lang="ja-JP" altLang="en-US" sz="3600" b="1" dirty="0">
                <a:solidFill>
                  <a:srgbClr val="0E295A"/>
                </a:solidFill>
                <a:latin typeface="Roboto" panose="02000000000000000000" pitchFamily="2" charset="0"/>
                <a:ea typeface="Noto Sans JP" panose="020B0200000000000000" pitchFamily="50" charset="-128"/>
              </a:rPr>
              <a:t>フリーランス実態調査 </a:t>
            </a:r>
            <a:r>
              <a:rPr kumimoji="1" lang="en-US" altLang="ja-JP" sz="3600" b="1" dirty="0">
                <a:solidFill>
                  <a:srgbClr val="0E295A"/>
                </a:solidFill>
                <a:latin typeface="Roboto" panose="02000000000000000000" pitchFamily="2" charset="0"/>
                <a:ea typeface="Noto Sans JP" panose="020B0200000000000000" pitchFamily="50" charset="-128"/>
              </a:rPr>
              <a:t>2024</a:t>
            </a:r>
            <a:endParaRPr kumimoji="1" lang="zh-TW" altLang="en-US" sz="3600" b="1" dirty="0">
              <a:solidFill>
                <a:srgbClr val="0E295A"/>
              </a:solidFill>
              <a:latin typeface="Roboto" panose="02000000000000000000" pitchFamily="2" charset="0"/>
              <a:ea typeface="Noto Sans JP" panose="020B0200000000000000" pitchFamily="50" charset="-128"/>
            </a:endParaRPr>
          </a:p>
        </p:txBody>
      </p:sp>
      <p:sp>
        <p:nvSpPr>
          <p:cNvPr id="10" name="テキスト ボックス 9">
            <a:extLst>
              <a:ext uri="{FF2B5EF4-FFF2-40B4-BE49-F238E27FC236}">
                <a16:creationId xmlns:a16="http://schemas.microsoft.com/office/drawing/2014/main" id="{FCC75ED6-F31A-CC38-76F4-70769BE19C75}"/>
              </a:ext>
            </a:extLst>
          </p:cNvPr>
          <p:cNvSpPr txBox="1"/>
          <p:nvPr/>
        </p:nvSpPr>
        <p:spPr>
          <a:xfrm>
            <a:off x="1265141" y="4986363"/>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株式会社エクス総研</a:t>
            </a:r>
          </a:p>
        </p:txBody>
      </p:sp>
      <p:sp>
        <p:nvSpPr>
          <p:cNvPr id="16" name="テキスト ボックス 15">
            <a:extLst>
              <a:ext uri="{FF2B5EF4-FFF2-40B4-BE49-F238E27FC236}">
                <a16:creationId xmlns:a16="http://schemas.microsoft.com/office/drawing/2014/main" id="{198C1A5F-87A9-A8F2-F103-5F59C1B8E444}"/>
              </a:ext>
            </a:extLst>
          </p:cNvPr>
          <p:cNvSpPr txBox="1"/>
          <p:nvPr/>
        </p:nvSpPr>
        <p:spPr>
          <a:xfrm>
            <a:off x="1326833" y="1315290"/>
            <a:ext cx="1283017" cy="369332"/>
          </a:xfrm>
          <a:prstGeom prst="rect">
            <a:avLst/>
          </a:prstGeom>
          <a:solidFill>
            <a:srgbClr val="0E295A"/>
          </a:solid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chemeClr val="bg1"/>
                </a:solidFill>
              </a:rPr>
              <a:t>2024.4.23</a:t>
            </a:r>
            <a:endParaRPr lang="ja-JP" altLang="en-US" sz="1800" dirty="0">
              <a:solidFill>
                <a:schemeClr val="bg1"/>
              </a:solidFill>
            </a:endParaRPr>
          </a:p>
        </p:txBody>
      </p:sp>
      <p:sp>
        <p:nvSpPr>
          <p:cNvPr id="17" name="テキスト ボックス 16">
            <a:extLst>
              <a:ext uri="{FF2B5EF4-FFF2-40B4-BE49-F238E27FC236}">
                <a16:creationId xmlns:a16="http://schemas.microsoft.com/office/drawing/2014/main" id="{9704C6E1-14D7-4A7B-8713-2044134A9572}"/>
              </a:ext>
            </a:extLst>
          </p:cNvPr>
          <p:cNvSpPr txBox="1"/>
          <p:nvPr/>
        </p:nvSpPr>
        <p:spPr>
          <a:xfrm>
            <a:off x="1212510" y="2655669"/>
            <a:ext cx="9220540" cy="369332"/>
          </a:xfrm>
          <a:prstGeom prst="rect">
            <a:avLst/>
          </a:prstGeom>
          <a:noFill/>
        </p:spPr>
        <p:txBody>
          <a:bodyPr wrap="square" rtlCol="0">
            <a:spAutoFit/>
          </a:bodyPr>
          <a:lstStyle/>
          <a:p>
            <a:r>
              <a:rPr lang="ja-JP" altLang="en-US" b="1" dirty="0">
                <a:solidFill>
                  <a:srgbClr val="0E295A"/>
                </a:solidFill>
                <a:latin typeface="Roboto" panose="02000000000000000000" pitchFamily="2" charset="0"/>
                <a:ea typeface="Noto Sans JP" panose="020B0200000000000000" pitchFamily="50" charset="-128"/>
              </a:rPr>
              <a:t>日</a:t>
            </a:r>
            <a:r>
              <a:rPr kumimoji="1" lang="ja-JP" altLang="en-US" b="1" dirty="0">
                <a:solidFill>
                  <a:srgbClr val="0E295A"/>
                </a:solidFill>
                <a:latin typeface="Roboto" panose="02000000000000000000" pitchFamily="2" charset="0"/>
                <a:ea typeface="Noto Sans JP" panose="020B0200000000000000" pitchFamily="50" charset="-128"/>
              </a:rPr>
              <a:t>本におけるフリーランス労働の増加と</a:t>
            </a:r>
            <a:r>
              <a:rPr lang="ja-JP" altLang="en-US" b="1" dirty="0">
                <a:solidFill>
                  <a:srgbClr val="0E295A"/>
                </a:solidFill>
                <a:latin typeface="Roboto" panose="02000000000000000000" pitchFamily="2" charset="0"/>
                <a:ea typeface="Noto Sans JP" panose="020B0200000000000000" pitchFamily="50" charset="-128"/>
              </a:rPr>
              <a:t>その影響</a:t>
            </a:r>
            <a:r>
              <a:rPr kumimoji="1" lang="ja-JP" altLang="en-US" b="1" dirty="0">
                <a:solidFill>
                  <a:srgbClr val="0E295A"/>
                </a:solidFill>
                <a:latin typeface="Roboto" panose="02000000000000000000" pitchFamily="2" charset="0"/>
                <a:ea typeface="Noto Sans JP" panose="020B0200000000000000" pitchFamily="50" charset="-128"/>
              </a:rPr>
              <a:t>に関する包括的な分析と予測</a:t>
            </a:r>
            <a:endParaRPr kumimoji="1" lang="zh-TW" altLang="en-US" b="1" dirty="0">
              <a:solidFill>
                <a:srgbClr val="0E295A"/>
              </a:solidFill>
              <a:latin typeface="Roboto" panose="02000000000000000000" pitchFamily="2" charset="0"/>
              <a:ea typeface="Noto Sans JP" panose="020B0200000000000000" pitchFamily="50" charset="-128"/>
            </a:endParaRPr>
          </a:p>
        </p:txBody>
      </p:sp>
      <p:sp>
        <p:nvSpPr>
          <p:cNvPr id="18" name="テキスト ボックス 17">
            <a:extLst>
              <a:ext uri="{FF2B5EF4-FFF2-40B4-BE49-F238E27FC236}">
                <a16:creationId xmlns:a16="http://schemas.microsoft.com/office/drawing/2014/main" id="{47039FD2-6D12-7631-7600-334C1306BD41}"/>
              </a:ext>
            </a:extLst>
          </p:cNvPr>
          <p:cNvSpPr txBox="1"/>
          <p:nvPr/>
        </p:nvSpPr>
        <p:spPr>
          <a:xfrm>
            <a:off x="3592609" y="4767810"/>
            <a:ext cx="2293841"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小林 淳</a:t>
            </a:r>
          </a:p>
        </p:txBody>
      </p:sp>
    </p:spTree>
    <p:extLst>
      <p:ext uri="{BB962C8B-B14F-4D97-AF65-F5344CB8AC3E}">
        <p14:creationId xmlns:p14="http://schemas.microsoft.com/office/powerpoint/2010/main" val="407084281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586A56"/>
        </a:solidFill>
        <a:effectLst/>
      </p:bgPr>
    </p:bg>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17C48664-E964-1B6A-1CCD-D1B34E2D2386}"/>
              </a:ext>
            </a:extLst>
          </p:cNvPr>
          <p:cNvSpPr/>
          <p:nvPr/>
        </p:nvSpPr>
        <p:spPr>
          <a:xfrm>
            <a:off x="227013" y="222250"/>
            <a:ext cx="11737975" cy="64135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17" name="矢印: 五方向 16">
            <a:extLst>
              <a:ext uri="{FF2B5EF4-FFF2-40B4-BE49-F238E27FC236}">
                <a16:creationId xmlns:a16="http://schemas.microsoft.com/office/drawing/2014/main" id="{B62EACC8-9685-0119-63D5-3A4EFB0C553E}"/>
              </a:ext>
            </a:extLst>
          </p:cNvPr>
          <p:cNvSpPr/>
          <p:nvPr/>
        </p:nvSpPr>
        <p:spPr>
          <a:xfrm>
            <a:off x="587375" y="2858661"/>
            <a:ext cx="2543175" cy="602189"/>
          </a:xfrm>
          <a:prstGeom prst="homePlate">
            <a:avLst/>
          </a:prstGeom>
          <a:solidFill>
            <a:srgbClr val="586A5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19" name="矢印: 五方向 18">
            <a:extLst>
              <a:ext uri="{FF2B5EF4-FFF2-40B4-BE49-F238E27FC236}">
                <a16:creationId xmlns:a16="http://schemas.microsoft.com/office/drawing/2014/main" id="{3334217F-1DC7-34F4-2BF5-B2F9CDC08BDA}"/>
              </a:ext>
            </a:extLst>
          </p:cNvPr>
          <p:cNvSpPr/>
          <p:nvPr/>
        </p:nvSpPr>
        <p:spPr>
          <a:xfrm>
            <a:off x="3173523" y="2858661"/>
            <a:ext cx="2543175" cy="602189"/>
          </a:xfrm>
          <a:prstGeom prst="homePlate">
            <a:avLst/>
          </a:prstGeom>
          <a:solidFill>
            <a:srgbClr val="586A5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20" name="矢印: 五方向 19">
            <a:extLst>
              <a:ext uri="{FF2B5EF4-FFF2-40B4-BE49-F238E27FC236}">
                <a16:creationId xmlns:a16="http://schemas.microsoft.com/office/drawing/2014/main" id="{F207CD25-FD2F-A62F-340D-0DE1005D5474}"/>
              </a:ext>
            </a:extLst>
          </p:cNvPr>
          <p:cNvSpPr/>
          <p:nvPr/>
        </p:nvSpPr>
        <p:spPr>
          <a:xfrm>
            <a:off x="5787303" y="2858661"/>
            <a:ext cx="3031936" cy="602189"/>
          </a:xfrm>
          <a:prstGeom prst="homePlate">
            <a:avLst/>
          </a:prstGeom>
          <a:solidFill>
            <a:srgbClr val="586A5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21" name="矢印: 五方向 20">
            <a:extLst>
              <a:ext uri="{FF2B5EF4-FFF2-40B4-BE49-F238E27FC236}">
                <a16:creationId xmlns:a16="http://schemas.microsoft.com/office/drawing/2014/main" id="{D2EE8FD7-74F9-481F-37D6-32C94FA0292E}"/>
              </a:ext>
            </a:extLst>
          </p:cNvPr>
          <p:cNvSpPr/>
          <p:nvPr/>
        </p:nvSpPr>
        <p:spPr>
          <a:xfrm>
            <a:off x="8917184" y="2858661"/>
            <a:ext cx="2687441" cy="602189"/>
          </a:xfrm>
          <a:prstGeom prst="homePlate">
            <a:avLst/>
          </a:prstGeom>
          <a:solidFill>
            <a:srgbClr val="586A5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Zen Kaku Gothic New" pitchFamily="2" charset="-128"/>
              <a:ea typeface="Zen Kaku Gothic New" pitchFamily="2" charset="-128"/>
            </a:endParaRPr>
          </a:p>
        </p:txBody>
      </p:sp>
      <p:sp>
        <p:nvSpPr>
          <p:cNvPr id="2" name="正方形/長方形 1">
            <a:extLst>
              <a:ext uri="{FF2B5EF4-FFF2-40B4-BE49-F238E27FC236}">
                <a16:creationId xmlns:a16="http://schemas.microsoft.com/office/drawing/2014/main" id="{4EFF130D-6E72-1D5B-FFE1-1DE1B6A63BD9}"/>
              </a:ext>
            </a:extLst>
          </p:cNvPr>
          <p:cNvSpPr/>
          <p:nvPr/>
        </p:nvSpPr>
        <p:spPr>
          <a:xfrm>
            <a:off x="227013" y="579408"/>
            <a:ext cx="3703637" cy="546130"/>
          </a:xfrm>
          <a:prstGeom prst="rect">
            <a:avLst/>
          </a:prstGeom>
          <a:solidFill>
            <a:srgbClr val="586A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latin typeface="Zen Kaku Gothic New" pitchFamily="2" charset="-128"/>
              <a:ea typeface="Zen Kaku Gothic New" pitchFamily="2" charset="-128"/>
            </a:endParaRPr>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455045" y="652418"/>
            <a:ext cx="3380355" cy="400110"/>
          </a:xfrm>
          <a:prstGeom prst="rect">
            <a:avLst/>
          </a:prstGeom>
          <a:noFill/>
        </p:spPr>
        <p:txBody>
          <a:bodyPr wrap="square" rtlCol="0">
            <a:spAutoFit/>
          </a:bodyPr>
          <a:lstStyle/>
          <a:p>
            <a:r>
              <a:rPr kumimoji="1" lang="ja-JP" altLang="en-US" sz="2000" b="1" dirty="0">
                <a:solidFill>
                  <a:schemeClr val="bg1"/>
                </a:solidFill>
                <a:latin typeface="Zen Kaku Gothic New" pitchFamily="2" charset="-128"/>
                <a:ea typeface="Zen Kaku Gothic New" pitchFamily="2" charset="-128"/>
              </a:rPr>
              <a:t>新製品の市場投入プロセス</a:t>
            </a:r>
          </a:p>
        </p:txBody>
      </p:sp>
      <p:sp>
        <p:nvSpPr>
          <p:cNvPr id="3" name="テキスト ボックス 2">
            <a:extLst>
              <a:ext uri="{FF2B5EF4-FFF2-40B4-BE49-F238E27FC236}">
                <a16:creationId xmlns:a16="http://schemas.microsoft.com/office/drawing/2014/main" id="{9206C6CF-3936-380A-1F0D-3AEA04F48432}"/>
              </a:ext>
            </a:extLst>
          </p:cNvPr>
          <p:cNvSpPr txBox="1"/>
          <p:nvPr/>
        </p:nvSpPr>
        <p:spPr>
          <a:xfrm>
            <a:off x="753872" y="2945453"/>
            <a:ext cx="2032380" cy="381386"/>
          </a:xfrm>
          <a:prstGeom prst="rect">
            <a:avLst/>
          </a:prstGeom>
          <a:noFill/>
        </p:spPr>
        <p:txBody>
          <a:bodyPr wrap="square">
            <a:spAutoFit/>
          </a:bodyPr>
          <a:lstStyle/>
          <a:p>
            <a:pPr algn="ctr">
              <a:lnSpc>
                <a:spcPct val="130000"/>
              </a:lnSpc>
            </a:pPr>
            <a:r>
              <a:rPr lang="ja-JP" altLang="en-US" sz="1600" b="1" dirty="0">
                <a:latin typeface="Zen Kaku Gothic New" pitchFamily="2" charset="-128"/>
                <a:ea typeface="Zen Kaku Gothic New" pitchFamily="2" charset="-128"/>
              </a:rPr>
              <a:t>市場リサーチ</a:t>
            </a:r>
          </a:p>
        </p:txBody>
      </p:sp>
      <p:sp>
        <p:nvSpPr>
          <p:cNvPr id="4" name="テキスト ボックス 3">
            <a:extLst>
              <a:ext uri="{FF2B5EF4-FFF2-40B4-BE49-F238E27FC236}">
                <a16:creationId xmlns:a16="http://schemas.microsoft.com/office/drawing/2014/main" id="{CAE5D0E7-445D-7376-4BA8-28045B4E7D84}"/>
              </a:ext>
            </a:extLst>
          </p:cNvPr>
          <p:cNvSpPr txBox="1"/>
          <p:nvPr/>
        </p:nvSpPr>
        <p:spPr>
          <a:xfrm>
            <a:off x="3340020" y="2945453"/>
            <a:ext cx="2032380" cy="381386"/>
          </a:xfrm>
          <a:prstGeom prst="rect">
            <a:avLst/>
          </a:prstGeom>
          <a:noFill/>
        </p:spPr>
        <p:txBody>
          <a:bodyPr wrap="square">
            <a:spAutoFit/>
          </a:bodyPr>
          <a:lstStyle/>
          <a:p>
            <a:pPr algn="ctr">
              <a:lnSpc>
                <a:spcPct val="130000"/>
              </a:lnSpc>
            </a:pPr>
            <a:r>
              <a:rPr lang="ja-JP" altLang="en-US" sz="1600" b="1" dirty="0">
                <a:latin typeface="Zen Kaku Gothic New" pitchFamily="2" charset="-128"/>
                <a:ea typeface="Zen Kaku Gothic New" pitchFamily="2" charset="-128"/>
              </a:rPr>
              <a:t>製品開発</a:t>
            </a:r>
          </a:p>
        </p:txBody>
      </p:sp>
      <p:sp>
        <p:nvSpPr>
          <p:cNvPr id="5" name="テキスト ボックス 4">
            <a:extLst>
              <a:ext uri="{FF2B5EF4-FFF2-40B4-BE49-F238E27FC236}">
                <a16:creationId xmlns:a16="http://schemas.microsoft.com/office/drawing/2014/main" id="{9B24D5CC-5154-E2E3-1762-10B06F83B7A0}"/>
              </a:ext>
            </a:extLst>
          </p:cNvPr>
          <p:cNvSpPr txBox="1"/>
          <p:nvPr/>
        </p:nvSpPr>
        <p:spPr>
          <a:xfrm>
            <a:off x="5796104" y="2960854"/>
            <a:ext cx="2836535" cy="381386"/>
          </a:xfrm>
          <a:prstGeom prst="rect">
            <a:avLst/>
          </a:prstGeom>
          <a:noFill/>
        </p:spPr>
        <p:txBody>
          <a:bodyPr wrap="square">
            <a:spAutoFit/>
          </a:bodyPr>
          <a:lstStyle/>
          <a:p>
            <a:pPr algn="ctr">
              <a:lnSpc>
                <a:spcPct val="130000"/>
              </a:lnSpc>
            </a:pPr>
            <a:r>
              <a:rPr lang="ja-JP" altLang="en-US" sz="1600" b="1" dirty="0">
                <a:latin typeface="Zen Kaku Gothic New" pitchFamily="2" charset="-128"/>
                <a:ea typeface="Zen Kaku Gothic New" pitchFamily="2" charset="-128"/>
              </a:rPr>
              <a:t>マーケティング戦略の策定</a:t>
            </a:r>
          </a:p>
        </p:txBody>
      </p:sp>
      <p:sp>
        <p:nvSpPr>
          <p:cNvPr id="6" name="テキスト ボックス 5">
            <a:extLst>
              <a:ext uri="{FF2B5EF4-FFF2-40B4-BE49-F238E27FC236}">
                <a16:creationId xmlns:a16="http://schemas.microsoft.com/office/drawing/2014/main" id="{441EE8CE-E7E9-94B8-5511-9838494C9AFF}"/>
              </a:ext>
            </a:extLst>
          </p:cNvPr>
          <p:cNvSpPr txBox="1"/>
          <p:nvPr/>
        </p:nvSpPr>
        <p:spPr>
          <a:xfrm>
            <a:off x="9155814" y="2945453"/>
            <a:ext cx="2032380" cy="381386"/>
          </a:xfrm>
          <a:prstGeom prst="rect">
            <a:avLst/>
          </a:prstGeom>
          <a:noFill/>
        </p:spPr>
        <p:txBody>
          <a:bodyPr wrap="square">
            <a:spAutoFit/>
          </a:bodyPr>
          <a:lstStyle/>
          <a:p>
            <a:pPr algn="ctr">
              <a:lnSpc>
                <a:spcPct val="130000"/>
              </a:lnSpc>
            </a:pPr>
            <a:r>
              <a:rPr lang="ja-JP" altLang="en-US" sz="1600" b="1" dirty="0">
                <a:latin typeface="Zen Kaku Gothic New" pitchFamily="2" charset="-128"/>
                <a:ea typeface="Zen Kaku Gothic New" pitchFamily="2" charset="-128"/>
              </a:rPr>
              <a:t>販売と流通</a:t>
            </a:r>
          </a:p>
        </p:txBody>
      </p:sp>
      <p:sp>
        <p:nvSpPr>
          <p:cNvPr id="8" name="テキスト ボックス 7">
            <a:extLst>
              <a:ext uri="{FF2B5EF4-FFF2-40B4-BE49-F238E27FC236}">
                <a16:creationId xmlns:a16="http://schemas.microsoft.com/office/drawing/2014/main" id="{BD973249-70D1-1F64-CBB8-70625D484380}"/>
              </a:ext>
            </a:extLst>
          </p:cNvPr>
          <p:cNvSpPr txBox="1"/>
          <p:nvPr/>
        </p:nvSpPr>
        <p:spPr>
          <a:xfrm>
            <a:off x="587376" y="3870075"/>
            <a:ext cx="2339974" cy="1320105"/>
          </a:xfrm>
          <a:prstGeom prst="rect">
            <a:avLst/>
          </a:prstGeom>
          <a:noFill/>
        </p:spPr>
        <p:txBody>
          <a:bodyPr wrap="square">
            <a:spAutoFit/>
          </a:bodyPr>
          <a:lstStyle/>
          <a:p>
            <a:pPr marL="285750" indent="-285750">
              <a:lnSpc>
                <a:spcPct val="200000"/>
              </a:lnSpc>
              <a:buFont typeface="Wingdings" panose="05000000000000000000" pitchFamily="2" charset="2"/>
              <a:buChar char="n"/>
            </a:pPr>
            <a:r>
              <a:rPr lang="ja-JP" altLang="en-US" sz="1400" b="1" dirty="0">
                <a:latin typeface="Zen Kaku Gothic New" pitchFamily="2" charset="-128"/>
                <a:ea typeface="Zen Kaku Gothic New" pitchFamily="2" charset="-128"/>
              </a:rPr>
              <a:t>競合他社の分析</a:t>
            </a:r>
            <a:endParaRPr lang="en-US" altLang="ja-JP" sz="1400" b="1" dirty="0">
              <a:latin typeface="Zen Kaku Gothic New" pitchFamily="2" charset="-128"/>
              <a:ea typeface="Zen Kaku Gothic New" pitchFamily="2" charset="-128"/>
            </a:endParaRPr>
          </a:p>
          <a:p>
            <a:pPr marL="285750" indent="-285750">
              <a:lnSpc>
                <a:spcPct val="200000"/>
              </a:lnSpc>
              <a:buFont typeface="Wingdings" panose="05000000000000000000" pitchFamily="2" charset="2"/>
              <a:buChar char="n"/>
            </a:pPr>
            <a:r>
              <a:rPr lang="ja-JP" altLang="en-US" sz="1400" b="1" dirty="0">
                <a:latin typeface="Zen Kaku Gothic New" pitchFamily="2" charset="-128"/>
                <a:ea typeface="Zen Kaku Gothic New" pitchFamily="2" charset="-128"/>
              </a:rPr>
              <a:t>ターゲット顧客の特定</a:t>
            </a:r>
            <a:endParaRPr lang="en-US" altLang="ja-JP" sz="1400" b="1" dirty="0">
              <a:latin typeface="Zen Kaku Gothic New" pitchFamily="2" charset="-128"/>
              <a:ea typeface="Zen Kaku Gothic New" pitchFamily="2" charset="-128"/>
            </a:endParaRPr>
          </a:p>
          <a:p>
            <a:pPr marL="285750" indent="-285750">
              <a:lnSpc>
                <a:spcPct val="200000"/>
              </a:lnSpc>
              <a:buFont typeface="Wingdings" panose="05000000000000000000" pitchFamily="2" charset="2"/>
              <a:buChar char="n"/>
            </a:pPr>
            <a:r>
              <a:rPr lang="ja-JP" altLang="en-US" sz="1400" b="1" dirty="0">
                <a:latin typeface="Zen Kaku Gothic New" pitchFamily="2" charset="-128"/>
                <a:ea typeface="Zen Kaku Gothic New" pitchFamily="2" charset="-128"/>
              </a:rPr>
              <a:t>市場ニーズの理解</a:t>
            </a:r>
          </a:p>
        </p:txBody>
      </p:sp>
      <p:sp>
        <p:nvSpPr>
          <p:cNvPr id="9" name="テキスト ボックス 8">
            <a:extLst>
              <a:ext uri="{FF2B5EF4-FFF2-40B4-BE49-F238E27FC236}">
                <a16:creationId xmlns:a16="http://schemas.microsoft.com/office/drawing/2014/main" id="{43423B9B-2AC0-2558-CFB4-76BE3F858C09}"/>
              </a:ext>
            </a:extLst>
          </p:cNvPr>
          <p:cNvSpPr txBox="1"/>
          <p:nvPr/>
        </p:nvSpPr>
        <p:spPr>
          <a:xfrm>
            <a:off x="3173523" y="3870075"/>
            <a:ext cx="2255539"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プロトタイプの作成</a:t>
            </a:r>
            <a:endParaRPr lang="en-US" altLang="ja-JP" sz="1400" dirty="0">
              <a:solidFill>
                <a:schemeClr val="tx1"/>
              </a:solidFill>
              <a:latin typeface="Zen Kaku Gothic New" pitchFamily="2" charset="-128"/>
              <a:ea typeface="Zen Kaku Gothic New" pitchFamily="2" charset="-128"/>
            </a:endParaRPr>
          </a:p>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反復的なテスト</a:t>
            </a:r>
            <a:endParaRPr lang="en-US" altLang="ja-JP" sz="1400" dirty="0">
              <a:solidFill>
                <a:schemeClr val="tx1"/>
              </a:solidFill>
              <a:latin typeface="Zen Kaku Gothic New" pitchFamily="2" charset="-128"/>
              <a:ea typeface="Zen Kaku Gothic New" pitchFamily="2" charset="-128"/>
            </a:endParaRPr>
          </a:p>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ユーザーフィードバックの取得</a:t>
            </a:r>
          </a:p>
        </p:txBody>
      </p:sp>
      <p:sp>
        <p:nvSpPr>
          <p:cNvPr id="11" name="テキスト ボックス 10">
            <a:extLst>
              <a:ext uri="{FF2B5EF4-FFF2-40B4-BE49-F238E27FC236}">
                <a16:creationId xmlns:a16="http://schemas.microsoft.com/office/drawing/2014/main" id="{9BBD705B-7AC7-1953-02B8-01ECF8C035C6}"/>
              </a:ext>
            </a:extLst>
          </p:cNvPr>
          <p:cNvSpPr txBox="1"/>
          <p:nvPr/>
        </p:nvSpPr>
        <p:spPr>
          <a:xfrm>
            <a:off x="5796104" y="3870075"/>
            <a:ext cx="2836535"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ブランディング</a:t>
            </a:r>
            <a:endParaRPr lang="en-US" altLang="ja-JP" sz="1400" dirty="0">
              <a:solidFill>
                <a:schemeClr val="tx1"/>
              </a:solidFill>
              <a:latin typeface="Zen Kaku Gothic New" pitchFamily="2" charset="-128"/>
              <a:ea typeface="Zen Kaku Gothic New" pitchFamily="2" charset="-128"/>
            </a:endParaRPr>
          </a:p>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広告・プロモーション戦略</a:t>
            </a:r>
            <a:endParaRPr lang="en-US" altLang="ja-JP" sz="1400" dirty="0">
              <a:solidFill>
                <a:schemeClr val="tx1"/>
              </a:solidFill>
              <a:latin typeface="Zen Kaku Gothic New" pitchFamily="2" charset="-128"/>
              <a:ea typeface="Zen Kaku Gothic New" pitchFamily="2" charset="-128"/>
            </a:endParaRPr>
          </a:p>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価格設定</a:t>
            </a:r>
          </a:p>
        </p:txBody>
      </p:sp>
      <p:sp>
        <p:nvSpPr>
          <p:cNvPr id="12" name="テキスト ボックス 11">
            <a:extLst>
              <a:ext uri="{FF2B5EF4-FFF2-40B4-BE49-F238E27FC236}">
                <a16:creationId xmlns:a16="http://schemas.microsoft.com/office/drawing/2014/main" id="{5AFEC6C4-0F34-FC0B-77A2-B35416C7AD9B}"/>
              </a:ext>
            </a:extLst>
          </p:cNvPr>
          <p:cNvSpPr txBox="1"/>
          <p:nvPr/>
        </p:nvSpPr>
        <p:spPr>
          <a:xfrm>
            <a:off x="8917184" y="3870075"/>
            <a:ext cx="2500116"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販売チャンネルの選定</a:t>
            </a:r>
            <a:endParaRPr lang="en-US" altLang="ja-JP" sz="1400" dirty="0">
              <a:solidFill>
                <a:schemeClr val="tx1"/>
              </a:solidFill>
              <a:latin typeface="Zen Kaku Gothic New" pitchFamily="2" charset="-128"/>
              <a:ea typeface="Zen Kaku Gothic New" pitchFamily="2" charset="-128"/>
            </a:endParaRPr>
          </a:p>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ディストリビューションパートナーとの連携</a:t>
            </a:r>
            <a:endParaRPr lang="en-US" altLang="ja-JP" sz="1400" dirty="0">
              <a:solidFill>
                <a:schemeClr val="tx1"/>
              </a:solidFill>
              <a:latin typeface="Zen Kaku Gothic New" pitchFamily="2" charset="-128"/>
              <a:ea typeface="Zen Kaku Gothic New" pitchFamily="2" charset="-128"/>
            </a:endParaRPr>
          </a:p>
          <a:p>
            <a:pPr>
              <a:buFont typeface="Wingdings" panose="05000000000000000000" pitchFamily="2" charset="2"/>
              <a:buChar char="n"/>
            </a:pPr>
            <a:r>
              <a:rPr lang="ja-JP" altLang="en-US" sz="1400" dirty="0">
                <a:solidFill>
                  <a:schemeClr val="tx1"/>
                </a:solidFill>
                <a:latin typeface="Zen Kaku Gothic New" pitchFamily="2" charset="-128"/>
                <a:ea typeface="Zen Kaku Gothic New" pitchFamily="2" charset="-128"/>
              </a:rPr>
              <a:t>売上分析と最適化</a:t>
            </a:r>
          </a:p>
        </p:txBody>
      </p:sp>
      <p:sp>
        <p:nvSpPr>
          <p:cNvPr id="16" name="テキスト ボックス 15">
            <a:extLst>
              <a:ext uri="{FF2B5EF4-FFF2-40B4-BE49-F238E27FC236}">
                <a16:creationId xmlns:a16="http://schemas.microsoft.com/office/drawing/2014/main" id="{5DD0D415-1186-4258-6F7E-B66ED3397474}"/>
              </a:ext>
            </a:extLst>
          </p:cNvPr>
          <p:cNvSpPr txBox="1"/>
          <p:nvPr/>
        </p:nvSpPr>
        <p:spPr>
          <a:xfrm>
            <a:off x="587375" y="1422298"/>
            <a:ext cx="11017250" cy="1023870"/>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nSpc>
                <a:spcPct val="150000"/>
              </a:lnSpc>
              <a:buNone/>
            </a:pPr>
            <a:r>
              <a:rPr lang="ja-JP" altLang="en-US" b="0" dirty="0">
                <a:latin typeface="Zen Kaku Gothic New" pitchFamily="2" charset="-128"/>
                <a:ea typeface="Zen Kaku Gothic New" pitchFamily="2" charset="-128"/>
              </a:rPr>
              <a:t>製品を市場に導入するには、</a:t>
            </a:r>
            <a:r>
              <a:rPr lang="en-US" altLang="ja-JP" b="0" dirty="0">
                <a:latin typeface="Zen Kaku Gothic New" pitchFamily="2" charset="-128"/>
                <a:ea typeface="Zen Kaku Gothic New" pitchFamily="2" charset="-128"/>
              </a:rPr>
              <a:t>4</a:t>
            </a:r>
            <a:r>
              <a:rPr lang="ja-JP" altLang="en-US" b="0" dirty="0">
                <a:latin typeface="Zen Kaku Gothic New" pitchFamily="2" charset="-128"/>
                <a:ea typeface="Zen Kaku Gothic New" pitchFamily="2" charset="-128"/>
              </a:rPr>
              <a:t>つの基本的なステップが必要です。</a:t>
            </a:r>
            <a:endParaRPr lang="en-US" altLang="ja-JP" b="0" dirty="0">
              <a:latin typeface="Zen Kaku Gothic New" pitchFamily="2" charset="-128"/>
              <a:ea typeface="Zen Kaku Gothic New" pitchFamily="2" charset="-128"/>
            </a:endParaRPr>
          </a:p>
          <a:p>
            <a:pPr marL="0" indent="0">
              <a:lnSpc>
                <a:spcPct val="150000"/>
              </a:lnSpc>
              <a:buNone/>
            </a:pPr>
            <a:r>
              <a:rPr lang="ja-JP" altLang="en-US" b="0" dirty="0">
                <a:latin typeface="Zen Kaku Gothic New" pitchFamily="2" charset="-128"/>
                <a:ea typeface="Zen Kaku Gothic New" pitchFamily="2" charset="-128"/>
              </a:rPr>
              <a:t>まず市場を調査し、次に製品を開発、その後のマーケティング戦略を策定し、最後に製品を販売・流通させます。</a:t>
            </a:r>
            <a:endParaRPr lang="en-US" altLang="ja-JP" b="0" dirty="0">
              <a:latin typeface="Zen Kaku Gothic New" pitchFamily="2" charset="-128"/>
              <a:ea typeface="Zen Kaku Gothic New" pitchFamily="2" charset="-128"/>
            </a:endParaRPr>
          </a:p>
          <a:p>
            <a:pPr marL="0" indent="0">
              <a:lnSpc>
                <a:spcPct val="150000"/>
              </a:lnSpc>
              <a:buNone/>
            </a:pPr>
            <a:r>
              <a:rPr lang="ja-JP" altLang="en-US" b="0" dirty="0">
                <a:latin typeface="Zen Kaku Gothic New" pitchFamily="2" charset="-128"/>
                <a:ea typeface="Zen Kaku Gothic New" pitchFamily="2" charset="-128"/>
              </a:rPr>
              <a:t>この一連のプロセスを通じて、製品は効果的に市場に展開されます。</a:t>
            </a:r>
          </a:p>
        </p:txBody>
      </p:sp>
    </p:spTree>
    <p:extLst>
      <p:ext uri="{BB962C8B-B14F-4D97-AF65-F5344CB8AC3E}">
        <p14:creationId xmlns:p14="http://schemas.microsoft.com/office/powerpoint/2010/main" val="35035484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4F8F75"/>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797421-9B5F-AC38-D095-B349CCDED19A}"/>
              </a:ext>
            </a:extLst>
          </p:cNvPr>
          <p:cNvSpPr/>
          <p:nvPr/>
        </p:nvSpPr>
        <p:spPr>
          <a:xfrm>
            <a:off x="0" y="1160463"/>
            <a:ext cx="12192000" cy="5697537"/>
          </a:xfrm>
          <a:prstGeom prst="rect">
            <a:avLst/>
          </a:prstGeom>
          <a:solidFill>
            <a:srgbClr val="61A7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03113" y="238467"/>
            <a:ext cx="3901055" cy="400110"/>
          </a:xfrm>
          <a:prstGeom prst="rect">
            <a:avLst/>
          </a:prstGeom>
          <a:noFill/>
        </p:spPr>
        <p:txBody>
          <a:bodyPr wrap="square" rtlCol="0">
            <a:spAutoFit/>
          </a:bodyPr>
          <a:lstStyle/>
          <a:p>
            <a:r>
              <a:rPr kumimoji="1" lang="ja-JP" altLang="en-US" sz="2000" b="1" dirty="0">
                <a:solidFill>
                  <a:schemeClr val="bg1"/>
                </a:solidFill>
                <a:latin typeface="IBM Plex Sans JP" panose="020B0503050203000203" pitchFamily="50" charset="-128"/>
                <a:ea typeface="IBM Plex Sans JP" panose="020B0503050203000203" pitchFamily="50" charset="-128"/>
              </a:rPr>
              <a:t>情報セキュリティの</a:t>
            </a:r>
            <a:r>
              <a:rPr kumimoji="1" lang="en-US" altLang="ja-JP" sz="2000" b="1" dirty="0">
                <a:solidFill>
                  <a:schemeClr val="bg1"/>
                </a:solidFill>
                <a:latin typeface="IBM Plex Sans JP" panose="020B0503050203000203" pitchFamily="50" charset="-128"/>
                <a:ea typeface="IBM Plex Sans JP" panose="020B0503050203000203" pitchFamily="50" charset="-128"/>
              </a:rPr>
              <a:t>3</a:t>
            </a:r>
            <a:r>
              <a:rPr kumimoji="1" lang="ja-JP" altLang="en-US" sz="2000" b="1" dirty="0">
                <a:solidFill>
                  <a:schemeClr val="bg1"/>
                </a:solidFill>
                <a:latin typeface="IBM Plex Sans JP" panose="020B0503050203000203" pitchFamily="50" charset="-128"/>
                <a:ea typeface="IBM Plex Sans JP" panose="020B0503050203000203" pitchFamily="50" charset="-128"/>
              </a:rPr>
              <a:t>要素</a:t>
            </a:r>
          </a:p>
        </p:txBody>
      </p:sp>
      <p:sp>
        <p:nvSpPr>
          <p:cNvPr id="10" name="四角形: 上の 2 つの角を丸める 9">
            <a:extLst>
              <a:ext uri="{FF2B5EF4-FFF2-40B4-BE49-F238E27FC236}">
                <a16:creationId xmlns:a16="http://schemas.microsoft.com/office/drawing/2014/main" id="{17C48664-E964-1B6A-1CCD-D1B34E2D2386}"/>
              </a:ext>
            </a:extLst>
          </p:cNvPr>
          <p:cNvSpPr/>
          <p:nvPr/>
        </p:nvSpPr>
        <p:spPr>
          <a:xfrm>
            <a:off x="317501" y="733484"/>
            <a:ext cx="11539538" cy="6124515"/>
          </a:xfrm>
          <a:prstGeom prst="round2SameRect">
            <a:avLst>
              <a:gd name="adj1" fmla="val 3313"/>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43C0076-48BF-4A5C-ED0C-0F4047C06CC6}"/>
              </a:ext>
            </a:extLst>
          </p:cNvPr>
          <p:cNvSpPr/>
          <p:nvPr/>
        </p:nvSpPr>
        <p:spPr>
          <a:xfrm>
            <a:off x="2535648" y="2466495"/>
            <a:ext cx="2631958" cy="2631958"/>
          </a:xfrm>
          <a:prstGeom prst="ellipse">
            <a:avLst/>
          </a:prstGeom>
          <a:noFill/>
          <a:ln>
            <a:solidFill>
              <a:srgbClr val="61A7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3B10A8B8-0002-F21E-387D-DD68B8D83E6B}"/>
              </a:ext>
            </a:extLst>
          </p:cNvPr>
          <p:cNvSpPr/>
          <p:nvPr/>
        </p:nvSpPr>
        <p:spPr>
          <a:xfrm>
            <a:off x="2940402" y="1520345"/>
            <a:ext cx="1835150" cy="1835150"/>
          </a:xfrm>
          <a:prstGeom prst="ellipse">
            <a:avLst/>
          </a:prstGeom>
          <a:solidFill>
            <a:srgbClr val="4F8F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6C13055-3311-E695-A836-0440728A5C77}"/>
              </a:ext>
            </a:extLst>
          </p:cNvPr>
          <p:cNvSpPr/>
          <p:nvPr/>
        </p:nvSpPr>
        <p:spPr>
          <a:xfrm>
            <a:off x="1618073" y="3634895"/>
            <a:ext cx="1835150" cy="1835150"/>
          </a:xfrm>
          <a:prstGeom prst="ellipse">
            <a:avLst/>
          </a:prstGeom>
          <a:solidFill>
            <a:srgbClr val="4F8F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43C4358A-A7EB-2B37-BDD2-B7DC93132C30}"/>
              </a:ext>
            </a:extLst>
          </p:cNvPr>
          <p:cNvSpPr/>
          <p:nvPr/>
        </p:nvSpPr>
        <p:spPr>
          <a:xfrm>
            <a:off x="4250031" y="3634895"/>
            <a:ext cx="1835150" cy="1835150"/>
          </a:xfrm>
          <a:prstGeom prst="ellipse">
            <a:avLst/>
          </a:prstGeom>
          <a:solidFill>
            <a:srgbClr val="4F8F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D7CE14E-380A-C74D-A509-3B56FEA6463B}"/>
              </a:ext>
            </a:extLst>
          </p:cNvPr>
          <p:cNvSpPr txBox="1"/>
          <p:nvPr/>
        </p:nvSpPr>
        <p:spPr>
          <a:xfrm>
            <a:off x="6703215" y="1944047"/>
            <a:ext cx="4550112" cy="3381695"/>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just">
              <a:lnSpc>
                <a:spcPct val="150000"/>
              </a:lnSpc>
            </a:pPr>
            <a:r>
              <a:rPr lang="ja-JP" altLang="en-US" sz="1800" dirty="0"/>
              <a:t>情報セキュリティの核となる</a:t>
            </a:r>
            <a:r>
              <a:rPr lang="en-US" altLang="ja-JP" sz="1800" dirty="0"/>
              <a:t>3</a:t>
            </a:r>
            <a:r>
              <a:rPr lang="ja-JP" altLang="en-US" sz="1800" dirty="0"/>
              <a:t>要素は</a:t>
            </a:r>
            <a:endParaRPr lang="en-US" altLang="ja-JP" sz="1800" dirty="0"/>
          </a:p>
          <a:p>
            <a:pPr algn="just">
              <a:lnSpc>
                <a:spcPct val="150000"/>
              </a:lnSpc>
            </a:pPr>
            <a:r>
              <a:rPr lang="ja-JP" altLang="en-US" sz="1800" dirty="0"/>
              <a:t>「機密性」「完全性」「可用性」です。</a:t>
            </a:r>
            <a:endParaRPr lang="en-US" altLang="ja-JP" sz="1800" dirty="0"/>
          </a:p>
          <a:p>
            <a:pPr algn="just">
              <a:lnSpc>
                <a:spcPct val="150000"/>
              </a:lnSpc>
            </a:pPr>
            <a:endParaRPr lang="en-US" altLang="ja-JP" sz="1800" dirty="0"/>
          </a:p>
          <a:p>
            <a:pPr algn="just">
              <a:lnSpc>
                <a:spcPct val="150000"/>
              </a:lnSpc>
            </a:pPr>
            <a:r>
              <a:rPr lang="ja-JP" altLang="en-US" sz="1800" dirty="0"/>
              <a:t>機密性は情報の不正アクセス防止、完全性は情報の正確性確保、そして可用性は情報の確実なアクセス保証を指します。</a:t>
            </a:r>
            <a:endParaRPr lang="en-US" altLang="ja-JP" sz="1800" dirty="0"/>
          </a:p>
          <a:p>
            <a:pPr algn="just">
              <a:lnSpc>
                <a:spcPct val="150000"/>
              </a:lnSpc>
            </a:pPr>
            <a:r>
              <a:rPr lang="ja-JP" altLang="en-US" sz="1800" dirty="0"/>
              <a:t>これらはデジタル時代の情報保護の基盤となります。</a:t>
            </a:r>
          </a:p>
        </p:txBody>
      </p:sp>
      <p:sp>
        <p:nvSpPr>
          <p:cNvPr id="9" name="テキスト ボックス 8">
            <a:extLst>
              <a:ext uri="{FF2B5EF4-FFF2-40B4-BE49-F238E27FC236}">
                <a16:creationId xmlns:a16="http://schemas.microsoft.com/office/drawing/2014/main" id="{D4B7EC75-D1B4-EBF9-6307-7F836269C6DF}"/>
              </a:ext>
            </a:extLst>
          </p:cNvPr>
          <p:cNvSpPr txBox="1"/>
          <p:nvPr/>
        </p:nvSpPr>
        <p:spPr>
          <a:xfrm>
            <a:off x="3187513" y="2280198"/>
            <a:ext cx="1340928" cy="400110"/>
          </a:xfrm>
          <a:prstGeom prst="rect">
            <a:avLst/>
          </a:prstGeom>
          <a:noFill/>
        </p:spPr>
        <p:txBody>
          <a:bodyPr wrap="square" rtlCol="0">
            <a:spAutoFit/>
          </a:bodyPr>
          <a:lstStyle/>
          <a:p>
            <a:pPr algn="ctr"/>
            <a:r>
              <a:rPr lang="ja-JP" altLang="en-US" sz="2000" b="1" dirty="0">
                <a:solidFill>
                  <a:schemeClr val="bg1"/>
                </a:solidFill>
                <a:latin typeface="IBM Plex Sans JP" panose="020B0503050203000203" pitchFamily="50" charset="-128"/>
                <a:ea typeface="IBM Plex Sans JP" panose="020B0503050203000203" pitchFamily="50" charset="-128"/>
              </a:rPr>
              <a:t>機密性</a:t>
            </a:r>
            <a:endParaRPr kumimoji="1" lang="ja-JP" altLang="en-US" sz="2000" b="1" dirty="0">
              <a:solidFill>
                <a:schemeClr val="bg1"/>
              </a:solidFill>
              <a:latin typeface="IBM Plex Sans JP" panose="020B0503050203000203" pitchFamily="50" charset="-128"/>
              <a:ea typeface="IBM Plex Sans JP" panose="020B0503050203000203" pitchFamily="50" charset="-128"/>
            </a:endParaRPr>
          </a:p>
        </p:txBody>
      </p:sp>
      <p:sp>
        <p:nvSpPr>
          <p:cNvPr id="11" name="テキスト ボックス 10">
            <a:extLst>
              <a:ext uri="{FF2B5EF4-FFF2-40B4-BE49-F238E27FC236}">
                <a16:creationId xmlns:a16="http://schemas.microsoft.com/office/drawing/2014/main" id="{5D996C18-AA02-C516-FF0C-360D9823562F}"/>
              </a:ext>
            </a:extLst>
          </p:cNvPr>
          <p:cNvSpPr txBox="1"/>
          <p:nvPr/>
        </p:nvSpPr>
        <p:spPr>
          <a:xfrm>
            <a:off x="1865184" y="4394748"/>
            <a:ext cx="1340928" cy="400110"/>
          </a:xfrm>
          <a:prstGeom prst="rect">
            <a:avLst/>
          </a:prstGeom>
          <a:noFill/>
        </p:spPr>
        <p:txBody>
          <a:bodyPr wrap="square" rtlCol="0">
            <a:spAutoFit/>
          </a:bodyPr>
          <a:lstStyle/>
          <a:p>
            <a:pPr algn="ctr"/>
            <a:r>
              <a:rPr lang="ja-JP" altLang="en-US" sz="2000" b="1" dirty="0">
                <a:solidFill>
                  <a:schemeClr val="bg1"/>
                </a:solidFill>
                <a:latin typeface="IBM Plex Sans JP" panose="020B0503050203000203" pitchFamily="50" charset="-128"/>
                <a:ea typeface="IBM Plex Sans JP" panose="020B0503050203000203" pitchFamily="50" charset="-128"/>
              </a:rPr>
              <a:t>完全性</a:t>
            </a:r>
            <a:endParaRPr kumimoji="1" lang="ja-JP" altLang="en-US" sz="2000" b="1" dirty="0">
              <a:solidFill>
                <a:schemeClr val="bg1"/>
              </a:solidFill>
              <a:latin typeface="IBM Plex Sans JP" panose="020B0503050203000203" pitchFamily="50" charset="-128"/>
              <a:ea typeface="IBM Plex Sans JP" panose="020B0503050203000203" pitchFamily="50" charset="-128"/>
            </a:endParaRPr>
          </a:p>
        </p:txBody>
      </p:sp>
      <p:sp>
        <p:nvSpPr>
          <p:cNvPr id="12" name="テキスト ボックス 11">
            <a:extLst>
              <a:ext uri="{FF2B5EF4-FFF2-40B4-BE49-F238E27FC236}">
                <a16:creationId xmlns:a16="http://schemas.microsoft.com/office/drawing/2014/main" id="{A875298C-8F58-235A-151E-0405E87E4CA9}"/>
              </a:ext>
            </a:extLst>
          </p:cNvPr>
          <p:cNvSpPr txBox="1"/>
          <p:nvPr/>
        </p:nvSpPr>
        <p:spPr>
          <a:xfrm>
            <a:off x="4497142" y="4394748"/>
            <a:ext cx="1340928" cy="400110"/>
          </a:xfrm>
          <a:prstGeom prst="rect">
            <a:avLst/>
          </a:prstGeom>
          <a:noFill/>
        </p:spPr>
        <p:txBody>
          <a:bodyPr wrap="square" rtlCol="0">
            <a:spAutoFit/>
          </a:bodyPr>
          <a:lstStyle/>
          <a:p>
            <a:pPr algn="ctr"/>
            <a:r>
              <a:rPr kumimoji="1" lang="ja-JP" altLang="en-US" sz="2000" b="1" dirty="0">
                <a:solidFill>
                  <a:schemeClr val="bg1"/>
                </a:solidFill>
                <a:latin typeface="IBM Plex Sans JP" panose="020B0503050203000203" pitchFamily="50" charset="-128"/>
                <a:ea typeface="IBM Plex Sans JP" panose="020B0503050203000203" pitchFamily="50" charset="-128"/>
              </a:rPr>
              <a:t>可用性</a:t>
            </a:r>
          </a:p>
        </p:txBody>
      </p:sp>
      <p:sp>
        <p:nvSpPr>
          <p:cNvPr id="15" name="テキスト ボックス 14">
            <a:extLst>
              <a:ext uri="{FF2B5EF4-FFF2-40B4-BE49-F238E27FC236}">
                <a16:creationId xmlns:a16="http://schemas.microsoft.com/office/drawing/2014/main" id="{03FB0B0A-594E-887B-CF47-F8750EE0585F}"/>
              </a:ext>
            </a:extLst>
          </p:cNvPr>
          <p:cNvSpPr txBox="1"/>
          <p:nvPr/>
        </p:nvSpPr>
        <p:spPr>
          <a:xfrm>
            <a:off x="807286" y="1322230"/>
            <a:ext cx="2106408" cy="1115690"/>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r>
              <a:rPr lang="ja-JP" altLang="en-US" dirty="0">
                <a:solidFill>
                  <a:srgbClr val="61A78B"/>
                </a:solidFill>
              </a:rPr>
              <a:t>情報が許可された者のみにアクセスされ、不正なアクセスや漏洩から保護されること</a:t>
            </a:r>
          </a:p>
        </p:txBody>
      </p:sp>
      <p:sp>
        <p:nvSpPr>
          <p:cNvPr id="16" name="テキスト ボックス 15">
            <a:extLst>
              <a:ext uri="{FF2B5EF4-FFF2-40B4-BE49-F238E27FC236}">
                <a16:creationId xmlns:a16="http://schemas.microsoft.com/office/drawing/2014/main" id="{9C6010CA-36CD-CE57-8622-D99F370E9523}"/>
              </a:ext>
            </a:extLst>
          </p:cNvPr>
          <p:cNvSpPr txBox="1"/>
          <p:nvPr/>
        </p:nvSpPr>
        <p:spPr>
          <a:xfrm>
            <a:off x="807286" y="5631272"/>
            <a:ext cx="2841217" cy="598625"/>
          </a:xfrm>
          <a:prstGeom prst="rect">
            <a:avLst/>
          </a:prstGeom>
          <a:noFill/>
        </p:spPr>
        <p:txBody>
          <a:bodyPr wrap="square">
            <a:spAutoFit/>
          </a:bodyPr>
          <a:lstStyle/>
          <a:p>
            <a:pPr algn="ctr">
              <a:lnSpc>
                <a:spcPct val="120000"/>
              </a:lnSpc>
            </a:pPr>
            <a:r>
              <a:rPr lang="ja-JP" altLang="en-US" sz="1400" dirty="0">
                <a:solidFill>
                  <a:srgbClr val="61A78B"/>
                </a:solidFill>
                <a:latin typeface="IBM Plex Sans JP" panose="020B0503050203000203" pitchFamily="50" charset="-128"/>
                <a:ea typeface="IBM Plex Sans JP" panose="020B0503050203000203" pitchFamily="50" charset="-128"/>
              </a:rPr>
              <a:t>情報が正確であり、改ざんされていない状態であること</a:t>
            </a:r>
          </a:p>
        </p:txBody>
      </p:sp>
      <p:sp>
        <p:nvSpPr>
          <p:cNvPr id="17" name="テキスト ボックス 16">
            <a:extLst>
              <a:ext uri="{FF2B5EF4-FFF2-40B4-BE49-F238E27FC236}">
                <a16:creationId xmlns:a16="http://schemas.microsoft.com/office/drawing/2014/main" id="{93DC397D-0496-A2BF-1A88-7A233F5FAE84}"/>
              </a:ext>
            </a:extLst>
          </p:cNvPr>
          <p:cNvSpPr txBox="1"/>
          <p:nvPr/>
        </p:nvSpPr>
        <p:spPr>
          <a:xfrm>
            <a:off x="3938609" y="5631273"/>
            <a:ext cx="3012960" cy="598625"/>
          </a:xfrm>
          <a:prstGeom prst="rect">
            <a:avLst/>
          </a:prstGeom>
          <a:noFill/>
        </p:spPr>
        <p:txBody>
          <a:bodyPr wrap="square">
            <a:spAutoFit/>
          </a:bodyPr>
          <a:lstStyle/>
          <a:p>
            <a:pPr algn="ctr">
              <a:lnSpc>
                <a:spcPct val="120000"/>
              </a:lnSpc>
            </a:pPr>
            <a:r>
              <a:rPr lang="ja-JP" altLang="en-US" sz="1400" dirty="0">
                <a:solidFill>
                  <a:srgbClr val="61A78B"/>
                </a:solidFill>
                <a:latin typeface="IBM Plex Sans JP" panose="020B0503050203000203" pitchFamily="50" charset="-128"/>
                <a:ea typeface="IBM Plex Sans JP" panose="020B0503050203000203" pitchFamily="50" charset="-128"/>
              </a:rPr>
              <a:t>情報や関連する資源が必要な時に確実に利用できる状態であること</a:t>
            </a:r>
          </a:p>
        </p:txBody>
      </p:sp>
    </p:spTree>
    <p:extLst>
      <p:ext uri="{BB962C8B-B14F-4D97-AF65-F5344CB8AC3E}">
        <p14:creationId xmlns:p14="http://schemas.microsoft.com/office/powerpoint/2010/main" val="2387996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フリーフォーム: 図形 9">
            <a:extLst>
              <a:ext uri="{FF2B5EF4-FFF2-40B4-BE49-F238E27FC236}">
                <a16:creationId xmlns:a16="http://schemas.microsoft.com/office/drawing/2014/main" id="{BCDDF6F0-1664-1B5E-F697-74BC88523AF3}"/>
              </a:ext>
            </a:extLst>
          </p:cNvPr>
          <p:cNvSpPr/>
          <p:nvPr/>
        </p:nvSpPr>
        <p:spPr>
          <a:xfrm>
            <a:off x="6096000" y="3429001"/>
            <a:ext cx="5508624" cy="3098601"/>
          </a:xfrm>
          <a:custGeom>
            <a:avLst/>
            <a:gdLst>
              <a:gd name="connsiteX0" fmla="*/ 0 w 5508624"/>
              <a:gd name="connsiteY0" fmla="*/ 0 h 3098601"/>
              <a:gd name="connsiteX1" fmla="*/ 5508624 w 5508624"/>
              <a:gd name="connsiteY1" fmla="*/ 0 h 3098601"/>
              <a:gd name="connsiteX2" fmla="*/ 5508624 w 5508624"/>
              <a:gd name="connsiteY2" fmla="*/ 3098601 h 3098601"/>
              <a:gd name="connsiteX3" fmla="*/ 0 w 5508624"/>
              <a:gd name="connsiteY3" fmla="*/ 3098601 h 3098601"/>
            </a:gdLst>
            <a:ahLst/>
            <a:cxnLst>
              <a:cxn ang="0">
                <a:pos x="connsiteX0" y="connsiteY0"/>
              </a:cxn>
              <a:cxn ang="0">
                <a:pos x="connsiteX1" y="connsiteY1"/>
              </a:cxn>
              <a:cxn ang="0">
                <a:pos x="connsiteX2" y="connsiteY2"/>
              </a:cxn>
              <a:cxn ang="0">
                <a:pos x="connsiteX3" y="connsiteY3"/>
              </a:cxn>
            </a:cxnLst>
            <a:rect l="l" t="t" r="r" b="b"/>
            <a:pathLst>
              <a:path w="5508624" h="3098601">
                <a:moveTo>
                  <a:pt x="0" y="0"/>
                </a:moveTo>
                <a:lnTo>
                  <a:pt x="5508624" y="0"/>
                </a:lnTo>
                <a:lnTo>
                  <a:pt x="5508624" y="3098601"/>
                </a:lnTo>
                <a:lnTo>
                  <a:pt x="0" y="3098601"/>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正方形/長方形 2">
            <a:extLst>
              <a:ext uri="{FF2B5EF4-FFF2-40B4-BE49-F238E27FC236}">
                <a16:creationId xmlns:a16="http://schemas.microsoft.com/office/drawing/2014/main" id="{982621E2-2352-7DF1-7CCB-A253D8EF3B2E}"/>
              </a:ext>
            </a:extLst>
          </p:cNvPr>
          <p:cNvSpPr/>
          <p:nvPr/>
        </p:nvSpPr>
        <p:spPr>
          <a:xfrm>
            <a:off x="0" y="333375"/>
            <a:ext cx="12192000" cy="26892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03112" y="630372"/>
            <a:ext cx="3901055" cy="461665"/>
          </a:xfrm>
          <a:prstGeom prst="rect">
            <a:avLst/>
          </a:prstGeom>
          <a:noFill/>
        </p:spPr>
        <p:txBody>
          <a:bodyPr wrap="square" rtlCol="0">
            <a:spAutoFit/>
          </a:bodyPr>
          <a:lstStyle/>
          <a:p>
            <a:r>
              <a:rPr kumimoji="1" lang="ja-JP" altLang="en-US" sz="2400" b="1" dirty="0">
                <a:solidFill>
                  <a:srgbClr val="DB2D80"/>
                </a:solidFill>
                <a:latin typeface="Noto Sans JP" panose="020B0200000000000000" pitchFamily="50" charset="-128"/>
                <a:ea typeface="Noto Sans JP" panose="020B0200000000000000" pitchFamily="50" charset="-128"/>
              </a:rPr>
              <a:t>効果的な勉強法の科学</a:t>
            </a:r>
          </a:p>
        </p:txBody>
      </p:sp>
      <p:sp>
        <p:nvSpPr>
          <p:cNvPr id="4" name="正方形/長方形 3">
            <a:extLst>
              <a:ext uri="{FF2B5EF4-FFF2-40B4-BE49-F238E27FC236}">
                <a16:creationId xmlns:a16="http://schemas.microsoft.com/office/drawing/2014/main" id="{0839F229-EAE4-C6B6-F16F-6CA9D5669346}"/>
              </a:ext>
            </a:extLst>
          </p:cNvPr>
          <p:cNvSpPr/>
          <p:nvPr/>
        </p:nvSpPr>
        <p:spPr>
          <a:xfrm>
            <a:off x="0" y="0"/>
            <a:ext cx="2206625" cy="333375"/>
          </a:xfrm>
          <a:prstGeom prst="rect">
            <a:avLst/>
          </a:prstGeom>
          <a:gradFill flip="none" rotWithShape="1">
            <a:gsLst>
              <a:gs pos="0">
                <a:srgbClr val="61A78B"/>
              </a:gs>
              <a:gs pos="100000">
                <a:srgbClr val="DB2D8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1C6BF3B-8ECC-C53C-FAD6-9CF077AA2693}"/>
              </a:ext>
            </a:extLst>
          </p:cNvPr>
          <p:cNvSpPr txBox="1"/>
          <p:nvPr/>
        </p:nvSpPr>
        <p:spPr>
          <a:xfrm>
            <a:off x="503113" y="1379729"/>
            <a:ext cx="9885487" cy="1249316"/>
          </a:xfrm>
          <a:prstGeom prst="rect">
            <a:avLst/>
          </a:prstGeom>
          <a:noFill/>
        </p:spPr>
        <p:txBody>
          <a:bodyPr wrap="square" rtlCol="0">
            <a:spAutoFit/>
          </a:bodyPr>
          <a:lstStyle/>
          <a:p>
            <a:pPr>
              <a:lnSpc>
                <a:spcPct val="120000"/>
              </a:lnSpc>
            </a:pPr>
            <a:r>
              <a:rPr kumimoji="1" lang="ja-JP" altLang="en-US" sz="1600" dirty="0">
                <a:latin typeface="Noto Sans JP" panose="020B0200000000000000" pitchFamily="50" charset="-128"/>
                <a:ea typeface="Noto Sans JP" panose="020B0200000000000000" pitchFamily="50" charset="-128"/>
              </a:rPr>
              <a:t>効果的な勉強法は、学習者が限られた時間の中で最大の学習効果を得るためのカギとなります。現代の情報過多の時代において、どの情報に焦点を当て、それをどのように効率的に記憶するかは非常に重要です。伝統的な一気読みや夜通しの勉強など、古くから伝わる学習方法もありますが、近年の研究では、これらの方法が必ずしも効果的でないことが明らかになっています。</a:t>
            </a:r>
          </a:p>
        </p:txBody>
      </p:sp>
      <p:sp>
        <p:nvSpPr>
          <p:cNvPr id="8" name="テキスト ボックス 7">
            <a:extLst>
              <a:ext uri="{FF2B5EF4-FFF2-40B4-BE49-F238E27FC236}">
                <a16:creationId xmlns:a16="http://schemas.microsoft.com/office/drawing/2014/main" id="{9D9789E9-3F5F-4C39-0DC3-6DAFF49BE2F0}"/>
              </a:ext>
            </a:extLst>
          </p:cNvPr>
          <p:cNvSpPr txBox="1"/>
          <p:nvPr/>
        </p:nvSpPr>
        <p:spPr>
          <a:xfrm>
            <a:off x="503112" y="4163825"/>
            <a:ext cx="5338887" cy="1895647"/>
          </a:xfrm>
          <a:prstGeom prst="rect">
            <a:avLst/>
          </a:prstGeom>
          <a:noFill/>
        </p:spPr>
        <p:txBody>
          <a:bodyPr wrap="square" rtlCol="0">
            <a:spAutoFit/>
          </a:bodyPr>
          <a:lstStyle/>
          <a:p>
            <a:pPr>
              <a:lnSpc>
                <a:spcPct val="150000"/>
              </a:lnSpc>
            </a:pPr>
            <a:r>
              <a:rPr kumimoji="1" lang="ja-JP" altLang="en-US" sz="1600" b="1" dirty="0">
                <a:solidFill>
                  <a:srgbClr val="61A78B"/>
                </a:solidFill>
                <a:latin typeface="Noto Sans JP" panose="020B0200000000000000" pitchFamily="50" charset="-128"/>
                <a:ea typeface="Noto Sans JP" panose="020B0200000000000000" pitchFamily="50" charset="-128"/>
              </a:rPr>
              <a:t>実験内容　</a:t>
            </a:r>
            <a:r>
              <a:rPr kumimoji="1" lang="ja-JP" altLang="en-US" sz="1600" dirty="0">
                <a:latin typeface="Noto Sans JP" panose="020B0200000000000000" pitchFamily="50" charset="-128"/>
                <a:ea typeface="Noto Sans JP" panose="020B0200000000000000" pitchFamily="50" charset="-128"/>
              </a:rPr>
              <a:t>学習内容を一度にまとめて勉強する方法と、一定の間隔をおいて繰り返し学習する方法を比較。</a:t>
            </a:r>
            <a:endParaRPr kumimoji="1" lang="en-US" altLang="ja-JP" sz="1600" dirty="0">
              <a:latin typeface="Noto Sans JP" panose="020B0200000000000000" pitchFamily="50" charset="-128"/>
              <a:ea typeface="Noto Sans JP" panose="020B0200000000000000" pitchFamily="50" charset="-128"/>
            </a:endParaRPr>
          </a:p>
          <a:p>
            <a:pPr>
              <a:lnSpc>
                <a:spcPct val="150000"/>
              </a:lnSpc>
            </a:pPr>
            <a:endParaRPr kumimoji="1" lang="ja-JP" altLang="en-US" sz="1600" dirty="0">
              <a:latin typeface="Noto Sans JP" panose="020B0200000000000000" pitchFamily="50" charset="-128"/>
              <a:ea typeface="Noto Sans JP" panose="020B0200000000000000" pitchFamily="50" charset="-128"/>
            </a:endParaRPr>
          </a:p>
          <a:p>
            <a:pPr>
              <a:lnSpc>
                <a:spcPct val="150000"/>
              </a:lnSpc>
            </a:pPr>
            <a:r>
              <a:rPr kumimoji="1" lang="ja-JP" altLang="en-US" sz="1600" b="1" dirty="0">
                <a:solidFill>
                  <a:srgbClr val="DB2D80"/>
                </a:solidFill>
                <a:latin typeface="Noto Sans JP" panose="020B0200000000000000" pitchFamily="50" charset="-128"/>
                <a:ea typeface="Noto Sans JP" panose="020B0200000000000000" pitchFamily="50" charset="-128"/>
              </a:rPr>
              <a:t>結果</a:t>
            </a:r>
            <a:r>
              <a:rPr kumimoji="1" lang="ja-JP" altLang="en-US" sz="1600" dirty="0">
                <a:latin typeface="Noto Sans JP" panose="020B0200000000000000" pitchFamily="50" charset="-128"/>
                <a:ea typeface="Noto Sans JP" panose="020B0200000000000000" pitchFamily="50" charset="-128"/>
              </a:rPr>
              <a:t>　スペースドリピティションを利用した学習者の方が、長期的な記憶定着率が高まることが確認された。</a:t>
            </a:r>
          </a:p>
        </p:txBody>
      </p:sp>
      <p:sp>
        <p:nvSpPr>
          <p:cNvPr id="9" name="テキスト ボックス 8">
            <a:extLst>
              <a:ext uri="{FF2B5EF4-FFF2-40B4-BE49-F238E27FC236}">
                <a16:creationId xmlns:a16="http://schemas.microsoft.com/office/drawing/2014/main" id="{8D65B17D-8C5A-108E-20C5-CDAD24589E94}"/>
              </a:ext>
            </a:extLst>
          </p:cNvPr>
          <p:cNvSpPr txBox="1"/>
          <p:nvPr/>
        </p:nvSpPr>
        <p:spPr>
          <a:xfrm>
            <a:off x="503113" y="3550430"/>
            <a:ext cx="5338887" cy="418320"/>
          </a:xfrm>
          <a:prstGeom prst="rect">
            <a:avLst/>
          </a:prstGeom>
          <a:noFill/>
        </p:spPr>
        <p:txBody>
          <a:bodyPr wrap="square" rtlCol="0">
            <a:spAutoFit/>
          </a:bodyPr>
          <a:lstStyle/>
          <a:p>
            <a:pPr>
              <a:lnSpc>
                <a:spcPct val="150000"/>
              </a:lnSpc>
            </a:pPr>
            <a:r>
              <a:rPr kumimoji="1" lang="ja-JP" altLang="en-US" sz="1600" b="1" dirty="0">
                <a:latin typeface="Noto Sans JP" panose="020B0200000000000000" pitchFamily="50" charset="-128"/>
                <a:ea typeface="Noto Sans JP" panose="020B0200000000000000" pitchFamily="50" charset="-128"/>
              </a:rPr>
              <a:t>スペースドリピティションの効果</a:t>
            </a:r>
          </a:p>
        </p:txBody>
      </p:sp>
    </p:spTree>
    <p:extLst>
      <p:ext uri="{BB962C8B-B14F-4D97-AF65-F5344CB8AC3E}">
        <p14:creationId xmlns:p14="http://schemas.microsoft.com/office/powerpoint/2010/main" val="249288565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フリーフォーム: 図形 7">
            <a:extLst>
              <a:ext uri="{FF2B5EF4-FFF2-40B4-BE49-F238E27FC236}">
                <a16:creationId xmlns:a16="http://schemas.microsoft.com/office/drawing/2014/main" id="{15D08EC4-54B6-FA84-CC78-573D36649EC3}"/>
              </a:ext>
            </a:extLst>
          </p:cNvPr>
          <p:cNvSpPr/>
          <p:nvPr/>
        </p:nvSpPr>
        <p:spPr>
          <a:xfrm>
            <a:off x="0" y="1"/>
            <a:ext cx="12192000" cy="1412876"/>
          </a:xfrm>
          <a:custGeom>
            <a:avLst/>
            <a:gdLst>
              <a:gd name="connsiteX0" fmla="*/ 0 w 12192000"/>
              <a:gd name="connsiteY0" fmla="*/ 0 h 1412876"/>
              <a:gd name="connsiteX1" fmla="*/ 12192000 w 12192000"/>
              <a:gd name="connsiteY1" fmla="*/ 0 h 1412876"/>
              <a:gd name="connsiteX2" fmla="*/ 12192000 w 12192000"/>
              <a:gd name="connsiteY2" fmla="*/ 1412876 h 1412876"/>
              <a:gd name="connsiteX3" fmla="*/ 0 w 12192000"/>
              <a:gd name="connsiteY3" fmla="*/ 1412876 h 1412876"/>
            </a:gdLst>
            <a:ahLst/>
            <a:cxnLst>
              <a:cxn ang="0">
                <a:pos x="connsiteX0" y="connsiteY0"/>
              </a:cxn>
              <a:cxn ang="0">
                <a:pos x="connsiteX1" y="connsiteY1"/>
              </a:cxn>
              <a:cxn ang="0">
                <a:pos x="connsiteX2" y="connsiteY2"/>
              </a:cxn>
              <a:cxn ang="0">
                <a:pos x="connsiteX3" y="connsiteY3"/>
              </a:cxn>
            </a:cxnLst>
            <a:rect l="l" t="t" r="r" b="b"/>
            <a:pathLst>
              <a:path w="12192000" h="1412876">
                <a:moveTo>
                  <a:pt x="0" y="0"/>
                </a:moveTo>
                <a:lnTo>
                  <a:pt x="12192000" y="0"/>
                </a:lnTo>
                <a:lnTo>
                  <a:pt x="12192000" y="1412876"/>
                </a:lnTo>
                <a:lnTo>
                  <a:pt x="0" y="141287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正方形/長方形 2">
            <a:extLst>
              <a:ext uri="{FF2B5EF4-FFF2-40B4-BE49-F238E27FC236}">
                <a16:creationId xmlns:a16="http://schemas.microsoft.com/office/drawing/2014/main" id="{982621E2-2352-7DF1-7CCB-A253D8EF3B2E}"/>
              </a:ext>
            </a:extLst>
          </p:cNvPr>
          <p:cNvSpPr/>
          <p:nvPr/>
        </p:nvSpPr>
        <p:spPr>
          <a:xfrm>
            <a:off x="0" y="0"/>
            <a:ext cx="12192000" cy="1412876"/>
          </a:xfrm>
          <a:prstGeom prst="rect">
            <a:avLst/>
          </a:prstGeom>
          <a:solidFill>
            <a:schemeClr val="bg1">
              <a:lumMod val="95000"/>
              <a:alpha val="6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03113" y="798453"/>
            <a:ext cx="3901055" cy="400110"/>
          </a:xfrm>
          <a:prstGeom prst="rect">
            <a:avLst/>
          </a:prstGeom>
          <a:noFill/>
        </p:spPr>
        <p:txBody>
          <a:bodyPr wrap="square" rtlCol="0">
            <a:spAutoFit/>
          </a:bodyPr>
          <a:lstStyle/>
          <a:p>
            <a:r>
              <a:rPr kumimoji="1" lang="ja-JP" altLang="en-US" sz="2000" b="1" dirty="0">
                <a:latin typeface="IBM Plex Sans JP" panose="020B0503050203000203" pitchFamily="50" charset="-128"/>
                <a:ea typeface="IBM Plex Sans JP" panose="020B0503050203000203" pitchFamily="50" charset="-128"/>
              </a:rPr>
              <a:t> 社員の年間研修参加状況</a:t>
            </a:r>
          </a:p>
        </p:txBody>
      </p:sp>
      <p:sp>
        <p:nvSpPr>
          <p:cNvPr id="4" name="四角形: 上の 2 つの角を丸める 3">
            <a:extLst>
              <a:ext uri="{FF2B5EF4-FFF2-40B4-BE49-F238E27FC236}">
                <a16:creationId xmlns:a16="http://schemas.microsoft.com/office/drawing/2014/main" id="{0839F229-EAE4-C6B6-F16F-6CA9D5669346}"/>
              </a:ext>
            </a:extLst>
          </p:cNvPr>
          <p:cNvSpPr/>
          <p:nvPr/>
        </p:nvSpPr>
        <p:spPr>
          <a:xfrm>
            <a:off x="587375" y="0"/>
            <a:ext cx="1717675" cy="660400"/>
          </a:xfrm>
          <a:prstGeom prst="round2SameRect">
            <a:avLst>
              <a:gd name="adj1" fmla="val 0"/>
              <a:gd name="adj2" fmla="val 26923"/>
            </a:avLst>
          </a:prstGeom>
          <a:solidFill>
            <a:srgbClr val="A2AD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848FB8DA-14AE-6E8A-DF96-8DCCD8891B3D}"/>
              </a:ext>
            </a:extLst>
          </p:cNvPr>
          <p:cNvSpPr txBox="1"/>
          <p:nvPr/>
        </p:nvSpPr>
        <p:spPr>
          <a:xfrm>
            <a:off x="958090" y="211777"/>
            <a:ext cx="976245" cy="307777"/>
          </a:xfrm>
          <a:prstGeom prst="rect">
            <a:avLst/>
          </a:prstGeom>
          <a:noFill/>
        </p:spPr>
        <p:txBody>
          <a:bodyPr wrap="square" rtlCol="0">
            <a:spAutoFit/>
          </a:bodyPr>
          <a:lstStyle/>
          <a:p>
            <a:r>
              <a:rPr kumimoji="1" lang="ja-JP" altLang="en-US" sz="1400" b="1" dirty="0">
                <a:latin typeface="IBM Plex Sans JP" panose="020B0503050203000203" pitchFamily="50" charset="-128"/>
                <a:ea typeface="IBM Plex Sans JP" panose="020B0503050203000203" pitchFamily="50" charset="-128"/>
              </a:rPr>
              <a:t>教育制度</a:t>
            </a:r>
          </a:p>
        </p:txBody>
      </p:sp>
      <p:graphicFrame>
        <p:nvGraphicFramePr>
          <p:cNvPr id="9" name="表 8">
            <a:extLst>
              <a:ext uri="{FF2B5EF4-FFF2-40B4-BE49-F238E27FC236}">
                <a16:creationId xmlns:a16="http://schemas.microsoft.com/office/drawing/2014/main" id="{FAD8DBB4-54BF-AB05-01DF-A86A1076235D}"/>
              </a:ext>
            </a:extLst>
          </p:cNvPr>
          <p:cNvGraphicFramePr>
            <a:graphicFrameLocks noGrp="1"/>
          </p:cNvGraphicFramePr>
          <p:nvPr>
            <p:extLst>
              <p:ext uri="{D42A27DB-BD31-4B8C-83A1-F6EECF244321}">
                <p14:modId xmlns:p14="http://schemas.microsoft.com/office/powerpoint/2010/main" val="4097873823"/>
              </p:ext>
            </p:extLst>
          </p:nvPr>
        </p:nvGraphicFramePr>
        <p:xfrm>
          <a:off x="1200152" y="1791491"/>
          <a:ext cx="9791700" cy="3005610"/>
        </p:xfrm>
        <a:graphic>
          <a:graphicData uri="http://schemas.openxmlformats.org/drawingml/2006/table">
            <a:tbl>
              <a:tblPr/>
              <a:tblGrid>
                <a:gridCol w="2447925">
                  <a:extLst>
                    <a:ext uri="{9D8B030D-6E8A-4147-A177-3AD203B41FA5}">
                      <a16:colId xmlns:a16="http://schemas.microsoft.com/office/drawing/2014/main" val="3850502633"/>
                    </a:ext>
                  </a:extLst>
                </a:gridCol>
                <a:gridCol w="2447925">
                  <a:extLst>
                    <a:ext uri="{9D8B030D-6E8A-4147-A177-3AD203B41FA5}">
                      <a16:colId xmlns:a16="http://schemas.microsoft.com/office/drawing/2014/main" val="3233058114"/>
                    </a:ext>
                  </a:extLst>
                </a:gridCol>
                <a:gridCol w="2447925">
                  <a:extLst>
                    <a:ext uri="{9D8B030D-6E8A-4147-A177-3AD203B41FA5}">
                      <a16:colId xmlns:a16="http://schemas.microsoft.com/office/drawing/2014/main" val="3756220290"/>
                    </a:ext>
                  </a:extLst>
                </a:gridCol>
                <a:gridCol w="2447925">
                  <a:extLst>
                    <a:ext uri="{9D8B030D-6E8A-4147-A177-3AD203B41FA5}">
                      <a16:colId xmlns:a16="http://schemas.microsoft.com/office/drawing/2014/main" val="242896323"/>
                    </a:ext>
                  </a:extLst>
                </a:gridCol>
              </a:tblGrid>
              <a:tr h="601122">
                <a:tc>
                  <a:txBody>
                    <a:bodyPr/>
                    <a:lstStyle/>
                    <a:p>
                      <a:pPr algn="ctr" fontAlgn="b"/>
                      <a:r>
                        <a:rPr lang="ja-JP" altLang="en-US" b="1" dirty="0">
                          <a:effectLst/>
                          <a:latin typeface="IBM Plex Sans JP" panose="020B0503050203000203" pitchFamily="50" charset="-128"/>
                          <a:ea typeface="IBM Plex Sans JP" panose="020B0503050203000203" pitchFamily="50" charset="-128"/>
                        </a:rPr>
                        <a:t>研修名</a:t>
                      </a:r>
                      <a:r>
                        <a:rPr lang="en-US" altLang="ja-JP" b="1" dirty="0">
                          <a:effectLst/>
                          <a:latin typeface="IBM Plex Sans JP" panose="020B0503050203000203" pitchFamily="50" charset="-128"/>
                          <a:ea typeface="IBM Plex Sans JP" panose="020B0503050203000203" pitchFamily="50" charset="-128"/>
                        </a:rPr>
                        <a:t>/</a:t>
                      </a:r>
                      <a:r>
                        <a:rPr lang="ja-JP" altLang="en-US" b="1" dirty="0">
                          <a:effectLst/>
                          <a:latin typeface="IBM Plex Sans JP" panose="020B0503050203000203" pitchFamily="50" charset="-128"/>
                          <a:ea typeface="IBM Plex Sans JP" panose="020B0503050203000203" pitchFamily="50" charset="-128"/>
                        </a:rPr>
                        <a:t>年度</a:t>
                      </a:r>
                    </a:p>
                  </a:txBody>
                  <a:tcPr marT="108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A2ADF0"/>
                    </a:solidFill>
                  </a:tcPr>
                </a:tc>
                <a:tc>
                  <a:txBody>
                    <a:bodyPr/>
                    <a:lstStyle/>
                    <a:p>
                      <a:pPr algn="ctr" fontAlgn="b"/>
                      <a:r>
                        <a:rPr lang="en-US" altLang="ja-JP" b="1" dirty="0">
                          <a:effectLst/>
                          <a:latin typeface="IBM Plex Sans JP" panose="020B0503050203000203" pitchFamily="50" charset="-128"/>
                          <a:ea typeface="IBM Plex Sans JP" panose="020B0503050203000203" pitchFamily="50" charset="-128"/>
                        </a:rPr>
                        <a:t>2021</a:t>
                      </a:r>
                      <a:r>
                        <a:rPr lang="ja-JP" altLang="en-US" b="1" dirty="0">
                          <a:effectLst/>
                          <a:latin typeface="IBM Plex Sans JP" panose="020B0503050203000203" pitchFamily="50" charset="-128"/>
                          <a:ea typeface="IBM Plex Sans JP" panose="020B0503050203000203" pitchFamily="50" charset="-128"/>
                        </a:rPr>
                        <a:t>年</a:t>
                      </a:r>
                    </a:p>
                  </a:txBody>
                  <a:tcPr marT="108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A2ADF0"/>
                    </a:solidFill>
                  </a:tcPr>
                </a:tc>
                <a:tc>
                  <a:txBody>
                    <a:bodyPr/>
                    <a:lstStyle/>
                    <a:p>
                      <a:pPr algn="ctr" fontAlgn="b"/>
                      <a:r>
                        <a:rPr lang="en-US" altLang="ja-JP" b="1" dirty="0">
                          <a:effectLst/>
                          <a:latin typeface="IBM Plex Sans JP" panose="020B0503050203000203" pitchFamily="50" charset="-128"/>
                          <a:ea typeface="IBM Plex Sans JP" panose="020B0503050203000203" pitchFamily="50" charset="-128"/>
                        </a:rPr>
                        <a:t>2022</a:t>
                      </a:r>
                      <a:r>
                        <a:rPr lang="ja-JP" altLang="en-US" b="1" dirty="0">
                          <a:effectLst/>
                          <a:latin typeface="IBM Plex Sans JP" panose="020B0503050203000203" pitchFamily="50" charset="-128"/>
                          <a:ea typeface="IBM Plex Sans JP" panose="020B0503050203000203" pitchFamily="50" charset="-128"/>
                        </a:rPr>
                        <a:t>年</a:t>
                      </a:r>
                    </a:p>
                  </a:txBody>
                  <a:tcPr marT="108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A2ADF0"/>
                    </a:solidFill>
                  </a:tcPr>
                </a:tc>
                <a:tc>
                  <a:txBody>
                    <a:bodyPr/>
                    <a:lstStyle/>
                    <a:p>
                      <a:pPr algn="ctr" fontAlgn="b"/>
                      <a:r>
                        <a:rPr lang="en-US" altLang="ja-JP" b="1" dirty="0">
                          <a:effectLst/>
                          <a:latin typeface="IBM Plex Sans JP" panose="020B0503050203000203" pitchFamily="50" charset="-128"/>
                          <a:ea typeface="IBM Plex Sans JP" panose="020B0503050203000203" pitchFamily="50" charset="-128"/>
                        </a:rPr>
                        <a:t>2023</a:t>
                      </a:r>
                      <a:r>
                        <a:rPr lang="ja-JP" altLang="en-US" b="1" dirty="0">
                          <a:effectLst/>
                          <a:latin typeface="IBM Plex Sans JP" panose="020B0503050203000203" pitchFamily="50" charset="-128"/>
                          <a:ea typeface="IBM Plex Sans JP" panose="020B0503050203000203" pitchFamily="50" charset="-128"/>
                        </a:rPr>
                        <a:t>年</a:t>
                      </a:r>
                    </a:p>
                  </a:txBody>
                  <a:tcPr marT="108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A2ADF0"/>
                    </a:solidFill>
                  </a:tcPr>
                </a:tc>
                <a:extLst>
                  <a:ext uri="{0D108BD9-81ED-4DB2-BD59-A6C34878D82A}">
                    <a16:rowId xmlns:a16="http://schemas.microsoft.com/office/drawing/2014/main" val="2680473918"/>
                  </a:ext>
                </a:extLst>
              </a:tr>
              <a:tr h="601122">
                <a:tc>
                  <a:txBody>
                    <a:bodyPr/>
                    <a:lstStyle/>
                    <a:p>
                      <a:pPr algn="ctr" fontAlgn="base"/>
                      <a:r>
                        <a:rPr lang="ja-JP" altLang="en-US" b="1" dirty="0">
                          <a:effectLst/>
                          <a:latin typeface="IBM Plex Sans JP" panose="020B0503050203000203" pitchFamily="50" charset="-128"/>
                          <a:ea typeface="IBM Plex Sans JP" panose="020B0503050203000203" pitchFamily="50" charset="-128"/>
                        </a:rPr>
                        <a:t>リーダーシップ</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45</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50</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48</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extLst>
                  <a:ext uri="{0D108BD9-81ED-4DB2-BD59-A6C34878D82A}">
                    <a16:rowId xmlns:a16="http://schemas.microsoft.com/office/drawing/2014/main" val="710736474"/>
                  </a:ext>
                </a:extLst>
              </a:tr>
              <a:tr h="601122">
                <a:tc>
                  <a:txBody>
                    <a:bodyPr/>
                    <a:lstStyle/>
                    <a:p>
                      <a:pPr algn="ctr" fontAlgn="base"/>
                      <a:r>
                        <a:rPr lang="ja-JP" altLang="en-US" b="1" dirty="0">
                          <a:effectLst/>
                          <a:latin typeface="IBM Plex Sans JP" panose="020B0503050203000203" pitchFamily="50" charset="-128"/>
                          <a:ea typeface="IBM Plex Sans JP" panose="020B0503050203000203" pitchFamily="50" charset="-128"/>
                        </a:rPr>
                        <a:t>コミュニケーション</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60</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58</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65</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extLst>
                  <a:ext uri="{0D108BD9-81ED-4DB2-BD59-A6C34878D82A}">
                    <a16:rowId xmlns:a16="http://schemas.microsoft.com/office/drawing/2014/main" val="3003124941"/>
                  </a:ext>
                </a:extLst>
              </a:tr>
              <a:tr h="601122">
                <a:tc>
                  <a:txBody>
                    <a:bodyPr/>
                    <a:lstStyle/>
                    <a:p>
                      <a:pPr algn="ctr" fontAlgn="base"/>
                      <a:r>
                        <a:rPr lang="en-US" b="1" dirty="0">
                          <a:effectLst/>
                          <a:latin typeface="IBM Plex Sans JP" panose="020B0503050203000203" pitchFamily="50" charset="-128"/>
                          <a:ea typeface="IBM Plex Sans JP" panose="020B0503050203000203" pitchFamily="50" charset="-128"/>
                        </a:rPr>
                        <a:t>IT</a:t>
                      </a:r>
                      <a:r>
                        <a:rPr lang="ja-JP" altLang="en-US" b="1" dirty="0">
                          <a:effectLst/>
                          <a:latin typeface="IBM Plex Sans JP" panose="020B0503050203000203" pitchFamily="50" charset="-128"/>
                          <a:ea typeface="IBM Plex Sans JP" panose="020B0503050203000203" pitchFamily="50" charset="-128"/>
                        </a:rPr>
                        <a:t>スキル</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a:effectLst/>
                          <a:latin typeface="IBM Plex Sans JP" panose="020B0503050203000203" pitchFamily="50" charset="-128"/>
                          <a:ea typeface="IBM Plex Sans JP" panose="020B0503050203000203" pitchFamily="50" charset="-128"/>
                        </a:rPr>
                        <a:t>30</a:t>
                      </a:r>
                      <a:r>
                        <a:rPr lang="ja-JP" altLang="en-US">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35</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40</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extLst>
                  <a:ext uri="{0D108BD9-81ED-4DB2-BD59-A6C34878D82A}">
                    <a16:rowId xmlns:a16="http://schemas.microsoft.com/office/drawing/2014/main" val="349993013"/>
                  </a:ext>
                </a:extLst>
              </a:tr>
              <a:tr h="601122">
                <a:tc>
                  <a:txBody>
                    <a:bodyPr/>
                    <a:lstStyle/>
                    <a:p>
                      <a:pPr algn="ctr" fontAlgn="base"/>
                      <a:r>
                        <a:rPr lang="ja-JP" altLang="en-US" b="1" dirty="0">
                          <a:effectLst/>
                          <a:latin typeface="IBM Plex Sans JP" panose="020B0503050203000203" pitchFamily="50" charset="-128"/>
                          <a:ea typeface="IBM Plex Sans JP" panose="020B0503050203000203" pitchFamily="50" charset="-128"/>
                        </a:rPr>
                        <a:t>外国語</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20</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25</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tc>
                  <a:txBody>
                    <a:bodyPr/>
                    <a:lstStyle/>
                    <a:p>
                      <a:pPr algn="r" fontAlgn="base"/>
                      <a:r>
                        <a:rPr lang="en-US" altLang="ja-JP" dirty="0">
                          <a:effectLst/>
                          <a:latin typeface="IBM Plex Sans JP" panose="020B0503050203000203" pitchFamily="50" charset="-128"/>
                          <a:ea typeface="IBM Plex Sans JP" panose="020B0503050203000203" pitchFamily="50" charset="-128"/>
                        </a:rPr>
                        <a:t>22</a:t>
                      </a:r>
                      <a:r>
                        <a:rPr lang="ja-JP" altLang="en-US" dirty="0">
                          <a:effectLst/>
                          <a:latin typeface="IBM Plex Sans JP" panose="020B0503050203000203" pitchFamily="50" charset="-128"/>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A2ADF0"/>
                      </a:solidFill>
                      <a:prstDash val="solid"/>
                      <a:round/>
                      <a:headEnd type="none" w="med" len="med"/>
                      <a:tailEnd type="none" w="med" len="med"/>
                    </a:lnT>
                    <a:lnB w="12700" cap="flat" cmpd="sng" algn="ctr">
                      <a:solidFill>
                        <a:srgbClr val="A2ADF0"/>
                      </a:solidFill>
                      <a:prstDash val="solid"/>
                      <a:round/>
                      <a:headEnd type="none" w="med" len="med"/>
                      <a:tailEnd type="none" w="med" len="med"/>
                    </a:lnB>
                    <a:lnTlToBr w="12700" cmpd="sng">
                      <a:noFill/>
                      <a:prstDash val="solid"/>
                    </a:lnTlToBr>
                    <a:lnBlToTr w="12700" cmpd="sng">
                      <a:noFill/>
                      <a:prstDash val="solid"/>
                    </a:lnBlToTr>
                    <a:solidFill>
                      <a:srgbClr val="A2ADF0">
                        <a:alpha val="9000"/>
                      </a:srgbClr>
                    </a:solidFill>
                  </a:tcPr>
                </a:tc>
                <a:extLst>
                  <a:ext uri="{0D108BD9-81ED-4DB2-BD59-A6C34878D82A}">
                    <a16:rowId xmlns:a16="http://schemas.microsoft.com/office/drawing/2014/main" val="1391440077"/>
                  </a:ext>
                </a:extLst>
              </a:tr>
            </a:tbl>
          </a:graphicData>
        </a:graphic>
      </p:graphicFrame>
      <p:sp>
        <p:nvSpPr>
          <p:cNvPr id="10" name="テキスト ボックス 9">
            <a:extLst>
              <a:ext uri="{FF2B5EF4-FFF2-40B4-BE49-F238E27FC236}">
                <a16:creationId xmlns:a16="http://schemas.microsoft.com/office/drawing/2014/main" id="{8DB004D8-05BD-5013-F2A6-2604676EA6AE}"/>
              </a:ext>
            </a:extLst>
          </p:cNvPr>
          <p:cNvSpPr txBox="1"/>
          <p:nvPr/>
        </p:nvSpPr>
        <p:spPr>
          <a:xfrm>
            <a:off x="1333500" y="5048721"/>
            <a:ext cx="9791700" cy="11695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ja-JP" altLang="en-US" sz="1600" dirty="0">
                <a:latin typeface="IBM Plex Sans JP" panose="020B0503050203000203" pitchFamily="50" charset="-128"/>
                <a:ea typeface="IBM Plex Sans JP" panose="020B0503050203000203" pitchFamily="50" charset="-128"/>
              </a:rPr>
              <a:t>リーダーシップ研修は安定して多くの社員が参加しており、マネジメント層の育成が進んでいる。</a:t>
            </a:r>
          </a:p>
          <a:p>
            <a:pPr marL="342900" indent="-342900">
              <a:lnSpc>
                <a:spcPct val="150000"/>
              </a:lnSpc>
              <a:buFont typeface="Arial" panose="020B0604020202020204" pitchFamily="34" charset="0"/>
              <a:buChar char="•"/>
            </a:pPr>
            <a:r>
              <a:rPr kumimoji="1" lang="ja-JP" altLang="en-US" sz="1600" dirty="0">
                <a:latin typeface="IBM Plex Sans JP" panose="020B0503050203000203" pitchFamily="50" charset="-128"/>
                <a:ea typeface="IBM Plex Sans JP" panose="020B0503050203000203" pitchFamily="50" charset="-128"/>
              </a:rPr>
              <a:t>コミュニケーション研修は最も参加者数が多く、社内コミュニケーションの向上を目指している。</a:t>
            </a:r>
          </a:p>
          <a:p>
            <a:pPr marL="342900" indent="-342900">
              <a:lnSpc>
                <a:spcPct val="150000"/>
              </a:lnSpc>
              <a:buFont typeface="Arial" panose="020B0604020202020204" pitchFamily="34" charset="0"/>
              <a:buChar char="•"/>
            </a:pPr>
            <a:r>
              <a:rPr kumimoji="1" lang="en-US" altLang="ja-JP" sz="1600" dirty="0">
                <a:latin typeface="IBM Plex Sans JP" panose="020B0503050203000203" pitchFamily="50" charset="-128"/>
                <a:ea typeface="IBM Plex Sans JP" panose="020B0503050203000203" pitchFamily="50" charset="-128"/>
              </a:rPr>
              <a:t>IT</a:t>
            </a:r>
            <a:r>
              <a:rPr kumimoji="1" lang="ja-JP" altLang="en-US" sz="1600" dirty="0">
                <a:latin typeface="IBM Plex Sans JP" panose="020B0503050203000203" pitchFamily="50" charset="-128"/>
                <a:ea typeface="IBM Plex Sans JP" panose="020B0503050203000203" pitchFamily="50" charset="-128"/>
              </a:rPr>
              <a:t>スキルと外国語の研修は年々参加者が増えており、多様なスキルアップのニーズが高まっている。</a:t>
            </a:r>
          </a:p>
        </p:txBody>
      </p:sp>
    </p:spTree>
    <p:extLst>
      <p:ext uri="{BB962C8B-B14F-4D97-AF65-F5344CB8AC3E}">
        <p14:creationId xmlns:p14="http://schemas.microsoft.com/office/powerpoint/2010/main" val="19765344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ブローチ 1">
            <a:extLst>
              <a:ext uri="{FF2B5EF4-FFF2-40B4-BE49-F238E27FC236}">
                <a16:creationId xmlns:a16="http://schemas.microsoft.com/office/drawing/2014/main" id="{5C710816-0757-4717-C561-F290F80D9762}"/>
              </a:ext>
            </a:extLst>
          </p:cNvPr>
          <p:cNvSpPr/>
          <p:nvPr/>
        </p:nvSpPr>
        <p:spPr>
          <a:xfrm>
            <a:off x="228600" y="203200"/>
            <a:ext cx="11734800" cy="914400"/>
          </a:xfrm>
          <a:prstGeom prst="plaqu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3415048" y="460345"/>
            <a:ext cx="5361904" cy="400110"/>
          </a:xfrm>
          <a:prstGeom prst="rect">
            <a:avLst/>
          </a:prstGeom>
          <a:noFill/>
        </p:spPr>
        <p:txBody>
          <a:bodyPr wrap="square" rtlCol="0">
            <a:spAutoFit/>
          </a:bodyPr>
          <a:lstStyle/>
          <a:p>
            <a:pPr algn="ctr"/>
            <a:r>
              <a:rPr lang="ja-JP" altLang="en-US" sz="2000" b="1" dirty="0">
                <a:latin typeface="Noto Serif JP" panose="02020400000000000000" pitchFamily="18" charset="-128"/>
                <a:ea typeface="Noto Serif JP" panose="02020400000000000000" pitchFamily="18" charset="-128"/>
              </a:rPr>
              <a:t>リモートワークのメリット・デメリット</a:t>
            </a:r>
            <a:endParaRPr kumimoji="1" lang="ja-JP" altLang="en-US" sz="2000" b="1" dirty="0">
              <a:latin typeface="Noto Serif JP" panose="02020400000000000000" pitchFamily="18" charset="-128"/>
              <a:ea typeface="Noto Serif JP" panose="02020400000000000000" pitchFamily="18" charset="-128"/>
            </a:endParaRPr>
          </a:p>
        </p:txBody>
      </p:sp>
      <p:sp>
        <p:nvSpPr>
          <p:cNvPr id="4" name="テキスト ボックス 3">
            <a:extLst>
              <a:ext uri="{FF2B5EF4-FFF2-40B4-BE49-F238E27FC236}">
                <a16:creationId xmlns:a16="http://schemas.microsoft.com/office/drawing/2014/main" id="{0F59BCE3-1FF1-E70F-B51B-F2E7E562542C}"/>
              </a:ext>
            </a:extLst>
          </p:cNvPr>
          <p:cNvSpPr txBox="1"/>
          <p:nvPr/>
        </p:nvSpPr>
        <p:spPr>
          <a:xfrm>
            <a:off x="684406" y="2041302"/>
            <a:ext cx="5132194" cy="4655698"/>
          </a:xfrm>
          <a:prstGeom prst="rect">
            <a:avLst/>
          </a:prstGeom>
          <a:noFill/>
        </p:spPr>
        <p:txBody>
          <a:bodyPr wrap="square">
            <a:spAutoFit/>
          </a:bodyPr>
          <a:lstStyle/>
          <a:p>
            <a:pPr>
              <a:lnSpc>
                <a:spcPct val="150000"/>
              </a:lnSpc>
              <a:spcBef>
                <a:spcPts val="500"/>
              </a:spcBef>
            </a:pPr>
            <a:r>
              <a:rPr lang="ja-JP" altLang="en-US" sz="1600" b="1" dirty="0">
                <a:latin typeface="Noto Serif JP" panose="02020400000000000000" pitchFamily="18" charset="-128"/>
                <a:ea typeface="Noto Serif JP" panose="02020400000000000000" pitchFamily="18" charset="-128"/>
              </a:rPr>
              <a:t>通勤時間の削減</a:t>
            </a:r>
            <a:endParaRPr lang="en-US" altLang="ja-JP" sz="1600" b="1" dirty="0">
              <a:latin typeface="Noto Serif JP" panose="02020400000000000000" pitchFamily="18" charset="-128"/>
              <a:ea typeface="Noto Serif JP" panose="02020400000000000000" pitchFamily="18" charset="-128"/>
            </a:endParaRPr>
          </a:p>
          <a:p>
            <a:pPr>
              <a:lnSpc>
                <a:spcPct val="150000"/>
              </a:lnSpc>
              <a:spcBef>
                <a:spcPts val="500"/>
              </a:spcBef>
            </a:pPr>
            <a:r>
              <a:rPr lang="ja-JP" altLang="en-US" sz="1400" dirty="0">
                <a:latin typeface="Noto Serif JP" panose="02020400000000000000" pitchFamily="18" charset="-128"/>
                <a:ea typeface="Noto Serif JP" panose="02020400000000000000" pitchFamily="18" charset="-128"/>
              </a:rPr>
              <a:t>毎日の通勤が不要となり、その時間を他の生産的な活動に充てることが可能となります。</a:t>
            </a:r>
          </a:p>
          <a:p>
            <a:pPr>
              <a:lnSpc>
                <a:spcPct val="150000"/>
              </a:lnSpc>
              <a:spcBef>
                <a:spcPts val="500"/>
              </a:spcBef>
            </a:pPr>
            <a:r>
              <a:rPr lang="ja-JP" altLang="en-US" sz="1600" b="1" dirty="0">
                <a:latin typeface="Noto Serif JP" panose="02020400000000000000" pitchFamily="18" charset="-128"/>
                <a:ea typeface="Noto Serif JP" panose="02020400000000000000" pitchFamily="18" charset="-128"/>
              </a:rPr>
              <a:t>グローバルな協力</a:t>
            </a:r>
            <a:endParaRPr lang="en-US" altLang="ja-JP" sz="1600" b="1" dirty="0">
              <a:latin typeface="Noto Serif JP" panose="02020400000000000000" pitchFamily="18" charset="-128"/>
              <a:ea typeface="Noto Serif JP" panose="02020400000000000000" pitchFamily="18" charset="-128"/>
            </a:endParaRPr>
          </a:p>
          <a:p>
            <a:pPr>
              <a:lnSpc>
                <a:spcPct val="150000"/>
              </a:lnSpc>
              <a:spcBef>
                <a:spcPts val="500"/>
              </a:spcBef>
            </a:pPr>
            <a:r>
              <a:rPr lang="ja-JP" altLang="en-US" sz="1400" dirty="0">
                <a:latin typeface="Noto Serif JP" panose="02020400000000000000" pitchFamily="18" charset="-128"/>
                <a:ea typeface="Noto Serif JP" panose="02020400000000000000" pitchFamily="18" charset="-128"/>
              </a:rPr>
              <a:t>世界中との連携が容易になり、国境を越えたビジネスの拡大が期待できます。</a:t>
            </a:r>
          </a:p>
          <a:p>
            <a:pPr>
              <a:lnSpc>
                <a:spcPct val="150000"/>
              </a:lnSpc>
              <a:spcBef>
                <a:spcPts val="500"/>
              </a:spcBef>
            </a:pPr>
            <a:r>
              <a:rPr lang="ja-JP" altLang="en-US" sz="1600" b="1" dirty="0">
                <a:latin typeface="Noto Serif JP" panose="02020400000000000000" pitchFamily="18" charset="-128"/>
                <a:ea typeface="Noto Serif JP" panose="02020400000000000000" pitchFamily="18" charset="-128"/>
              </a:rPr>
              <a:t>オフィスの経費削減</a:t>
            </a:r>
            <a:endParaRPr lang="en-US" altLang="ja-JP" sz="1600" b="1" dirty="0">
              <a:latin typeface="Noto Serif JP" panose="02020400000000000000" pitchFamily="18" charset="-128"/>
              <a:ea typeface="Noto Serif JP" panose="02020400000000000000" pitchFamily="18" charset="-128"/>
            </a:endParaRPr>
          </a:p>
          <a:p>
            <a:pPr>
              <a:lnSpc>
                <a:spcPct val="150000"/>
              </a:lnSpc>
              <a:spcBef>
                <a:spcPts val="500"/>
              </a:spcBef>
            </a:pPr>
            <a:r>
              <a:rPr lang="ja-JP" altLang="en-US" sz="1400" dirty="0">
                <a:latin typeface="Noto Serif JP" panose="02020400000000000000" pitchFamily="18" charset="-128"/>
                <a:ea typeface="Noto Serif JP" panose="02020400000000000000" pitchFamily="18" charset="-128"/>
              </a:rPr>
              <a:t>定期的なオフィス利用が減少することで、物件のリースや光熱費などの経費を節約できます。</a:t>
            </a:r>
          </a:p>
          <a:p>
            <a:pPr>
              <a:lnSpc>
                <a:spcPct val="150000"/>
              </a:lnSpc>
              <a:spcBef>
                <a:spcPts val="500"/>
              </a:spcBef>
            </a:pPr>
            <a:r>
              <a:rPr lang="ja-JP" altLang="en-US" sz="1600" b="1" dirty="0">
                <a:latin typeface="Noto Serif JP" panose="02020400000000000000" pitchFamily="18" charset="-128"/>
                <a:ea typeface="Noto Serif JP" panose="02020400000000000000" pitchFamily="18" charset="-128"/>
              </a:rPr>
              <a:t>柔軟なスケジュール</a:t>
            </a:r>
            <a:endParaRPr lang="en-US" altLang="ja-JP" sz="1600" b="1" dirty="0">
              <a:latin typeface="Noto Serif JP" panose="02020400000000000000" pitchFamily="18" charset="-128"/>
              <a:ea typeface="Noto Serif JP" panose="02020400000000000000" pitchFamily="18" charset="-128"/>
            </a:endParaRPr>
          </a:p>
          <a:p>
            <a:pPr>
              <a:lnSpc>
                <a:spcPct val="150000"/>
              </a:lnSpc>
              <a:spcBef>
                <a:spcPts val="500"/>
              </a:spcBef>
            </a:pPr>
            <a:r>
              <a:rPr lang="ja-JP" altLang="en-US" sz="1400" dirty="0">
                <a:latin typeface="Noto Serif JP" panose="02020400000000000000" pitchFamily="18" charset="-128"/>
                <a:ea typeface="Noto Serif JP" panose="02020400000000000000" pitchFamily="18" charset="-128"/>
              </a:rPr>
              <a:t>働く時間や場所に柔軟性を持たせることで、従業員のモチベーション向上や生産性の上昇が期待されます。</a:t>
            </a:r>
            <a:endParaRPr lang="ja-JP" altLang="en-US" sz="1600" dirty="0">
              <a:latin typeface="Noto Serif JP" panose="02020400000000000000" pitchFamily="18" charset="-128"/>
              <a:ea typeface="Noto Serif JP" panose="02020400000000000000" pitchFamily="18" charset="-128"/>
            </a:endParaRPr>
          </a:p>
        </p:txBody>
      </p:sp>
      <p:sp>
        <p:nvSpPr>
          <p:cNvPr id="5" name="テキスト ボックス 4">
            <a:extLst>
              <a:ext uri="{FF2B5EF4-FFF2-40B4-BE49-F238E27FC236}">
                <a16:creationId xmlns:a16="http://schemas.microsoft.com/office/drawing/2014/main" id="{95D8F75C-F771-DBFE-39B1-1966E244A177}"/>
              </a:ext>
            </a:extLst>
          </p:cNvPr>
          <p:cNvSpPr txBox="1"/>
          <p:nvPr/>
        </p:nvSpPr>
        <p:spPr>
          <a:xfrm>
            <a:off x="6375402" y="2041302"/>
            <a:ext cx="5067477" cy="3486147"/>
          </a:xfrm>
          <a:prstGeom prst="rect">
            <a:avLst/>
          </a:prstGeom>
          <a:noFill/>
        </p:spPr>
        <p:txBody>
          <a:bodyPr wrap="square">
            <a:spAutoFit/>
          </a:bodyPr>
          <a:lstStyle/>
          <a:p>
            <a:pPr>
              <a:lnSpc>
                <a:spcPct val="150000"/>
              </a:lnSpc>
              <a:spcBef>
                <a:spcPts val="500"/>
              </a:spcBef>
            </a:pPr>
            <a:r>
              <a:rPr lang="ja-JP" altLang="en-US" sz="1600" b="1" dirty="0">
                <a:latin typeface="Noto Serif JP" panose="02020400000000000000" pitchFamily="18" charset="-128"/>
                <a:ea typeface="Noto Serif JP" panose="02020400000000000000" pitchFamily="18" charset="-128"/>
              </a:rPr>
              <a:t>人とのコミュニケーションの減少</a:t>
            </a:r>
            <a:endParaRPr lang="en-US" altLang="ja-JP" sz="1600" b="1" dirty="0">
              <a:latin typeface="Noto Serif JP" panose="02020400000000000000" pitchFamily="18" charset="-128"/>
              <a:ea typeface="Noto Serif JP" panose="02020400000000000000" pitchFamily="18" charset="-128"/>
            </a:endParaRPr>
          </a:p>
          <a:p>
            <a:pPr>
              <a:lnSpc>
                <a:spcPct val="150000"/>
              </a:lnSpc>
              <a:spcBef>
                <a:spcPts val="500"/>
              </a:spcBef>
            </a:pPr>
            <a:r>
              <a:rPr lang="ja-JP" altLang="en-US" sz="1400" dirty="0">
                <a:latin typeface="Noto Serif JP" panose="02020400000000000000" pitchFamily="18" charset="-128"/>
                <a:ea typeface="Noto Serif JP" panose="02020400000000000000" pitchFamily="18" charset="-128"/>
              </a:rPr>
              <a:t>対面でのコミュニケーションが減少することで、チーム内の情報共有や相互理解が難しくなる可能性があります。</a:t>
            </a:r>
          </a:p>
          <a:p>
            <a:pPr>
              <a:lnSpc>
                <a:spcPct val="150000"/>
              </a:lnSpc>
              <a:spcBef>
                <a:spcPts val="500"/>
              </a:spcBef>
            </a:pPr>
            <a:r>
              <a:rPr lang="ja-JP" altLang="en-US" sz="1600" b="1" dirty="0">
                <a:latin typeface="Noto Serif JP" panose="02020400000000000000" pitchFamily="18" charset="-128"/>
                <a:ea typeface="Noto Serif JP" panose="02020400000000000000" pitchFamily="18" charset="-128"/>
              </a:rPr>
              <a:t>自己管理の必要性</a:t>
            </a:r>
            <a:endParaRPr lang="en-US" altLang="ja-JP" sz="1600" b="1" dirty="0">
              <a:latin typeface="Noto Serif JP" panose="02020400000000000000" pitchFamily="18" charset="-128"/>
              <a:ea typeface="Noto Serif JP" panose="02020400000000000000" pitchFamily="18" charset="-128"/>
            </a:endParaRPr>
          </a:p>
          <a:p>
            <a:pPr>
              <a:lnSpc>
                <a:spcPct val="150000"/>
              </a:lnSpc>
              <a:spcBef>
                <a:spcPts val="500"/>
              </a:spcBef>
            </a:pPr>
            <a:r>
              <a:rPr lang="ja-JP" altLang="en-US" sz="1400" dirty="0">
                <a:latin typeface="Noto Serif JP" panose="02020400000000000000" pitchFamily="18" charset="-128"/>
                <a:ea typeface="Noto Serif JP" panose="02020400000000000000" pitchFamily="18" charset="-128"/>
              </a:rPr>
              <a:t>それぞれの環境での自律的な業務遂行が求められ、自己管理のスキルが不可欠となります。</a:t>
            </a:r>
          </a:p>
          <a:p>
            <a:pPr>
              <a:lnSpc>
                <a:spcPct val="150000"/>
              </a:lnSpc>
              <a:spcBef>
                <a:spcPts val="500"/>
              </a:spcBef>
            </a:pPr>
            <a:r>
              <a:rPr lang="ja-JP" altLang="en-US" sz="1600" b="1" dirty="0">
                <a:latin typeface="Noto Serif JP" panose="02020400000000000000" pitchFamily="18" charset="-128"/>
                <a:ea typeface="Noto Serif JP" panose="02020400000000000000" pitchFamily="18" charset="-128"/>
              </a:rPr>
              <a:t>チームの一体感の低下</a:t>
            </a:r>
            <a:endParaRPr lang="en-US" altLang="ja-JP" sz="1600" b="1" dirty="0">
              <a:latin typeface="Noto Serif JP" panose="02020400000000000000" pitchFamily="18" charset="-128"/>
              <a:ea typeface="Noto Serif JP" panose="02020400000000000000" pitchFamily="18" charset="-128"/>
            </a:endParaRPr>
          </a:p>
          <a:p>
            <a:pPr>
              <a:lnSpc>
                <a:spcPct val="150000"/>
              </a:lnSpc>
              <a:spcBef>
                <a:spcPts val="500"/>
              </a:spcBef>
            </a:pPr>
            <a:r>
              <a:rPr lang="ja-JP" altLang="en-US" sz="1400" dirty="0">
                <a:latin typeface="Noto Serif JP" panose="02020400000000000000" pitchFamily="18" charset="-128"/>
                <a:ea typeface="Noto Serif JP" panose="02020400000000000000" pitchFamily="18" charset="-128"/>
              </a:rPr>
              <a:t>社員同士の距離が生じることで、組織の一体感やモチベーションの維持が課題となることが考えられます。</a:t>
            </a:r>
          </a:p>
        </p:txBody>
      </p:sp>
      <p:sp>
        <p:nvSpPr>
          <p:cNvPr id="8" name="正方形/長方形 7">
            <a:extLst>
              <a:ext uri="{FF2B5EF4-FFF2-40B4-BE49-F238E27FC236}">
                <a16:creationId xmlns:a16="http://schemas.microsoft.com/office/drawing/2014/main" id="{7258DDFA-4BE1-06CE-EF3A-36BDBB24C1F0}"/>
              </a:ext>
            </a:extLst>
          </p:cNvPr>
          <p:cNvSpPr/>
          <p:nvPr/>
        </p:nvSpPr>
        <p:spPr>
          <a:xfrm>
            <a:off x="282575" y="260350"/>
            <a:ext cx="11626850" cy="800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E6E5D5A-20E6-BB4C-0BAB-4F24CC42EC03}"/>
              </a:ext>
            </a:extLst>
          </p:cNvPr>
          <p:cNvSpPr txBox="1"/>
          <p:nvPr/>
        </p:nvSpPr>
        <p:spPr>
          <a:xfrm>
            <a:off x="684406" y="1332424"/>
            <a:ext cx="5132194" cy="396775"/>
          </a:xfrm>
          <a:prstGeom prst="rect">
            <a:avLst/>
          </a:prstGeom>
          <a:noFill/>
        </p:spPr>
        <p:txBody>
          <a:bodyPr wrap="square">
            <a:spAutoFit/>
          </a:bodyPr>
          <a:lstStyle/>
          <a:p>
            <a:pPr>
              <a:lnSpc>
                <a:spcPct val="120000"/>
              </a:lnSpc>
            </a:pPr>
            <a:r>
              <a:rPr lang="ja-JP" altLang="en-US" b="1" dirty="0">
                <a:latin typeface="Noto Serif JP" panose="02020400000000000000" pitchFamily="18" charset="-128"/>
                <a:ea typeface="Noto Serif JP" panose="02020400000000000000" pitchFamily="18" charset="-128"/>
              </a:rPr>
              <a:t>メリット</a:t>
            </a:r>
          </a:p>
        </p:txBody>
      </p:sp>
      <p:sp>
        <p:nvSpPr>
          <p:cNvPr id="10" name="テキスト ボックス 9">
            <a:extLst>
              <a:ext uri="{FF2B5EF4-FFF2-40B4-BE49-F238E27FC236}">
                <a16:creationId xmlns:a16="http://schemas.microsoft.com/office/drawing/2014/main" id="{0A21B345-FF97-A39A-67AA-DD6FE55EB83B}"/>
              </a:ext>
            </a:extLst>
          </p:cNvPr>
          <p:cNvSpPr txBox="1"/>
          <p:nvPr/>
        </p:nvSpPr>
        <p:spPr>
          <a:xfrm>
            <a:off x="6375402" y="1332424"/>
            <a:ext cx="5132194" cy="396775"/>
          </a:xfrm>
          <a:prstGeom prst="rect">
            <a:avLst/>
          </a:prstGeom>
          <a:noFill/>
        </p:spPr>
        <p:txBody>
          <a:bodyPr wrap="square">
            <a:spAutoFit/>
          </a:bodyPr>
          <a:lstStyle/>
          <a:p>
            <a:pPr>
              <a:lnSpc>
                <a:spcPct val="120000"/>
              </a:lnSpc>
            </a:pPr>
            <a:r>
              <a:rPr lang="ja-JP" altLang="en-US" b="1" dirty="0">
                <a:latin typeface="Noto Serif JP" panose="02020400000000000000" pitchFamily="18" charset="-128"/>
                <a:ea typeface="Noto Serif JP" panose="02020400000000000000" pitchFamily="18" charset="-128"/>
              </a:rPr>
              <a:t>デメリット</a:t>
            </a:r>
          </a:p>
        </p:txBody>
      </p:sp>
      <p:cxnSp>
        <p:nvCxnSpPr>
          <p:cNvPr id="12" name="直線コネクタ 11">
            <a:extLst>
              <a:ext uri="{FF2B5EF4-FFF2-40B4-BE49-F238E27FC236}">
                <a16:creationId xmlns:a16="http://schemas.microsoft.com/office/drawing/2014/main" id="{E4D2563B-960F-3AE7-C703-0C571D779F36}"/>
              </a:ext>
            </a:extLst>
          </p:cNvPr>
          <p:cNvCxnSpPr>
            <a:cxnSpLocks/>
          </p:cNvCxnSpPr>
          <p:nvPr/>
        </p:nvCxnSpPr>
        <p:spPr>
          <a:xfrm>
            <a:off x="746295" y="1848387"/>
            <a:ext cx="50041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EE4BFAB-F543-0406-943B-ED79B343DA5C}"/>
              </a:ext>
            </a:extLst>
          </p:cNvPr>
          <p:cNvCxnSpPr/>
          <p:nvPr/>
        </p:nvCxnSpPr>
        <p:spPr>
          <a:xfrm>
            <a:off x="6445877" y="1848387"/>
            <a:ext cx="48295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55493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C710816-0757-4717-C561-F290F80D9762}"/>
              </a:ext>
            </a:extLst>
          </p:cNvPr>
          <p:cNvSpPr/>
          <p:nvPr/>
        </p:nvSpPr>
        <p:spPr>
          <a:xfrm>
            <a:off x="0" y="0"/>
            <a:ext cx="12192000" cy="1412875"/>
          </a:xfrm>
          <a:prstGeom prst="rect">
            <a:avLst/>
          </a:prstGeom>
          <a:gradFill flip="none" rotWithShape="1">
            <a:gsLst>
              <a:gs pos="0">
                <a:srgbClr val="0F64B1"/>
              </a:gs>
              <a:gs pos="100000">
                <a:srgbClr val="20622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489413" y="333375"/>
            <a:ext cx="3901055" cy="400110"/>
          </a:xfrm>
          <a:prstGeom prst="rect">
            <a:avLst/>
          </a:prstGeom>
          <a:noFill/>
        </p:spPr>
        <p:txBody>
          <a:bodyPr wrap="square" rtlCol="0">
            <a:spAutoFit/>
          </a:bodyPr>
          <a:lstStyle/>
          <a:p>
            <a:r>
              <a:rPr kumimoji="1" lang="ja-JP" altLang="en-US" sz="2000" b="1" dirty="0">
                <a:solidFill>
                  <a:schemeClr val="bg1"/>
                </a:solidFill>
                <a:latin typeface="Noto Sans JP" panose="020B0200000000000000" pitchFamily="50" charset="-128"/>
                <a:ea typeface="Noto Sans JP" panose="020B0200000000000000" pitchFamily="50" charset="-128"/>
              </a:rPr>
              <a:t>社員の福利厚生における実績</a:t>
            </a:r>
          </a:p>
        </p:txBody>
      </p:sp>
      <p:sp>
        <p:nvSpPr>
          <p:cNvPr id="3" name="四角形: 角を丸くする 2">
            <a:extLst>
              <a:ext uri="{FF2B5EF4-FFF2-40B4-BE49-F238E27FC236}">
                <a16:creationId xmlns:a16="http://schemas.microsoft.com/office/drawing/2014/main" id="{B0BA1406-3BA3-10D4-AE47-A9246149EEAE}"/>
              </a:ext>
            </a:extLst>
          </p:cNvPr>
          <p:cNvSpPr/>
          <p:nvPr/>
        </p:nvSpPr>
        <p:spPr>
          <a:xfrm>
            <a:off x="227013" y="990600"/>
            <a:ext cx="11737975" cy="5534025"/>
          </a:xfrm>
          <a:prstGeom prst="roundRect">
            <a:avLst>
              <a:gd name="adj" fmla="val 351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382BCA9-1F64-D73B-81DB-B952D52B9454}"/>
              </a:ext>
            </a:extLst>
          </p:cNvPr>
          <p:cNvSpPr txBox="1"/>
          <p:nvPr/>
        </p:nvSpPr>
        <p:spPr>
          <a:xfrm>
            <a:off x="1901685" y="1880123"/>
            <a:ext cx="2657340" cy="1488869"/>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b="1" dirty="0">
                <a:solidFill>
                  <a:srgbClr val="0F64B1"/>
                </a:solidFill>
                <a:latin typeface="Montserrat" pitchFamily="2" charset="0"/>
              </a:rPr>
              <a:t>87.6</a:t>
            </a:r>
            <a:r>
              <a:rPr lang="en-US" altLang="ja-JP" sz="4400" b="1" dirty="0">
                <a:solidFill>
                  <a:srgbClr val="0F64B1"/>
                </a:solidFill>
                <a:latin typeface="Montserrat" pitchFamily="2" charset="0"/>
              </a:rPr>
              <a:t>%</a:t>
            </a:r>
            <a:endParaRPr lang="en-US" altLang="ja-JP" sz="6600" b="1" dirty="0">
              <a:solidFill>
                <a:srgbClr val="0F64B1"/>
              </a:solidFill>
              <a:latin typeface="Montserrat" pitchFamily="2" charset="0"/>
            </a:endParaRPr>
          </a:p>
        </p:txBody>
      </p:sp>
      <p:sp>
        <p:nvSpPr>
          <p:cNvPr id="5" name="テキスト ボックス 4">
            <a:extLst>
              <a:ext uri="{FF2B5EF4-FFF2-40B4-BE49-F238E27FC236}">
                <a16:creationId xmlns:a16="http://schemas.microsoft.com/office/drawing/2014/main" id="{12574B92-BDED-E760-09A9-CD02A1A0431F}"/>
              </a:ext>
            </a:extLst>
          </p:cNvPr>
          <p:cNvSpPr txBox="1"/>
          <p:nvPr/>
        </p:nvSpPr>
        <p:spPr>
          <a:xfrm>
            <a:off x="7557197" y="1880123"/>
            <a:ext cx="2657340" cy="1488869"/>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b="1" dirty="0">
                <a:solidFill>
                  <a:srgbClr val="0F64B1"/>
                </a:solidFill>
                <a:latin typeface="Montserrat" pitchFamily="2" charset="0"/>
              </a:rPr>
              <a:t>100</a:t>
            </a:r>
            <a:r>
              <a:rPr lang="en-US" altLang="ja-JP" sz="4400" b="1" dirty="0">
                <a:solidFill>
                  <a:srgbClr val="0F64B1"/>
                </a:solidFill>
                <a:latin typeface="Montserrat" pitchFamily="2" charset="0"/>
              </a:rPr>
              <a:t>%</a:t>
            </a:r>
            <a:endParaRPr lang="en-US" altLang="ja-JP" sz="6600" b="1" dirty="0">
              <a:solidFill>
                <a:srgbClr val="0F64B1"/>
              </a:solidFill>
              <a:latin typeface="Montserrat" pitchFamily="2" charset="0"/>
            </a:endParaRPr>
          </a:p>
        </p:txBody>
      </p:sp>
      <p:sp>
        <p:nvSpPr>
          <p:cNvPr id="6" name="テキスト ボックス 5">
            <a:extLst>
              <a:ext uri="{FF2B5EF4-FFF2-40B4-BE49-F238E27FC236}">
                <a16:creationId xmlns:a16="http://schemas.microsoft.com/office/drawing/2014/main" id="{F6B60B5F-FF12-4D9C-499A-5C41E3CAB246}"/>
              </a:ext>
            </a:extLst>
          </p:cNvPr>
          <p:cNvSpPr txBox="1"/>
          <p:nvPr/>
        </p:nvSpPr>
        <p:spPr>
          <a:xfrm>
            <a:off x="1901685" y="4164133"/>
            <a:ext cx="2657340" cy="1488869"/>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b="1" dirty="0">
                <a:solidFill>
                  <a:srgbClr val="0F64B1"/>
                </a:solidFill>
                <a:latin typeface="Montserrat" pitchFamily="2" charset="0"/>
              </a:rPr>
              <a:t>78.5</a:t>
            </a:r>
            <a:r>
              <a:rPr lang="en-US" altLang="ja-JP" sz="4400" b="1" dirty="0">
                <a:solidFill>
                  <a:srgbClr val="0F64B1"/>
                </a:solidFill>
                <a:latin typeface="Montserrat" pitchFamily="2" charset="0"/>
              </a:rPr>
              <a:t>%</a:t>
            </a:r>
            <a:endParaRPr lang="en-US" altLang="ja-JP" sz="6600" b="1" dirty="0">
              <a:solidFill>
                <a:srgbClr val="0F64B1"/>
              </a:solidFill>
              <a:latin typeface="Montserrat" pitchFamily="2" charset="0"/>
            </a:endParaRPr>
          </a:p>
        </p:txBody>
      </p:sp>
      <p:sp>
        <p:nvSpPr>
          <p:cNvPr id="8" name="テキスト ボックス 7">
            <a:extLst>
              <a:ext uri="{FF2B5EF4-FFF2-40B4-BE49-F238E27FC236}">
                <a16:creationId xmlns:a16="http://schemas.microsoft.com/office/drawing/2014/main" id="{16D4D67E-218C-0948-02B3-BE3736570B30}"/>
              </a:ext>
            </a:extLst>
          </p:cNvPr>
          <p:cNvSpPr txBox="1"/>
          <p:nvPr/>
        </p:nvSpPr>
        <p:spPr>
          <a:xfrm>
            <a:off x="7557197" y="4164133"/>
            <a:ext cx="2657340" cy="1488869"/>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b="1" dirty="0">
                <a:solidFill>
                  <a:srgbClr val="0F64B1"/>
                </a:solidFill>
                <a:latin typeface="Montserrat" pitchFamily="2" charset="0"/>
              </a:rPr>
              <a:t>92.5</a:t>
            </a:r>
            <a:r>
              <a:rPr lang="en-US" altLang="ja-JP" sz="4400" b="1" dirty="0">
                <a:solidFill>
                  <a:srgbClr val="0F64B1"/>
                </a:solidFill>
                <a:latin typeface="Montserrat" pitchFamily="2" charset="0"/>
              </a:rPr>
              <a:t>%</a:t>
            </a:r>
            <a:endParaRPr lang="en-US" altLang="ja-JP" sz="6600" b="1" dirty="0">
              <a:solidFill>
                <a:srgbClr val="0F64B1"/>
              </a:solidFill>
              <a:latin typeface="Montserrat" pitchFamily="2" charset="0"/>
            </a:endParaRPr>
          </a:p>
        </p:txBody>
      </p:sp>
      <p:grpSp>
        <p:nvGrpSpPr>
          <p:cNvPr id="9" name="グラフィックス 1">
            <a:extLst>
              <a:ext uri="{FF2B5EF4-FFF2-40B4-BE49-F238E27FC236}">
                <a16:creationId xmlns:a16="http://schemas.microsoft.com/office/drawing/2014/main" id="{F47129C4-8D5F-FA64-426C-DD69F4E41A95}"/>
              </a:ext>
            </a:extLst>
          </p:cNvPr>
          <p:cNvGrpSpPr/>
          <p:nvPr/>
        </p:nvGrpSpPr>
        <p:grpSpPr>
          <a:xfrm>
            <a:off x="9160073" y="403343"/>
            <a:ext cx="2444552" cy="260174"/>
            <a:chOff x="1010708" y="3115365"/>
            <a:chExt cx="2897741" cy="308407"/>
          </a:xfrm>
          <a:solidFill>
            <a:schemeClr val="bg1"/>
          </a:solidFill>
        </p:grpSpPr>
        <p:sp>
          <p:nvSpPr>
            <p:cNvPr id="10" name="フリーフォーム: 図形 9">
              <a:extLst>
                <a:ext uri="{FF2B5EF4-FFF2-40B4-BE49-F238E27FC236}">
                  <a16:creationId xmlns:a16="http://schemas.microsoft.com/office/drawing/2014/main" id="{199D0D1C-AD25-147E-A675-3592E9015D72}"/>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grpFill/>
            <a:ln w="11591"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B9125A1E-37D9-91FF-0426-CBEA018AB9FD}"/>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grpFill/>
            <a:ln w="11591"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5BE0B999-E8B0-8C13-DD26-E3BC73CA331D}"/>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grpFill/>
            <a:ln w="11591"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0B41103A-E62E-F975-612F-1AD192C68A62}"/>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grpFill/>
            <a:ln w="11591"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3F204DCD-B1DC-F8E1-F744-39505223F2F5}"/>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grpFill/>
            <a:ln w="11591"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CD31D6E0-A32C-2C1A-8718-9220961113EF}"/>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grpFill/>
            <a:ln w="11591"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A96BBE9D-B144-93D8-7562-DE626BCB9C22}"/>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grpFill/>
            <a:ln w="11591"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F0EADD44-0BE3-0889-D2F4-004991E544A1}"/>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grpFill/>
            <a:ln w="11591"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9CAA9622-74D9-4ABB-C4D4-24CFCE3E027B}"/>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grpFill/>
            <a:ln w="11591"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4413F422-00E0-CDB2-5BA0-22D5A5E1A5C7}"/>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grpFill/>
            <a:ln w="11591"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BBF2DEE5-A3F5-E06D-05DB-635640A438F5}"/>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grpFill/>
            <a:ln w="11591" cap="flat">
              <a:noFill/>
              <a:prstDash val="solid"/>
              <a:miter/>
            </a:ln>
          </p:spPr>
          <p:txBody>
            <a:bodyPr rtlCol="0" anchor="ctr"/>
            <a:lstStyle/>
            <a:p>
              <a:endParaRPr lang="ja-JP" altLang="en-US"/>
            </a:p>
          </p:txBody>
        </p:sp>
        <p:sp>
          <p:nvSpPr>
            <p:cNvPr id="21" name="フリーフォーム: 図形 20">
              <a:extLst>
                <a:ext uri="{FF2B5EF4-FFF2-40B4-BE49-F238E27FC236}">
                  <a16:creationId xmlns:a16="http://schemas.microsoft.com/office/drawing/2014/main" id="{E9A617B4-F781-491C-D886-89678EE8DCFA}"/>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grpFill/>
            <a:ln w="11591" cap="flat">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7A8296E9-5190-3709-280F-AD21AA68D527}"/>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grpFill/>
            <a:ln w="11591" cap="flat">
              <a:noFill/>
              <a:prstDash val="solid"/>
              <a:miter/>
            </a:ln>
          </p:spPr>
          <p:txBody>
            <a:bodyPr rtlCol="0" anchor="ctr"/>
            <a:lstStyle/>
            <a:p>
              <a:endParaRPr lang="ja-JP" altLang="en-US"/>
            </a:p>
          </p:txBody>
        </p:sp>
      </p:grpSp>
      <p:sp>
        <p:nvSpPr>
          <p:cNvPr id="24" name="テキスト ボックス 23">
            <a:extLst>
              <a:ext uri="{FF2B5EF4-FFF2-40B4-BE49-F238E27FC236}">
                <a16:creationId xmlns:a16="http://schemas.microsoft.com/office/drawing/2014/main" id="{7A7BAD38-0636-8DE9-6AB6-3AB5F0B94E66}"/>
              </a:ext>
            </a:extLst>
          </p:cNvPr>
          <p:cNvSpPr txBox="1"/>
          <p:nvPr/>
        </p:nvSpPr>
        <p:spPr>
          <a:xfrm>
            <a:off x="1839764" y="1877177"/>
            <a:ext cx="2781182" cy="369332"/>
          </a:xfrm>
          <a:prstGeom prst="rect">
            <a:avLst/>
          </a:prstGeom>
          <a:noFill/>
        </p:spPr>
        <p:txBody>
          <a:bodyPr wrap="square">
            <a:spAutoFit/>
          </a:bodyPr>
          <a:lstStyle/>
          <a:p>
            <a:pPr algn="ctr"/>
            <a:r>
              <a:rPr lang="ja-JP" altLang="en-US" b="1" dirty="0">
                <a:latin typeface="IBM Plex Sans JP" panose="020B0503050203000203" pitchFamily="50" charset="-128"/>
                <a:ea typeface="IBM Plex Sans JP" panose="020B0503050203000203" pitchFamily="50" charset="-128"/>
              </a:rPr>
              <a:t>有休消化率</a:t>
            </a:r>
          </a:p>
        </p:txBody>
      </p:sp>
      <p:sp>
        <p:nvSpPr>
          <p:cNvPr id="25" name="テキスト ボックス 24">
            <a:extLst>
              <a:ext uri="{FF2B5EF4-FFF2-40B4-BE49-F238E27FC236}">
                <a16:creationId xmlns:a16="http://schemas.microsoft.com/office/drawing/2014/main" id="{D0169B6F-E96D-6771-3AEF-CAFABED458EC}"/>
              </a:ext>
            </a:extLst>
          </p:cNvPr>
          <p:cNvSpPr txBox="1"/>
          <p:nvPr/>
        </p:nvSpPr>
        <p:spPr>
          <a:xfrm>
            <a:off x="7495276" y="1877177"/>
            <a:ext cx="2781182" cy="369332"/>
          </a:xfrm>
          <a:prstGeom prst="rect">
            <a:avLst/>
          </a:prstGeom>
          <a:noFill/>
        </p:spPr>
        <p:txBody>
          <a:bodyPr wrap="square">
            <a:spAutoFit/>
          </a:bodyPr>
          <a:lstStyle/>
          <a:p>
            <a:pPr algn="ctr"/>
            <a:r>
              <a:rPr lang="ja-JP" altLang="en-US" b="1" dirty="0">
                <a:latin typeface="IBM Plex Sans JP" panose="020B0503050203000203" pitchFamily="50" charset="-128"/>
                <a:ea typeface="IBM Plex Sans JP" panose="020B0503050203000203" pitchFamily="50" charset="-128"/>
              </a:rPr>
              <a:t>育休取得率</a:t>
            </a:r>
          </a:p>
        </p:txBody>
      </p:sp>
      <p:sp>
        <p:nvSpPr>
          <p:cNvPr id="26" name="テキスト ボックス 25">
            <a:extLst>
              <a:ext uri="{FF2B5EF4-FFF2-40B4-BE49-F238E27FC236}">
                <a16:creationId xmlns:a16="http://schemas.microsoft.com/office/drawing/2014/main" id="{D89497CF-5F52-02D8-10F4-469FB4153EA0}"/>
              </a:ext>
            </a:extLst>
          </p:cNvPr>
          <p:cNvSpPr txBox="1"/>
          <p:nvPr/>
        </p:nvSpPr>
        <p:spPr>
          <a:xfrm>
            <a:off x="1839764" y="4052571"/>
            <a:ext cx="2781182" cy="369332"/>
          </a:xfrm>
          <a:prstGeom prst="rect">
            <a:avLst/>
          </a:prstGeom>
          <a:noFill/>
        </p:spPr>
        <p:txBody>
          <a:bodyPr wrap="square">
            <a:spAutoFit/>
          </a:bodyPr>
          <a:lstStyle/>
          <a:p>
            <a:pPr algn="ctr"/>
            <a:r>
              <a:rPr lang="ja-JP" altLang="en-US" b="1" dirty="0">
                <a:latin typeface="IBM Plex Sans JP" panose="020B0503050203000203" pitchFamily="50" charset="-128"/>
                <a:ea typeface="IBM Plex Sans JP" panose="020B0503050203000203" pitchFamily="50" charset="-128"/>
              </a:rPr>
              <a:t>リモートワーク活用率</a:t>
            </a:r>
          </a:p>
        </p:txBody>
      </p:sp>
      <p:sp>
        <p:nvSpPr>
          <p:cNvPr id="27" name="テキスト ボックス 26">
            <a:extLst>
              <a:ext uri="{FF2B5EF4-FFF2-40B4-BE49-F238E27FC236}">
                <a16:creationId xmlns:a16="http://schemas.microsoft.com/office/drawing/2014/main" id="{631F58B2-6CE7-56E7-480A-D34F2F1EF26E}"/>
              </a:ext>
            </a:extLst>
          </p:cNvPr>
          <p:cNvSpPr txBox="1"/>
          <p:nvPr/>
        </p:nvSpPr>
        <p:spPr>
          <a:xfrm>
            <a:off x="7495276" y="4052571"/>
            <a:ext cx="2781182" cy="369332"/>
          </a:xfrm>
          <a:prstGeom prst="rect">
            <a:avLst/>
          </a:prstGeom>
          <a:noFill/>
        </p:spPr>
        <p:txBody>
          <a:bodyPr wrap="square">
            <a:spAutoFit/>
          </a:bodyPr>
          <a:lstStyle/>
          <a:p>
            <a:pPr algn="ctr"/>
            <a:r>
              <a:rPr lang="zh-CN" altLang="en-US" b="1" dirty="0">
                <a:latin typeface="IBM Plex Sans JP" panose="020B0503050203000203" pitchFamily="50" charset="-128"/>
                <a:ea typeface="IBM Plex Sans JP" panose="020B0503050203000203" pitchFamily="50" charset="-128"/>
              </a:rPr>
              <a:t>社内研修参加率	</a:t>
            </a:r>
            <a:endParaRPr lang="ja-JP" altLang="en-US" b="1" dirty="0">
              <a:latin typeface="IBM Plex Sans JP" panose="020B0503050203000203" pitchFamily="50" charset="-128"/>
              <a:ea typeface="IBM Plex Sans JP" panose="020B0503050203000203" pitchFamily="50" charset="-128"/>
            </a:endParaRPr>
          </a:p>
        </p:txBody>
      </p:sp>
    </p:spTree>
    <p:extLst>
      <p:ext uri="{BB962C8B-B14F-4D97-AF65-F5344CB8AC3E}">
        <p14:creationId xmlns:p14="http://schemas.microsoft.com/office/powerpoint/2010/main" val="16463340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10652AE-79B3-CE13-B711-2E51D6C0BB10}"/>
              </a:ext>
            </a:extLst>
          </p:cNvPr>
          <p:cNvSpPr/>
          <p:nvPr/>
        </p:nvSpPr>
        <p:spPr>
          <a:xfrm>
            <a:off x="0" y="0"/>
            <a:ext cx="12192000" cy="863600"/>
          </a:xfrm>
          <a:prstGeom prst="rect">
            <a:avLst/>
          </a:prstGeom>
          <a:solidFill>
            <a:srgbClr val="1E0E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228A866-D943-938C-7B2E-E495FA4DB885}"/>
              </a:ext>
            </a:extLst>
          </p:cNvPr>
          <p:cNvSpPr txBox="1"/>
          <p:nvPr/>
        </p:nvSpPr>
        <p:spPr>
          <a:xfrm>
            <a:off x="2642315" y="2796679"/>
            <a:ext cx="6907370" cy="1488869"/>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6600" b="1" dirty="0">
                <a:solidFill>
                  <a:srgbClr val="48229E"/>
                </a:solidFill>
              </a:rPr>
              <a:t>品質</a:t>
            </a:r>
            <a:r>
              <a:rPr lang="ja-JP" altLang="en-US" sz="6600" b="1" dirty="0"/>
              <a:t> </a:t>
            </a:r>
            <a:r>
              <a:rPr lang="en-US" altLang="ja-JP" sz="6600" dirty="0"/>
              <a:t>× </a:t>
            </a:r>
            <a:r>
              <a:rPr lang="ja-JP" altLang="en-US" sz="6600" b="1" dirty="0">
                <a:solidFill>
                  <a:srgbClr val="48229E"/>
                </a:solidFill>
              </a:rPr>
              <a:t>サービス</a:t>
            </a:r>
            <a:endParaRPr lang="en-US" altLang="ja-JP" sz="6600" b="1" dirty="0">
              <a:solidFill>
                <a:srgbClr val="48229E"/>
              </a:solidFill>
            </a:endParaRPr>
          </a:p>
        </p:txBody>
      </p:sp>
      <p:sp>
        <p:nvSpPr>
          <p:cNvPr id="5" name="テキスト ボックス 4">
            <a:extLst>
              <a:ext uri="{FF2B5EF4-FFF2-40B4-BE49-F238E27FC236}">
                <a16:creationId xmlns:a16="http://schemas.microsoft.com/office/drawing/2014/main" id="{602EDC5C-11F1-7A9C-8089-150B258FC5E6}"/>
              </a:ext>
            </a:extLst>
          </p:cNvPr>
          <p:cNvSpPr txBox="1"/>
          <p:nvPr/>
        </p:nvSpPr>
        <p:spPr>
          <a:xfrm>
            <a:off x="3157470" y="2139322"/>
            <a:ext cx="5877060" cy="600164"/>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2400" dirty="0"/>
              <a:t>継続的な研究に裏打ちされた</a:t>
            </a:r>
            <a:endParaRPr lang="en-US" altLang="ja-JP" sz="2400" dirty="0"/>
          </a:p>
        </p:txBody>
      </p:sp>
      <p:grpSp>
        <p:nvGrpSpPr>
          <p:cNvPr id="6" name="グラフィックス 1">
            <a:extLst>
              <a:ext uri="{FF2B5EF4-FFF2-40B4-BE49-F238E27FC236}">
                <a16:creationId xmlns:a16="http://schemas.microsoft.com/office/drawing/2014/main" id="{3451F97E-A1B7-4E34-A4D6-6531DC312E44}"/>
              </a:ext>
            </a:extLst>
          </p:cNvPr>
          <p:cNvGrpSpPr/>
          <p:nvPr/>
        </p:nvGrpSpPr>
        <p:grpSpPr>
          <a:xfrm>
            <a:off x="4758460" y="5021657"/>
            <a:ext cx="2897741" cy="308407"/>
            <a:chOff x="1010708" y="3115365"/>
            <a:chExt cx="2897741" cy="308407"/>
          </a:xfrm>
        </p:grpSpPr>
        <p:sp>
          <p:nvSpPr>
            <p:cNvPr id="8" name="フリーフォーム: 図形 7">
              <a:extLst>
                <a:ext uri="{FF2B5EF4-FFF2-40B4-BE49-F238E27FC236}">
                  <a16:creationId xmlns:a16="http://schemas.microsoft.com/office/drawing/2014/main" id="{A30BAC72-2DF1-0117-94D3-396C6381BEB7}"/>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solidFill>
              <a:srgbClr val="231815"/>
            </a:solidFill>
            <a:ln w="11591" cap="flat">
              <a:noFill/>
              <a:prstDash val="solid"/>
              <a:miter/>
            </a:ln>
          </p:spPr>
          <p:txBody>
            <a:bodyPr rtlCol="0" anchor="ctr"/>
            <a:lstStyle/>
            <a:p>
              <a:endParaRPr lang="ja-JP" altLang="en-US"/>
            </a:p>
          </p:txBody>
        </p:sp>
        <p:sp>
          <p:nvSpPr>
            <p:cNvPr id="9" name="フリーフォーム: 図形 8">
              <a:extLst>
                <a:ext uri="{FF2B5EF4-FFF2-40B4-BE49-F238E27FC236}">
                  <a16:creationId xmlns:a16="http://schemas.microsoft.com/office/drawing/2014/main" id="{118D0171-234D-3ED4-C7CB-A2E165EC8F40}"/>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rgbClr val="48229E"/>
            </a:solidFill>
            <a:ln w="11591"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6C5F8D8E-C1CA-9B1D-3C97-B6CA7F6FF366}"/>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solidFill>
              <a:srgbClr val="231815"/>
            </a:solidFill>
            <a:ln w="11591"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DFCC6E3B-4332-173C-5BB3-5D5134BBF14A}"/>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solidFill>
              <a:srgbClr val="231815"/>
            </a:solidFill>
            <a:ln w="11591"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5E475C3F-7A33-0E87-1A9B-A441AAA29B21}"/>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solidFill>
              <a:srgbClr val="231815"/>
            </a:solidFill>
            <a:ln w="11591"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C540ECC2-B5AC-FEE1-C36E-E43638098FBC}"/>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solidFill>
              <a:srgbClr val="231815"/>
            </a:solidFill>
            <a:ln w="11591"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14CD56D0-38EB-6014-1674-B85598695978}"/>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solidFill>
              <a:srgbClr val="231815"/>
            </a:solidFill>
            <a:ln w="11591"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524B0C04-3151-61FE-7752-2FFD6162F23A}"/>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solidFill>
              <a:srgbClr val="231815"/>
            </a:solidFill>
            <a:ln w="11591"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F968132D-8EEF-937B-3FB5-54C54C757842}"/>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solidFill>
              <a:srgbClr val="231815"/>
            </a:solidFill>
            <a:ln w="11591"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6A4F4A25-EA1A-1E6C-398E-694F36E94A07}"/>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solidFill>
              <a:srgbClr val="48229E"/>
            </a:solidFill>
            <a:ln w="11591"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85F8CB48-DBB2-A810-4251-8779ECFECEA7}"/>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solidFill>
              <a:srgbClr val="48229E"/>
            </a:solidFill>
            <a:ln w="11591"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3E2C4C88-FE78-B7F1-2041-B1FC8ECADECC}"/>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solidFill>
              <a:srgbClr val="48229E"/>
            </a:solidFill>
            <a:ln w="11591"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2AFB024D-B2BF-5B03-F898-A923A720E6A7}"/>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solidFill>
              <a:srgbClr val="48229E"/>
            </a:solidFill>
            <a:ln w="11591" cap="flat">
              <a:noFill/>
              <a:prstDash val="solid"/>
              <a:miter/>
            </a:ln>
          </p:spPr>
          <p:txBody>
            <a:bodyPr rtlCol="0" anchor="ctr"/>
            <a:lstStyle/>
            <a:p>
              <a:endParaRPr lang="ja-JP" altLang="en-US"/>
            </a:p>
          </p:txBody>
        </p:sp>
      </p:grpSp>
      <p:pic>
        <p:nvPicPr>
          <p:cNvPr id="22" name="図 21">
            <a:extLst>
              <a:ext uri="{FF2B5EF4-FFF2-40B4-BE49-F238E27FC236}">
                <a16:creationId xmlns:a16="http://schemas.microsoft.com/office/drawing/2014/main" id="{F7C9E682-4406-ECC5-B5F7-D66CB69A6D4D}"/>
              </a:ext>
            </a:extLst>
          </p:cNvPr>
          <p:cNvPicPr>
            <a:picLocks noChangeAspect="1"/>
          </p:cNvPicPr>
          <p:nvPr/>
        </p:nvPicPr>
        <p:blipFill rotWithShape="1">
          <a:blip r:embed="rId3">
            <a:extLst>
              <a:ext uri="{28A0092B-C50C-407E-A947-70E740481C1C}">
                <a14:useLocalDpi xmlns:a14="http://schemas.microsoft.com/office/drawing/2010/main" val="0"/>
              </a:ext>
            </a:extLst>
          </a:blip>
          <a:srcRect t="39946" b="39946"/>
          <a:stretch/>
        </p:blipFill>
        <p:spPr>
          <a:xfrm>
            <a:off x="6319394" y="1"/>
            <a:ext cx="5873942" cy="787400"/>
          </a:xfrm>
          <a:prstGeom prst="rect">
            <a:avLst/>
          </a:prstGeom>
        </p:spPr>
      </p:pic>
      <p:sp>
        <p:nvSpPr>
          <p:cNvPr id="2" name="正方形/長方形 1">
            <a:extLst>
              <a:ext uri="{FF2B5EF4-FFF2-40B4-BE49-F238E27FC236}">
                <a16:creationId xmlns:a16="http://schemas.microsoft.com/office/drawing/2014/main" id="{5C710816-0757-4717-C561-F290F80D9762}"/>
              </a:ext>
            </a:extLst>
          </p:cNvPr>
          <p:cNvSpPr/>
          <p:nvPr/>
        </p:nvSpPr>
        <p:spPr>
          <a:xfrm>
            <a:off x="0" y="0"/>
            <a:ext cx="12192000" cy="787400"/>
          </a:xfrm>
          <a:prstGeom prst="rect">
            <a:avLst/>
          </a:prstGeom>
          <a:gradFill flip="none" rotWithShape="1">
            <a:gsLst>
              <a:gs pos="47000">
                <a:srgbClr val="48229E"/>
              </a:gs>
              <a:gs pos="100000">
                <a:srgbClr val="48229E">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405323" y="255930"/>
            <a:ext cx="3901055" cy="400110"/>
          </a:xfrm>
          <a:prstGeom prst="rect">
            <a:avLst/>
          </a:prstGeom>
          <a:noFill/>
        </p:spPr>
        <p:txBody>
          <a:bodyPr wrap="square" rtlCol="0">
            <a:spAutoFit/>
          </a:bodyPr>
          <a:lstStyle/>
          <a:p>
            <a:r>
              <a:rPr kumimoji="1" lang="ja-JP" altLang="en-US" sz="2000" b="1" dirty="0">
                <a:solidFill>
                  <a:schemeClr val="bg1"/>
                </a:solidFill>
                <a:latin typeface="Noto Sans JP" panose="020B0200000000000000" pitchFamily="50" charset="-128"/>
                <a:ea typeface="Noto Sans JP" panose="020B0200000000000000" pitchFamily="50" charset="-128"/>
              </a:rPr>
              <a:t>私たちのこだわりと自信</a:t>
            </a:r>
            <a:endParaRPr kumimoji="1" lang="en-US" altLang="ja-JP" sz="2000" b="1"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9642533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294243"/>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19C35F4-B1D2-5B12-EEE9-13A55C1ADB69}"/>
              </a:ext>
            </a:extLst>
          </p:cNvPr>
          <p:cNvSpPr/>
          <p:nvPr/>
        </p:nvSpPr>
        <p:spPr>
          <a:xfrm>
            <a:off x="227012" y="1109994"/>
            <a:ext cx="11964987" cy="57480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3" name="正方形/長方形 2">
            <a:extLst>
              <a:ext uri="{FF2B5EF4-FFF2-40B4-BE49-F238E27FC236}">
                <a16:creationId xmlns:a16="http://schemas.microsoft.com/office/drawing/2014/main" id="{6AD920EB-9124-1435-8975-60B30FCDA407}"/>
              </a:ext>
            </a:extLst>
          </p:cNvPr>
          <p:cNvSpPr/>
          <p:nvPr/>
        </p:nvSpPr>
        <p:spPr>
          <a:xfrm>
            <a:off x="4127702" y="1109993"/>
            <a:ext cx="7837286" cy="57480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6" name="テキスト ボックス 5">
            <a:extLst>
              <a:ext uri="{FF2B5EF4-FFF2-40B4-BE49-F238E27FC236}">
                <a16:creationId xmlns:a16="http://schemas.microsoft.com/office/drawing/2014/main" id="{D076E6F5-ABF6-4D14-5BF2-396A6836F2FE}"/>
              </a:ext>
            </a:extLst>
          </p:cNvPr>
          <p:cNvSpPr txBox="1"/>
          <p:nvPr/>
        </p:nvSpPr>
        <p:spPr>
          <a:xfrm>
            <a:off x="493714" y="411950"/>
            <a:ext cx="3826730" cy="510011"/>
          </a:xfrm>
          <a:prstGeom prst="rect">
            <a:avLst/>
          </a:prstGeom>
          <a:noFill/>
        </p:spPr>
        <p:txBody>
          <a:bodyPr wrap="square" rtlCol="0">
            <a:spAutoFit/>
          </a:bodyPr>
          <a:lstStyle/>
          <a:p>
            <a:pPr>
              <a:lnSpc>
                <a:spcPct val="150000"/>
              </a:lnSpc>
            </a:pPr>
            <a:r>
              <a:rPr kumimoji="1" lang="ja-JP" altLang="en-US" sz="2000" b="1" dirty="0">
                <a:solidFill>
                  <a:schemeClr val="bg1"/>
                </a:solidFill>
                <a:latin typeface="游ゴシック" panose="020B0400000000000000" pitchFamily="50" charset="-128"/>
                <a:ea typeface="游ゴシック" panose="020B0400000000000000" pitchFamily="50" charset="-128"/>
              </a:rPr>
              <a:t>情報セキュリティの</a:t>
            </a:r>
            <a:r>
              <a:rPr kumimoji="1" lang="en-US" altLang="ja-JP" sz="2000" b="1" dirty="0">
                <a:solidFill>
                  <a:schemeClr val="bg1"/>
                </a:solidFill>
                <a:latin typeface="游ゴシック" panose="020B0400000000000000" pitchFamily="50" charset="-128"/>
                <a:ea typeface="游ゴシック" panose="020B0400000000000000" pitchFamily="50" charset="-128"/>
              </a:rPr>
              <a:t>3</a:t>
            </a:r>
            <a:r>
              <a:rPr kumimoji="1" lang="ja-JP" altLang="en-US" sz="2000" b="1" dirty="0">
                <a:solidFill>
                  <a:schemeClr val="bg1"/>
                </a:solidFill>
                <a:latin typeface="游ゴシック" panose="020B0400000000000000" pitchFamily="50" charset="-128"/>
                <a:ea typeface="游ゴシック" panose="020B0400000000000000" pitchFamily="50" charset="-128"/>
              </a:rPr>
              <a:t>要素</a:t>
            </a:r>
          </a:p>
        </p:txBody>
      </p:sp>
      <p:sp>
        <p:nvSpPr>
          <p:cNvPr id="14" name="テキスト ボックス 13">
            <a:extLst>
              <a:ext uri="{FF2B5EF4-FFF2-40B4-BE49-F238E27FC236}">
                <a16:creationId xmlns:a16="http://schemas.microsoft.com/office/drawing/2014/main" id="{EFD0FA87-494E-3EBE-D5FE-39F708F0C6A0}"/>
              </a:ext>
            </a:extLst>
          </p:cNvPr>
          <p:cNvSpPr txBox="1"/>
          <p:nvPr/>
        </p:nvSpPr>
        <p:spPr>
          <a:xfrm>
            <a:off x="582996" y="2252415"/>
            <a:ext cx="3258956" cy="2962862"/>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just">
              <a:lnSpc>
                <a:spcPct val="150000"/>
              </a:lnSpc>
            </a:pPr>
            <a:r>
              <a:rPr lang="ja-JP" altLang="en-US" b="1" dirty="0">
                <a:latin typeface="游ゴシック" panose="020B0400000000000000" pitchFamily="50" charset="-128"/>
                <a:ea typeface="游ゴシック" panose="020B0400000000000000" pitchFamily="50" charset="-128"/>
              </a:rPr>
              <a:t>情報セキュリティの核となる</a:t>
            </a:r>
            <a:r>
              <a:rPr lang="en-US" altLang="ja-JP" b="1" dirty="0">
                <a:latin typeface="游ゴシック" panose="020B0400000000000000" pitchFamily="50" charset="-128"/>
                <a:ea typeface="游ゴシック" panose="020B0400000000000000" pitchFamily="50" charset="-128"/>
              </a:rPr>
              <a:t>3</a:t>
            </a:r>
            <a:r>
              <a:rPr lang="ja-JP" altLang="en-US" b="1" dirty="0">
                <a:latin typeface="游ゴシック" panose="020B0400000000000000" pitchFamily="50" charset="-128"/>
                <a:ea typeface="游ゴシック" panose="020B0400000000000000" pitchFamily="50" charset="-128"/>
              </a:rPr>
              <a:t>要素は「機密性」「完全性」「可用性」です。</a:t>
            </a:r>
            <a:endParaRPr lang="en-US" altLang="ja-JP" b="1" dirty="0">
              <a:latin typeface="游ゴシック" panose="020B0400000000000000" pitchFamily="50" charset="-128"/>
              <a:ea typeface="游ゴシック" panose="020B0400000000000000" pitchFamily="50" charset="-128"/>
            </a:endParaRPr>
          </a:p>
          <a:p>
            <a:pPr algn="just">
              <a:lnSpc>
                <a:spcPct val="150000"/>
              </a:lnSpc>
            </a:pPr>
            <a:endParaRPr lang="en-US" altLang="ja-JP" b="1" dirty="0">
              <a:latin typeface="游ゴシック" panose="020B0400000000000000" pitchFamily="50" charset="-128"/>
              <a:ea typeface="游ゴシック" panose="020B0400000000000000" pitchFamily="50" charset="-128"/>
            </a:endParaRPr>
          </a:p>
          <a:p>
            <a:pPr algn="just">
              <a:lnSpc>
                <a:spcPct val="150000"/>
              </a:lnSpc>
            </a:pPr>
            <a:r>
              <a:rPr lang="ja-JP" altLang="en-US" b="1" dirty="0">
                <a:latin typeface="游ゴシック" panose="020B0400000000000000" pitchFamily="50" charset="-128"/>
                <a:ea typeface="游ゴシック" panose="020B0400000000000000" pitchFamily="50" charset="-128"/>
              </a:rPr>
              <a:t>機密性は情報の不正アクセス防止、完全性は情報の正確性確保、そして可用性は情報の確実なアクセス保証を指します。</a:t>
            </a:r>
            <a:endParaRPr lang="en-US" altLang="ja-JP" b="1" dirty="0">
              <a:latin typeface="游ゴシック" panose="020B0400000000000000" pitchFamily="50" charset="-128"/>
              <a:ea typeface="游ゴシック" panose="020B0400000000000000" pitchFamily="50" charset="-128"/>
            </a:endParaRPr>
          </a:p>
          <a:p>
            <a:pPr algn="just">
              <a:lnSpc>
                <a:spcPct val="150000"/>
              </a:lnSpc>
            </a:pPr>
            <a:r>
              <a:rPr lang="ja-JP" altLang="en-US" b="1" dirty="0">
                <a:latin typeface="游ゴシック" panose="020B0400000000000000" pitchFamily="50" charset="-128"/>
                <a:ea typeface="游ゴシック" panose="020B0400000000000000" pitchFamily="50" charset="-128"/>
              </a:rPr>
              <a:t>これらはデジタル時代の情報保護の基盤となります。</a:t>
            </a:r>
          </a:p>
        </p:txBody>
      </p:sp>
      <p:grpSp>
        <p:nvGrpSpPr>
          <p:cNvPr id="26" name="グループ化 25">
            <a:extLst>
              <a:ext uri="{FF2B5EF4-FFF2-40B4-BE49-F238E27FC236}">
                <a16:creationId xmlns:a16="http://schemas.microsoft.com/office/drawing/2014/main" id="{9B2048B3-C051-5675-EC99-0DA10B591F70}"/>
              </a:ext>
            </a:extLst>
          </p:cNvPr>
          <p:cNvGrpSpPr/>
          <p:nvPr/>
        </p:nvGrpSpPr>
        <p:grpSpPr>
          <a:xfrm>
            <a:off x="5639884" y="1655234"/>
            <a:ext cx="4467108" cy="3949700"/>
            <a:chOff x="6773188" y="2567517"/>
            <a:chExt cx="4467108" cy="3949700"/>
          </a:xfrm>
        </p:grpSpPr>
        <p:sp>
          <p:nvSpPr>
            <p:cNvPr id="25" name="二等辺三角形 24">
              <a:extLst>
                <a:ext uri="{FF2B5EF4-FFF2-40B4-BE49-F238E27FC236}">
                  <a16:creationId xmlns:a16="http://schemas.microsoft.com/office/drawing/2014/main" id="{871E63FE-6502-7ABE-12D6-9A0ABBE71D44}"/>
                </a:ext>
              </a:extLst>
            </p:cNvPr>
            <p:cNvSpPr/>
            <p:nvPr/>
          </p:nvSpPr>
          <p:spPr>
            <a:xfrm>
              <a:off x="7755574" y="3420533"/>
              <a:ext cx="2539978" cy="2189636"/>
            </a:xfrm>
            <a:prstGeom prst="triangle">
              <a:avLst/>
            </a:prstGeom>
            <a:noFill/>
            <a:ln>
              <a:solidFill>
                <a:srgbClr val="2942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11" name="楕円 10">
              <a:extLst>
                <a:ext uri="{FF2B5EF4-FFF2-40B4-BE49-F238E27FC236}">
                  <a16:creationId xmlns:a16="http://schemas.microsoft.com/office/drawing/2014/main" id="{66DBD3BF-5074-F9AC-AA31-AB5850CC3886}"/>
                </a:ext>
              </a:extLst>
            </p:cNvPr>
            <p:cNvSpPr/>
            <p:nvPr/>
          </p:nvSpPr>
          <p:spPr>
            <a:xfrm>
              <a:off x="8095517" y="2567517"/>
              <a:ext cx="1835150" cy="1835150"/>
            </a:xfrm>
            <a:prstGeom prst="ellipse">
              <a:avLst/>
            </a:prstGeom>
            <a:solidFill>
              <a:schemeClr val="bg1"/>
            </a:solidFill>
            <a:ln>
              <a:solidFill>
                <a:srgbClr val="2942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119797"/>
                </a:solidFill>
                <a:latin typeface="游ゴシック" panose="020B0400000000000000" pitchFamily="50" charset="-128"/>
                <a:ea typeface="游ゴシック" panose="020B0400000000000000" pitchFamily="50" charset="-128"/>
              </a:endParaRPr>
            </a:p>
          </p:txBody>
        </p:sp>
        <p:sp>
          <p:nvSpPr>
            <p:cNvPr id="12" name="楕円 11">
              <a:extLst>
                <a:ext uri="{FF2B5EF4-FFF2-40B4-BE49-F238E27FC236}">
                  <a16:creationId xmlns:a16="http://schemas.microsoft.com/office/drawing/2014/main" id="{261678D0-2B09-EAF1-6FEA-AD37DA0C25F5}"/>
                </a:ext>
              </a:extLst>
            </p:cNvPr>
            <p:cNvSpPr/>
            <p:nvPr/>
          </p:nvSpPr>
          <p:spPr>
            <a:xfrm>
              <a:off x="6773188" y="4682067"/>
              <a:ext cx="1835150" cy="1835150"/>
            </a:xfrm>
            <a:prstGeom prst="ellipse">
              <a:avLst/>
            </a:prstGeom>
            <a:solidFill>
              <a:schemeClr val="bg1"/>
            </a:solidFill>
            <a:ln>
              <a:solidFill>
                <a:srgbClr val="2942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119797"/>
                </a:solidFill>
                <a:latin typeface="游ゴシック" panose="020B0400000000000000" pitchFamily="50" charset="-128"/>
                <a:ea typeface="游ゴシック" panose="020B0400000000000000" pitchFamily="50" charset="-128"/>
              </a:endParaRPr>
            </a:p>
          </p:txBody>
        </p:sp>
        <p:sp>
          <p:nvSpPr>
            <p:cNvPr id="13" name="楕円 12">
              <a:extLst>
                <a:ext uri="{FF2B5EF4-FFF2-40B4-BE49-F238E27FC236}">
                  <a16:creationId xmlns:a16="http://schemas.microsoft.com/office/drawing/2014/main" id="{742AA1ED-6617-F0D5-42BA-B500E35BADCF}"/>
                </a:ext>
              </a:extLst>
            </p:cNvPr>
            <p:cNvSpPr/>
            <p:nvPr/>
          </p:nvSpPr>
          <p:spPr>
            <a:xfrm>
              <a:off x="9405146" y="4682067"/>
              <a:ext cx="1835150" cy="1835150"/>
            </a:xfrm>
            <a:prstGeom prst="ellipse">
              <a:avLst/>
            </a:prstGeom>
            <a:solidFill>
              <a:schemeClr val="bg1"/>
            </a:solidFill>
            <a:ln>
              <a:solidFill>
                <a:srgbClr val="2942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119797"/>
                </a:solidFill>
                <a:latin typeface="游ゴシック" panose="020B0400000000000000" pitchFamily="50" charset="-128"/>
                <a:ea typeface="游ゴシック" panose="020B0400000000000000" pitchFamily="50" charset="-128"/>
              </a:endParaRPr>
            </a:p>
          </p:txBody>
        </p:sp>
        <p:sp>
          <p:nvSpPr>
            <p:cNvPr id="15" name="テキスト ボックス 14">
              <a:extLst>
                <a:ext uri="{FF2B5EF4-FFF2-40B4-BE49-F238E27FC236}">
                  <a16:creationId xmlns:a16="http://schemas.microsoft.com/office/drawing/2014/main" id="{7ABD975B-5D50-B8AF-A717-9F73A2B2FB85}"/>
                </a:ext>
              </a:extLst>
            </p:cNvPr>
            <p:cNvSpPr txBox="1"/>
            <p:nvPr/>
          </p:nvSpPr>
          <p:spPr>
            <a:xfrm>
              <a:off x="8342628" y="3327370"/>
              <a:ext cx="1340928" cy="400110"/>
            </a:xfrm>
            <a:prstGeom prst="rect">
              <a:avLst/>
            </a:prstGeom>
            <a:noFill/>
          </p:spPr>
          <p:txBody>
            <a:bodyPr wrap="square" rtlCol="0">
              <a:spAutoFit/>
            </a:bodyPr>
            <a:lstStyle/>
            <a:p>
              <a:pPr algn="ctr"/>
              <a:r>
                <a:rPr lang="ja-JP" altLang="en-US" sz="2000" b="1" dirty="0">
                  <a:solidFill>
                    <a:srgbClr val="294243"/>
                  </a:solidFill>
                  <a:latin typeface="游ゴシック" panose="020B0400000000000000" pitchFamily="50" charset="-128"/>
                  <a:ea typeface="游ゴシック" panose="020B0400000000000000" pitchFamily="50" charset="-128"/>
                </a:rPr>
                <a:t>機密性</a:t>
              </a:r>
              <a:endParaRPr kumimoji="1" lang="ja-JP" altLang="en-US" sz="2000" b="1" dirty="0">
                <a:solidFill>
                  <a:srgbClr val="294243"/>
                </a:solidFill>
                <a:latin typeface="游ゴシック" panose="020B0400000000000000" pitchFamily="50" charset="-128"/>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BD8C1490-F6CD-2796-47DC-4CF7DA609166}"/>
                </a:ext>
              </a:extLst>
            </p:cNvPr>
            <p:cNvSpPr txBox="1"/>
            <p:nvPr/>
          </p:nvSpPr>
          <p:spPr>
            <a:xfrm>
              <a:off x="7020299" y="5441920"/>
              <a:ext cx="1340928" cy="400110"/>
            </a:xfrm>
            <a:prstGeom prst="rect">
              <a:avLst/>
            </a:prstGeom>
            <a:noFill/>
          </p:spPr>
          <p:txBody>
            <a:bodyPr wrap="square" rtlCol="0">
              <a:spAutoFit/>
            </a:bodyPr>
            <a:lstStyle/>
            <a:p>
              <a:pPr algn="ctr"/>
              <a:r>
                <a:rPr lang="ja-JP" altLang="en-US" sz="2000" b="1" dirty="0">
                  <a:solidFill>
                    <a:srgbClr val="294243"/>
                  </a:solidFill>
                  <a:latin typeface="游ゴシック" panose="020B0400000000000000" pitchFamily="50" charset="-128"/>
                  <a:ea typeface="游ゴシック" panose="020B0400000000000000" pitchFamily="50" charset="-128"/>
                </a:rPr>
                <a:t>完全性</a:t>
              </a:r>
              <a:endParaRPr kumimoji="1" lang="ja-JP" altLang="en-US" sz="2000" b="1" dirty="0">
                <a:solidFill>
                  <a:srgbClr val="294243"/>
                </a:solidFill>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C86BD025-706B-9523-A464-5D9129D9E7A8}"/>
                </a:ext>
              </a:extLst>
            </p:cNvPr>
            <p:cNvSpPr txBox="1"/>
            <p:nvPr/>
          </p:nvSpPr>
          <p:spPr>
            <a:xfrm>
              <a:off x="9652257" y="5441920"/>
              <a:ext cx="1340928" cy="400110"/>
            </a:xfrm>
            <a:prstGeom prst="rect">
              <a:avLst/>
            </a:prstGeom>
            <a:noFill/>
          </p:spPr>
          <p:txBody>
            <a:bodyPr wrap="square" rtlCol="0">
              <a:spAutoFit/>
            </a:bodyPr>
            <a:lstStyle/>
            <a:p>
              <a:pPr algn="ctr"/>
              <a:r>
                <a:rPr kumimoji="1" lang="ja-JP" altLang="en-US" sz="2000" b="1" dirty="0">
                  <a:solidFill>
                    <a:srgbClr val="294243"/>
                  </a:solidFill>
                  <a:latin typeface="游ゴシック" panose="020B0400000000000000" pitchFamily="50" charset="-128"/>
                  <a:ea typeface="游ゴシック" panose="020B0400000000000000" pitchFamily="50" charset="-128"/>
                </a:rPr>
                <a:t>可用性</a:t>
              </a:r>
            </a:p>
          </p:txBody>
        </p:sp>
      </p:grpSp>
      <p:sp>
        <p:nvSpPr>
          <p:cNvPr id="18" name="テキスト ボックス 17">
            <a:extLst>
              <a:ext uri="{FF2B5EF4-FFF2-40B4-BE49-F238E27FC236}">
                <a16:creationId xmlns:a16="http://schemas.microsoft.com/office/drawing/2014/main" id="{ACAEA4B8-8665-924D-ABD9-80707D2F180D}"/>
              </a:ext>
            </a:extLst>
          </p:cNvPr>
          <p:cNvSpPr txBox="1"/>
          <p:nvPr/>
        </p:nvSpPr>
        <p:spPr>
          <a:xfrm>
            <a:off x="9189417" y="1694570"/>
            <a:ext cx="2106408" cy="1115690"/>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r>
              <a:rPr lang="ja-JP" altLang="en-US" b="1" dirty="0">
                <a:latin typeface="游ゴシック" panose="020B0400000000000000" pitchFamily="50" charset="-128"/>
                <a:ea typeface="游ゴシック" panose="020B0400000000000000" pitchFamily="50" charset="-128"/>
              </a:rPr>
              <a:t>情報が許可された者のみにアクセスされ、不正なアクセスや漏洩から保護されること</a:t>
            </a:r>
          </a:p>
        </p:txBody>
      </p:sp>
      <p:sp>
        <p:nvSpPr>
          <p:cNvPr id="19" name="テキスト ボックス 18">
            <a:extLst>
              <a:ext uri="{FF2B5EF4-FFF2-40B4-BE49-F238E27FC236}">
                <a16:creationId xmlns:a16="http://schemas.microsoft.com/office/drawing/2014/main" id="{4F3B77D2-EE8A-625A-6B5B-98B5436F070D}"/>
              </a:ext>
            </a:extLst>
          </p:cNvPr>
          <p:cNvSpPr txBox="1"/>
          <p:nvPr/>
        </p:nvSpPr>
        <p:spPr>
          <a:xfrm>
            <a:off x="4675391" y="5828607"/>
            <a:ext cx="2841217" cy="598625"/>
          </a:xfrm>
          <a:prstGeom prst="rect">
            <a:avLst/>
          </a:prstGeom>
          <a:noFill/>
        </p:spPr>
        <p:txBody>
          <a:bodyPr wrap="square">
            <a:spAutoFit/>
          </a:bodyPr>
          <a:lstStyle/>
          <a:p>
            <a:pPr>
              <a:lnSpc>
                <a:spcPct val="120000"/>
              </a:lnSpc>
            </a:pPr>
            <a:r>
              <a:rPr lang="ja-JP" altLang="en-US" sz="1400" b="1" dirty="0">
                <a:latin typeface="游ゴシック" panose="020B0400000000000000" pitchFamily="50" charset="-128"/>
                <a:ea typeface="游ゴシック" panose="020B0400000000000000" pitchFamily="50" charset="-128"/>
              </a:rPr>
              <a:t>情報が正確であり、改ざんされていない状態であること</a:t>
            </a:r>
          </a:p>
        </p:txBody>
      </p:sp>
      <p:sp>
        <p:nvSpPr>
          <p:cNvPr id="20" name="テキスト ボックス 19">
            <a:extLst>
              <a:ext uri="{FF2B5EF4-FFF2-40B4-BE49-F238E27FC236}">
                <a16:creationId xmlns:a16="http://schemas.microsoft.com/office/drawing/2014/main" id="{C3C18946-30E9-9F86-2C5B-561566E3936F}"/>
              </a:ext>
            </a:extLst>
          </p:cNvPr>
          <p:cNvSpPr txBox="1"/>
          <p:nvPr/>
        </p:nvSpPr>
        <p:spPr>
          <a:xfrm>
            <a:off x="8671360" y="5796829"/>
            <a:ext cx="3012960" cy="598625"/>
          </a:xfrm>
          <a:prstGeom prst="rect">
            <a:avLst/>
          </a:prstGeom>
          <a:noFill/>
        </p:spPr>
        <p:txBody>
          <a:bodyPr wrap="square">
            <a:spAutoFit/>
          </a:bodyPr>
          <a:lstStyle/>
          <a:p>
            <a:pPr>
              <a:lnSpc>
                <a:spcPct val="120000"/>
              </a:lnSpc>
            </a:pPr>
            <a:r>
              <a:rPr lang="ja-JP" altLang="en-US" sz="1400" b="1" dirty="0">
                <a:latin typeface="游ゴシック" panose="020B0400000000000000" pitchFamily="50" charset="-128"/>
                <a:ea typeface="游ゴシック" panose="020B0400000000000000" pitchFamily="50" charset="-128"/>
              </a:rPr>
              <a:t>情報や関連する資源が必要な時に確実に利用できる状態であること</a:t>
            </a:r>
          </a:p>
        </p:txBody>
      </p:sp>
      <p:sp>
        <p:nvSpPr>
          <p:cNvPr id="28" name="テキスト ボックス 27">
            <a:extLst>
              <a:ext uri="{FF2B5EF4-FFF2-40B4-BE49-F238E27FC236}">
                <a16:creationId xmlns:a16="http://schemas.microsoft.com/office/drawing/2014/main" id="{D80A2626-C4AE-F279-9259-7F50E0796B04}"/>
              </a:ext>
            </a:extLst>
          </p:cNvPr>
          <p:cNvSpPr txBox="1"/>
          <p:nvPr/>
        </p:nvSpPr>
        <p:spPr>
          <a:xfrm>
            <a:off x="493714" y="272031"/>
            <a:ext cx="6096000" cy="261610"/>
          </a:xfrm>
          <a:prstGeom prst="rect">
            <a:avLst/>
          </a:prstGeom>
          <a:noFill/>
        </p:spPr>
        <p:txBody>
          <a:bodyPr wrap="square">
            <a:spAutoFit/>
          </a:bodyPr>
          <a:lstStyle/>
          <a:p>
            <a:r>
              <a:rPr lang="ja-JP" altLang="en-US" sz="1100" b="1" dirty="0">
                <a:solidFill>
                  <a:srgbClr val="5E9598"/>
                </a:solidFill>
                <a:latin typeface="游ゴシック" panose="020B0400000000000000" pitchFamily="50" charset="-128"/>
                <a:ea typeface="游ゴシック" panose="020B0400000000000000" pitchFamily="50" charset="-128"/>
              </a:rPr>
              <a:t>情報セキュリティの基本知識</a:t>
            </a:r>
            <a:endParaRPr kumimoji="1" lang="ja-JP" altLang="en-US" sz="1100" b="1" dirty="0">
              <a:solidFill>
                <a:srgbClr val="5E9598"/>
              </a:solidFill>
              <a:latin typeface="游ゴシック" panose="020B0400000000000000" pitchFamily="50" charset="-128"/>
              <a:ea typeface="游ゴシック" panose="020B0400000000000000" pitchFamily="50" charset="-128"/>
            </a:endParaRPr>
          </a:p>
        </p:txBody>
      </p:sp>
      <p:grpSp>
        <p:nvGrpSpPr>
          <p:cNvPr id="31" name="グループ化 30">
            <a:extLst>
              <a:ext uri="{FF2B5EF4-FFF2-40B4-BE49-F238E27FC236}">
                <a16:creationId xmlns:a16="http://schemas.microsoft.com/office/drawing/2014/main" id="{BBEDA02C-6754-33DB-7CFD-49E9AD6D16C9}"/>
              </a:ext>
            </a:extLst>
          </p:cNvPr>
          <p:cNvGrpSpPr/>
          <p:nvPr/>
        </p:nvGrpSpPr>
        <p:grpSpPr>
          <a:xfrm>
            <a:off x="8135938" y="0"/>
            <a:ext cx="1276350" cy="333375"/>
            <a:chOff x="8896350" y="0"/>
            <a:chExt cx="1276350" cy="462546"/>
          </a:xfrm>
        </p:grpSpPr>
        <p:sp>
          <p:nvSpPr>
            <p:cNvPr id="30" name="正方形/長方形 29">
              <a:extLst>
                <a:ext uri="{FF2B5EF4-FFF2-40B4-BE49-F238E27FC236}">
                  <a16:creationId xmlns:a16="http://schemas.microsoft.com/office/drawing/2014/main" id="{F7640873-9584-56D4-32C2-EE06ABA051C6}"/>
                </a:ext>
              </a:extLst>
            </p:cNvPr>
            <p:cNvSpPr/>
            <p:nvPr/>
          </p:nvSpPr>
          <p:spPr>
            <a:xfrm>
              <a:off x="8896350" y="0"/>
              <a:ext cx="1276350" cy="462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游ゴシック" panose="020B0400000000000000" pitchFamily="50" charset="-128"/>
                <a:ea typeface="游ゴシック" panose="020B0400000000000000" pitchFamily="50" charset="-128"/>
              </a:endParaRPr>
            </a:p>
          </p:txBody>
        </p:sp>
        <p:sp>
          <p:nvSpPr>
            <p:cNvPr id="29" name="テキスト ボックス 28">
              <a:extLst>
                <a:ext uri="{FF2B5EF4-FFF2-40B4-BE49-F238E27FC236}">
                  <a16:creationId xmlns:a16="http://schemas.microsoft.com/office/drawing/2014/main" id="{CA87DBF2-E220-DE55-EFEC-89CBEC928CF2}"/>
                </a:ext>
              </a:extLst>
            </p:cNvPr>
            <p:cNvSpPr txBox="1"/>
            <p:nvPr/>
          </p:nvSpPr>
          <p:spPr>
            <a:xfrm>
              <a:off x="9114529" y="86811"/>
              <a:ext cx="839992" cy="362975"/>
            </a:xfrm>
            <a:prstGeom prst="rect">
              <a:avLst/>
            </a:prstGeom>
            <a:noFill/>
          </p:spPr>
          <p:txBody>
            <a:bodyPr wrap="square">
              <a:spAutoFit/>
            </a:bodyPr>
            <a:lstStyle/>
            <a:p>
              <a:pPr algn="ctr"/>
              <a:r>
                <a:rPr kumimoji="1" lang="ja-JP" altLang="en-US" sz="1100" b="1" dirty="0">
                  <a:solidFill>
                    <a:srgbClr val="5E9598"/>
                  </a:solidFill>
                  <a:latin typeface="游ゴシック" panose="020B0400000000000000" pitchFamily="50" charset="-128"/>
                  <a:ea typeface="游ゴシック" panose="020B0400000000000000" pitchFamily="50" charset="-128"/>
                </a:rPr>
                <a:t>はじめに</a:t>
              </a:r>
            </a:p>
          </p:txBody>
        </p:sp>
      </p:grpSp>
      <p:grpSp>
        <p:nvGrpSpPr>
          <p:cNvPr id="32" name="グループ化 31">
            <a:extLst>
              <a:ext uri="{FF2B5EF4-FFF2-40B4-BE49-F238E27FC236}">
                <a16:creationId xmlns:a16="http://schemas.microsoft.com/office/drawing/2014/main" id="{C2709B12-FE97-8901-D11B-2747AB726B7E}"/>
              </a:ext>
            </a:extLst>
          </p:cNvPr>
          <p:cNvGrpSpPr/>
          <p:nvPr/>
        </p:nvGrpSpPr>
        <p:grpSpPr>
          <a:xfrm>
            <a:off x="9412288" y="0"/>
            <a:ext cx="1276350" cy="333375"/>
            <a:chOff x="8896350" y="0"/>
            <a:chExt cx="1276350" cy="462546"/>
          </a:xfrm>
          <a:solidFill>
            <a:srgbClr val="5E9598"/>
          </a:solidFill>
        </p:grpSpPr>
        <p:sp>
          <p:nvSpPr>
            <p:cNvPr id="33" name="正方形/長方形 32">
              <a:extLst>
                <a:ext uri="{FF2B5EF4-FFF2-40B4-BE49-F238E27FC236}">
                  <a16:creationId xmlns:a16="http://schemas.microsoft.com/office/drawing/2014/main" id="{D3167397-C3E2-334E-0333-A14093BA843A}"/>
                </a:ext>
              </a:extLst>
            </p:cNvPr>
            <p:cNvSpPr/>
            <p:nvPr/>
          </p:nvSpPr>
          <p:spPr>
            <a:xfrm>
              <a:off x="8896350" y="0"/>
              <a:ext cx="1276350" cy="462546"/>
            </a:xfrm>
            <a:prstGeom prst="rect">
              <a:avLst/>
            </a:prstGeom>
            <a:solidFill>
              <a:srgbClr val="152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294243"/>
                </a:solidFill>
                <a:latin typeface="游ゴシック" panose="020B0400000000000000" pitchFamily="50" charset="-128"/>
                <a:ea typeface="游ゴシック" panose="020B0400000000000000" pitchFamily="50" charset="-128"/>
              </a:endParaRPr>
            </a:p>
          </p:txBody>
        </p:sp>
        <p:sp>
          <p:nvSpPr>
            <p:cNvPr id="34" name="テキスト ボックス 33">
              <a:extLst>
                <a:ext uri="{FF2B5EF4-FFF2-40B4-BE49-F238E27FC236}">
                  <a16:creationId xmlns:a16="http://schemas.microsoft.com/office/drawing/2014/main" id="{057D1555-BF31-CAC4-8320-77D10031AED5}"/>
                </a:ext>
              </a:extLst>
            </p:cNvPr>
            <p:cNvSpPr txBox="1"/>
            <p:nvPr/>
          </p:nvSpPr>
          <p:spPr>
            <a:xfrm>
              <a:off x="9114529" y="86811"/>
              <a:ext cx="839992" cy="362975"/>
            </a:xfrm>
            <a:prstGeom prst="rect">
              <a:avLst/>
            </a:prstGeom>
            <a:noFill/>
          </p:spPr>
          <p:txBody>
            <a:bodyPr wrap="square">
              <a:spAutoFit/>
            </a:bodyPr>
            <a:lstStyle/>
            <a:p>
              <a:pPr algn="ctr"/>
              <a:r>
                <a:rPr kumimoji="1" lang="ja-JP" altLang="en-US" sz="1100" b="1" dirty="0">
                  <a:solidFill>
                    <a:srgbClr val="294243"/>
                  </a:solidFill>
                  <a:latin typeface="游ゴシック" panose="020B0400000000000000" pitchFamily="50" charset="-128"/>
                  <a:ea typeface="游ゴシック" panose="020B0400000000000000" pitchFamily="50" charset="-128"/>
                </a:rPr>
                <a:t>対策</a:t>
              </a:r>
            </a:p>
          </p:txBody>
        </p:sp>
      </p:grpSp>
      <p:grpSp>
        <p:nvGrpSpPr>
          <p:cNvPr id="35" name="グループ化 34">
            <a:extLst>
              <a:ext uri="{FF2B5EF4-FFF2-40B4-BE49-F238E27FC236}">
                <a16:creationId xmlns:a16="http://schemas.microsoft.com/office/drawing/2014/main" id="{B6F9E86A-67DA-FD43-2485-1E66FFBE826F}"/>
              </a:ext>
            </a:extLst>
          </p:cNvPr>
          <p:cNvGrpSpPr/>
          <p:nvPr/>
        </p:nvGrpSpPr>
        <p:grpSpPr>
          <a:xfrm>
            <a:off x="10688638" y="0"/>
            <a:ext cx="1276350" cy="333375"/>
            <a:chOff x="8896350" y="0"/>
            <a:chExt cx="1276350" cy="462546"/>
          </a:xfrm>
          <a:solidFill>
            <a:srgbClr val="5E9598"/>
          </a:solidFill>
        </p:grpSpPr>
        <p:sp>
          <p:nvSpPr>
            <p:cNvPr id="36" name="正方形/長方形 35">
              <a:extLst>
                <a:ext uri="{FF2B5EF4-FFF2-40B4-BE49-F238E27FC236}">
                  <a16:creationId xmlns:a16="http://schemas.microsoft.com/office/drawing/2014/main" id="{42E4CF14-7401-1995-3331-44DB5D8B07B4}"/>
                </a:ext>
              </a:extLst>
            </p:cNvPr>
            <p:cNvSpPr/>
            <p:nvPr/>
          </p:nvSpPr>
          <p:spPr>
            <a:xfrm>
              <a:off x="8896350" y="0"/>
              <a:ext cx="1276350" cy="462546"/>
            </a:xfrm>
            <a:prstGeom prst="rect">
              <a:avLst/>
            </a:prstGeom>
            <a:solidFill>
              <a:srgbClr val="152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294243"/>
                </a:solidFill>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6F074E3F-765F-B6CE-C3C9-083675D9F5F9}"/>
                </a:ext>
              </a:extLst>
            </p:cNvPr>
            <p:cNvSpPr txBox="1"/>
            <p:nvPr/>
          </p:nvSpPr>
          <p:spPr>
            <a:xfrm>
              <a:off x="8987017" y="86811"/>
              <a:ext cx="1095016" cy="362975"/>
            </a:xfrm>
            <a:prstGeom prst="rect">
              <a:avLst/>
            </a:prstGeom>
            <a:noFill/>
          </p:spPr>
          <p:txBody>
            <a:bodyPr wrap="square">
              <a:spAutoFit/>
            </a:bodyPr>
            <a:lstStyle/>
            <a:p>
              <a:pPr algn="ctr"/>
              <a:r>
                <a:rPr kumimoji="1" lang="ja-JP" altLang="en-US" sz="1100" b="1" dirty="0">
                  <a:solidFill>
                    <a:srgbClr val="294243"/>
                  </a:solidFill>
                  <a:latin typeface="游ゴシック" panose="020B0400000000000000" pitchFamily="50" charset="-128"/>
                  <a:ea typeface="游ゴシック" panose="020B0400000000000000" pitchFamily="50" charset="-128"/>
                </a:rPr>
                <a:t>サービス紹介</a:t>
              </a:r>
            </a:p>
          </p:txBody>
        </p:sp>
      </p:grpSp>
    </p:spTree>
    <p:extLst>
      <p:ext uri="{BB962C8B-B14F-4D97-AF65-F5344CB8AC3E}">
        <p14:creationId xmlns:p14="http://schemas.microsoft.com/office/powerpoint/2010/main" val="36182429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フリーフォーム: 図形 9">
            <a:extLst>
              <a:ext uri="{FF2B5EF4-FFF2-40B4-BE49-F238E27FC236}">
                <a16:creationId xmlns:a16="http://schemas.microsoft.com/office/drawing/2014/main" id="{711B5A85-657B-87C7-2DBA-552FFD4A1F3D}"/>
              </a:ext>
            </a:extLst>
          </p:cNvPr>
          <p:cNvSpPr/>
          <p:nvPr/>
        </p:nvSpPr>
        <p:spPr>
          <a:xfrm>
            <a:off x="4424194" y="323584"/>
            <a:ext cx="7540794" cy="3105416"/>
          </a:xfrm>
          <a:custGeom>
            <a:avLst/>
            <a:gdLst>
              <a:gd name="connsiteX0" fmla="*/ 0 w 7540794"/>
              <a:gd name="connsiteY0" fmla="*/ 0 h 3105416"/>
              <a:gd name="connsiteX1" fmla="*/ 7540794 w 7540794"/>
              <a:gd name="connsiteY1" fmla="*/ 0 h 3105416"/>
              <a:gd name="connsiteX2" fmla="*/ 7540794 w 7540794"/>
              <a:gd name="connsiteY2" fmla="*/ 3105416 h 3105416"/>
              <a:gd name="connsiteX3" fmla="*/ 0 w 7540794"/>
              <a:gd name="connsiteY3" fmla="*/ 3105416 h 3105416"/>
            </a:gdLst>
            <a:ahLst/>
            <a:cxnLst>
              <a:cxn ang="0">
                <a:pos x="connsiteX0" y="connsiteY0"/>
              </a:cxn>
              <a:cxn ang="0">
                <a:pos x="connsiteX1" y="connsiteY1"/>
              </a:cxn>
              <a:cxn ang="0">
                <a:pos x="connsiteX2" y="connsiteY2"/>
              </a:cxn>
              <a:cxn ang="0">
                <a:pos x="connsiteX3" y="connsiteY3"/>
              </a:cxn>
            </a:cxnLst>
            <a:rect l="l" t="t" r="r" b="b"/>
            <a:pathLst>
              <a:path w="7540794" h="3105416">
                <a:moveTo>
                  <a:pt x="0" y="0"/>
                </a:moveTo>
                <a:lnTo>
                  <a:pt x="7540794" y="0"/>
                </a:lnTo>
                <a:lnTo>
                  <a:pt x="7540794" y="3105416"/>
                </a:lnTo>
                <a:lnTo>
                  <a:pt x="0" y="310541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458663" y="621884"/>
            <a:ext cx="2024187" cy="338554"/>
          </a:xfrm>
          <a:prstGeom prst="rect">
            <a:avLst/>
          </a:prstGeom>
          <a:noFill/>
        </p:spPr>
        <p:txBody>
          <a:bodyPr wrap="square" rtlCol="0">
            <a:spAutoFit/>
          </a:bodyPr>
          <a:lstStyle/>
          <a:p>
            <a:r>
              <a:rPr lang="en-US" altLang="ja-JP" sz="1600" b="1" dirty="0">
                <a:solidFill>
                  <a:srgbClr val="B4B014"/>
                </a:solidFill>
                <a:latin typeface="Lato" panose="020F0502020204030203" pitchFamily="34" charset="0"/>
                <a:ea typeface="Noto Sans JP" panose="020B0200000000000000" pitchFamily="50" charset="-128"/>
              </a:rPr>
              <a:t>How to </a:t>
            </a:r>
            <a:r>
              <a:rPr lang="en-US" altLang="ja-JP" sz="1600" b="1" dirty="0" err="1">
                <a:solidFill>
                  <a:srgbClr val="B4B014"/>
                </a:solidFill>
                <a:latin typeface="Lato" panose="020F0502020204030203" pitchFamily="34" charset="0"/>
                <a:ea typeface="Noto Sans JP" panose="020B0200000000000000" pitchFamily="50" charset="-128"/>
              </a:rPr>
              <a:t>Stady</a:t>
            </a:r>
            <a:endParaRPr kumimoji="1" lang="ja-JP" altLang="en-US" sz="1600" b="1" dirty="0">
              <a:solidFill>
                <a:srgbClr val="B4B014"/>
              </a:solidFill>
              <a:latin typeface="Lato" panose="020F0502020204030203" pitchFamily="34" charset="0"/>
              <a:ea typeface="Noto Sans JP" panose="020B0200000000000000" pitchFamily="50" charset="-128"/>
            </a:endParaRPr>
          </a:p>
        </p:txBody>
      </p:sp>
      <p:sp>
        <p:nvSpPr>
          <p:cNvPr id="6" name="テキスト ボックス 5">
            <a:extLst>
              <a:ext uri="{FF2B5EF4-FFF2-40B4-BE49-F238E27FC236}">
                <a16:creationId xmlns:a16="http://schemas.microsoft.com/office/drawing/2014/main" id="{D076E6F5-ABF6-4D14-5BF2-396A6836F2FE}"/>
              </a:ext>
            </a:extLst>
          </p:cNvPr>
          <p:cNvSpPr txBox="1"/>
          <p:nvPr/>
        </p:nvSpPr>
        <p:spPr>
          <a:xfrm>
            <a:off x="458663" y="977112"/>
            <a:ext cx="2582987" cy="961482"/>
          </a:xfrm>
          <a:prstGeom prst="rect">
            <a:avLst/>
          </a:prstGeom>
          <a:noFill/>
        </p:spPr>
        <p:txBody>
          <a:bodyPr wrap="square" rtlCol="0">
            <a:spAutoFit/>
          </a:bodyPr>
          <a:lstStyle/>
          <a:p>
            <a:pPr>
              <a:lnSpc>
                <a:spcPct val="150000"/>
              </a:lnSpc>
            </a:pPr>
            <a:r>
              <a:rPr kumimoji="1" lang="ja-JP" altLang="en-US" sz="2000" b="1" dirty="0">
                <a:latin typeface="Noto Sans JP" panose="020B0200000000000000" pitchFamily="50" charset="-128"/>
                <a:ea typeface="Noto Sans JP" panose="020B0200000000000000" pitchFamily="50" charset="-128"/>
              </a:rPr>
              <a:t>効果的な</a:t>
            </a:r>
            <a:br>
              <a:rPr kumimoji="1" lang="en-US" altLang="ja-JP" sz="2000" b="1" dirty="0">
                <a:latin typeface="Noto Sans JP" panose="020B0200000000000000" pitchFamily="50" charset="-128"/>
                <a:ea typeface="Noto Sans JP" panose="020B0200000000000000" pitchFamily="50" charset="-128"/>
              </a:rPr>
            </a:br>
            <a:r>
              <a:rPr kumimoji="1" lang="ja-JP" altLang="en-US" sz="2000" b="1" dirty="0">
                <a:latin typeface="Noto Sans JP" panose="020B0200000000000000" pitchFamily="50" charset="-128"/>
                <a:ea typeface="Noto Sans JP" panose="020B0200000000000000" pitchFamily="50" charset="-128"/>
              </a:rPr>
              <a:t>勉強法の科学</a:t>
            </a:r>
          </a:p>
        </p:txBody>
      </p:sp>
      <p:sp>
        <p:nvSpPr>
          <p:cNvPr id="2" name="正方形/長方形 1">
            <a:extLst>
              <a:ext uri="{FF2B5EF4-FFF2-40B4-BE49-F238E27FC236}">
                <a16:creationId xmlns:a16="http://schemas.microsoft.com/office/drawing/2014/main" id="{519C35F4-B1D2-5B12-EEE9-13A55C1ADB69}"/>
              </a:ext>
            </a:extLst>
          </p:cNvPr>
          <p:cNvSpPr/>
          <p:nvPr/>
        </p:nvSpPr>
        <p:spPr>
          <a:xfrm>
            <a:off x="4165600" y="0"/>
            <a:ext cx="8026400" cy="6858000"/>
          </a:xfrm>
          <a:prstGeom prst="rect">
            <a:avLst/>
          </a:prstGeom>
          <a:solidFill>
            <a:srgbClr val="DED918">
              <a:alpha val="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D2E1904-0C1D-899E-909B-C924F519A741}"/>
              </a:ext>
            </a:extLst>
          </p:cNvPr>
          <p:cNvSpPr txBox="1"/>
          <p:nvPr/>
        </p:nvSpPr>
        <p:spPr>
          <a:xfrm>
            <a:off x="503112" y="2719434"/>
            <a:ext cx="3264555" cy="3286028"/>
          </a:xfrm>
          <a:prstGeom prst="rect">
            <a:avLst/>
          </a:prstGeom>
          <a:noFill/>
        </p:spPr>
        <p:txBody>
          <a:bodyPr wrap="square" rtlCol="0">
            <a:spAutoFit/>
          </a:bodyPr>
          <a:lstStyle/>
          <a:p>
            <a:pPr>
              <a:lnSpc>
                <a:spcPct val="150000"/>
              </a:lnSpc>
            </a:pPr>
            <a:r>
              <a:rPr kumimoji="1" lang="ja-JP" altLang="en-US" sz="1400" dirty="0">
                <a:latin typeface="Noto Sans JP" panose="020B0200000000000000" pitchFamily="50" charset="-128"/>
                <a:ea typeface="Noto Sans JP" panose="020B0200000000000000" pitchFamily="50" charset="-128"/>
              </a:rPr>
              <a:t>効果的な勉強法は、学習者が限られた時間の中で最大の学習効果を得るためのカギとなります。現代の情報過多の時代において、どの情報に焦点を当て、それをどのように効率的に記憶するかは非常に重要です。伝統的な一気読みや夜通しの勉強など、古くから伝わる学習方法もありますが、近年の研究では、これらの方法が必ずしも効果的でないことが明らかになっています。</a:t>
            </a:r>
          </a:p>
        </p:txBody>
      </p:sp>
      <p:sp>
        <p:nvSpPr>
          <p:cNvPr id="8" name="テキスト ボックス 7">
            <a:extLst>
              <a:ext uri="{FF2B5EF4-FFF2-40B4-BE49-F238E27FC236}">
                <a16:creationId xmlns:a16="http://schemas.microsoft.com/office/drawing/2014/main" id="{511F1FCF-70FA-C8C0-C9C3-CE7A06EE251C}"/>
              </a:ext>
            </a:extLst>
          </p:cNvPr>
          <p:cNvSpPr txBox="1"/>
          <p:nvPr/>
        </p:nvSpPr>
        <p:spPr>
          <a:xfrm>
            <a:off x="4560358" y="4365979"/>
            <a:ext cx="7044267" cy="1895647"/>
          </a:xfrm>
          <a:prstGeom prst="rect">
            <a:avLst/>
          </a:prstGeom>
          <a:noFill/>
        </p:spPr>
        <p:txBody>
          <a:bodyPr wrap="square" rtlCol="0">
            <a:spAutoFit/>
          </a:bodyPr>
          <a:lstStyle/>
          <a:p>
            <a:pPr>
              <a:lnSpc>
                <a:spcPct val="150000"/>
              </a:lnSpc>
            </a:pPr>
            <a:r>
              <a:rPr kumimoji="1" lang="ja-JP" altLang="en-US" sz="1600" b="1" dirty="0">
                <a:solidFill>
                  <a:srgbClr val="B4B014"/>
                </a:solidFill>
                <a:latin typeface="Noto Sans JP" panose="020B0200000000000000" pitchFamily="50" charset="-128"/>
                <a:ea typeface="Noto Sans JP" panose="020B0200000000000000" pitchFamily="50" charset="-128"/>
              </a:rPr>
              <a:t>実験内容　</a:t>
            </a:r>
            <a:r>
              <a:rPr kumimoji="1" lang="ja-JP" altLang="en-US" sz="1600" dirty="0">
                <a:latin typeface="Noto Sans JP" panose="020B0200000000000000" pitchFamily="50" charset="-128"/>
                <a:ea typeface="Noto Sans JP" panose="020B0200000000000000" pitchFamily="50" charset="-128"/>
              </a:rPr>
              <a:t>学習内容を一度にまとめて勉強する方法と、一定の間隔をおいて繰り返し学習する方法を比較。</a:t>
            </a:r>
            <a:endParaRPr kumimoji="1" lang="en-US" altLang="ja-JP" sz="1600" dirty="0">
              <a:latin typeface="Noto Sans JP" panose="020B0200000000000000" pitchFamily="50" charset="-128"/>
              <a:ea typeface="Noto Sans JP" panose="020B0200000000000000" pitchFamily="50" charset="-128"/>
            </a:endParaRPr>
          </a:p>
          <a:p>
            <a:pPr>
              <a:lnSpc>
                <a:spcPct val="150000"/>
              </a:lnSpc>
            </a:pPr>
            <a:endParaRPr kumimoji="1" lang="ja-JP" altLang="en-US" sz="1600" dirty="0">
              <a:latin typeface="Noto Sans JP" panose="020B0200000000000000" pitchFamily="50" charset="-128"/>
              <a:ea typeface="Noto Sans JP" panose="020B0200000000000000" pitchFamily="50" charset="-128"/>
            </a:endParaRPr>
          </a:p>
          <a:p>
            <a:pPr>
              <a:lnSpc>
                <a:spcPct val="150000"/>
              </a:lnSpc>
            </a:pPr>
            <a:r>
              <a:rPr kumimoji="1" lang="ja-JP" altLang="en-US" sz="1600" b="1" dirty="0">
                <a:solidFill>
                  <a:srgbClr val="B4B014"/>
                </a:solidFill>
                <a:latin typeface="Noto Sans JP" panose="020B0200000000000000" pitchFamily="50" charset="-128"/>
                <a:ea typeface="Noto Sans JP" panose="020B0200000000000000" pitchFamily="50" charset="-128"/>
              </a:rPr>
              <a:t>結果</a:t>
            </a:r>
            <a:r>
              <a:rPr kumimoji="1" lang="ja-JP" altLang="en-US" sz="1600" dirty="0">
                <a:latin typeface="Noto Sans JP" panose="020B0200000000000000" pitchFamily="50" charset="-128"/>
                <a:ea typeface="Noto Sans JP" panose="020B0200000000000000" pitchFamily="50" charset="-128"/>
              </a:rPr>
              <a:t>　スペースドリピティションを利用した学習者の方が、長期的な記憶定着率が高まることが確認された。</a:t>
            </a:r>
          </a:p>
        </p:txBody>
      </p:sp>
      <p:sp>
        <p:nvSpPr>
          <p:cNvPr id="9" name="テキスト ボックス 8">
            <a:extLst>
              <a:ext uri="{FF2B5EF4-FFF2-40B4-BE49-F238E27FC236}">
                <a16:creationId xmlns:a16="http://schemas.microsoft.com/office/drawing/2014/main" id="{90FDCC94-EC06-C8A8-8D72-797F7C575C8F}"/>
              </a:ext>
            </a:extLst>
          </p:cNvPr>
          <p:cNvSpPr txBox="1"/>
          <p:nvPr/>
        </p:nvSpPr>
        <p:spPr>
          <a:xfrm>
            <a:off x="4560359" y="3752584"/>
            <a:ext cx="5338887" cy="418320"/>
          </a:xfrm>
          <a:prstGeom prst="rect">
            <a:avLst/>
          </a:prstGeom>
          <a:noFill/>
        </p:spPr>
        <p:txBody>
          <a:bodyPr wrap="square" rtlCol="0">
            <a:spAutoFit/>
          </a:bodyPr>
          <a:lstStyle/>
          <a:p>
            <a:pPr>
              <a:lnSpc>
                <a:spcPct val="150000"/>
              </a:lnSpc>
            </a:pPr>
            <a:r>
              <a:rPr kumimoji="1" lang="ja-JP" altLang="en-US" sz="1600" b="1" dirty="0">
                <a:latin typeface="Noto Sans JP" panose="020B0200000000000000" pitchFamily="50" charset="-128"/>
                <a:ea typeface="Noto Sans JP" panose="020B0200000000000000" pitchFamily="50" charset="-128"/>
              </a:rPr>
              <a:t>スペースドリピティションの効果</a:t>
            </a:r>
          </a:p>
        </p:txBody>
      </p:sp>
    </p:spTree>
    <p:extLst>
      <p:ext uri="{BB962C8B-B14F-4D97-AF65-F5344CB8AC3E}">
        <p14:creationId xmlns:p14="http://schemas.microsoft.com/office/powerpoint/2010/main" val="5893671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FBDCB7">
            <a:alpha val="20000"/>
          </a:srgbClr>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F236EC7C-A7D9-BA6A-2C47-08E72E50B77A}"/>
              </a:ext>
            </a:extLst>
          </p:cNvPr>
          <p:cNvSpPr/>
          <p:nvPr/>
        </p:nvSpPr>
        <p:spPr>
          <a:xfrm>
            <a:off x="3124200" y="333375"/>
            <a:ext cx="8840788" cy="6191250"/>
          </a:xfrm>
          <a:prstGeom prst="roundRect">
            <a:avLst>
              <a:gd name="adj" fmla="val 176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87374" y="621884"/>
            <a:ext cx="2536825" cy="276999"/>
          </a:xfrm>
          <a:prstGeom prst="rect">
            <a:avLst/>
          </a:prstGeom>
          <a:solidFill>
            <a:srgbClr val="F26754"/>
          </a:solidFill>
        </p:spPr>
        <p:txBody>
          <a:bodyPr wrap="square" rtlCol="0">
            <a:spAutoFit/>
          </a:bodyPr>
          <a:lstStyle/>
          <a:p>
            <a:r>
              <a:rPr lang="ja-JP" altLang="en-US" sz="1200" b="1" dirty="0">
                <a:solidFill>
                  <a:schemeClr val="bg1"/>
                </a:solidFill>
                <a:latin typeface="M PLUS 1" pitchFamily="2" charset="-128"/>
                <a:ea typeface="M PLUS 1" pitchFamily="2" charset="-128"/>
              </a:rPr>
              <a:t>教育制度</a:t>
            </a:r>
          </a:p>
        </p:txBody>
      </p:sp>
      <p:sp>
        <p:nvSpPr>
          <p:cNvPr id="6" name="テキスト ボックス 5">
            <a:extLst>
              <a:ext uri="{FF2B5EF4-FFF2-40B4-BE49-F238E27FC236}">
                <a16:creationId xmlns:a16="http://schemas.microsoft.com/office/drawing/2014/main" id="{D076E6F5-ABF6-4D14-5BF2-396A6836F2FE}"/>
              </a:ext>
            </a:extLst>
          </p:cNvPr>
          <p:cNvSpPr txBox="1"/>
          <p:nvPr/>
        </p:nvSpPr>
        <p:spPr>
          <a:xfrm>
            <a:off x="587374" y="977112"/>
            <a:ext cx="2024187" cy="961482"/>
          </a:xfrm>
          <a:prstGeom prst="rect">
            <a:avLst/>
          </a:prstGeom>
          <a:noFill/>
        </p:spPr>
        <p:txBody>
          <a:bodyPr wrap="square" rtlCol="0">
            <a:spAutoFit/>
          </a:bodyPr>
          <a:lstStyle/>
          <a:p>
            <a:pPr>
              <a:lnSpc>
                <a:spcPct val="150000"/>
              </a:lnSpc>
            </a:pPr>
            <a:r>
              <a:rPr kumimoji="1" lang="ja-JP" altLang="en-US" sz="2000" b="1" dirty="0">
                <a:solidFill>
                  <a:srgbClr val="F26754"/>
                </a:solidFill>
                <a:latin typeface="M PLUS 1" pitchFamily="2" charset="-128"/>
                <a:ea typeface="M PLUS 1" pitchFamily="2" charset="-128"/>
              </a:rPr>
              <a:t>社員の年間</a:t>
            </a:r>
            <a:br>
              <a:rPr kumimoji="1" lang="en-US" altLang="ja-JP" sz="2000" b="1" dirty="0">
                <a:solidFill>
                  <a:srgbClr val="F26754"/>
                </a:solidFill>
                <a:latin typeface="M PLUS 1" pitchFamily="2" charset="-128"/>
                <a:ea typeface="M PLUS 1" pitchFamily="2" charset="-128"/>
              </a:rPr>
            </a:br>
            <a:r>
              <a:rPr kumimoji="1" lang="ja-JP" altLang="en-US" sz="2000" b="1" dirty="0">
                <a:solidFill>
                  <a:srgbClr val="F26754"/>
                </a:solidFill>
                <a:latin typeface="M PLUS 1" pitchFamily="2" charset="-128"/>
                <a:ea typeface="M PLUS 1" pitchFamily="2" charset="-128"/>
              </a:rPr>
              <a:t>研修参加状況</a:t>
            </a:r>
          </a:p>
        </p:txBody>
      </p:sp>
      <p:sp>
        <p:nvSpPr>
          <p:cNvPr id="3" name="テキスト ボックス 2">
            <a:extLst>
              <a:ext uri="{FF2B5EF4-FFF2-40B4-BE49-F238E27FC236}">
                <a16:creationId xmlns:a16="http://schemas.microsoft.com/office/drawing/2014/main" id="{3624503E-0B9C-7C7F-6317-9F6568639C21}"/>
              </a:ext>
            </a:extLst>
          </p:cNvPr>
          <p:cNvSpPr txBox="1"/>
          <p:nvPr/>
        </p:nvSpPr>
        <p:spPr>
          <a:xfrm>
            <a:off x="-1" y="621884"/>
            <a:ext cx="603251" cy="276999"/>
          </a:xfrm>
          <a:prstGeom prst="rect">
            <a:avLst/>
          </a:prstGeom>
          <a:solidFill>
            <a:srgbClr val="F26754"/>
          </a:solidFill>
        </p:spPr>
        <p:txBody>
          <a:bodyPr wrap="square" rtlCol="0">
            <a:spAutoFit/>
          </a:bodyPr>
          <a:lstStyle/>
          <a:p>
            <a:endParaRPr kumimoji="1" lang="ja-JP" altLang="en-US" sz="1200" b="1" dirty="0">
              <a:solidFill>
                <a:schemeClr val="bg1"/>
              </a:solidFill>
              <a:latin typeface="Noto Sans JP" panose="020B0200000000000000" pitchFamily="50" charset="-128"/>
              <a:ea typeface="Noto Sans JP" panose="020B0200000000000000" pitchFamily="50" charset="-128"/>
            </a:endParaRPr>
          </a:p>
        </p:txBody>
      </p:sp>
      <p:sp>
        <p:nvSpPr>
          <p:cNvPr id="10" name="テキスト ボックス 9">
            <a:extLst>
              <a:ext uri="{FF2B5EF4-FFF2-40B4-BE49-F238E27FC236}">
                <a16:creationId xmlns:a16="http://schemas.microsoft.com/office/drawing/2014/main" id="{191C66F6-4B54-3C4A-C390-83353C924638}"/>
              </a:ext>
            </a:extLst>
          </p:cNvPr>
          <p:cNvSpPr txBox="1"/>
          <p:nvPr/>
        </p:nvSpPr>
        <p:spPr>
          <a:xfrm>
            <a:off x="424798" y="2392296"/>
            <a:ext cx="2369202" cy="3537700"/>
          </a:xfrm>
          <a:prstGeom prst="rect">
            <a:avLst/>
          </a:prstGeom>
          <a:noFill/>
        </p:spPr>
        <p:txBody>
          <a:bodyPr wrap="square" rtlCol="0">
            <a:spAutoFit/>
          </a:bodyPr>
          <a:lstStyle/>
          <a:p>
            <a:pPr marL="177800" indent="-177800">
              <a:lnSpc>
                <a:spcPct val="150000"/>
              </a:lnSpc>
              <a:spcBef>
                <a:spcPts val="600"/>
              </a:spcBef>
              <a:buFont typeface="Arial" panose="020B0604020202020204" pitchFamily="34" charset="0"/>
              <a:buChar char="•"/>
            </a:pPr>
            <a:r>
              <a:rPr kumimoji="1" lang="ja-JP" altLang="en-US" sz="1200" dirty="0">
                <a:latin typeface="M PLUS 1" pitchFamily="2" charset="-128"/>
                <a:ea typeface="M PLUS 1" pitchFamily="2" charset="-128"/>
              </a:rPr>
              <a:t>リーダーシップ研修は安定して多くの社員が参加しており、マネジメント層の育成が進んでいる。</a:t>
            </a:r>
          </a:p>
          <a:p>
            <a:pPr marL="177800" indent="-177800">
              <a:lnSpc>
                <a:spcPct val="150000"/>
              </a:lnSpc>
              <a:spcBef>
                <a:spcPts val="600"/>
              </a:spcBef>
              <a:buFont typeface="Arial" panose="020B0604020202020204" pitchFamily="34" charset="0"/>
              <a:buChar char="•"/>
            </a:pPr>
            <a:r>
              <a:rPr kumimoji="1" lang="ja-JP" altLang="en-US" sz="1200" dirty="0">
                <a:latin typeface="M PLUS 1" pitchFamily="2" charset="-128"/>
                <a:ea typeface="M PLUS 1" pitchFamily="2" charset="-128"/>
              </a:rPr>
              <a:t>コミュニケーション研修は最も参加者数が多く、社内コミュニケーションの向上を目指している。</a:t>
            </a:r>
          </a:p>
          <a:p>
            <a:pPr marL="177800" indent="-177800">
              <a:lnSpc>
                <a:spcPct val="150000"/>
              </a:lnSpc>
              <a:spcBef>
                <a:spcPts val="600"/>
              </a:spcBef>
              <a:buFont typeface="Arial" panose="020B0604020202020204" pitchFamily="34" charset="0"/>
              <a:buChar char="•"/>
            </a:pPr>
            <a:r>
              <a:rPr kumimoji="1" lang="en-US" altLang="ja-JP" sz="1200" dirty="0">
                <a:latin typeface="M PLUS 1" pitchFamily="2" charset="-128"/>
                <a:ea typeface="M PLUS 1" pitchFamily="2" charset="-128"/>
              </a:rPr>
              <a:t>IT</a:t>
            </a:r>
            <a:r>
              <a:rPr kumimoji="1" lang="ja-JP" altLang="en-US" sz="1200" dirty="0">
                <a:latin typeface="M PLUS 1" pitchFamily="2" charset="-128"/>
                <a:ea typeface="M PLUS 1" pitchFamily="2" charset="-128"/>
              </a:rPr>
              <a:t>スキルと外国語の研修は年々参加者が増えており、多様なスキルアップのニーズが高まっている。</a:t>
            </a:r>
          </a:p>
        </p:txBody>
      </p:sp>
      <p:graphicFrame>
        <p:nvGraphicFramePr>
          <p:cNvPr id="14" name="表 13">
            <a:extLst>
              <a:ext uri="{FF2B5EF4-FFF2-40B4-BE49-F238E27FC236}">
                <a16:creationId xmlns:a16="http://schemas.microsoft.com/office/drawing/2014/main" id="{D014D89C-ED2A-D24E-E057-90DEE5E14232}"/>
              </a:ext>
            </a:extLst>
          </p:cNvPr>
          <p:cNvGraphicFramePr>
            <a:graphicFrameLocks noGrp="1"/>
          </p:cNvGraphicFramePr>
          <p:nvPr>
            <p:extLst>
              <p:ext uri="{D42A27DB-BD31-4B8C-83A1-F6EECF244321}">
                <p14:modId xmlns:p14="http://schemas.microsoft.com/office/powerpoint/2010/main" val="2681832414"/>
              </p:ext>
            </p:extLst>
          </p:nvPr>
        </p:nvGraphicFramePr>
        <p:xfrm>
          <a:off x="3587750" y="1160462"/>
          <a:ext cx="8016876" cy="4769535"/>
        </p:xfrm>
        <a:graphic>
          <a:graphicData uri="http://schemas.openxmlformats.org/drawingml/2006/table">
            <a:tbl>
              <a:tblPr/>
              <a:tblGrid>
                <a:gridCol w="2591362">
                  <a:extLst>
                    <a:ext uri="{9D8B030D-6E8A-4147-A177-3AD203B41FA5}">
                      <a16:colId xmlns:a16="http://schemas.microsoft.com/office/drawing/2014/main" val="3850502633"/>
                    </a:ext>
                  </a:extLst>
                </a:gridCol>
                <a:gridCol w="1788840">
                  <a:extLst>
                    <a:ext uri="{9D8B030D-6E8A-4147-A177-3AD203B41FA5}">
                      <a16:colId xmlns:a16="http://schemas.microsoft.com/office/drawing/2014/main" val="3233058114"/>
                    </a:ext>
                  </a:extLst>
                </a:gridCol>
                <a:gridCol w="1788840">
                  <a:extLst>
                    <a:ext uri="{9D8B030D-6E8A-4147-A177-3AD203B41FA5}">
                      <a16:colId xmlns:a16="http://schemas.microsoft.com/office/drawing/2014/main" val="3756220290"/>
                    </a:ext>
                  </a:extLst>
                </a:gridCol>
                <a:gridCol w="1847834">
                  <a:extLst>
                    <a:ext uri="{9D8B030D-6E8A-4147-A177-3AD203B41FA5}">
                      <a16:colId xmlns:a16="http://schemas.microsoft.com/office/drawing/2014/main" val="242896323"/>
                    </a:ext>
                  </a:extLst>
                </a:gridCol>
              </a:tblGrid>
              <a:tr h="911123">
                <a:tc>
                  <a:txBody>
                    <a:bodyPr/>
                    <a:lstStyle/>
                    <a:p>
                      <a:pPr algn="ctr" fontAlgn="b"/>
                      <a:r>
                        <a:rPr lang="ja-JP" altLang="en-US" sz="1400" b="1" dirty="0">
                          <a:solidFill>
                            <a:schemeClr val="bg1"/>
                          </a:solidFill>
                          <a:effectLst/>
                          <a:latin typeface="Exo 2 SemiBold" pitchFamily="2" charset="0"/>
                          <a:ea typeface="M PLUS 1" pitchFamily="2" charset="-128"/>
                        </a:rPr>
                        <a:t>研修名</a:t>
                      </a:r>
                      <a:r>
                        <a:rPr lang="en-US" altLang="ja-JP" sz="1400" b="1" dirty="0">
                          <a:solidFill>
                            <a:schemeClr val="bg1"/>
                          </a:solidFill>
                          <a:effectLst/>
                          <a:latin typeface="Exo 2 SemiBold" pitchFamily="2" charset="0"/>
                          <a:ea typeface="M PLUS 1" pitchFamily="2" charset="-128"/>
                        </a:rPr>
                        <a:t>/</a:t>
                      </a:r>
                      <a:r>
                        <a:rPr lang="ja-JP" altLang="en-US" sz="1400" b="1" dirty="0">
                          <a:solidFill>
                            <a:schemeClr val="bg1"/>
                          </a:solidFill>
                          <a:effectLst/>
                          <a:latin typeface="Exo 2 SemiBold" pitchFamily="2" charset="0"/>
                          <a:ea typeface="M PLUS 1" pitchFamily="2" charset="-128"/>
                        </a:rPr>
                        <a:t>年度</a:t>
                      </a:r>
                    </a:p>
                  </a:txBody>
                  <a:tcPr marT="108000" marB="144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solidFill>
                      <a:srgbClr val="F26754"/>
                    </a:solidFill>
                  </a:tcPr>
                </a:tc>
                <a:tc>
                  <a:txBody>
                    <a:bodyPr/>
                    <a:lstStyle/>
                    <a:p>
                      <a:pPr algn="ctr" fontAlgn="b"/>
                      <a:r>
                        <a:rPr lang="en-US" altLang="ja-JP" sz="2000" b="1" dirty="0">
                          <a:solidFill>
                            <a:schemeClr val="bg1"/>
                          </a:solidFill>
                          <a:effectLst/>
                          <a:latin typeface="Exo 2 SemiBold" pitchFamily="2" charset="0"/>
                          <a:ea typeface="M PLUS 1" pitchFamily="2" charset="-128"/>
                        </a:rPr>
                        <a:t>2021</a:t>
                      </a:r>
                      <a:endParaRPr lang="ja-JP" altLang="en-US" sz="2000" b="1" dirty="0">
                        <a:solidFill>
                          <a:schemeClr val="bg1"/>
                        </a:solidFill>
                        <a:effectLst/>
                        <a:latin typeface="Exo 2 SemiBold" pitchFamily="2" charset="0"/>
                        <a:ea typeface="M PLUS 1" pitchFamily="2" charset="-128"/>
                      </a:endParaRPr>
                    </a:p>
                  </a:txBody>
                  <a:tcPr marT="108000" marB="144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solidFill>
                      <a:srgbClr val="F26754"/>
                    </a:solidFill>
                  </a:tcPr>
                </a:tc>
                <a:tc>
                  <a:txBody>
                    <a:bodyPr/>
                    <a:lstStyle/>
                    <a:p>
                      <a:pPr algn="ctr" fontAlgn="b"/>
                      <a:r>
                        <a:rPr lang="en-US" altLang="ja-JP" sz="2000" b="1" dirty="0">
                          <a:solidFill>
                            <a:schemeClr val="bg1"/>
                          </a:solidFill>
                          <a:effectLst/>
                          <a:latin typeface="Exo 2 SemiBold" pitchFamily="2" charset="0"/>
                          <a:ea typeface="M PLUS 1" pitchFamily="2" charset="-128"/>
                        </a:rPr>
                        <a:t>2022</a:t>
                      </a:r>
                      <a:endParaRPr lang="ja-JP" altLang="en-US" sz="2000" b="1" dirty="0">
                        <a:solidFill>
                          <a:schemeClr val="bg1"/>
                        </a:solidFill>
                        <a:effectLst/>
                        <a:latin typeface="Exo 2 SemiBold" pitchFamily="2" charset="0"/>
                        <a:ea typeface="M PLUS 1" pitchFamily="2" charset="-128"/>
                      </a:endParaRPr>
                    </a:p>
                  </a:txBody>
                  <a:tcPr marT="108000" marB="144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solidFill>
                      <a:srgbClr val="F26754"/>
                    </a:solidFill>
                  </a:tcPr>
                </a:tc>
                <a:tc>
                  <a:txBody>
                    <a:bodyPr/>
                    <a:lstStyle/>
                    <a:p>
                      <a:pPr algn="ctr" fontAlgn="b"/>
                      <a:r>
                        <a:rPr lang="en-US" altLang="ja-JP" sz="2000" b="1" dirty="0">
                          <a:solidFill>
                            <a:schemeClr val="bg1"/>
                          </a:solidFill>
                          <a:effectLst/>
                          <a:latin typeface="Exo 2 SemiBold" pitchFamily="2" charset="0"/>
                          <a:ea typeface="M PLUS 1" pitchFamily="2" charset="-128"/>
                        </a:rPr>
                        <a:t>2023</a:t>
                      </a:r>
                      <a:endParaRPr lang="ja-JP" altLang="en-US" sz="2000" b="1" dirty="0">
                        <a:solidFill>
                          <a:schemeClr val="bg1"/>
                        </a:solidFill>
                        <a:effectLst/>
                        <a:latin typeface="Exo 2 SemiBold" pitchFamily="2" charset="0"/>
                        <a:ea typeface="M PLUS 1" pitchFamily="2" charset="-128"/>
                      </a:endParaRPr>
                    </a:p>
                  </a:txBody>
                  <a:tcPr marT="108000" marB="144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solidFill>
                      <a:srgbClr val="F26754"/>
                    </a:solidFill>
                  </a:tcPr>
                </a:tc>
                <a:extLst>
                  <a:ext uri="{0D108BD9-81ED-4DB2-BD59-A6C34878D82A}">
                    <a16:rowId xmlns:a16="http://schemas.microsoft.com/office/drawing/2014/main" val="2680473918"/>
                  </a:ext>
                </a:extLst>
              </a:tr>
              <a:tr h="964603">
                <a:tc>
                  <a:txBody>
                    <a:bodyPr/>
                    <a:lstStyle/>
                    <a:p>
                      <a:pPr algn="ctr" fontAlgn="base"/>
                      <a:r>
                        <a:rPr lang="ja-JP" altLang="en-US" sz="1400" b="1" dirty="0">
                          <a:effectLst/>
                          <a:latin typeface="Exo 2 SemiBold" pitchFamily="2" charset="0"/>
                          <a:ea typeface="M PLUS 1" pitchFamily="2" charset="-128"/>
                        </a:rPr>
                        <a:t>リーダーシップ</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45</a:t>
                      </a:r>
                      <a:r>
                        <a:rPr lang="ja-JP" altLang="en-US" sz="1800" b="0" dirty="0">
                          <a:effectLst/>
                          <a:latin typeface="Exo 2 SemiBold" pitchFamily="2" charset="0"/>
                          <a:ea typeface="M PLUS 1" pitchFamily="2" charset="-128"/>
                        </a:rPr>
                        <a:t>人</a:t>
                      </a:r>
                      <a:endParaRPr lang="ja-JP" altLang="en-US" sz="2400" b="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50</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48</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0736474"/>
                  </a:ext>
                </a:extLst>
              </a:tr>
              <a:tr h="964603">
                <a:tc>
                  <a:txBody>
                    <a:bodyPr/>
                    <a:lstStyle/>
                    <a:p>
                      <a:pPr algn="ctr" fontAlgn="base"/>
                      <a:r>
                        <a:rPr lang="ja-JP" altLang="en-US" sz="1400" b="1" dirty="0">
                          <a:effectLst/>
                          <a:latin typeface="Exo 2 SemiBold" pitchFamily="2" charset="0"/>
                          <a:ea typeface="M PLUS 1" pitchFamily="2" charset="-128"/>
                        </a:rPr>
                        <a:t>コミュニケーション</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60</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58</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65</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3124941"/>
                  </a:ext>
                </a:extLst>
              </a:tr>
              <a:tr h="964603">
                <a:tc>
                  <a:txBody>
                    <a:bodyPr/>
                    <a:lstStyle/>
                    <a:p>
                      <a:pPr algn="ctr" fontAlgn="base"/>
                      <a:r>
                        <a:rPr lang="en-US" sz="1400" b="1" dirty="0">
                          <a:effectLst/>
                          <a:latin typeface="Exo 2 SemiBold" pitchFamily="2" charset="0"/>
                          <a:ea typeface="M PLUS 1" pitchFamily="2" charset="-128"/>
                        </a:rPr>
                        <a:t>IT</a:t>
                      </a:r>
                      <a:r>
                        <a:rPr lang="ja-JP" altLang="en-US" sz="1400" b="1" dirty="0">
                          <a:effectLst/>
                          <a:latin typeface="Exo 2 SemiBold" pitchFamily="2" charset="0"/>
                          <a:ea typeface="M PLUS 1" pitchFamily="2" charset="-128"/>
                        </a:rPr>
                        <a:t>スキル</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30</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35</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40</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993013"/>
                  </a:ext>
                </a:extLst>
              </a:tr>
              <a:tr h="964603">
                <a:tc>
                  <a:txBody>
                    <a:bodyPr/>
                    <a:lstStyle/>
                    <a:p>
                      <a:pPr algn="ctr" fontAlgn="base"/>
                      <a:r>
                        <a:rPr lang="ja-JP" altLang="en-US" sz="1400" b="1" dirty="0">
                          <a:effectLst/>
                          <a:latin typeface="Exo 2 SemiBold" pitchFamily="2" charset="0"/>
                          <a:ea typeface="M PLUS 1" pitchFamily="2" charset="-128"/>
                        </a:rPr>
                        <a:t>外国語</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20</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25</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Exo 2 SemiBold" pitchFamily="2" charset="0"/>
                          <a:ea typeface="M PLUS 1" pitchFamily="2" charset="-128"/>
                        </a:rPr>
                        <a:t>22</a:t>
                      </a:r>
                      <a:r>
                        <a:rPr lang="ja-JP" altLang="en-US" sz="1800" dirty="0">
                          <a:effectLst/>
                          <a:latin typeface="Exo 2 SemiBold" pitchFamily="2" charset="0"/>
                          <a:ea typeface="M PLUS 1" pitchFamily="2" charset="-128"/>
                        </a:rPr>
                        <a:t>人</a:t>
                      </a:r>
                      <a:endParaRPr lang="ja-JP" altLang="en-US" sz="2400" dirty="0">
                        <a:effectLst/>
                        <a:latin typeface="Exo 2 SemiBold" pitchFamily="2" charset="0"/>
                        <a:ea typeface="M PLUS 1" pitchFamily="2" charset="-128"/>
                      </a:endParaRP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F26754"/>
                      </a:solidFill>
                      <a:prstDash val="solid"/>
                      <a:round/>
                      <a:headEnd type="none" w="med" len="med"/>
                      <a:tailEnd type="none" w="med" len="med"/>
                    </a:lnT>
                    <a:lnB w="12700" cap="flat" cmpd="sng" algn="ctr">
                      <a:solidFill>
                        <a:srgbClr val="F2675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1440077"/>
                  </a:ext>
                </a:extLst>
              </a:tr>
            </a:tbl>
          </a:graphicData>
        </a:graphic>
      </p:graphicFrame>
      <p:grpSp>
        <p:nvGrpSpPr>
          <p:cNvPr id="4" name="グループ化 3">
            <a:extLst>
              <a:ext uri="{FF2B5EF4-FFF2-40B4-BE49-F238E27FC236}">
                <a16:creationId xmlns:a16="http://schemas.microsoft.com/office/drawing/2014/main" id="{EA659D3E-66D8-810A-F887-77D785831C34}"/>
              </a:ext>
            </a:extLst>
          </p:cNvPr>
          <p:cNvGrpSpPr/>
          <p:nvPr/>
        </p:nvGrpSpPr>
        <p:grpSpPr>
          <a:xfrm>
            <a:off x="7964488" y="0"/>
            <a:ext cx="1276350" cy="333375"/>
            <a:chOff x="8896350" y="0"/>
            <a:chExt cx="1276350" cy="462546"/>
          </a:xfrm>
        </p:grpSpPr>
        <p:sp>
          <p:nvSpPr>
            <p:cNvPr id="5" name="正方形/長方形 4">
              <a:extLst>
                <a:ext uri="{FF2B5EF4-FFF2-40B4-BE49-F238E27FC236}">
                  <a16:creationId xmlns:a16="http://schemas.microsoft.com/office/drawing/2014/main" id="{2C3189B0-EF58-E6BA-50C5-DDB481595F0C}"/>
                </a:ext>
              </a:extLst>
            </p:cNvPr>
            <p:cNvSpPr/>
            <p:nvPr/>
          </p:nvSpPr>
          <p:spPr>
            <a:xfrm>
              <a:off x="8896350" y="0"/>
              <a:ext cx="1276350" cy="462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3F889C-1ED2-D75B-A347-2CA10150094F}"/>
                </a:ext>
              </a:extLst>
            </p:cNvPr>
            <p:cNvSpPr txBox="1"/>
            <p:nvPr/>
          </p:nvSpPr>
          <p:spPr>
            <a:xfrm>
              <a:off x="9114529" y="86811"/>
              <a:ext cx="839992" cy="362974"/>
            </a:xfrm>
            <a:prstGeom prst="rect">
              <a:avLst/>
            </a:prstGeom>
            <a:noFill/>
          </p:spPr>
          <p:txBody>
            <a:bodyPr wrap="square">
              <a:spAutoFit/>
            </a:bodyPr>
            <a:lstStyle/>
            <a:p>
              <a:pPr algn="ctr"/>
              <a:r>
                <a:rPr kumimoji="1" lang="ja-JP" altLang="en-US" sz="1100" b="1" dirty="0">
                  <a:solidFill>
                    <a:srgbClr val="F26754"/>
                  </a:solidFill>
                  <a:latin typeface="Noto Sans JP" panose="020B0200000000000000" pitchFamily="50" charset="-128"/>
                  <a:ea typeface="Noto Sans JP" panose="020B0200000000000000" pitchFamily="50" charset="-128"/>
                </a:rPr>
                <a:t>現状</a:t>
              </a:r>
            </a:p>
          </p:txBody>
        </p:sp>
      </p:grpSp>
      <p:grpSp>
        <p:nvGrpSpPr>
          <p:cNvPr id="9" name="グループ化 8">
            <a:extLst>
              <a:ext uri="{FF2B5EF4-FFF2-40B4-BE49-F238E27FC236}">
                <a16:creationId xmlns:a16="http://schemas.microsoft.com/office/drawing/2014/main" id="{55BA0A57-565C-DD4F-2A4A-65317A57696E}"/>
              </a:ext>
            </a:extLst>
          </p:cNvPr>
          <p:cNvGrpSpPr/>
          <p:nvPr/>
        </p:nvGrpSpPr>
        <p:grpSpPr>
          <a:xfrm>
            <a:off x="9240838" y="0"/>
            <a:ext cx="1276350" cy="333375"/>
            <a:chOff x="8896350" y="0"/>
            <a:chExt cx="1276350" cy="462546"/>
          </a:xfrm>
          <a:solidFill>
            <a:srgbClr val="5E9598"/>
          </a:solidFill>
        </p:grpSpPr>
        <p:sp>
          <p:nvSpPr>
            <p:cNvPr id="11" name="正方形/長方形 10">
              <a:extLst>
                <a:ext uri="{FF2B5EF4-FFF2-40B4-BE49-F238E27FC236}">
                  <a16:creationId xmlns:a16="http://schemas.microsoft.com/office/drawing/2014/main" id="{0502BA7D-3E94-3BD5-A012-D0A5F7ECA309}"/>
                </a:ext>
              </a:extLst>
            </p:cNvPr>
            <p:cNvSpPr/>
            <p:nvPr/>
          </p:nvSpPr>
          <p:spPr>
            <a:xfrm>
              <a:off x="8896350" y="0"/>
              <a:ext cx="1276350" cy="462546"/>
            </a:xfrm>
            <a:prstGeom prst="rect">
              <a:avLst/>
            </a:prstGeom>
            <a:solidFill>
              <a:srgbClr val="FBDC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294243"/>
                </a:solidFill>
              </a:endParaRPr>
            </a:p>
          </p:txBody>
        </p:sp>
        <p:sp>
          <p:nvSpPr>
            <p:cNvPr id="12" name="テキスト ボックス 11">
              <a:extLst>
                <a:ext uri="{FF2B5EF4-FFF2-40B4-BE49-F238E27FC236}">
                  <a16:creationId xmlns:a16="http://schemas.microsoft.com/office/drawing/2014/main" id="{1B9A5F65-AE1C-83D2-099A-D5E10AE30743}"/>
                </a:ext>
              </a:extLst>
            </p:cNvPr>
            <p:cNvSpPr txBox="1"/>
            <p:nvPr/>
          </p:nvSpPr>
          <p:spPr>
            <a:xfrm>
              <a:off x="9114529" y="86811"/>
              <a:ext cx="839992" cy="362974"/>
            </a:xfrm>
            <a:prstGeom prst="rect">
              <a:avLst/>
            </a:prstGeom>
            <a:noFill/>
          </p:spPr>
          <p:txBody>
            <a:bodyPr wrap="square">
              <a:spAutoFit/>
            </a:bodyPr>
            <a:lstStyle/>
            <a:p>
              <a:pPr algn="ctr"/>
              <a:r>
                <a:rPr kumimoji="1" lang="ja-JP" altLang="en-US" sz="1100" b="1" dirty="0">
                  <a:solidFill>
                    <a:schemeClr val="bg1">
                      <a:alpha val="50000"/>
                    </a:schemeClr>
                  </a:solidFill>
                  <a:latin typeface="Noto Sans JP" panose="020B0200000000000000" pitchFamily="50" charset="-128"/>
                  <a:ea typeface="Noto Sans JP" panose="020B0200000000000000" pitchFamily="50" charset="-128"/>
                </a:rPr>
                <a:t>改善案</a:t>
              </a:r>
            </a:p>
          </p:txBody>
        </p:sp>
      </p:grpSp>
      <p:grpSp>
        <p:nvGrpSpPr>
          <p:cNvPr id="13" name="グループ化 12">
            <a:extLst>
              <a:ext uri="{FF2B5EF4-FFF2-40B4-BE49-F238E27FC236}">
                <a16:creationId xmlns:a16="http://schemas.microsoft.com/office/drawing/2014/main" id="{2666A991-B2BE-F3D3-2A6B-1CBFDBF38CBD}"/>
              </a:ext>
            </a:extLst>
          </p:cNvPr>
          <p:cNvGrpSpPr/>
          <p:nvPr/>
        </p:nvGrpSpPr>
        <p:grpSpPr>
          <a:xfrm>
            <a:off x="10517188" y="0"/>
            <a:ext cx="1276350" cy="333375"/>
            <a:chOff x="8896350" y="0"/>
            <a:chExt cx="1276350" cy="462546"/>
          </a:xfrm>
          <a:solidFill>
            <a:srgbClr val="5E9598"/>
          </a:solidFill>
        </p:grpSpPr>
        <p:sp>
          <p:nvSpPr>
            <p:cNvPr id="15" name="正方形/長方形 14">
              <a:extLst>
                <a:ext uri="{FF2B5EF4-FFF2-40B4-BE49-F238E27FC236}">
                  <a16:creationId xmlns:a16="http://schemas.microsoft.com/office/drawing/2014/main" id="{4F2F2852-F550-6B43-97DA-D6351EDB3B15}"/>
                </a:ext>
              </a:extLst>
            </p:cNvPr>
            <p:cNvSpPr/>
            <p:nvPr/>
          </p:nvSpPr>
          <p:spPr>
            <a:xfrm>
              <a:off x="8896350" y="0"/>
              <a:ext cx="1276350" cy="462546"/>
            </a:xfrm>
            <a:prstGeom prst="rect">
              <a:avLst/>
            </a:prstGeom>
            <a:solidFill>
              <a:srgbClr val="FBDC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294243"/>
                </a:solidFill>
              </a:endParaRPr>
            </a:p>
          </p:txBody>
        </p:sp>
        <p:sp>
          <p:nvSpPr>
            <p:cNvPr id="16" name="テキスト ボックス 15">
              <a:extLst>
                <a:ext uri="{FF2B5EF4-FFF2-40B4-BE49-F238E27FC236}">
                  <a16:creationId xmlns:a16="http://schemas.microsoft.com/office/drawing/2014/main" id="{44CB68E6-D362-0523-8318-6879570C97D3}"/>
                </a:ext>
              </a:extLst>
            </p:cNvPr>
            <p:cNvSpPr txBox="1"/>
            <p:nvPr/>
          </p:nvSpPr>
          <p:spPr>
            <a:xfrm>
              <a:off x="8987017" y="86811"/>
              <a:ext cx="1095016" cy="362975"/>
            </a:xfrm>
            <a:prstGeom prst="rect">
              <a:avLst/>
            </a:prstGeom>
            <a:noFill/>
          </p:spPr>
          <p:txBody>
            <a:bodyPr wrap="square">
              <a:spAutoFit/>
            </a:bodyPr>
            <a:lstStyle/>
            <a:p>
              <a:pPr algn="ctr"/>
              <a:r>
                <a:rPr kumimoji="1" lang="ja-JP" altLang="en-US" sz="1100" b="1" dirty="0">
                  <a:solidFill>
                    <a:schemeClr val="bg1">
                      <a:alpha val="50000"/>
                    </a:schemeClr>
                  </a:solidFill>
                  <a:latin typeface="Noto Sans JP" panose="020B0200000000000000" pitchFamily="50" charset="-128"/>
                  <a:ea typeface="Noto Sans JP" panose="020B0200000000000000" pitchFamily="50" charset="-128"/>
                </a:rPr>
                <a:t>その他</a:t>
              </a:r>
            </a:p>
          </p:txBody>
        </p:sp>
      </p:grpSp>
    </p:spTree>
    <p:extLst>
      <p:ext uri="{BB962C8B-B14F-4D97-AF65-F5344CB8AC3E}">
        <p14:creationId xmlns:p14="http://schemas.microsoft.com/office/powerpoint/2010/main" val="51491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728984" y="1103513"/>
            <a:ext cx="7964165" cy="646331"/>
          </a:xfrm>
          <a:prstGeom prst="rect">
            <a:avLst/>
          </a:prstGeom>
          <a:noFill/>
        </p:spPr>
        <p:txBody>
          <a:bodyPr wrap="square" rtlCol="0">
            <a:spAutoFit/>
          </a:bodyPr>
          <a:lstStyle/>
          <a:p>
            <a:r>
              <a:rPr kumimoji="1" lang="ja-JP" altLang="en-US" sz="3600" b="1" dirty="0">
                <a:latin typeface="Roboto" panose="02000000000000000000" pitchFamily="2" charset="0"/>
                <a:ea typeface="Noto Sans JP" panose="020B0200000000000000" pitchFamily="50" charset="-128"/>
              </a:rPr>
              <a:t>ソーシャルメディア時代の</a:t>
            </a:r>
            <a:endParaRPr kumimoji="1" lang="zh-TW" altLang="en-US" sz="3600" b="1"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740452" y="1779526"/>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3600" dirty="0"/>
              <a:t>ブランド戦略の再考</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6903662" y="3617987"/>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株式会社ネクスト</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8995340" y="3368585"/>
            <a:ext cx="2265738"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田中 梨花</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771274" y="2837256"/>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t>2024.4.23</a:t>
            </a:r>
            <a:endParaRPr lang="ja-JP" altLang="en-US" sz="1800" dirty="0"/>
          </a:p>
        </p:txBody>
      </p:sp>
      <p:sp>
        <p:nvSpPr>
          <p:cNvPr id="12" name="正方形/長方形 11">
            <a:extLst>
              <a:ext uri="{FF2B5EF4-FFF2-40B4-BE49-F238E27FC236}">
                <a16:creationId xmlns:a16="http://schemas.microsoft.com/office/drawing/2014/main" id="{1EAB3845-B0FA-9C54-F6E0-AC7DA73DFF1C}"/>
              </a:ext>
            </a:extLst>
          </p:cNvPr>
          <p:cNvSpPr/>
          <p:nvPr/>
        </p:nvSpPr>
        <p:spPr>
          <a:xfrm>
            <a:off x="0" y="4751542"/>
            <a:ext cx="12192000" cy="2106458"/>
          </a:xfrm>
          <a:prstGeom prst="rect">
            <a:avLst/>
          </a:prstGeom>
          <a:gradFill flip="none" rotWithShape="1">
            <a:gsLst>
              <a:gs pos="0">
                <a:srgbClr val="EDD20D"/>
              </a:gs>
              <a:gs pos="100000">
                <a:srgbClr val="D7D323">
                  <a:alpha val="5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1F07054-BDBB-6DBC-0076-28F957562F1E}"/>
              </a:ext>
            </a:extLst>
          </p:cNvPr>
          <p:cNvCxnSpPr>
            <a:cxnSpLocks/>
          </p:cNvCxnSpPr>
          <p:nvPr/>
        </p:nvCxnSpPr>
        <p:spPr>
          <a:xfrm>
            <a:off x="874713" y="2552700"/>
            <a:ext cx="4046537" cy="0"/>
          </a:xfrm>
          <a:prstGeom prst="line">
            <a:avLst/>
          </a:prstGeom>
          <a:ln w="19050">
            <a:solidFill>
              <a:srgbClr val="EDD20D"/>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436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D35437A-153D-1A0A-82A0-A651D2A0F970}"/>
              </a:ext>
            </a:extLst>
          </p:cNvPr>
          <p:cNvSpPr txBox="1"/>
          <p:nvPr/>
        </p:nvSpPr>
        <p:spPr>
          <a:xfrm>
            <a:off x="503113" y="459130"/>
            <a:ext cx="3901055" cy="338554"/>
          </a:xfrm>
          <a:prstGeom prst="rect">
            <a:avLst/>
          </a:prstGeom>
          <a:noFill/>
        </p:spPr>
        <p:txBody>
          <a:bodyPr wrap="square" rtlCol="0">
            <a:spAutoFit/>
          </a:bodyPr>
          <a:lstStyle/>
          <a:p>
            <a:r>
              <a:rPr kumimoji="1" lang="ja-JP" altLang="en-US" sz="1600" b="1" dirty="0">
                <a:solidFill>
                  <a:srgbClr val="119797"/>
                </a:solidFill>
                <a:latin typeface="Zen Maru Gothic" pitchFamily="2" charset="-128"/>
                <a:ea typeface="Zen Maru Gothic" pitchFamily="2" charset="-128"/>
              </a:rPr>
              <a:t>新しい働き方について</a:t>
            </a:r>
          </a:p>
        </p:txBody>
      </p:sp>
      <p:cxnSp>
        <p:nvCxnSpPr>
          <p:cNvPr id="5" name="直線コネクタ 4">
            <a:extLst>
              <a:ext uri="{FF2B5EF4-FFF2-40B4-BE49-F238E27FC236}">
                <a16:creationId xmlns:a16="http://schemas.microsoft.com/office/drawing/2014/main" id="{A0CCFCAC-8A06-E4F7-6114-C7DC589A70B3}"/>
              </a:ext>
            </a:extLst>
          </p:cNvPr>
          <p:cNvCxnSpPr>
            <a:cxnSpLocks/>
          </p:cNvCxnSpPr>
          <p:nvPr/>
        </p:nvCxnSpPr>
        <p:spPr>
          <a:xfrm>
            <a:off x="587375" y="361950"/>
            <a:ext cx="2079625" cy="0"/>
          </a:xfrm>
          <a:prstGeom prst="line">
            <a:avLst/>
          </a:prstGeom>
          <a:ln w="57150" cap="rnd">
            <a:solidFill>
              <a:srgbClr val="119797"/>
            </a:solidFill>
            <a:roun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D076E6F5-ABF6-4D14-5BF2-396A6836F2FE}"/>
              </a:ext>
            </a:extLst>
          </p:cNvPr>
          <p:cNvSpPr txBox="1"/>
          <p:nvPr/>
        </p:nvSpPr>
        <p:spPr>
          <a:xfrm>
            <a:off x="503113" y="814358"/>
            <a:ext cx="4834130" cy="400110"/>
          </a:xfrm>
          <a:prstGeom prst="rect">
            <a:avLst/>
          </a:prstGeom>
          <a:noFill/>
        </p:spPr>
        <p:txBody>
          <a:bodyPr wrap="square" rtlCol="0">
            <a:spAutoFit/>
          </a:bodyPr>
          <a:lstStyle/>
          <a:p>
            <a:r>
              <a:rPr kumimoji="1" lang="ja-JP" altLang="en-US" sz="2000" b="1" dirty="0">
                <a:latin typeface="Zen Maru Gothic" pitchFamily="2" charset="-128"/>
                <a:ea typeface="Zen Maru Gothic" pitchFamily="2" charset="-128"/>
              </a:rPr>
              <a:t>リモートワークのメリット・デメリット</a:t>
            </a:r>
          </a:p>
        </p:txBody>
      </p:sp>
      <p:sp>
        <p:nvSpPr>
          <p:cNvPr id="3" name="テキスト ボックス 2">
            <a:extLst>
              <a:ext uri="{FF2B5EF4-FFF2-40B4-BE49-F238E27FC236}">
                <a16:creationId xmlns:a16="http://schemas.microsoft.com/office/drawing/2014/main" id="{9B865430-0083-6B00-F57F-87A5B75B6178}"/>
              </a:ext>
            </a:extLst>
          </p:cNvPr>
          <p:cNvSpPr txBox="1"/>
          <p:nvPr/>
        </p:nvSpPr>
        <p:spPr>
          <a:xfrm>
            <a:off x="512956" y="2139548"/>
            <a:ext cx="5132187" cy="4299382"/>
          </a:xfrm>
          <a:prstGeom prst="rect">
            <a:avLst/>
          </a:prstGeom>
          <a:noFill/>
        </p:spPr>
        <p:txBody>
          <a:bodyPr wrap="square">
            <a:spAutoFit/>
          </a:bodyPr>
          <a:lstStyle/>
          <a:p>
            <a:pPr>
              <a:lnSpc>
                <a:spcPct val="120000"/>
              </a:lnSpc>
              <a:spcBef>
                <a:spcPts val="600"/>
              </a:spcBef>
            </a:pPr>
            <a:r>
              <a:rPr lang="ja-JP" altLang="en-US" b="1" dirty="0">
                <a:solidFill>
                  <a:srgbClr val="119797"/>
                </a:solidFill>
                <a:latin typeface="Zen Maru Gothic" pitchFamily="2" charset="-128"/>
                <a:ea typeface="Zen Maru Gothic" pitchFamily="2" charset="-128"/>
              </a:rPr>
              <a:t>通勤時間の削減</a:t>
            </a:r>
            <a:endParaRPr lang="en-US" altLang="ja-JP"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600" dirty="0">
                <a:latin typeface="Zen Maru Gothic" pitchFamily="2" charset="-128"/>
                <a:ea typeface="Zen Maru Gothic" pitchFamily="2" charset="-128"/>
              </a:rPr>
              <a:t>毎日の通勤が不要となり、その時間を他の生産的な活動に充てることが可能となります。</a:t>
            </a:r>
          </a:p>
          <a:p>
            <a:pPr>
              <a:lnSpc>
                <a:spcPct val="120000"/>
              </a:lnSpc>
              <a:spcBef>
                <a:spcPts val="600"/>
              </a:spcBef>
            </a:pPr>
            <a:r>
              <a:rPr lang="ja-JP" altLang="en-US" b="1" dirty="0">
                <a:solidFill>
                  <a:srgbClr val="119797"/>
                </a:solidFill>
                <a:latin typeface="Zen Maru Gothic" pitchFamily="2" charset="-128"/>
                <a:ea typeface="Zen Maru Gothic" pitchFamily="2" charset="-128"/>
              </a:rPr>
              <a:t>グローバルな協力</a:t>
            </a:r>
            <a:endParaRPr lang="en-US" altLang="ja-JP"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600" dirty="0">
                <a:latin typeface="Zen Maru Gothic" pitchFamily="2" charset="-128"/>
                <a:ea typeface="Zen Maru Gothic" pitchFamily="2" charset="-128"/>
              </a:rPr>
              <a:t>世界中との連携が容易になり、国境を越えたビジネスの拡大が期待できます。</a:t>
            </a:r>
          </a:p>
          <a:p>
            <a:pPr>
              <a:lnSpc>
                <a:spcPct val="120000"/>
              </a:lnSpc>
              <a:spcBef>
                <a:spcPts val="600"/>
              </a:spcBef>
            </a:pPr>
            <a:r>
              <a:rPr lang="ja-JP" altLang="en-US" b="1" dirty="0">
                <a:solidFill>
                  <a:srgbClr val="119797"/>
                </a:solidFill>
                <a:latin typeface="Zen Maru Gothic" pitchFamily="2" charset="-128"/>
                <a:ea typeface="Zen Maru Gothic" pitchFamily="2" charset="-128"/>
              </a:rPr>
              <a:t>オフィスの経費削減</a:t>
            </a:r>
            <a:endParaRPr lang="en-US" altLang="ja-JP"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600" dirty="0">
                <a:latin typeface="Zen Maru Gothic" pitchFamily="2" charset="-128"/>
                <a:ea typeface="Zen Maru Gothic" pitchFamily="2" charset="-128"/>
              </a:rPr>
              <a:t>定期的なオフィス利用が減少することで、物件のリースや光熱費などの経費を節約できます。</a:t>
            </a:r>
          </a:p>
          <a:p>
            <a:pPr>
              <a:lnSpc>
                <a:spcPct val="120000"/>
              </a:lnSpc>
              <a:spcBef>
                <a:spcPts val="600"/>
              </a:spcBef>
            </a:pPr>
            <a:r>
              <a:rPr lang="ja-JP" altLang="en-US" b="1" dirty="0">
                <a:solidFill>
                  <a:srgbClr val="119797"/>
                </a:solidFill>
                <a:latin typeface="Zen Maru Gothic" pitchFamily="2" charset="-128"/>
                <a:ea typeface="Zen Maru Gothic" pitchFamily="2" charset="-128"/>
              </a:rPr>
              <a:t>柔軟なスケジュール</a:t>
            </a:r>
            <a:endParaRPr lang="en-US" altLang="ja-JP"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600" dirty="0">
                <a:latin typeface="Zen Maru Gothic" pitchFamily="2" charset="-128"/>
                <a:ea typeface="Zen Maru Gothic" pitchFamily="2" charset="-128"/>
              </a:rPr>
              <a:t>働く時間や場所に柔軟性を持たせることで、従業員のモチベーション向上や生産性の上昇が期待されます。</a:t>
            </a:r>
            <a:endParaRPr lang="ja-JP" altLang="en-US" dirty="0">
              <a:latin typeface="Zen Maru Gothic" pitchFamily="2" charset="-128"/>
              <a:ea typeface="Zen Maru Gothic" pitchFamily="2" charset="-128"/>
            </a:endParaRPr>
          </a:p>
        </p:txBody>
      </p:sp>
      <p:sp>
        <p:nvSpPr>
          <p:cNvPr id="4" name="テキスト ボックス 3">
            <a:extLst>
              <a:ext uri="{FF2B5EF4-FFF2-40B4-BE49-F238E27FC236}">
                <a16:creationId xmlns:a16="http://schemas.microsoft.com/office/drawing/2014/main" id="{67264B73-A000-6A7B-904B-9EC80E564F99}"/>
              </a:ext>
            </a:extLst>
          </p:cNvPr>
          <p:cNvSpPr txBox="1"/>
          <p:nvPr/>
        </p:nvSpPr>
        <p:spPr>
          <a:xfrm>
            <a:off x="6487936" y="2139548"/>
            <a:ext cx="5067477" cy="3517630"/>
          </a:xfrm>
          <a:prstGeom prst="rect">
            <a:avLst/>
          </a:prstGeom>
          <a:noFill/>
        </p:spPr>
        <p:txBody>
          <a:bodyPr wrap="square">
            <a:spAutoFit/>
          </a:bodyPr>
          <a:lstStyle/>
          <a:p>
            <a:pPr>
              <a:lnSpc>
                <a:spcPct val="120000"/>
              </a:lnSpc>
              <a:spcBef>
                <a:spcPts val="600"/>
              </a:spcBef>
            </a:pPr>
            <a:r>
              <a:rPr lang="ja-JP" altLang="en-US" b="1" dirty="0">
                <a:solidFill>
                  <a:srgbClr val="F26754"/>
                </a:solidFill>
                <a:latin typeface="Zen Maru Gothic" pitchFamily="2" charset="-128"/>
                <a:ea typeface="Zen Maru Gothic" pitchFamily="2" charset="-128"/>
              </a:rPr>
              <a:t>人とのコミュニケーションの減少</a:t>
            </a:r>
            <a:endParaRPr lang="en-US" altLang="ja-JP" b="1" dirty="0">
              <a:solidFill>
                <a:srgbClr val="F26754"/>
              </a:solidFill>
              <a:latin typeface="Zen Maru Gothic" pitchFamily="2" charset="-128"/>
              <a:ea typeface="Zen Maru Gothic" pitchFamily="2" charset="-128"/>
            </a:endParaRPr>
          </a:p>
          <a:p>
            <a:pPr>
              <a:lnSpc>
                <a:spcPct val="120000"/>
              </a:lnSpc>
              <a:spcBef>
                <a:spcPts val="600"/>
              </a:spcBef>
            </a:pPr>
            <a:r>
              <a:rPr lang="ja-JP" altLang="en-US" sz="1600" dirty="0">
                <a:latin typeface="Zen Maru Gothic" pitchFamily="2" charset="-128"/>
                <a:ea typeface="Zen Maru Gothic" pitchFamily="2" charset="-128"/>
              </a:rPr>
              <a:t>対面でのコミュニケーションが減少することで、チーム内の情報共有や相互理解が難しくなる可能性があります。</a:t>
            </a:r>
          </a:p>
          <a:p>
            <a:pPr>
              <a:lnSpc>
                <a:spcPct val="120000"/>
              </a:lnSpc>
              <a:spcBef>
                <a:spcPts val="600"/>
              </a:spcBef>
            </a:pPr>
            <a:r>
              <a:rPr lang="ja-JP" altLang="en-US" b="1" dirty="0">
                <a:solidFill>
                  <a:srgbClr val="F26754"/>
                </a:solidFill>
                <a:latin typeface="Zen Maru Gothic" pitchFamily="2" charset="-128"/>
                <a:ea typeface="Zen Maru Gothic" pitchFamily="2" charset="-128"/>
              </a:rPr>
              <a:t>自己管理の必要性</a:t>
            </a:r>
            <a:endParaRPr lang="en-US" altLang="ja-JP" b="1" dirty="0">
              <a:solidFill>
                <a:srgbClr val="F26754"/>
              </a:solidFill>
              <a:latin typeface="Zen Maru Gothic" pitchFamily="2" charset="-128"/>
              <a:ea typeface="Zen Maru Gothic" pitchFamily="2" charset="-128"/>
            </a:endParaRPr>
          </a:p>
          <a:p>
            <a:pPr>
              <a:lnSpc>
                <a:spcPct val="120000"/>
              </a:lnSpc>
              <a:spcBef>
                <a:spcPts val="600"/>
              </a:spcBef>
            </a:pPr>
            <a:r>
              <a:rPr lang="ja-JP" altLang="en-US" sz="1600" dirty="0">
                <a:latin typeface="Zen Maru Gothic" pitchFamily="2" charset="-128"/>
                <a:ea typeface="Zen Maru Gothic" pitchFamily="2" charset="-128"/>
              </a:rPr>
              <a:t>それぞれの環境での自律的な業務遂行が求められ、自己管理のスキルが不可欠となります。</a:t>
            </a:r>
          </a:p>
          <a:p>
            <a:pPr>
              <a:lnSpc>
                <a:spcPct val="120000"/>
              </a:lnSpc>
              <a:spcBef>
                <a:spcPts val="600"/>
              </a:spcBef>
            </a:pPr>
            <a:r>
              <a:rPr lang="ja-JP" altLang="en-US" b="1" dirty="0">
                <a:solidFill>
                  <a:srgbClr val="F26754"/>
                </a:solidFill>
                <a:latin typeface="Zen Maru Gothic" pitchFamily="2" charset="-128"/>
                <a:ea typeface="Zen Maru Gothic" pitchFamily="2" charset="-128"/>
              </a:rPr>
              <a:t>チームの一体感の低下</a:t>
            </a:r>
            <a:endParaRPr lang="en-US" altLang="ja-JP" b="1" dirty="0">
              <a:solidFill>
                <a:srgbClr val="F26754"/>
              </a:solidFill>
              <a:latin typeface="Zen Maru Gothic" pitchFamily="2" charset="-128"/>
              <a:ea typeface="Zen Maru Gothic" pitchFamily="2" charset="-128"/>
            </a:endParaRPr>
          </a:p>
          <a:p>
            <a:pPr>
              <a:lnSpc>
                <a:spcPct val="120000"/>
              </a:lnSpc>
              <a:spcBef>
                <a:spcPts val="600"/>
              </a:spcBef>
            </a:pPr>
            <a:r>
              <a:rPr lang="ja-JP" altLang="en-US" sz="1600" dirty="0">
                <a:latin typeface="Zen Maru Gothic" pitchFamily="2" charset="-128"/>
                <a:ea typeface="Zen Maru Gothic" pitchFamily="2" charset="-128"/>
              </a:rPr>
              <a:t>社員同士の距離が生じることで、組織の一体感やモチベーションの維持が課題となることが考えられます。</a:t>
            </a:r>
          </a:p>
        </p:txBody>
      </p:sp>
      <p:sp>
        <p:nvSpPr>
          <p:cNvPr id="8" name="テキスト ボックス 7">
            <a:extLst>
              <a:ext uri="{FF2B5EF4-FFF2-40B4-BE49-F238E27FC236}">
                <a16:creationId xmlns:a16="http://schemas.microsoft.com/office/drawing/2014/main" id="{40B17D2D-59D1-E8D9-D67A-00C4282A8E00}"/>
              </a:ext>
            </a:extLst>
          </p:cNvPr>
          <p:cNvSpPr txBox="1"/>
          <p:nvPr/>
        </p:nvSpPr>
        <p:spPr>
          <a:xfrm>
            <a:off x="835218" y="1494170"/>
            <a:ext cx="5132194" cy="498150"/>
          </a:xfrm>
          <a:prstGeom prst="rect">
            <a:avLst/>
          </a:prstGeom>
          <a:noFill/>
        </p:spPr>
        <p:txBody>
          <a:bodyPr wrap="square">
            <a:spAutoFit/>
          </a:bodyPr>
          <a:lstStyle/>
          <a:p>
            <a:pPr>
              <a:lnSpc>
                <a:spcPct val="120000"/>
              </a:lnSpc>
            </a:pPr>
            <a:r>
              <a:rPr lang="ja-JP" altLang="en-US" sz="2400" b="1" dirty="0">
                <a:solidFill>
                  <a:srgbClr val="119797"/>
                </a:solidFill>
                <a:latin typeface="Zen Maru Gothic" pitchFamily="2" charset="-128"/>
                <a:ea typeface="Zen Maru Gothic" pitchFamily="2" charset="-128"/>
              </a:rPr>
              <a:t>メリット</a:t>
            </a:r>
          </a:p>
        </p:txBody>
      </p:sp>
      <p:sp>
        <p:nvSpPr>
          <p:cNvPr id="9" name="テキスト ボックス 8">
            <a:extLst>
              <a:ext uri="{FF2B5EF4-FFF2-40B4-BE49-F238E27FC236}">
                <a16:creationId xmlns:a16="http://schemas.microsoft.com/office/drawing/2014/main" id="{68CCFBF2-4BDD-A5B7-9483-DF4235192CAF}"/>
              </a:ext>
            </a:extLst>
          </p:cNvPr>
          <p:cNvSpPr txBox="1"/>
          <p:nvPr/>
        </p:nvSpPr>
        <p:spPr>
          <a:xfrm>
            <a:off x="6837378" y="1494170"/>
            <a:ext cx="5132194" cy="498150"/>
          </a:xfrm>
          <a:prstGeom prst="rect">
            <a:avLst/>
          </a:prstGeom>
          <a:noFill/>
        </p:spPr>
        <p:txBody>
          <a:bodyPr wrap="square">
            <a:spAutoFit/>
          </a:bodyPr>
          <a:lstStyle/>
          <a:p>
            <a:pPr>
              <a:lnSpc>
                <a:spcPct val="120000"/>
              </a:lnSpc>
            </a:pPr>
            <a:r>
              <a:rPr lang="ja-JP" altLang="en-US" sz="2400" b="1" dirty="0">
                <a:solidFill>
                  <a:srgbClr val="F26754"/>
                </a:solidFill>
                <a:latin typeface="Zen Maru Gothic" pitchFamily="2" charset="-128"/>
                <a:ea typeface="Zen Maru Gothic" pitchFamily="2" charset="-128"/>
              </a:rPr>
              <a:t>デメリット</a:t>
            </a:r>
          </a:p>
        </p:txBody>
      </p:sp>
      <p:sp>
        <p:nvSpPr>
          <p:cNvPr id="12" name="円: 塗りつぶしなし 11">
            <a:extLst>
              <a:ext uri="{FF2B5EF4-FFF2-40B4-BE49-F238E27FC236}">
                <a16:creationId xmlns:a16="http://schemas.microsoft.com/office/drawing/2014/main" id="{9075F235-C60B-486D-2A52-C22DD0FBFAA3}"/>
              </a:ext>
            </a:extLst>
          </p:cNvPr>
          <p:cNvSpPr/>
          <p:nvPr/>
        </p:nvSpPr>
        <p:spPr>
          <a:xfrm>
            <a:off x="607730" y="1638300"/>
            <a:ext cx="260914" cy="260914"/>
          </a:xfrm>
          <a:prstGeom prst="donut">
            <a:avLst>
              <a:gd name="adj" fmla="val 20312"/>
            </a:avLst>
          </a:prstGeom>
          <a:solidFill>
            <a:srgbClr val="1197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十字形 12">
            <a:extLst>
              <a:ext uri="{FF2B5EF4-FFF2-40B4-BE49-F238E27FC236}">
                <a16:creationId xmlns:a16="http://schemas.microsoft.com/office/drawing/2014/main" id="{43BAB9EB-3634-5BC9-DFF3-5CAF8499AAF5}"/>
              </a:ext>
            </a:extLst>
          </p:cNvPr>
          <p:cNvSpPr/>
          <p:nvPr/>
        </p:nvSpPr>
        <p:spPr>
          <a:xfrm rot="2700000">
            <a:off x="6572424" y="1638300"/>
            <a:ext cx="260914" cy="260914"/>
          </a:xfrm>
          <a:prstGeom prst="plus">
            <a:avLst>
              <a:gd name="adj" fmla="val 40446"/>
            </a:avLst>
          </a:prstGeom>
          <a:solidFill>
            <a:srgbClr val="F267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 name="直線コネクタ 14">
            <a:extLst>
              <a:ext uri="{FF2B5EF4-FFF2-40B4-BE49-F238E27FC236}">
                <a16:creationId xmlns:a16="http://schemas.microsoft.com/office/drawing/2014/main" id="{29D8A71B-B552-1AC0-A5A1-1AA889DB0FC0}"/>
              </a:ext>
            </a:extLst>
          </p:cNvPr>
          <p:cNvCxnSpPr>
            <a:cxnSpLocks/>
          </p:cNvCxnSpPr>
          <p:nvPr/>
        </p:nvCxnSpPr>
        <p:spPr>
          <a:xfrm>
            <a:off x="6096000" y="1630503"/>
            <a:ext cx="0" cy="480842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 name="直線コネクタ 1">
            <a:extLst>
              <a:ext uri="{FF2B5EF4-FFF2-40B4-BE49-F238E27FC236}">
                <a16:creationId xmlns:a16="http://schemas.microsoft.com/office/drawing/2014/main" id="{B0B29E5E-D103-1C33-B4F3-9E0EA1C6EFB1}"/>
              </a:ext>
            </a:extLst>
          </p:cNvPr>
          <p:cNvCxnSpPr>
            <a:cxnSpLocks/>
          </p:cNvCxnSpPr>
          <p:nvPr/>
        </p:nvCxnSpPr>
        <p:spPr>
          <a:xfrm>
            <a:off x="2667000" y="361950"/>
            <a:ext cx="8937625" cy="0"/>
          </a:xfrm>
          <a:prstGeom prst="line">
            <a:avLst/>
          </a:prstGeom>
          <a:ln w="5715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53638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19C35F4-B1D2-5B12-EEE9-13A55C1ADB69}"/>
              </a:ext>
            </a:extLst>
          </p:cNvPr>
          <p:cNvSpPr>
            <a:spLocks/>
          </p:cNvSpPr>
          <p:nvPr/>
        </p:nvSpPr>
        <p:spPr>
          <a:xfrm>
            <a:off x="0" y="0"/>
            <a:ext cx="3124200" cy="6858000"/>
          </a:xfrm>
          <a:prstGeom prst="rect">
            <a:avLst/>
          </a:prstGeom>
          <a:solidFill>
            <a:srgbClr val="1133A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03305" y="621884"/>
            <a:ext cx="1234670" cy="338554"/>
          </a:xfrm>
          <a:prstGeom prst="rect">
            <a:avLst/>
          </a:prstGeom>
          <a:solidFill>
            <a:schemeClr val="bg1"/>
          </a:solidFill>
        </p:spPr>
        <p:txBody>
          <a:bodyPr wrap="square" rtlCol="0">
            <a:spAutoFit/>
          </a:bodyPr>
          <a:lstStyle/>
          <a:p>
            <a:r>
              <a:rPr lang="ja-JP" altLang="en-US" sz="1600" b="1" dirty="0">
                <a:solidFill>
                  <a:srgbClr val="F26754"/>
                </a:solidFill>
                <a:latin typeface="Noto Sans JP" panose="020B0200000000000000" pitchFamily="50" charset="-128"/>
                <a:ea typeface="Noto Sans JP" panose="020B0200000000000000" pitchFamily="50" charset="-128"/>
              </a:rPr>
              <a:t>数字で見る</a:t>
            </a:r>
            <a:endParaRPr kumimoji="1" lang="ja-JP" altLang="en-US" sz="1600" b="1" dirty="0">
              <a:solidFill>
                <a:srgbClr val="F26754"/>
              </a:solidFill>
              <a:latin typeface="Noto Sans JP" panose="020B0200000000000000" pitchFamily="50" charset="-128"/>
              <a:ea typeface="Noto Sans JP" panose="020B0200000000000000" pitchFamily="50" charset="-128"/>
            </a:endParaRPr>
          </a:p>
        </p:txBody>
      </p:sp>
      <p:sp>
        <p:nvSpPr>
          <p:cNvPr id="6" name="テキスト ボックス 5">
            <a:extLst>
              <a:ext uri="{FF2B5EF4-FFF2-40B4-BE49-F238E27FC236}">
                <a16:creationId xmlns:a16="http://schemas.microsoft.com/office/drawing/2014/main" id="{D076E6F5-ABF6-4D14-5BF2-396A6836F2FE}"/>
              </a:ext>
            </a:extLst>
          </p:cNvPr>
          <p:cNvSpPr txBox="1"/>
          <p:nvPr/>
        </p:nvSpPr>
        <p:spPr>
          <a:xfrm>
            <a:off x="458663" y="977112"/>
            <a:ext cx="2582987" cy="961482"/>
          </a:xfrm>
          <a:prstGeom prst="rect">
            <a:avLst/>
          </a:prstGeom>
          <a:noFill/>
        </p:spPr>
        <p:txBody>
          <a:bodyPr wrap="square" rtlCol="0">
            <a:spAutoFit/>
          </a:bodyPr>
          <a:lstStyle/>
          <a:p>
            <a:pPr>
              <a:lnSpc>
                <a:spcPct val="150000"/>
              </a:lnSpc>
            </a:pPr>
            <a:r>
              <a:rPr kumimoji="1" lang="ja-JP" altLang="en-US" sz="2000" b="1" dirty="0">
                <a:solidFill>
                  <a:schemeClr val="bg1"/>
                </a:solidFill>
                <a:latin typeface="Noto Sans JP" panose="020B0200000000000000" pitchFamily="50" charset="-128"/>
                <a:ea typeface="Noto Sans JP" panose="020B0200000000000000" pitchFamily="50" charset="-128"/>
              </a:rPr>
              <a:t>社員の福利厚生</a:t>
            </a:r>
            <a:endParaRPr kumimoji="1" lang="en-US" altLang="ja-JP" sz="2000" b="1" dirty="0">
              <a:solidFill>
                <a:schemeClr val="bg1"/>
              </a:solidFill>
              <a:latin typeface="Noto Sans JP" panose="020B0200000000000000" pitchFamily="50" charset="-128"/>
              <a:ea typeface="Noto Sans JP" panose="020B0200000000000000" pitchFamily="50" charset="-128"/>
            </a:endParaRPr>
          </a:p>
          <a:p>
            <a:pPr>
              <a:lnSpc>
                <a:spcPct val="150000"/>
              </a:lnSpc>
            </a:pPr>
            <a:r>
              <a:rPr kumimoji="1" lang="ja-JP" altLang="en-US" sz="2000" b="1" dirty="0">
                <a:solidFill>
                  <a:schemeClr val="bg1"/>
                </a:solidFill>
                <a:latin typeface="Noto Sans JP" panose="020B0200000000000000" pitchFamily="50" charset="-128"/>
                <a:ea typeface="Noto Sans JP" panose="020B0200000000000000" pitchFamily="50" charset="-128"/>
              </a:rPr>
              <a:t>における実績</a:t>
            </a:r>
          </a:p>
        </p:txBody>
      </p:sp>
      <p:cxnSp>
        <p:nvCxnSpPr>
          <p:cNvPr id="4" name="直線コネクタ 3">
            <a:extLst>
              <a:ext uri="{FF2B5EF4-FFF2-40B4-BE49-F238E27FC236}">
                <a16:creationId xmlns:a16="http://schemas.microsoft.com/office/drawing/2014/main" id="{653216AE-2F1C-3B4D-CEF0-A395789504D5}"/>
              </a:ext>
            </a:extLst>
          </p:cNvPr>
          <p:cNvCxnSpPr>
            <a:cxnSpLocks/>
          </p:cNvCxnSpPr>
          <p:nvPr/>
        </p:nvCxnSpPr>
        <p:spPr>
          <a:xfrm>
            <a:off x="503305" y="3822467"/>
            <a:ext cx="19795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991B1D8C-4FD5-304C-5751-6DBD9937175B}"/>
              </a:ext>
            </a:extLst>
          </p:cNvPr>
          <p:cNvSpPr txBox="1"/>
          <p:nvPr/>
        </p:nvSpPr>
        <p:spPr>
          <a:xfrm>
            <a:off x="458663" y="4127238"/>
            <a:ext cx="2582987" cy="418320"/>
          </a:xfrm>
          <a:prstGeom prst="rect">
            <a:avLst/>
          </a:prstGeom>
          <a:noFill/>
        </p:spPr>
        <p:txBody>
          <a:bodyPr wrap="square" rtlCol="0">
            <a:spAutoFit/>
          </a:bodyPr>
          <a:lstStyle/>
          <a:p>
            <a:pPr>
              <a:lnSpc>
                <a:spcPct val="150000"/>
              </a:lnSpc>
            </a:pPr>
            <a:r>
              <a:rPr lang="ja-JP" altLang="en-US" sz="1600" dirty="0">
                <a:solidFill>
                  <a:schemeClr val="bg1">
                    <a:alpha val="36000"/>
                  </a:schemeClr>
                </a:solidFill>
                <a:latin typeface="Noto Sans JP" panose="020B0200000000000000" pitchFamily="50" charset="-128"/>
                <a:ea typeface="Noto Sans JP" panose="020B0200000000000000" pitchFamily="50" charset="-128"/>
              </a:rPr>
              <a:t>会社概要</a:t>
            </a:r>
            <a:endParaRPr kumimoji="1" lang="ja-JP" altLang="en-US" sz="1600" dirty="0">
              <a:solidFill>
                <a:schemeClr val="bg1">
                  <a:alpha val="36000"/>
                </a:schemeClr>
              </a:solidFill>
              <a:latin typeface="Noto Sans JP" panose="020B0200000000000000" pitchFamily="50" charset="-128"/>
              <a:ea typeface="Noto Sans JP" panose="020B0200000000000000" pitchFamily="50" charset="-128"/>
            </a:endParaRPr>
          </a:p>
        </p:txBody>
      </p:sp>
      <p:sp>
        <p:nvSpPr>
          <p:cNvPr id="11" name="テキスト ボックス 10">
            <a:extLst>
              <a:ext uri="{FF2B5EF4-FFF2-40B4-BE49-F238E27FC236}">
                <a16:creationId xmlns:a16="http://schemas.microsoft.com/office/drawing/2014/main" id="{955DA5F4-52F5-6A22-6F2E-74EE1F8E45E1}"/>
              </a:ext>
            </a:extLst>
          </p:cNvPr>
          <p:cNvSpPr txBox="1"/>
          <p:nvPr/>
        </p:nvSpPr>
        <p:spPr>
          <a:xfrm>
            <a:off x="458663" y="4642068"/>
            <a:ext cx="2582987" cy="418320"/>
          </a:xfrm>
          <a:prstGeom prst="rect">
            <a:avLst/>
          </a:prstGeom>
          <a:noFill/>
        </p:spPr>
        <p:txBody>
          <a:bodyPr wrap="square" rtlCol="0">
            <a:spAutoFit/>
          </a:bodyPr>
          <a:lstStyle/>
          <a:p>
            <a:pPr>
              <a:lnSpc>
                <a:spcPct val="150000"/>
              </a:lnSpc>
            </a:pPr>
            <a:r>
              <a:rPr lang="ja-JP" altLang="en-US" sz="1600" dirty="0">
                <a:solidFill>
                  <a:schemeClr val="bg1">
                    <a:alpha val="36000"/>
                  </a:schemeClr>
                </a:solidFill>
                <a:latin typeface="Noto Sans JP" panose="020B0200000000000000" pitchFamily="50" charset="-128"/>
                <a:ea typeface="Noto Sans JP" panose="020B0200000000000000" pitchFamily="50" charset="-128"/>
              </a:rPr>
              <a:t>事業内容</a:t>
            </a:r>
            <a:endParaRPr kumimoji="1" lang="ja-JP" altLang="en-US" sz="1600" dirty="0">
              <a:solidFill>
                <a:schemeClr val="bg1">
                  <a:alpha val="36000"/>
                </a:schemeClr>
              </a:solidFill>
              <a:latin typeface="Noto Sans JP" panose="020B0200000000000000" pitchFamily="50" charset="-128"/>
              <a:ea typeface="Noto Sans JP" panose="020B0200000000000000" pitchFamily="50" charset="-128"/>
            </a:endParaRPr>
          </a:p>
        </p:txBody>
      </p:sp>
      <p:sp>
        <p:nvSpPr>
          <p:cNvPr id="12" name="テキスト ボックス 11">
            <a:extLst>
              <a:ext uri="{FF2B5EF4-FFF2-40B4-BE49-F238E27FC236}">
                <a16:creationId xmlns:a16="http://schemas.microsoft.com/office/drawing/2014/main" id="{EA9C2FF1-41C6-E991-8AA0-5099B30F418A}"/>
              </a:ext>
            </a:extLst>
          </p:cNvPr>
          <p:cNvSpPr txBox="1"/>
          <p:nvPr/>
        </p:nvSpPr>
        <p:spPr>
          <a:xfrm>
            <a:off x="458663" y="5156898"/>
            <a:ext cx="2582987" cy="418320"/>
          </a:xfrm>
          <a:prstGeom prst="rect">
            <a:avLst/>
          </a:prstGeom>
          <a:noFill/>
        </p:spPr>
        <p:txBody>
          <a:bodyPr wrap="square" rtlCol="0">
            <a:spAutoFit/>
          </a:bodyPr>
          <a:lstStyle/>
          <a:p>
            <a:pPr>
              <a:lnSpc>
                <a:spcPct val="150000"/>
              </a:lnSpc>
            </a:pPr>
            <a:r>
              <a:rPr lang="ja-JP" altLang="en-US" sz="1600" b="1" dirty="0">
                <a:solidFill>
                  <a:schemeClr val="bg1"/>
                </a:solidFill>
                <a:latin typeface="Noto Sans JP" panose="020B0200000000000000" pitchFamily="50" charset="-128"/>
                <a:ea typeface="Noto Sans JP" panose="020B0200000000000000" pitchFamily="50" charset="-128"/>
              </a:rPr>
              <a:t>働き方</a:t>
            </a:r>
            <a:endParaRPr kumimoji="1" lang="ja-JP" altLang="en-US" sz="1600" b="1" dirty="0">
              <a:solidFill>
                <a:schemeClr val="bg1"/>
              </a:solidFill>
              <a:latin typeface="Noto Sans JP" panose="020B0200000000000000" pitchFamily="50" charset="-128"/>
              <a:ea typeface="Noto Sans JP" panose="020B0200000000000000" pitchFamily="50" charset="-128"/>
            </a:endParaRPr>
          </a:p>
        </p:txBody>
      </p:sp>
      <p:sp>
        <p:nvSpPr>
          <p:cNvPr id="13" name="テキスト ボックス 12">
            <a:extLst>
              <a:ext uri="{FF2B5EF4-FFF2-40B4-BE49-F238E27FC236}">
                <a16:creationId xmlns:a16="http://schemas.microsoft.com/office/drawing/2014/main" id="{E48DD48F-7429-3313-05ED-9487DF795F5B}"/>
              </a:ext>
            </a:extLst>
          </p:cNvPr>
          <p:cNvSpPr txBox="1"/>
          <p:nvPr/>
        </p:nvSpPr>
        <p:spPr>
          <a:xfrm>
            <a:off x="458663" y="5671728"/>
            <a:ext cx="2582987" cy="418320"/>
          </a:xfrm>
          <a:prstGeom prst="rect">
            <a:avLst/>
          </a:prstGeom>
          <a:noFill/>
        </p:spPr>
        <p:txBody>
          <a:bodyPr wrap="square" rtlCol="0">
            <a:spAutoFit/>
          </a:bodyPr>
          <a:lstStyle/>
          <a:p>
            <a:pPr>
              <a:lnSpc>
                <a:spcPct val="150000"/>
              </a:lnSpc>
            </a:pPr>
            <a:r>
              <a:rPr lang="ja-JP" altLang="en-US" sz="1600" dirty="0">
                <a:solidFill>
                  <a:schemeClr val="bg1">
                    <a:alpha val="36000"/>
                  </a:schemeClr>
                </a:solidFill>
                <a:latin typeface="Noto Sans JP" panose="020B0200000000000000" pitchFamily="50" charset="-128"/>
                <a:ea typeface="Noto Sans JP" panose="020B0200000000000000" pitchFamily="50" charset="-128"/>
              </a:rPr>
              <a:t>採用情報</a:t>
            </a:r>
            <a:endParaRPr kumimoji="1" lang="ja-JP" altLang="en-US" sz="1600" dirty="0">
              <a:solidFill>
                <a:schemeClr val="bg1">
                  <a:alpha val="36000"/>
                </a:schemeClr>
              </a:solidFill>
              <a:latin typeface="Noto Sans JP" panose="020B0200000000000000" pitchFamily="50" charset="-128"/>
              <a:ea typeface="Noto Sans JP" panose="020B0200000000000000" pitchFamily="50" charset="-128"/>
            </a:endParaRPr>
          </a:p>
        </p:txBody>
      </p:sp>
      <p:sp>
        <p:nvSpPr>
          <p:cNvPr id="9" name="テキスト ボックス 8">
            <a:extLst>
              <a:ext uri="{FF2B5EF4-FFF2-40B4-BE49-F238E27FC236}">
                <a16:creationId xmlns:a16="http://schemas.microsoft.com/office/drawing/2014/main" id="{92A50469-BD28-7B52-008D-A7CE8BE64E59}"/>
              </a:ext>
            </a:extLst>
          </p:cNvPr>
          <p:cNvSpPr txBox="1"/>
          <p:nvPr/>
        </p:nvSpPr>
        <p:spPr>
          <a:xfrm>
            <a:off x="3852333" y="617030"/>
            <a:ext cx="7752292" cy="1526315"/>
          </a:xfrm>
          <a:prstGeom prst="rect">
            <a:avLst/>
          </a:prstGeom>
          <a:noFill/>
        </p:spPr>
        <p:txBody>
          <a:bodyPr wrap="square" rtlCol="0">
            <a:spAutoFit/>
          </a:bodyPr>
          <a:lstStyle/>
          <a:p>
            <a:pPr>
              <a:lnSpc>
                <a:spcPct val="150000"/>
              </a:lnSpc>
            </a:pPr>
            <a:r>
              <a:rPr kumimoji="1" lang="ja-JP" altLang="en-US" sz="1600" dirty="0">
                <a:latin typeface="Noto Sans JP" panose="020B0200000000000000" pitchFamily="50" charset="-128"/>
                <a:ea typeface="Noto Sans JP" panose="020B0200000000000000" pitchFamily="50" charset="-128"/>
              </a:rPr>
              <a:t>私たちの組織は、社員の福利厚生とワークライフバランスの実現に力を入れています。特に有休消化率や育休取得率の高さは、社員の健康と家族を大切にする文化の証です。また、リモートワークや社内研修の高い参加率は、柔軟な働き方やスキルアップの機会が豊富にあることを示しています。</a:t>
            </a:r>
          </a:p>
        </p:txBody>
      </p:sp>
      <p:grpSp>
        <p:nvGrpSpPr>
          <p:cNvPr id="10" name="グループ化 9">
            <a:extLst>
              <a:ext uri="{FF2B5EF4-FFF2-40B4-BE49-F238E27FC236}">
                <a16:creationId xmlns:a16="http://schemas.microsoft.com/office/drawing/2014/main" id="{9EC16A19-492C-3549-26E1-9E1B12F61472}"/>
              </a:ext>
            </a:extLst>
          </p:cNvPr>
          <p:cNvGrpSpPr/>
          <p:nvPr/>
        </p:nvGrpSpPr>
        <p:grpSpPr>
          <a:xfrm>
            <a:off x="4308219" y="2791863"/>
            <a:ext cx="6684463" cy="3364510"/>
            <a:chOff x="4701505" y="2899415"/>
            <a:chExt cx="6684463" cy="3364510"/>
          </a:xfrm>
        </p:grpSpPr>
        <p:sp>
          <p:nvSpPr>
            <p:cNvPr id="14" name="テキスト ボックス 13">
              <a:extLst>
                <a:ext uri="{FF2B5EF4-FFF2-40B4-BE49-F238E27FC236}">
                  <a16:creationId xmlns:a16="http://schemas.microsoft.com/office/drawing/2014/main" id="{89FF3F50-500A-574A-9881-4226E6F27F6B}"/>
                </a:ext>
              </a:extLst>
            </p:cNvPr>
            <p:cNvSpPr txBox="1"/>
            <p:nvPr/>
          </p:nvSpPr>
          <p:spPr>
            <a:xfrm>
              <a:off x="4763426" y="2902361"/>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rPr>
                <a:t>87</a:t>
              </a:r>
              <a:r>
                <a:rPr lang="en-US" altLang="ja-JP" sz="4400" dirty="0">
                  <a:solidFill>
                    <a:srgbClr val="1133AF"/>
                  </a:solidFill>
                  <a:latin typeface="Poppins" panose="00000500000000000000" pitchFamily="2" charset="0"/>
                  <a:ea typeface="Noto Sans JP" panose="020B0200000000000000" pitchFamily="50" charset="-128"/>
                  <a:cs typeface="Poppins" panose="00000500000000000000" pitchFamily="2" charset="0"/>
                </a:rPr>
                <a:t>.6%</a:t>
              </a:r>
              <a:endPar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endParaRPr>
            </a:p>
          </p:txBody>
        </p:sp>
        <p:sp>
          <p:nvSpPr>
            <p:cNvPr id="15" name="テキスト ボックス 14">
              <a:extLst>
                <a:ext uri="{FF2B5EF4-FFF2-40B4-BE49-F238E27FC236}">
                  <a16:creationId xmlns:a16="http://schemas.microsoft.com/office/drawing/2014/main" id="{3655A130-8BE1-57CF-656D-BEAA92B9BB2D}"/>
                </a:ext>
              </a:extLst>
            </p:cNvPr>
            <p:cNvSpPr txBox="1"/>
            <p:nvPr/>
          </p:nvSpPr>
          <p:spPr>
            <a:xfrm>
              <a:off x="8666707" y="2902361"/>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rPr>
                <a:t>100</a:t>
              </a:r>
              <a:r>
                <a:rPr lang="en-US" altLang="ja-JP" sz="4400" dirty="0">
                  <a:solidFill>
                    <a:srgbClr val="1133AF"/>
                  </a:solidFill>
                  <a:latin typeface="Poppins" panose="00000500000000000000" pitchFamily="2" charset="0"/>
                  <a:ea typeface="Noto Sans JP" panose="020B0200000000000000" pitchFamily="50" charset="-128"/>
                  <a:cs typeface="Poppins" panose="00000500000000000000" pitchFamily="2" charset="0"/>
                </a:rPr>
                <a:t>%</a:t>
              </a:r>
              <a:endPar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endParaRPr>
            </a:p>
          </p:txBody>
        </p:sp>
        <p:sp>
          <p:nvSpPr>
            <p:cNvPr id="16" name="テキスト ボックス 15">
              <a:extLst>
                <a:ext uri="{FF2B5EF4-FFF2-40B4-BE49-F238E27FC236}">
                  <a16:creationId xmlns:a16="http://schemas.microsoft.com/office/drawing/2014/main" id="{D401FC59-9E64-83D7-BBBD-8A4EA5647A97}"/>
                </a:ext>
              </a:extLst>
            </p:cNvPr>
            <p:cNvSpPr txBox="1"/>
            <p:nvPr/>
          </p:nvSpPr>
          <p:spPr>
            <a:xfrm>
              <a:off x="4763426" y="4791984"/>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rPr>
                <a:t>78</a:t>
              </a:r>
              <a:r>
                <a:rPr lang="en-US" altLang="ja-JP" sz="4400" dirty="0">
                  <a:solidFill>
                    <a:srgbClr val="1133AF"/>
                  </a:solidFill>
                  <a:latin typeface="Poppins" panose="00000500000000000000" pitchFamily="2" charset="0"/>
                  <a:ea typeface="Noto Sans JP" panose="020B0200000000000000" pitchFamily="50" charset="-128"/>
                  <a:cs typeface="Poppins" panose="00000500000000000000" pitchFamily="2" charset="0"/>
                </a:rPr>
                <a:t>.5%</a:t>
              </a:r>
              <a:endPar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endParaRPr>
            </a:p>
          </p:txBody>
        </p:sp>
        <p:sp>
          <p:nvSpPr>
            <p:cNvPr id="17" name="テキスト ボックス 16">
              <a:extLst>
                <a:ext uri="{FF2B5EF4-FFF2-40B4-BE49-F238E27FC236}">
                  <a16:creationId xmlns:a16="http://schemas.microsoft.com/office/drawing/2014/main" id="{D41F1019-8346-2D8F-6126-E7E336B1A31F}"/>
                </a:ext>
              </a:extLst>
            </p:cNvPr>
            <p:cNvSpPr txBox="1"/>
            <p:nvPr/>
          </p:nvSpPr>
          <p:spPr>
            <a:xfrm>
              <a:off x="8666707" y="4791984"/>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rPr>
                <a:t>92</a:t>
              </a:r>
              <a:r>
                <a:rPr lang="en-US" altLang="ja-JP" sz="4400" dirty="0">
                  <a:solidFill>
                    <a:srgbClr val="1133AF"/>
                  </a:solidFill>
                  <a:latin typeface="Poppins" panose="00000500000000000000" pitchFamily="2" charset="0"/>
                  <a:ea typeface="Noto Sans JP" panose="020B0200000000000000" pitchFamily="50" charset="-128"/>
                  <a:cs typeface="Poppins" panose="00000500000000000000" pitchFamily="2" charset="0"/>
                </a:rPr>
                <a:t>.5%</a:t>
              </a:r>
              <a:endParaRPr lang="en-US" altLang="ja-JP" sz="6600" dirty="0">
                <a:solidFill>
                  <a:srgbClr val="1133AF"/>
                </a:solidFill>
                <a:latin typeface="Poppins" panose="00000500000000000000" pitchFamily="2" charset="0"/>
                <a:ea typeface="Noto Sans JP" panose="020B0200000000000000" pitchFamily="50" charset="-128"/>
                <a:cs typeface="Poppins" panose="00000500000000000000" pitchFamily="2" charset="0"/>
              </a:endParaRPr>
            </a:p>
          </p:txBody>
        </p:sp>
        <p:sp>
          <p:nvSpPr>
            <p:cNvPr id="18" name="テキスト ボックス 17">
              <a:extLst>
                <a:ext uri="{FF2B5EF4-FFF2-40B4-BE49-F238E27FC236}">
                  <a16:creationId xmlns:a16="http://schemas.microsoft.com/office/drawing/2014/main" id="{D1D348BE-EF5B-5E18-52FC-E285C9ABFF5D}"/>
                </a:ext>
              </a:extLst>
            </p:cNvPr>
            <p:cNvSpPr txBox="1"/>
            <p:nvPr/>
          </p:nvSpPr>
          <p:spPr>
            <a:xfrm>
              <a:off x="4701505" y="2899415"/>
              <a:ext cx="2781182" cy="369332"/>
            </a:xfrm>
            <a:prstGeom prst="rect">
              <a:avLst/>
            </a:prstGeom>
            <a:noFill/>
          </p:spPr>
          <p:txBody>
            <a:bodyPr wrap="square">
              <a:spAutoFit/>
            </a:bodyPr>
            <a:lstStyle/>
            <a:p>
              <a:pPr algn="ctr"/>
              <a:r>
                <a:rPr lang="ja-JP" altLang="en-US" b="1" dirty="0">
                  <a:solidFill>
                    <a:srgbClr val="F26754"/>
                  </a:solidFill>
                  <a:latin typeface="Noto Sans JP" panose="020B0200000000000000" pitchFamily="50" charset="-128"/>
                  <a:ea typeface="Noto Sans JP" panose="020B0200000000000000" pitchFamily="50" charset="-128"/>
                </a:rPr>
                <a:t>◖有休消化率◗</a:t>
              </a:r>
            </a:p>
          </p:txBody>
        </p:sp>
        <p:sp>
          <p:nvSpPr>
            <p:cNvPr id="19" name="テキスト ボックス 18">
              <a:extLst>
                <a:ext uri="{FF2B5EF4-FFF2-40B4-BE49-F238E27FC236}">
                  <a16:creationId xmlns:a16="http://schemas.microsoft.com/office/drawing/2014/main" id="{55C62A29-3EE7-3C1F-E024-073178886E50}"/>
                </a:ext>
              </a:extLst>
            </p:cNvPr>
            <p:cNvSpPr txBox="1"/>
            <p:nvPr/>
          </p:nvSpPr>
          <p:spPr>
            <a:xfrm>
              <a:off x="8604786" y="2899415"/>
              <a:ext cx="2781182" cy="369332"/>
            </a:xfrm>
            <a:prstGeom prst="rect">
              <a:avLst/>
            </a:prstGeom>
            <a:noFill/>
          </p:spPr>
          <p:txBody>
            <a:bodyPr wrap="square">
              <a:spAutoFit/>
            </a:bodyPr>
            <a:lstStyle/>
            <a:p>
              <a:pPr algn="ctr"/>
              <a:r>
                <a:rPr lang="ja-JP" altLang="en-US" b="1" dirty="0">
                  <a:solidFill>
                    <a:srgbClr val="F26754"/>
                  </a:solidFill>
                  <a:latin typeface="Noto Sans JP" panose="020B0200000000000000" pitchFamily="50" charset="-128"/>
                  <a:ea typeface="Noto Sans JP" panose="020B0200000000000000" pitchFamily="50" charset="-128"/>
                </a:rPr>
                <a:t>◖育休取得率◗</a:t>
              </a:r>
            </a:p>
          </p:txBody>
        </p:sp>
        <p:sp>
          <p:nvSpPr>
            <p:cNvPr id="20" name="テキスト ボックス 19">
              <a:extLst>
                <a:ext uri="{FF2B5EF4-FFF2-40B4-BE49-F238E27FC236}">
                  <a16:creationId xmlns:a16="http://schemas.microsoft.com/office/drawing/2014/main" id="{ECAE2084-D705-A720-5221-1AEC8336D5BC}"/>
                </a:ext>
              </a:extLst>
            </p:cNvPr>
            <p:cNvSpPr txBox="1"/>
            <p:nvPr/>
          </p:nvSpPr>
          <p:spPr>
            <a:xfrm>
              <a:off x="4701505" y="4763487"/>
              <a:ext cx="2781182" cy="369332"/>
            </a:xfrm>
            <a:prstGeom prst="rect">
              <a:avLst/>
            </a:prstGeom>
            <a:noFill/>
          </p:spPr>
          <p:txBody>
            <a:bodyPr wrap="square">
              <a:spAutoFit/>
            </a:bodyPr>
            <a:lstStyle/>
            <a:p>
              <a:pPr algn="ctr"/>
              <a:r>
                <a:rPr lang="ja-JP" altLang="en-US" b="1" dirty="0">
                  <a:solidFill>
                    <a:srgbClr val="F26754"/>
                  </a:solidFill>
                  <a:latin typeface="Noto Sans JP" panose="020B0200000000000000" pitchFamily="50" charset="-128"/>
                  <a:ea typeface="Noto Sans JP" panose="020B0200000000000000" pitchFamily="50" charset="-128"/>
                </a:rPr>
                <a:t>◖リモートワーク活用率◗</a:t>
              </a:r>
            </a:p>
          </p:txBody>
        </p:sp>
        <p:sp>
          <p:nvSpPr>
            <p:cNvPr id="21" name="テキスト ボックス 20">
              <a:extLst>
                <a:ext uri="{FF2B5EF4-FFF2-40B4-BE49-F238E27FC236}">
                  <a16:creationId xmlns:a16="http://schemas.microsoft.com/office/drawing/2014/main" id="{5B9C0438-ADA9-CAF1-01C5-0D4B645DD3F2}"/>
                </a:ext>
              </a:extLst>
            </p:cNvPr>
            <p:cNvSpPr txBox="1"/>
            <p:nvPr/>
          </p:nvSpPr>
          <p:spPr>
            <a:xfrm>
              <a:off x="8604786" y="4763487"/>
              <a:ext cx="2781182" cy="646331"/>
            </a:xfrm>
            <a:prstGeom prst="rect">
              <a:avLst/>
            </a:prstGeom>
            <a:noFill/>
          </p:spPr>
          <p:txBody>
            <a:bodyPr wrap="square">
              <a:spAutoFit/>
            </a:bodyPr>
            <a:lstStyle/>
            <a:p>
              <a:pPr algn="ctr"/>
              <a:r>
                <a:rPr lang="ja-JP" altLang="en-US" b="1" dirty="0">
                  <a:solidFill>
                    <a:srgbClr val="F26754"/>
                  </a:solidFill>
                  <a:latin typeface="Noto Sans JP" panose="020B0200000000000000" pitchFamily="50" charset="-128"/>
                  <a:ea typeface="Noto Sans JP" panose="020B0200000000000000" pitchFamily="50" charset="-128"/>
                </a:rPr>
                <a:t>◖</a:t>
              </a:r>
              <a:r>
                <a:rPr lang="zh-CN" altLang="en-US" b="1" dirty="0">
                  <a:solidFill>
                    <a:srgbClr val="F26754"/>
                  </a:solidFill>
                  <a:latin typeface="Noto Sans JP" panose="020B0200000000000000" pitchFamily="50" charset="-128"/>
                  <a:ea typeface="Noto Sans JP" panose="020B0200000000000000" pitchFamily="50" charset="-128"/>
                </a:rPr>
                <a:t>社内研修参加率</a:t>
              </a:r>
              <a:r>
                <a:rPr lang="ja-JP" altLang="en-US" b="1" dirty="0">
                  <a:solidFill>
                    <a:srgbClr val="F26754"/>
                  </a:solidFill>
                  <a:latin typeface="Noto Sans JP" panose="020B0200000000000000" pitchFamily="50" charset="-128"/>
                  <a:ea typeface="Noto Sans JP" panose="020B0200000000000000" pitchFamily="50" charset="-128"/>
                </a:rPr>
                <a:t>◗ </a:t>
              </a:r>
              <a:r>
                <a:rPr lang="zh-CN" altLang="en-US" b="1" dirty="0">
                  <a:solidFill>
                    <a:srgbClr val="F26754"/>
                  </a:solidFill>
                  <a:latin typeface="Noto Sans JP" panose="020B0200000000000000" pitchFamily="50" charset="-128"/>
                  <a:ea typeface="Noto Sans JP" panose="020B0200000000000000" pitchFamily="50" charset="-128"/>
                </a:rPr>
                <a:t>	</a:t>
              </a:r>
              <a:endParaRPr lang="ja-JP" altLang="en-US" b="1" dirty="0">
                <a:solidFill>
                  <a:srgbClr val="F26754"/>
                </a:solidFill>
                <a:latin typeface="Noto Sans JP" panose="020B0200000000000000" pitchFamily="50" charset="-128"/>
                <a:ea typeface="Noto Sans JP" panose="020B0200000000000000" pitchFamily="50" charset="-128"/>
              </a:endParaRPr>
            </a:p>
          </p:txBody>
        </p:sp>
      </p:grpSp>
    </p:spTree>
    <p:extLst>
      <p:ext uri="{BB962C8B-B14F-4D97-AF65-F5344CB8AC3E}">
        <p14:creationId xmlns:p14="http://schemas.microsoft.com/office/powerpoint/2010/main" val="235089428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フリーフォーム: 図形 22">
            <a:extLst>
              <a:ext uri="{FF2B5EF4-FFF2-40B4-BE49-F238E27FC236}">
                <a16:creationId xmlns:a16="http://schemas.microsoft.com/office/drawing/2014/main" id="{6760F2C7-EA4D-979A-5B31-22F51606338E}"/>
              </a:ext>
            </a:extLst>
          </p:cNvPr>
          <p:cNvSpPr/>
          <p:nvPr/>
        </p:nvSpPr>
        <p:spPr>
          <a:xfrm>
            <a:off x="0" y="3706"/>
            <a:ext cx="12191998" cy="6854294"/>
          </a:xfrm>
          <a:custGeom>
            <a:avLst/>
            <a:gdLst>
              <a:gd name="connsiteX0" fmla="*/ 0 w 12191998"/>
              <a:gd name="connsiteY0" fmla="*/ 0 h 6854294"/>
              <a:gd name="connsiteX1" fmla="*/ 12191998 w 12191998"/>
              <a:gd name="connsiteY1" fmla="*/ 0 h 6854294"/>
              <a:gd name="connsiteX2" fmla="*/ 12191998 w 12191998"/>
              <a:gd name="connsiteY2" fmla="*/ 6854294 h 6854294"/>
              <a:gd name="connsiteX3" fmla="*/ 0 w 12191998"/>
              <a:gd name="connsiteY3" fmla="*/ 6854294 h 6854294"/>
            </a:gdLst>
            <a:ahLst/>
            <a:cxnLst>
              <a:cxn ang="0">
                <a:pos x="connsiteX0" y="connsiteY0"/>
              </a:cxn>
              <a:cxn ang="0">
                <a:pos x="connsiteX1" y="connsiteY1"/>
              </a:cxn>
              <a:cxn ang="0">
                <a:pos x="connsiteX2" y="connsiteY2"/>
              </a:cxn>
              <a:cxn ang="0">
                <a:pos x="connsiteX3" y="connsiteY3"/>
              </a:cxn>
            </a:cxnLst>
            <a:rect l="l" t="t" r="r" b="b"/>
            <a:pathLst>
              <a:path w="12191998" h="6854294">
                <a:moveTo>
                  <a:pt x="0" y="0"/>
                </a:moveTo>
                <a:lnTo>
                  <a:pt x="12191998" y="0"/>
                </a:lnTo>
                <a:lnTo>
                  <a:pt x="12191998" y="6854294"/>
                </a:lnTo>
                <a:lnTo>
                  <a:pt x="0" y="685429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 name="フリーフォーム: 図形 3">
            <a:extLst>
              <a:ext uri="{FF2B5EF4-FFF2-40B4-BE49-F238E27FC236}">
                <a16:creationId xmlns:a16="http://schemas.microsoft.com/office/drawing/2014/main" id="{43EA79B6-854E-4CBC-2431-8EB7FB3A1784}"/>
              </a:ext>
            </a:extLst>
          </p:cNvPr>
          <p:cNvSpPr/>
          <p:nvPr/>
        </p:nvSpPr>
        <p:spPr>
          <a:xfrm>
            <a:off x="2" y="1"/>
            <a:ext cx="12191999" cy="1881189"/>
          </a:xfrm>
          <a:custGeom>
            <a:avLst/>
            <a:gdLst>
              <a:gd name="connsiteX0" fmla="*/ 0 w 12191999"/>
              <a:gd name="connsiteY0" fmla="*/ 0 h 1881189"/>
              <a:gd name="connsiteX1" fmla="*/ 12191999 w 12191999"/>
              <a:gd name="connsiteY1" fmla="*/ 0 h 1881189"/>
              <a:gd name="connsiteX2" fmla="*/ 12191999 w 12191999"/>
              <a:gd name="connsiteY2" fmla="*/ 1496171 h 1881189"/>
              <a:gd name="connsiteX3" fmla="*/ 12039142 w 12191999"/>
              <a:gd name="connsiteY3" fmla="*/ 1516431 h 1881189"/>
              <a:gd name="connsiteX4" fmla="*/ 6096000 w 12191999"/>
              <a:gd name="connsiteY4" fmla="*/ 1881189 h 1881189"/>
              <a:gd name="connsiteX5" fmla="*/ 152857 w 12191999"/>
              <a:gd name="connsiteY5" fmla="*/ 1516431 h 1881189"/>
              <a:gd name="connsiteX6" fmla="*/ 0 w 12191999"/>
              <a:gd name="connsiteY6" fmla="*/ 1496171 h 188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881189">
                <a:moveTo>
                  <a:pt x="0" y="0"/>
                </a:moveTo>
                <a:lnTo>
                  <a:pt x="12191999" y="0"/>
                </a:lnTo>
                <a:lnTo>
                  <a:pt x="12191999" y="1496171"/>
                </a:lnTo>
                <a:lnTo>
                  <a:pt x="12039142" y="1516431"/>
                </a:lnTo>
                <a:cubicBezTo>
                  <a:pt x="10119453" y="1755592"/>
                  <a:pt x="8131818" y="1881189"/>
                  <a:pt x="6096000" y="1881189"/>
                </a:cubicBezTo>
                <a:cubicBezTo>
                  <a:pt x="4060181" y="1881189"/>
                  <a:pt x="2072546" y="1755592"/>
                  <a:pt x="152857" y="1516431"/>
                </a:cubicBezTo>
                <a:lnTo>
                  <a:pt x="0" y="1496171"/>
                </a:lnTo>
                <a:close/>
              </a:path>
            </a:pathLst>
          </a:custGeom>
          <a:solidFill>
            <a:srgbClr val="62404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3741019" y="598830"/>
            <a:ext cx="4709962" cy="523220"/>
          </a:xfrm>
          <a:prstGeom prst="rect">
            <a:avLst/>
          </a:prstGeom>
          <a:noFill/>
        </p:spPr>
        <p:txBody>
          <a:bodyPr wrap="square" rtlCol="0">
            <a:spAutoFit/>
          </a:bodyPr>
          <a:lstStyle/>
          <a:p>
            <a:pPr algn="ctr"/>
            <a:r>
              <a:rPr kumimoji="1" lang="ja-JP" altLang="en-US" sz="2800" b="1" dirty="0">
                <a:solidFill>
                  <a:schemeClr val="bg1"/>
                </a:solidFill>
                <a:latin typeface="BIZ UDPゴシック" panose="020B0400000000000000" pitchFamily="50" charset="-128"/>
                <a:ea typeface="BIZ UDPゴシック" panose="020B0400000000000000" pitchFamily="50" charset="-128"/>
              </a:rPr>
              <a:t>私たちのこだわりと自信</a:t>
            </a:r>
          </a:p>
        </p:txBody>
      </p:sp>
      <p:sp>
        <p:nvSpPr>
          <p:cNvPr id="2" name="テキスト ボックス 1">
            <a:extLst>
              <a:ext uri="{FF2B5EF4-FFF2-40B4-BE49-F238E27FC236}">
                <a16:creationId xmlns:a16="http://schemas.microsoft.com/office/drawing/2014/main" id="{CE0A1E31-EAB2-F024-37A1-F1E5AFC10FB1}"/>
              </a:ext>
            </a:extLst>
          </p:cNvPr>
          <p:cNvSpPr txBox="1"/>
          <p:nvPr/>
        </p:nvSpPr>
        <p:spPr>
          <a:xfrm>
            <a:off x="2642315" y="3018060"/>
            <a:ext cx="6907370" cy="1356975"/>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6600" b="1" dirty="0">
                <a:latin typeface="BIZ UDPゴシック" panose="020B0400000000000000" pitchFamily="50" charset="-128"/>
                <a:ea typeface="BIZ UDPゴシック" panose="020B0400000000000000" pitchFamily="50" charset="-128"/>
              </a:rPr>
              <a:t>品質 </a:t>
            </a:r>
            <a:r>
              <a:rPr lang="en-US" altLang="ja-JP" sz="6600" dirty="0">
                <a:latin typeface="BIZ UDPゴシック" panose="020B0400000000000000" pitchFamily="50" charset="-128"/>
                <a:ea typeface="BIZ UDPゴシック" panose="020B0400000000000000" pitchFamily="50" charset="-128"/>
              </a:rPr>
              <a:t>× </a:t>
            </a:r>
            <a:r>
              <a:rPr lang="ja-JP" altLang="en-US" sz="6600" b="1" dirty="0">
                <a:latin typeface="BIZ UDPゴシック" panose="020B0400000000000000" pitchFamily="50" charset="-128"/>
                <a:ea typeface="BIZ UDPゴシック" panose="020B0400000000000000" pitchFamily="50" charset="-128"/>
              </a:rPr>
              <a:t>サービス</a:t>
            </a:r>
            <a:endParaRPr lang="en-US" altLang="ja-JP" sz="66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BBDF2467-301B-BB8A-7062-41F687E48875}"/>
              </a:ext>
            </a:extLst>
          </p:cNvPr>
          <p:cNvSpPr txBox="1"/>
          <p:nvPr/>
        </p:nvSpPr>
        <p:spPr>
          <a:xfrm>
            <a:off x="3157470" y="2360703"/>
            <a:ext cx="5877060" cy="552202"/>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2400" dirty="0">
                <a:latin typeface="BIZ UDPゴシック" panose="020B0400000000000000" pitchFamily="50" charset="-128"/>
                <a:ea typeface="BIZ UDPゴシック" panose="020B0400000000000000" pitchFamily="50" charset="-128"/>
              </a:rPr>
              <a:t>継続的な研究に裏打ちされた</a:t>
            </a:r>
            <a:endParaRPr lang="en-US" altLang="ja-JP" sz="2400" dirty="0">
              <a:latin typeface="BIZ UDPゴシック" panose="020B0400000000000000" pitchFamily="50" charset="-128"/>
              <a:ea typeface="BIZ UDPゴシック" panose="020B0400000000000000" pitchFamily="50" charset="-128"/>
            </a:endParaRPr>
          </a:p>
        </p:txBody>
      </p:sp>
      <p:grpSp>
        <p:nvGrpSpPr>
          <p:cNvPr id="22" name="グループ化 21">
            <a:extLst>
              <a:ext uri="{FF2B5EF4-FFF2-40B4-BE49-F238E27FC236}">
                <a16:creationId xmlns:a16="http://schemas.microsoft.com/office/drawing/2014/main" id="{AF19DFB2-1438-6272-55A0-2F7AF1DF96A8}"/>
              </a:ext>
            </a:extLst>
          </p:cNvPr>
          <p:cNvGrpSpPr/>
          <p:nvPr/>
        </p:nvGrpSpPr>
        <p:grpSpPr>
          <a:xfrm>
            <a:off x="4758460" y="5243038"/>
            <a:ext cx="2897741" cy="308407"/>
            <a:chOff x="4758460" y="5243038"/>
            <a:chExt cx="2897741" cy="308407"/>
          </a:xfrm>
        </p:grpSpPr>
        <p:sp>
          <p:nvSpPr>
            <p:cNvPr id="6" name="フリーフォーム: 図形 5">
              <a:extLst>
                <a:ext uri="{FF2B5EF4-FFF2-40B4-BE49-F238E27FC236}">
                  <a16:creationId xmlns:a16="http://schemas.microsoft.com/office/drawing/2014/main" id="{95B6D8BF-A2E5-ADDD-6E6C-FC197012F332}"/>
                </a:ext>
              </a:extLst>
            </p:cNvPr>
            <p:cNvSpPr/>
            <p:nvPr/>
          </p:nvSpPr>
          <p:spPr>
            <a:xfrm>
              <a:off x="4758460" y="5244083"/>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solidFill>
              <a:srgbClr val="231815"/>
            </a:solidFill>
            <a:ln w="11591" cap="flat">
              <a:noFill/>
              <a:prstDash val="solid"/>
              <a:miter/>
            </a:ln>
          </p:spPr>
          <p:txBody>
            <a:bodyPr rtlCol="0" anchor="ctr"/>
            <a:lstStyle/>
            <a:p>
              <a:endParaRPr lang="ja-JP" altLang="en-US"/>
            </a:p>
          </p:txBody>
        </p:sp>
        <p:sp>
          <p:nvSpPr>
            <p:cNvPr id="8" name="フリーフォーム: 図形 7">
              <a:extLst>
                <a:ext uri="{FF2B5EF4-FFF2-40B4-BE49-F238E27FC236}">
                  <a16:creationId xmlns:a16="http://schemas.microsoft.com/office/drawing/2014/main" id="{AD264295-8196-660D-9367-3C1E76E0627E}"/>
                </a:ext>
              </a:extLst>
            </p:cNvPr>
            <p:cNvSpPr/>
            <p:nvPr/>
          </p:nvSpPr>
          <p:spPr>
            <a:xfrm>
              <a:off x="4980213" y="5243038"/>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rgbClr val="624046"/>
            </a:solidFill>
            <a:ln w="11591" cap="flat">
              <a:noFill/>
              <a:prstDash val="solid"/>
              <a:miter/>
            </a:ln>
          </p:spPr>
          <p:txBody>
            <a:bodyPr rtlCol="0" anchor="ctr"/>
            <a:lstStyle/>
            <a:p>
              <a:endParaRPr lang="ja-JP" altLang="en-US"/>
            </a:p>
          </p:txBody>
        </p:sp>
        <p:sp>
          <p:nvSpPr>
            <p:cNvPr id="9" name="フリーフォーム: 図形 8">
              <a:extLst>
                <a:ext uri="{FF2B5EF4-FFF2-40B4-BE49-F238E27FC236}">
                  <a16:creationId xmlns:a16="http://schemas.microsoft.com/office/drawing/2014/main" id="{174FC968-F2E0-4CB6-7DC4-46D95E1F6456}"/>
                </a:ext>
              </a:extLst>
            </p:cNvPr>
            <p:cNvSpPr/>
            <p:nvPr/>
          </p:nvSpPr>
          <p:spPr>
            <a:xfrm>
              <a:off x="5259791" y="5270068"/>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solidFill>
              <a:srgbClr val="231815"/>
            </a:solidFill>
            <a:ln w="11591"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5E593C43-172E-F6C8-B0CA-0A4720B497F8}"/>
                </a:ext>
              </a:extLst>
            </p:cNvPr>
            <p:cNvSpPr/>
            <p:nvPr/>
          </p:nvSpPr>
          <p:spPr>
            <a:xfrm>
              <a:off x="5462028" y="5319219"/>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solidFill>
              <a:srgbClr val="231815"/>
            </a:solidFill>
            <a:ln w="11591"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D2F7A812-C821-98BF-D38A-B7791F9E45C2}"/>
                </a:ext>
              </a:extLst>
            </p:cNvPr>
            <p:cNvSpPr/>
            <p:nvPr/>
          </p:nvSpPr>
          <p:spPr>
            <a:xfrm>
              <a:off x="5645819" y="5318790"/>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solidFill>
              <a:srgbClr val="231815"/>
            </a:solidFill>
            <a:ln w="11591"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B6F8984C-83A2-45C4-370A-D2697A8CF564}"/>
                </a:ext>
              </a:extLst>
            </p:cNvPr>
            <p:cNvSpPr/>
            <p:nvPr/>
          </p:nvSpPr>
          <p:spPr>
            <a:xfrm>
              <a:off x="5937037" y="5318935"/>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solidFill>
              <a:srgbClr val="231815"/>
            </a:solidFill>
            <a:ln w="11591"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4A03A038-4A95-0F82-C56D-A886DD60D49F}"/>
                </a:ext>
              </a:extLst>
            </p:cNvPr>
            <p:cNvSpPr/>
            <p:nvPr/>
          </p:nvSpPr>
          <p:spPr>
            <a:xfrm>
              <a:off x="6146573" y="5318414"/>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solidFill>
              <a:srgbClr val="231815"/>
            </a:solidFill>
            <a:ln w="11591"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01A924F5-26EC-D495-91EA-DFF9909E7E29}"/>
                </a:ext>
              </a:extLst>
            </p:cNvPr>
            <p:cNvSpPr/>
            <p:nvPr/>
          </p:nvSpPr>
          <p:spPr>
            <a:xfrm>
              <a:off x="6342208" y="5318828"/>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solidFill>
              <a:srgbClr val="231815"/>
            </a:solidFill>
            <a:ln w="11591"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74C7E50E-ACF3-5FCD-52BC-C9642A361802}"/>
                </a:ext>
              </a:extLst>
            </p:cNvPr>
            <p:cNvSpPr/>
            <p:nvPr/>
          </p:nvSpPr>
          <p:spPr>
            <a:xfrm>
              <a:off x="6501815" y="5320633"/>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solidFill>
              <a:srgbClr val="231815"/>
            </a:solidFill>
            <a:ln w="11591"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F731E59B-A466-AD75-F407-200599869F50}"/>
                </a:ext>
              </a:extLst>
            </p:cNvPr>
            <p:cNvSpPr/>
            <p:nvPr/>
          </p:nvSpPr>
          <p:spPr>
            <a:xfrm>
              <a:off x="6791289" y="5272891"/>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solidFill>
              <a:srgbClr val="624046"/>
            </a:solidFill>
            <a:ln w="11591"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0E701428-3A3F-4FA4-710C-C130E2901F02}"/>
                </a:ext>
              </a:extLst>
            </p:cNvPr>
            <p:cNvSpPr/>
            <p:nvPr/>
          </p:nvSpPr>
          <p:spPr>
            <a:xfrm>
              <a:off x="7016225" y="5324267"/>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solidFill>
              <a:srgbClr val="624046"/>
            </a:solidFill>
            <a:ln w="11591"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8D59E012-FB04-D29F-3E47-F8150E460923}"/>
                </a:ext>
              </a:extLst>
            </p:cNvPr>
            <p:cNvSpPr/>
            <p:nvPr/>
          </p:nvSpPr>
          <p:spPr>
            <a:xfrm>
              <a:off x="7213072" y="5324227"/>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solidFill>
              <a:srgbClr val="624046"/>
            </a:solidFill>
            <a:ln w="11591"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2FFDFC5E-207E-0705-BE5E-D317FD9D6180}"/>
                </a:ext>
              </a:extLst>
            </p:cNvPr>
            <p:cNvSpPr/>
            <p:nvPr/>
          </p:nvSpPr>
          <p:spPr>
            <a:xfrm>
              <a:off x="7516727" y="5324254"/>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solidFill>
              <a:srgbClr val="624046"/>
            </a:solidFill>
            <a:ln w="11591" cap="flat">
              <a:noFill/>
              <a:prstDash val="solid"/>
              <a:miter/>
            </a:ln>
          </p:spPr>
          <p:txBody>
            <a:bodyPr rtlCol="0" anchor="ctr"/>
            <a:lstStyle/>
            <a:p>
              <a:endParaRPr lang="ja-JP" altLang="en-US"/>
            </a:p>
          </p:txBody>
        </p:sp>
      </p:grpSp>
      <p:sp>
        <p:nvSpPr>
          <p:cNvPr id="21" name="テキスト ボックス 20">
            <a:extLst>
              <a:ext uri="{FF2B5EF4-FFF2-40B4-BE49-F238E27FC236}">
                <a16:creationId xmlns:a16="http://schemas.microsoft.com/office/drawing/2014/main" id="{4A48C199-B5C9-97C7-5DED-CBD250B62AC1}"/>
              </a:ext>
            </a:extLst>
          </p:cNvPr>
          <p:cNvSpPr txBox="1"/>
          <p:nvPr/>
        </p:nvSpPr>
        <p:spPr>
          <a:xfrm>
            <a:off x="3741019" y="1147727"/>
            <a:ext cx="4709962" cy="338554"/>
          </a:xfrm>
          <a:prstGeom prst="rect">
            <a:avLst/>
          </a:prstGeom>
          <a:noFill/>
        </p:spPr>
        <p:txBody>
          <a:bodyPr wrap="square" rtlCol="0">
            <a:spAutoFit/>
          </a:bodyPr>
          <a:lstStyle/>
          <a:p>
            <a:pPr algn="ctr"/>
            <a:r>
              <a:rPr kumimoji="1" lang="en-US" altLang="ja-JP" sz="1600" b="1" dirty="0">
                <a:solidFill>
                  <a:schemeClr val="bg1"/>
                </a:solidFill>
                <a:latin typeface="Raleway" pitchFamily="2" charset="0"/>
                <a:ea typeface="Noto Sans JP" panose="020B0200000000000000" pitchFamily="50" charset="-128"/>
              </a:rPr>
              <a:t>Our Strengths</a:t>
            </a:r>
            <a:endParaRPr kumimoji="1" lang="ja-JP" altLang="en-US" sz="1600" b="1" dirty="0">
              <a:solidFill>
                <a:schemeClr val="bg1"/>
              </a:solidFill>
              <a:latin typeface="Raleway" pitchFamily="2" charset="0"/>
              <a:ea typeface="Noto Sans JP" panose="020B0200000000000000" pitchFamily="50" charset="-128"/>
            </a:endParaRPr>
          </a:p>
        </p:txBody>
      </p:sp>
    </p:spTree>
    <p:extLst>
      <p:ext uri="{BB962C8B-B14F-4D97-AF65-F5344CB8AC3E}">
        <p14:creationId xmlns:p14="http://schemas.microsoft.com/office/powerpoint/2010/main" val="142413295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320228"/>
        </a:solidFill>
        <a:effectLst/>
      </p:bgPr>
    </p:bg>
    <p:spTree>
      <p:nvGrpSpPr>
        <p:cNvPr id="1" name=""/>
        <p:cNvGrpSpPr/>
        <p:nvPr/>
      </p:nvGrpSpPr>
      <p:grpSpPr>
        <a:xfrm>
          <a:off x="0" y="0"/>
          <a:ext cx="0" cy="0"/>
          <a:chOff x="0" y="0"/>
          <a:chExt cx="0" cy="0"/>
        </a:xfrm>
      </p:grpSpPr>
      <p:sp>
        <p:nvSpPr>
          <p:cNvPr id="19" name="楕円 18">
            <a:extLst>
              <a:ext uri="{FF2B5EF4-FFF2-40B4-BE49-F238E27FC236}">
                <a16:creationId xmlns:a16="http://schemas.microsoft.com/office/drawing/2014/main" id="{E4B92C37-835E-E33A-E48E-2D63A8690AA9}"/>
              </a:ext>
            </a:extLst>
          </p:cNvPr>
          <p:cNvSpPr/>
          <p:nvPr/>
        </p:nvSpPr>
        <p:spPr>
          <a:xfrm>
            <a:off x="6546933" y="1483766"/>
            <a:ext cx="3815646" cy="3815646"/>
          </a:xfrm>
          <a:prstGeom prst="ellipse">
            <a:avLst/>
          </a:prstGeom>
          <a:solidFill>
            <a:schemeClr val="bg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ans JP" panose="020B0200000000000000" pitchFamily="50" charset="-128"/>
              <a:ea typeface="Noto Sans JP" panose="020B0200000000000000" pitchFamily="50" charset="-128"/>
            </a:endParaRPr>
          </a:p>
        </p:txBody>
      </p:sp>
      <p:sp>
        <p:nvSpPr>
          <p:cNvPr id="20" name="楕円 19">
            <a:extLst>
              <a:ext uri="{FF2B5EF4-FFF2-40B4-BE49-F238E27FC236}">
                <a16:creationId xmlns:a16="http://schemas.microsoft.com/office/drawing/2014/main" id="{07991158-E9AD-2E4E-9CF2-614F33A14FE1}"/>
              </a:ext>
            </a:extLst>
          </p:cNvPr>
          <p:cNvSpPr/>
          <p:nvPr/>
        </p:nvSpPr>
        <p:spPr>
          <a:xfrm>
            <a:off x="6832683" y="1769516"/>
            <a:ext cx="3244146" cy="3244146"/>
          </a:xfrm>
          <a:prstGeom prst="ellipse">
            <a:avLst/>
          </a:prstGeom>
          <a:solidFill>
            <a:schemeClr val="bg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ans JP" panose="020B0200000000000000" pitchFamily="50" charset="-128"/>
              <a:ea typeface="Noto Sans JP" panose="020B0200000000000000" pitchFamily="50" charset="-128"/>
            </a:endParaRPr>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503113" y="459130"/>
            <a:ext cx="3901055" cy="338554"/>
          </a:xfrm>
          <a:prstGeom prst="rect">
            <a:avLst/>
          </a:prstGeom>
          <a:noFill/>
        </p:spPr>
        <p:txBody>
          <a:bodyPr wrap="square" rtlCol="0">
            <a:spAutoFit/>
          </a:bodyPr>
          <a:lstStyle/>
          <a:p>
            <a:r>
              <a:rPr lang="ja-JP" altLang="en-US" sz="1600" b="1" dirty="0">
                <a:solidFill>
                  <a:srgbClr val="D210C9"/>
                </a:solidFill>
                <a:latin typeface="Noto Sans JP" panose="020B0200000000000000" pitchFamily="50" charset="-128"/>
                <a:ea typeface="Noto Sans JP" panose="020B0200000000000000" pitchFamily="50" charset="-128"/>
              </a:rPr>
              <a:t>情報セキュリティの基本知識</a:t>
            </a:r>
            <a:endParaRPr kumimoji="1" lang="ja-JP" altLang="en-US" sz="1600" b="1" dirty="0">
              <a:solidFill>
                <a:srgbClr val="D210C9"/>
              </a:solidFill>
              <a:latin typeface="Noto Sans JP" panose="020B0200000000000000" pitchFamily="50" charset="-128"/>
              <a:ea typeface="Noto Sans JP" panose="020B0200000000000000" pitchFamily="50" charset="-128"/>
            </a:endParaRPr>
          </a:p>
        </p:txBody>
      </p:sp>
      <p:sp>
        <p:nvSpPr>
          <p:cNvPr id="6" name="テキスト ボックス 5">
            <a:extLst>
              <a:ext uri="{FF2B5EF4-FFF2-40B4-BE49-F238E27FC236}">
                <a16:creationId xmlns:a16="http://schemas.microsoft.com/office/drawing/2014/main" id="{D076E6F5-ABF6-4D14-5BF2-396A6836F2FE}"/>
              </a:ext>
            </a:extLst>
          </p:cNvPr>
          <p:cNvSpPr txBox="1"/>
          <p:nvPr/>
        </p:nvSpPr>
        <p:spPr>
          <a:xfrm>
            <a:off x="503113" y="814358"/>
            <a:ext cx="3901055" cy="400110"/>
          </a:xfrm>
          <a:prstGeom prst="rect">
            <a:avLst/>
          </a:prstGeom>
          <a:noFill/>
        </p:spPr>
        <p:txBody>
          <a:bodyPr wrap="square" rtlCol="0">
            <a:spAutoFit/>
          </a:bodyPr>
          <a:lstStyle/>
          <a:p>
            <a:r>
              <a:rPr kumimoji="1" lang="ja-JP" altLang="en-US" sz="2000" b="1" dirty="0">
                <a:solidFill>
                  <a:schemeClr val="bg1"/>
                </a:solidFill>
                <a:latin typeface="Noto Sans JP" panose="020B0200000000000000" pitchFamily="50" charset="-128"/>
                <a:ea typeface="Noto Sans JP" panose="020B0200000000000000" pitchFamily="50" charset="-128"/>
              </a:rPr>
              <a:t>情報セキュリティの</a:t>
            </a:r>
            <a:r>
              <a:rPr kumimoji="1" lang="en-US" altLang="ja-JP" sz="2000" b="1" dirty="0">
                <a:solidFill>
                  <a:schemeClr val="bg1"/>
                </a:solidFill>
                <a:latin typeface="Noto Sans JP" panose="020B0200000000000000" pitchFamily="50" charset="-128"/>
                <a:ea typeface="Noto Sans JP" panose="020B0200000000000000" pitchFamily="50" charset="-128"/>
              </a:rPr>
              <a:t>3</a:t>
            </a:r>
            <a:r>
              <a:rPr kumimoji="1" lang="ja-JP" altLang="en-US" sz="2000" b="1" dirty="0">
                <a:solidFill>
                  <a:schemeClr val="bg1"/>
                </a:solidFill>
                <a:latin typeface="Noto Sans JP" panose="020B0200000000000000" pitchFamily="50" charset="-128"/>
                <a:ea typeface="Noto Sans JP" panose="020B0200000000000000" pitchFamily="50" charset="-128"/>
              </a:rPr>
              <a:t>要素</a:t>
            </a:r>
          </a:p>
        </p:txBody>
      </p:sp>
      <p:sp>
        <p:nvSpPr>
          <p:cNvPr id="2" name="直角三角形 1">
            <a:extLst>
              <a:ext uri="{FF2B5EF4-FFF2-40B4-BE49-F238E27FC236}">
                <a16:creationId xmlns:a16="http://schemas.microsoft.com/office/drawing/2014/main" id="{A6EFD1FF-082C-4CEC-84EF-C2649A337D33}"/>
              </a:ext>
            </a:extLst>
          </p:cNvPr>
          <p:cNvSpPr/>
          <p:nvPr/>
        </p:nvSpPr>
        <p:spPr>
          <a:xfrm rot="5400000">
            <a:off x="0" y="0"/>
            <a:ext cx="203200" cy="203200"/>
          </a:xfrm>
          <a:prstGeom prst="rtTriangle">
            <a:avLst/>
          </a:prstGeom>
          <a:solidFill>
            <a:srgbClr val="D21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1688597-6541-72BC-2033-F90950FCC7AD}"/>
              </a:ext>
            </a:extLst>
          </p:cNvPr>
          <p:cNvSpPr/>
          <p:nvPr/>
        </p:nvSpPr>
        <p:spPr>
          <a:xfrm>
            <a:off x="0" y="6489700"/>
            <a:ext cx="12192000" cy="368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92B4AE2-96A7-CA86-FE4C-F596D73AA241}"/>
              </a:ext>
            </a:extLst>
          </p:cNvPr>
          <p:cNvSpPr/>
          <p:nvPr/>
        </p:nvSpPr>
        <p:spPr>
          <a:xfrm>
            <a:off x="7138777" y="2075610"/>
            <a:ext cx="2631958" cy="2631958"/>
          </a:xfrm>
          <a:prstGeom prst="ellipse">
            <a:avLst/>
          </a:prstGeom>
          <a:solidFill>
            <a:schemeClr val="bg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ans JP" panose="020B0200000000000000" pitchFamily="50" charset="-128"/>
              <a:ea typeface="Noto Sans JP" panose="020B0200000000000000" pitchFamily="50" charset="-128"/>
            </a:endParaRPr>
          </a:p>
        </p:txBody>
      </p:sp>
      <p:sp>
        <p:nvSpPr>
          <p:cNvPr id="8" name="楕円 7">
            <a:extLst>
              <a:ext uri="{FF2B5EF4-FFF2-40B4-BE49-F238E27FC236}">
                <a16:creationId xmlns:a16="http://schemas.microsoft.com/office/drawing/2014/main" id="{EAE3DD09-2D1C-DA1C-00E5-FE6E6D8E8D17}"/>
              </a:ext>
            </a:extLst>
          </p:cNvPr>
          <p:cNvSpPr/>
          <p:nvPr/>
        </p:nvSpPr>
        <p:spPr>
          <a:xfrm>
            <a:off x="7543531" y="1129460"/>
            <a:ext cx="1835150" cy="18351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ans JP" panose="020B0200000000000000" pitchFamily="50" charset="-128"/>
              <a:ea typeface="Noto Sans JP" panose="020B0200000000000000" pitchFamily="50" charset="-128"/>
            </a:endParaRPr>
          </a:p>
        </p:txBody>
      </p:sp>
      <p:sp>
        <p:nvSpPr>
          <p:cNvPr id="9" name="楕円 8">
            <a:extLst>
              <a:ext uri="{FF2B5EF4-FFF2-40B4-BE49-F238E27FC236}">
                <a16:creationId xmlns:a16="http://schemas.microsoft.com/office/drawing/2014/main" id="{79225334-0740-4AAF-2CEE-3D481F9A7611}"/>
              </a:ext>
            </a:extLst>
          </p:cNvPr>
          <p:cNvSpPr/>
          <p:nvPr/>
        </p:nvSpPr>
        <p:spPr>
          <a:xfrm>
            <a:off x="6221202" y="3244010"/>
            <a:ext cx="1835150" cy="18351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ans JP" panose="020B0200000000000000" pitchFamily="50" charset="-128"/>
              <a:ea typeface="Noto Sans JP" panose="020B0200000000000000" pitchFamily="50" charset="-128"/>
            </a:endParaRPr>
          </a:p>
        </p:txBody>
      </p:sp>
      <p:sp>
        <p:nvSpPr>
          <p:cNvPr id="10" name="楕円 9">
            <a:extLst>
              <a:ext uri="{FF2B5EF4-FFF2-40B4-BE49-F238E27FC236}">
                <a16:creationId xmlns:a16="http://schemas.microsoft.com/office/drawing/2014/main" id="{B7806E80-3F3B-1C2C-0405-83F61DFD52C6}"/>
              </a:ext>
            </a:extLst>
          </p:cNvPr>
          <p:cNvSpPr/>
          <p:nvPr/>
        </p:nvSpPr>
        <p:spPr>
          <a:xfrm>
            <a:off x="8853160" y="3244010"/>
            <a:ext cx="1835150" cy="18351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ans JP" panose="020B0200000000000000" pitchFamily="50" charset="-128"/>
              <a:ea typeface="Noto Sans JP" panose="020B0200000000000000" pitchFamily="50" charset="-128"/>
            </a:endParaRPr>
          </a:p>
        </p:txBody>
      </p:sp>
      <p:sp>
        <p:nvSpPr>
          <p:cNvPr id="11" name="テキスト ボックス 10">
            <a:extLst>
              <a:ext uri="{FF2B5EF4-FFF2-40B4-BE49-F238E27FC236}">
                <a16:creationId xmlns:a16="http://schemas.microsoft.com/office/drawing/2014/main" id="{3832704D-ACED-2DF9-A47B-24BD8863BB1F}"/>
              </a:ext>
            </a:extLst>
          </p:cNvPr>
          <p:cNvSpPr txBox="1"/>
          <p:nvPr/>
        </p:nvSpPr>
        <p:spPr>
          <a:xfrm>
            <a:off x="503113" y="2038247"/>
            <a:ext cx="4550112" cy="3381695"/>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just">
              <a:lnSpc>
                <a:spcPct val="150000"/>
              </a:lnSpc>
            </a:pPr>
            <a:r>
              <a:rPr lang="ja-JP" altLang="en-US" sz="1800" dirty="0">
                <a:solidFill>
                  <a:schemeClr val="bg1"/>
                </a:solidFill>
                <a:latin typeface="Noto Sans JP" panose="020B0200000000000000" pitchFamily="50" charset="-128"/>
                <a:ea typeface="Noto Sans JP" panose="020B0200000000000000" pitchFamily="50" charset="-128"/>
              </a:rPr>
              <a:t>情報セキュリティの核となる</a:t>
            </a:r>
            <a:r>
              <a:rPr lang="en-US" altLang="ja-JP" sz="1800" dirty="0">
                <a:solidFill>
                  <a:schemeClr val="bg1"/>
                </a:solidFill>
                <a:latin typeface="Noto Sans JP" panose="020B0200000000000000" pitchFamily="50" charset="-128"/>
                <a:ea typeface="Noto Sans JP" panose="020B0200000000000000" pitchFamily="50" charset="-128"/>
              </a:rPr>
              <a:t>3</a:t>
            </a:r>
            <a:r>
              <a:rPr lang="ja-JP" altLang="en-US" sz="1800" dirty="0">
                <a:solidFill>
                  <a:schemeClr val="bg1"/>
                </a:solidFill>
                <a:latin typeface="Noto Sans JP" panose="020B0200000000000000" pitchFamily="50" charset="-128"/>
                <a:ea typeface="Noto Sans JP" panose="020B0200000000000000" pitchFamily="50" charset="-128"/>
              </a:rPr>
              <a:t>要素は</a:t>
            </a:r>
            <a:endParaRPr lang="en-US" altLang="ja-JP" sz="1800" dirty="0">
              <a:solidFill>
                <a:schemeClr val="bg1"/>
              </a:solidFill>
              <a:latin typeface="Noto Sans JP" panose="020B0200000000000000" pitchFamily="50" charset="-128"/>
              <a:ea typeface="Noto Sans JP" panose="020B0200000000000000" pitchFamily="50" charset="-128"/>
            </a:endParaRPr>
          </a:p>
          <a:p>
            <a:pPr algn="just">
              <a:lnSpc>
                <a:spcPct val="150000"/>
              </a:lnSpc>
            </a:pPr>
            <a:r>
              <a:rPr lang="ja-JP" altLang="en-US" sz="1800" dirty="0">
                <a:solidFill>
                  <a:schemeClr val="bg1"/>
                </a:solidFill>
                <a:latin typeface="Noto Sans JP" panose="020B0200000000000000" pitchFamily="50" charset="-128"/>
                <a:ea typeface="Noto Sans JP" panose="020B0200000000000000" pitchFamily="50" charset="-128"/>
              </a:rPr>
              <a:t>「</a:t>
            </a:r>
            <a:r>
              <a:rPr lang="ja-JP" altLang="en-US" sz="1800" b="1" dirty="0">
                <a:solidFill>
                  <a:schemeClr val="bg1"/>
                </a:solidFill>
                <a:latin typeface="Noto Sans JP" panose="020B0200000000000000" pitchFamily="50" charset="-128"/>
                <a:ea typeface="Noto Sans JP" panose="020B0200000000000000" pitchFamily="50" charset="-128"/>
              </a:rPr>
              <a:t>機密性</a:t>
            </a:r>
            <a:r>
              <a:rPr lang="ja-JP" altLang="en-US" sz="1800" dirty="0">
                <a:solidFill>
                  <a:schemeClr val="bg1"/>
                </a:solidFill>
                <a:latin typeface="Noto Sans JP" panose="020B0200000000000000" pitchFamily="50" charset="-128"/>
                <a:ea typeface="Noto Sans JP" panose="020B0200000000000000" pitchFamily="50" charset="-128"/>
              </a:rPr>
              <a:t>」「</a:t>
            </a:r>
            <a:r>
              <a:rPr lang="ja-JP" altLang="en-US" sz="1800" b="1" dirty="0">
                <a:solidFill>
                  <a:schemeClr val="bg1"/>
                </a:solidFill>
                <a:latin typeface="Noto Sans JP" panose="020B0200000000000000" pitchFamily="50" charset="-128"/>
                <a:ea typeface="Noto Sans JP" panose="020B0200000000000000" pitchFamily="50" charset="-128"/>
              </a:rPr>
              <a:t>完全性</a:t>
            </a:r>
            <a:r>
              <a:rPr lang="ja-JP" altLang="en-US" sz="1800" dirty="0">
                <a:solidFill>
                  <a:schemeClr val="bg1"/>
                </a:solidFill>
                <a:latin typeface="Noto Sans JP" panose="020B0200000000000000" pitchFamily="50" charset="-128"/>
                <a:ea typeface="Noto Sans JP" panose="020B0200000000000000" pitchFamily="50" charset="-128"/>
              </a:rPr>
              <a:t>」「</a:t>
            </a:r>
            <a:r>
              <a:rPr lang="ja-JP" altLang="en-US" sz="1800" b="1" dirty="0">
                <a:solidFill>
                  <a:schemeClr val="bg1"/>
                </a:solidFill>
                <a:latin typeface="Noto Sans JP" panose="020B0200000000000000" pitchFamily="50" charset="-128"/>
                <a:ea typeface="Noto Sans JP" panose="020B0200000000000000" pitchFamily="50" charset="-128"/>
              </a:rPr>
              <a:t>可用性</a:t>
            </a:r>
            <a:r>
              <a:rPr lang="ja-JP" altLang="en-US" sz="1800" dirty="0">
                <a:solidFill>
                  <a:schemeClr val="bg1"/>
                </a:solidFill>
                <a:latin typeface="Noto Sans JP" panose="020B0200000000000000" pitchFamily="50" charset="-128"/>
                <a:ea typeface="Noto Sans JP" panose="020B0200000000000000" pitchFamily="50" charset="-128"/>
              </a:rPr>
              <a:t>」です。</a:t>
            </a:r>
            <a:endParaRPr lang="en-US" altLang="ja-JP" sz="1800" dirty="0">
              <a:solidFill>
                <a:schemeClr val="bg1"/>
              </a:solidFill>
              <a:latin typeface="Noto Sans JP" panose="020B0200000000000000" pitchFamily="50" charset="-128"/>
              <a:ea typeface="Noto Sans JP" panose="020B0200000000000000" pitchFamily="50" charset="-128"/>
            </a:endParaRPr>
          </a:p>
          <a:p>
            <a:pPr algn="just">
              <a:lnSpc>
                <a:spcPct val="150000"/>
              </a:lnSpc>
            </a:pPr>
            <a:endParaRPr lang="en-US" altLang="ja-JP" sz="1800" dirty="0">
              <a:solidFill>
                <a:schemeClr val="bg1"/>
              </a:solidFill>
              <a:latin typeface="Noto Sans JP" panose="020B0200000000000000" pitchFamily="50" charset="-128"/>
              <a:ea typeface="Noto Sans JP" panose="020B0200000000000000" pitchFamily="50" charset="-128"/>
            </a:endParaRPr>
          </a:p>
          <a:p>
            <a:pPr algn="just">
              <a:lnSpc>
                <a:spcPct val="150000"/>
              </a:lnSpc>
            </a:pPr>
            <a:r>
              <a:rPr lang="ja-JP" altLang="en-US" sz="1800" dirty="0">
                <a:solidFill>
                  <a:schemeClr val="bg1"/>
                </a:solidFill>
                <a:latin typeface="Noto Sans JP" panose="020B0200000000000000" pitchFamily="50" charset="-128"/>
                <a:ea typeface="Noto Sans JP" panose="020B0200000000000000" pitchFamily="50" charset="-128"/>
              </a:rPr>
              <a:t>機密性は情報の不正アクセス防止、完全性は情報の正確性確保、そして可用性は情報の確実なアクセス保証を指します。</a:t>
            </a:r>
            <a:endParaRPr lang="en-US" altLang="ja-JP" sz="1800" dirty="0">
              <a:solidFill>
                <a:schemeClr val="bg1"/>
              </a:solidFill>
              <a:latin typeface="Noto Sans JP" panose="020B0200000000000000" pitchFamily="50" charset="-128"/>
              <a:ea typeface="Noto Sans JP" panose="020B0200000000000000" pitchFamily="50" charset="-128"/>
            </a:endParaRPr>
          </a:p>
          <a:p>
            <a:pPr algn="just">
              <a:lnSpc>
                <a:spcPct val="150000"/>
              </a:lnSpc>
            </a:pPr>
            <a:r>
              <a:rPr lang="ja-JP" altLang="en-US" sz="1800" dirty="0">
                <a:solidFill>
                  <a:schemeClr val="bg1"/>
                </a:solidFill>
                <a:latin typeface="Noto Sans JP" panose="020B0200000000000000" pitchFamily="50" charset="-128"/>
                <a:ea typeface="Noto Sans JP" panose="020B0200000000000000" pitchFamily="50" charset="-128"/>
              </a:rPr>
              <a:t>これらはデジタル時代の情報保護の基盤となります。</a:t>
            </a:r>
          </a:p>
        </p:txBody>
      </p:sp>
      <p:sp>
        <p:nvSpPr>
          <p:cNvPr id="12" name="テキスト ボックス 11">
            <a:extLst>
              <a:ext uri="{FF2B5EF4-FFF2-40B4-BE49-F238E27FC236}">
                <a16:creationId xmlns:a16="http://schemas.microsoft.com/office/drawing/2014/main" id="{8E417CA9-B134-5FC6-3DA9-6BB13FF56244}"/>
              </a:ext>
            </a:extLst>
          </p:cNvPr>
          <p:cNvSpPr txBox="1"/>
          <p:nvPr/>
        </p:nvSpPr>
        <p:spPr>
          <a:xfrm>
            <a:off x="7790642" y="1889313"/>
            <a:ext cx="1340928" cy="400110"/>
          </a:xfrm>
          <a:prstGeom prst="rect">
            <a:avLst/>
          </a:prstGeom>
          <a:noFill/>
        </p:spPr>
        <p:txBody>
          <a:bodyPr wrap="square" rtlCol="0">
            <a:spAutoFit/>
          </a:bodyPr>
          <a:lstStyle/>
          <a:p>
            <a:pPr algn="ctr"/>
            <a:r>
              <a:rPr lang="ja-JP" altLang="en-US" sz="2000" b="1" dirty="0">
                <a:solidFill>
                  <a:srgbClr val="320228"/>
                </a:solidFill>
                <a:latin typeface="Noto Sans JP" panose="020B0200000000000000" pitchFamily="50" charset="-128"/>
                <a:ea typeface="Noto Sans JP" panose="020B0200000000000000" pitchFamily="50" charset="-128"/>
              </a:rPr>
              <a:t>機密性</a:t>
            </a:r>
            <a:endParaRPr kumimoji="1" lang="ja-JP" altLang="en-US" sz="2000" b="1" dirty="0">
              <a:solidFill>
                <a:srgbClr val="320228"/>
              </a:solidFill>
              <a:latin typeface="Noto Sans JP" panose="020B0200000000000000" pitchFamily="50" charset="-128"/>
              <a:ea typeface="Noto Sans JP" panose="020B0200000000000000" pitchFamily="50" charset="-128"/>
            </a:endParaRPr>
          </a:p>
        </p:txBody>
      </p:sp>
      <p:sp>
        <p:nvSpPr>
          <p:cNvPr id="13" name="テキスト ボックス 12">
            <a:extLst>
              <a:ext uri="{FF2B5EF4-FFF2-40B4-BE49-F238E27FC236}">
                <a16:creationId xmlns:a16="http://schemas.microsoft.com/office/drawing/2014/main" id="{FBE3EDC8-D447-5D8F-6931-EE5D7AFD778C}"/>
              </a:ext>
            </a:extLst>
          </p:cNvPr>
          <p:cNvSpPr txBox="1"/>
          <p:nvPr/>
        </p:nvSpPr>
        <p:spPr>
          <a:xfrm>
            <a:off x="6468313" y="4003863"/>
            <a:ext cx="1340928" cy="400110"/>
          </a:xfrm>
          <a:prstGeom prst="rect">
            <a:avLst/>
          </a:prstGeom>
          <a:noFill/>
        </p:spPr>
        <p:txBody>
          <a:bodyPr wrap="square" rtlCol="0">
            <a:spAutoFit/>
          </a:bodyPr>
          <a:lstStyle/>
          <a:p>
            <a:pPr algn="ctr"/>
            <a:r>
              <a:rPr lang="ja-JP" altLang="en-US" sz="2000" b="1" dirty="0">
                <a:solidFill>
                  <a:srgbClr val="320228"/>
                </a:solidFill>
                <a:latin typeface="Noto Sans JP" panose="020B0200000000000000" pitchFamily="50" charset="-128"/>
                <a:ea typeface="Noto Sans JP" panose="020B0200000000000000" pitchFamily="50" charset="-128"/>
              </a:rPr>
              <a:t>完全性</a:t>
            </a:r>
            <a:endParaRPr kumimoji="1" lang="ja-JP" altLang="en-US" sz="2000" b="1" dirty="0">
              <a:solidFill>
                <a:srgbClr val="320228"/>
              </a:solidFill>
              <a:latin typeface="Noto Sans JP" panose="020B0200000000000000" pitchFamily="50" charset="-128"/>
              <a:ea typeface="Noto Sans JP" panose="020B0200000000000000" pitchFamily="50" charset="-128"/>
            </a:endParaRPr>
          </a:p>
        </p:txBody>
      </p:sp>
      <p:sp>
        <p:nvSpPr>
          <p:cNvPr id="14" name="テキスト ボックス 13">
            <a:extLst>
              <a:ext uri="{FF2B5EF4-FFF2-40B4-BE49-F238E27FC236}">
                <a16:creationId xmlns:a16="http://schemas.microsoft.com/office/drawing/2014/main" id="{939146DD-3713-2253-2698-A0374D8F38EE}"/>
              </a:ext>
            </a:extLst>
          </p:cNvPr>
          <p:cNvSpPr txBox="1"/>
          <p:nvPr/>
        </p:nvSpPr>
        <p:spPr>
          <a:xfrm>
            <a:off x="9100271" y="4003863"/>
            <a:ext cx="1340928" cy="400110"/>
          </a:xfrm>
          <a:prstGeom prst="rect">
            <a:avLst/>
          </a:prstGeom>
          <a:noFill/>
        </p:spPr>
        <p:txBody>
          <a:bodyPr wrap="square" rtlCol="0">
            <a:spAutoFit/>
          </a:bodyPr>
          <a:lstStyle/>
          <a:p>
            <a:pPr algn="ctr"/>
            <a:r>
              <a:rPr kumimoji="1" lang="ja-JP" altLang="en-US" sz="2000" b="1" dirty="0">
                <a:solidFill>
                  <a:srgbClr val="320228"/>
                </a:solidFill>
                <a:latin typeface="Noto Sans JP" panose="020B0200000000000000" pitchFamily="50" charset="-128"/>
                <a:ea typeface="Noto Sans JP" panose="020B0200000000000000" pitchFamily="50" charset="-128"/>
              </a:rPr>
              <a:t>可用性</a:t>
            </a:r>
          </a:p>
        </p:txBody>
      </p:sp>
      <p:sp>
        <p:nvSpPr>
          <p:cNvPr id="15" name="テキスト ボックス 14">
            <a:extLst>
              <a:ext uri="{FF2B5EF4-FFF2-40B4-BE49-F238E27FC236}">
                <a16:creationId xmlns:a16="http://schemas.microsoft.com/office/drawing/2014/main" id="{15B6690C-D90B-FB58-7779-7C527B3C65A6}"/>
              </a:ext>
            </a:extLst>
          </p:cNvPr>
          <p:cNvSpPr txBox="1"/>
          <p:nvPr/>
        </p:nvSpPr>
        <p:spPr>
          <a:xfrm>
            <a:off x="9485007" y="572189"/>
            <a:ext cx="2106408" cy="1115690"/>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r>
              <a:rPr lang="ja-JP" altLang="en-US" dirty="0">
                <a:solidFill>
                  <a:schemeClr val="bg1"/>
                </a:solidFill>
                <a:latin typeface="Noto Sans JP" panose="020B0200000000000000" pitchFamily="50" charset="-128"/>
                <a:ea typeface="Noto Sans JP" panose="020B0200000000000000" pitchFamily="50" charset="-128"/>
              </a:rPr>
              <a:t>情報が許可された者のみにアクセスされ、不正なアクセスや漏洩から保護されること</a:t>
            </a:r>
          </a:p>
        </p:txBody>
      </p:sp>
      <p:sp>
        <p:nvSpPr>
          <p:cNvPr id="16" name="テキスト ボックス 15">
            <a:extLst>
              <a:ext uri="{FF2B5EF4-FFF2-40B4-BE49-F238E27FC236}">
                <a16:creationId xmlns:a16="http://schemas.microsoft.com/office/drawing/2014/main" id="{6DB12720-659E-AEEA-62E0-4FAF5B9DC181}"/>
              </a:ext>
            </a:extLst>
          </p:cNvPr>
          <p:cNvSpPr txBox="1"/>
          <p:nvPr/>
        </p:nvSpPr>
        <p:spPr>
          <a:xfrm>
            <a:off x="5544604" y="5404798"/>
            <a:ext cx="2841217" cy="598625"/>
          </a:xfrm>
          <a:prstGeom prst="rect">
            <a:avLst/>
          </a:prstGeom>
          <a:noFill/>
        </p:spPr>
        <p:txBody>
          <a:bodyPr wrap="square">
            <a:spAutoFit/>
          </a:bodyPr>
          <a:lstStyle/>
          <a:p>
            <a:pPr>
              <a:lnSpc>
                <a:spcPct val="120000"/>
              </a:lnSpc>
            </a:pPr>
            <a:r>
              <a:rPr lang="ja-JP" altLang="en-US" sz="1400" dirty="0">
                <a:solidFill>
                  <a:schemeClr val="bg1"/>
                </a:solidFill>
                <a:latin typeface="Noto Sans JP" panose="020B0200000000000000" pitchFamily="50" charset="-128"/>
                <a:ea typeface="Noto Sans JP" panose="020B0200000000000000" pitchFamily="50" charset="-128"/>
              </a:rPr>
              <a:t>情報が正確であり、改ざんされていない状態であること</a:t>
            </a:r>
          </a:p>
        </p:txBody>
      </p:sp>
      <p:sp>
        <p:nvSpPr>
          <p:cNvPr id="17" name="テキスト ボックス 16">
            <a:extLst>
              <a:ext uri="{FF2B5EF4-FFF2-40B4-BE49-F238E27FC236}">
                <a16:creationId xmlns:a16="http://schemas.microsoft.com/office/drawing/2014/main" id="{18691D9A-3A16-8C65-0EF5-8E85DB210C76}"/>
              </a:ext>
            </a:extLst>
          </p:cNvPr>
          <p:cNvSpPr txBox="1"/>
          <p:nvPr/>
        </p:nvSpPr>
        <p:spPr>
          <a:xfrm>
            <a:off x="8675927" y="5404799"/>
            <a:ext cx="3012960" cy="598625"/>
          </a:xfrm>
          <a:prstGeom prst="rect">
            <a:avLst/>
          </a:prstGeom>
          <a:noFill/>
        </p:spPr>
        <p:txBody>
          <a:bodyPr wrap="square">
            <a:spAutoFit/>
          </a:bodyPr>
          <a:lstStyle/>
          <a:p>
            <a:pPr>
              <a:lnSpc>
                <a:spcPct val="120000"/>
              </a:lnSpc>
            </a:pPr>
            <a:r>
              <a:rPr lang="ja-JP" altLang="en-US" sz="1400" dirty="0">
                <a:solidFill>
                  <a:schemeClr val="bg1"/>
                </a:solidFill>
                <a:latin typeface="Noto Sans JP" panose="020B0200000000000000" pitchFamily="50" charset="-128"/>
                <a:ea typeface="Noto Sans JP" panose="020B0200000000000000" pitchFamily="50" charset="-128"/>
              </a:rPr>
              <a:t>情報や関連する資源が必要な時に確実に利用できる状態であること</a:t>
            </a:r>
          </a:p>
        </p:txBody>
      </p:sp>
      <p:sp>
        <p:nvSpPr>
          <p:cNvPr id="18" name="楕円 17">
            <a:extLst>
              <a:ext uri="{FF2B5EF4-FFF2-40B4-BE49-F238E27FC236}">
                <a16:creationId xmlns:a16="http://schemas.microsoft.com/office/drawing/2014/main" id="{07F12B8E-FA5C-7FF4-8722-C3756433FBBE}"/>
              </a:ext>
            </a:extLst>
          </p:cNvPr>
          <p:cNvSpPr/>
          <p:nvPr/>
        </p:nvSpPr>
        <p:spPr>
          <a:xfrm>
            <a:off x="7448633" y="2385466"/>
            <a:ext cx="2012246" cy="2012246"/>
          </a:xfrm>
          <a:prstGeom prst="ellipse">
            <a:avLst/>
          </a:prstGeom>
          <a:solidFill>
            <a:schemeClr val="bg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19412732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FC040843-B6E2-B1E2-9B58-746EA737F8EA}"/>
              </a:ext>
            </a:extLst>
          </p:cNvPr>
          <p:cNvSpPr/>
          <p:nvPr/>
        </p:nvSpPr>
        <p:spPr>
          <a:xfrm>
            <a:off x="4623761" y="3259060"/>
            <a:ext cx="6980864" cy="3105416"/>
          </a:xfrm>
          <a:custGeom>
            <a:avLst/>
            <a:gdLst>
              <a:gd name="connsiteX0" fmla="*/ 0 w 6980864"/>
              <a:gd name="connsiteY0" fmla="*/ 0 h 3105416"/>
              <a:gd name="connsiteX1" fmla="*/ 6980864 w 6980864"/>
              <a:gd name="connsiteY1" fmla="*/ 0 h 3105416"/>
              <a:gd name="connsiteX2" fmla="*/ 6980864 w 6980864"/>
              <a:gd name="connsiteY2" fmla="*/ 3105416 h 3105416"/>
              <a:gd name="connsiteX3" fmla="*/ 0 w 6980864"/>
              <a:gd name="connsiteY3" fmla="*/ 3105416 h 3105416"/>
            </a:gdLst>
            <a:ahLst/>
            <a:cxnLst>
              <a:cxn ang="0">
                <a:pos x="connsiteX0" y="connsiteY0"/>
              </a:cxn>
              <a:cxn ang="0">
                <a:pos x="connsiteX1" y="connsiteY1"/>
              </a:cxn>
              <a:cxn ang="0">
                <a:pos x="connsiteX2" y="connsiteY2"/>
              </a:cxn>
              <a:cxn ang="0">
                <a:pos x="connsiteX3" y="connsiteY3"/>
              </a:cxn>
            </a:cxnLst>
            <a:rect l="l" t="t" r="r" b="b"/>
            <a:pathLst>
              <a:path w="6980864" h="3105416">
                <a:moveTo>
                  <a:pt x="0" y="0"/>
                </a:moveTo>
                <a:lnTo>
                  <a:pt x="6980864" y="0"/>
                </a:lnTo>
                <a:lnTo>
                  <a:pt x="6980864" y="3105416"/>
                </a:lnTo>
                <a:lnTo>
                  <a:pt x="0" y="310541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正方形/長方形 1">
            <a:extLst>
              <a:ext uri="{FF2B5EF4-FFF2-40B4-BE49-F238E27FC236}">
                <a16:creationId xmlns:a16="http://schemas.microsoft.com/office/drawing/2014/main" id="{519C35F4-B1D2-5B12-EEE9-13A55C1ADB69}"/>
              </a:ext>
            </a:extLst>
          </p:cNvPr>
          <p:cNvSpPr/>
          <p:nvPr/>
        </p:nvSpPr>
        <p:spPr>
          <a:xfrm>
            <a:off x="1" y="0"/>
            <a:ext cx="3837904" cy="6858000"/>
          </a:xfrm>
          <a:prstGeom prst="rect">
            <a:avLst/>
          </a:prstGeom>
          <a:solidFill>
            <a:srgbClr val="CE08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AEE1D22-E98C-085F-2D65-F4D8A2376196}"/>
              </a:ext>
            </a:extLst>
          </p:cNvPr>
          <p:cNvSpPr/>
          <p:nvPr/>
        </p:nvSpPr>
        <p:spPr>
          <a:xfrm>
            <a:off x="0" y="598868"/>
            <a:ext cx="3837904" cy="120417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FDAA975-2FF9-451C-8409-0DD5E4CDDF0C}"/>
              </a:ext>
            </a:extLst>
          </p:cNvPr>
          <p:cNvSpPr/>
          <p:nvPr/>
        </p:nvSpPr>
        <p:spPr>
          <a:xfrm>
            <a:off x="6150020" y="914400"/>
            <a:ext cx="3947374" cy="103031"/>
          </a:xfrm>
          <a:prstGeom prst="rect">
            <a:avLst/>
          </a:prstGeom>
          <a:solidFill>
            <a:srgbClr val="CE0808">
              <a:alpha val="1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076E6F5-ABF6-4D14-5BF2-396A6836F2FE}"/>
              </a:ext>
            </a:extLst>
          </p:cNvPr>
          <p:cNvSpPr txBox="1"/>
          <p:nvPr/>
        </p:nvSpPr>
        <p:spPr>
          <a:xfrm>
            <a:off x="458663" y="687337"/>
            <a:ext cx="2582987" cy="961482"/>
          </a:xfrm>
          <a:prstGeom prst="rect">
            <a:avLst/>
          </a:prstGeom>
          <a:noFill/>
        </p:spPr>
        <p:txBody>
          <a:bodyPr wrap="square" rtlCol="0">
            <a:spAutoFit/>
          </a:bodyPr>
          <a:lstStyle/>
          <a:p>
            <a:pPr>
              <a:lnSpc>
                <a:spcPct val="150000"/>
              </a:lnSpc>
            </a:pPr>
            <a:r>
              <a:rPr kumimoji="1" lang="ja-JP" altLang="en-US" sz="2000" b="1" dirty="0">
                <a:solidFill>
                  <a:schemeClr val="bg1"/>
                </a:solidFill>
                <a:latin typeface="BIZ UDPゴシック" panose="020B0400000000000000" pitchFamily="50" charset="-128"/>
                <a:ea typeface="BIZ UDPゴシック" panose="020B0400000000000000" pitchFamily="50" charset="-128"/>
              </a:rPr>
              <a:t>効果的な</a:t>
            </a:r>
            <a:br>
              <a:rPr kumimoji="1" lang="ja-JP" altLang="en-US" sz="2000" b="1" dirty="0">
                <a:solidFill>
                  <a:schemeClr val="bg1"/>
                </a:solidFill>
                <a:latin typeface="BIZ UDPゴシック" panose="020B0400000000000000" pitchFamily="50" charset="-128"/>
                <a:ea typeface="BIZ UDPゴシック" panose="020B0400000000000000" pitchFamily="50" charset="-128"/>
              </a:rPr>
            </a:br>
            <a:r>
              <a:rPr kumimoji="1" lang="ja-JP" altLang="en-US" sz="2000" b="1" dirty="0">
                <a:solidFill>
                  <a:schemeClr val="bg1"/>
                </a:solidFill>
                <a:latin typeface="BIZ UDPゴシック" panose="020B0400000000000000" pitchFamily="50" charset="-128"/>
                <a:ea typeface="BIZ UDPゴシック" panose="020B0400000000000000" pitchFamily="50" charset="-128"/>
              </a:rPr>
              <a:t>勉強法の科学</a:t>
            </a:r>
          </a:p>
        </p:txBody>
      </p:sp>
      <p:sp>
        <p:nvSpPr>
          <p:cNvPr id="10" name="テキスト ボックス 9">
            <a:extLst>
              <a:ext uri="{FF2B5EF4-FFF2-40B4-BE49-F238E27FC236}">
                <a16:creationId xmlns:a16="http://schemas.microsoft.com/office/drawing/2014/main" id="{7CC683E6-7FF2-7548-51D7-CC6FE37DC1DB}"/>
              </a:ext>
            </a:extLst>
          </p:cNvPr>
          <p:cNvSpPr txBox="1"/>
          <p:nvPr/>
        </p:nvSpPr>
        <p:spPr>
          <a:xfrm>
            <a:off x="503113" y="2178652"/>
            <a:ext cx="2967744" cy="3915367"/>
          </a:xfrm>
          <a:prstGeom prst="rect">
            <a:avLst/>
          </a:prstGeom>
          <a:noFill/>
        </p:spPr>
        <p:txBody>
          <a:bodyPr wrap="square" rtlCol="0">
            <a:spAutoFit/>
          </a:bodyPr>
          <a:lstStyle/>
          <a:p>
            <a:pPr>
              <a:lnSpc>
                <a:spcPct val="150000"/>
              </a:lnSpc>
            </a:pPr>
            <a:r>
              <a:rPr kumimoji="1" lang="ja-JP" altLang="en-US" sz="1400" dirty="0">
                <a:solidFill>
                  <a:schemeClr val="bg1"/>
                </a:solidFill>
                <a:latin typeface="BIZ UDPゴシック" panose="020B0400000000000000" pitchFamily="50" charset="-128"/>
                <a:ea typeface="BIZ UDPゴシック" panose="020B0400000000000000" pitchFamily="50" charset="-128"/>
              </a:rPr>
              <a:t>効果的な勉強法は、学習者が限られた時間の中で最大の学習効果を得るためのカギとなります。現代の情報過多の時代において、どの情報に焦点を当て、それをどのように効率的に記憶するかは非常に重要です。</a:t>
            </a:r>
            <a:endParaRPr kumimoji="1" lang="en-US" altLang="ja-JP" sz="1400" dirty="0">
              <a:solidFill>
                <a:schemeClr val="bg1"/>
              </a:solidFill>
              <a:latin typeface="BIZ UDPゴシック" panose="020B0400000000000000" pitchFamily="50" charset="-128"/>
              <a:ea typeface="BIZ UDPゴシック" panose="020B0400000000000000" pitchFamily="50" charset="-128"/>
            </a:endParaRPr>
          </a:p>
          <a:p>
            <a:pPr>
              <a:lnSpc>
                <a:spcPct val="150000"/>
              </a:lnSpc>
            </a:pPr>
            <a:endParaRPr lang="en-US" altLang="ja-JP" sz="1400" dirty="0">
              <a:solidFill>
                <a:schemeClr val="bg1"/>
              </a:solidFill>
              <a:latin typeface="BIZ UDPゴシック" panose="020B0400000000000000" pitchFamily="50" charset="-128"/>
              <a:ea typeface="BIZ UDPゴシック" panose="020B0400000000000000" pitchFamily="50" charset="-128"/>
            </a:endParaRPr>
          </a:p>
          <a:p>
            <a:pPr>
              <a:lnSpc>
                <a:spcPct val="150000"/>
              </a:lnSpc>
            </a:pPr>
            <a:r>
              <a:rPr kumimoji="1" lang="ja-JP" altLang="en-US" sz="1400" dirty="0">
                <a:solidFill>
                  <a:schemeClr val="bg1"/>
                </a:solidFill>
                <a:latin typeface="BIZ UDPゴシック" panose="020B0400000000000000" pitchFamily="50" charset="-128"/>
                <a:ea typeface="BIZ UDPゴシック" panose="020B0400000000000000" pitchFamily="50" charset="-128"/>
              </a:rPr>
              <a:t>伝統的な一気読みや夜通しの勉強など、古くから伝わる学習方法もありますが、近年の研究では、これらの方法が必ずしも効果的でないことが明らかになっています。</a:t>
            </a:r>
          </a:p>
        </p:txBody>
      </p:sp>
      <p:sp>
        <p:nvSpPr>
          <p:cNvPr id="15" name="テキスト ボックス 14">
            <a:extLst>
              <a:ext uri="{FF2B5EF4-FFF2-40B4-BE49-F238E27FC236}">
                <a16:creationId xmlns:a16="http://schemas.microsoft.com/office/drawing/2014/main" id="{A4369613-C2D4-E247-F180-88B6A25C16D0}"/>
              </a:ext>
            </a:extLst>
          </p:cNvPr>
          <p:cNvSpPr txBox="1"/>
          <p:nvPr/>
        </p:nvSpPr>
        <p:spPr>
          <a:xfrm>
            <a:off x="4665133" y="1266614"/>
            <a:ext cx="3369733" cy="1526315"/>
          </a:xfrm>
          <a:prstGeom prst="rect">
            <a:avLst/>
          </a:prstGeom>
          <a:noFill/>
        </p:spPr>
        <p:txBody>
          <a:bodyPr wrap="square" rtlCol="0">
            <a:spAutoFit/>
          </a:bodyPr>
          <a:lstStyle/>
          <a:p>
            <a:pPr>
              <a:lnSpc>
                <a:spcPct val="150000"/>
              </a:lnSpc>
            </a:pPr>
            <a:r>
              <a:rPr kumimoji="1" lang="ja-JP" altLang="en-US" sz="1600" b="1" dirty="0">
                <a:latin typeface="BIZ UDPゴシック" panose="020B0400000000000000" pitchFamily="50" charset="-128"/>
                <a:ea typeface="BIZ UDPゴシック" panose="020B0400000000000000" pitchFamily="50" charset="-128"/>
              </a:rPr>
              <a:t>実験内容　</a:t>
            </a:r>
            <a:br>
              <a:rPr kumimoji="1" lang="en-US" altLang="ja-JP" sz="1600" b="1" dirty="0">
                <a:solidFill>
                  <a:srgbClr val="61A78B"/>
                </a:solidFill>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学習内容を一度にまとめて勉強する方法と、一定の間隔をおいて繰り返し学習する方法を比較。</a:t>
            </a:r>
            <a:endParaRPr kumimoji="1" lang="en-US" altLang="ja-JP" sz="1600"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47CDCB74-0E47-D2F1-9357-C4DE9AC5CE8B}"/>
              </a:ext>
            </a:extLst>
          </p:cNvPr>
          <p:cNvSpPr txBox="1"/>
          <p:nvPr/>
        </p:nvSpPr>
        <p:spPr>
          <a:xfrm>
            <a:off x="5419350" y="547068"/>
            <a:ext cx="5338887" cy="475515"/>
          </a:xfrm>
          <a:prstGeom prst="rect">
            <a:avLst/>
          </a:prstGeom>
          <a:noFill/>
        </p:spPr>
        <p:txBody>
          <a:bodyPr wrap="square" rtlCol="0">
            <a:spAutoFit/>
          </a:bodyPr>
          <a:lstStyle/>
          <a:p>
            <a:pPr algn="ctr">
              <a:lnSpc>
                <a:spcPct val="150000"/>
              </a:lnSpc>
            </a:pPr>
            <a:r>
              <a:rPr kumimoji="1" lang="ja-JP" altLang="en-US" sz="2000" b="1" dirty="0">
                <a:solidFill>
                  <a:srgbClr val="CE0808"/>
                </a:solidFill>
                <a:latin typeface="BIZ UDPゴシック" panose="020B0400000000000000" pitchFamily="50" charset="-128"/>
                <a:ea typeface="BIZ UDPゴシック" panose="020B0400000000000000" pitchFamily="50" charset="-128"/>
              </a:rPr>
              <a:t>スペースドリピティションの効果</a:t>
            </a:r>
          </a:p>
        </p:txBody>
      </p:sp>
      <p:sp>
        <p:nvSpPr>
          <p:cNvPr id="19" name="テキスト ボックス 18">
            <a:extLst>
              <a:ext uri="{FF2B5EF4-FFF2-40B4-BE49-F238E27FC236}">
                <a16:creationId xmlns:a16="http://schemas.microsoft.com/office/drawing/2014/main" id="{7661FF4A-70AC-2A6C-A135-CD0DFEE5FD35}"/>
              </a:ext>
            </a:extLst>
          </p:cNvPr>
          <p:cNvSpPr txBox="1"/>
          <p:nvPr/>
        </p:nvSpPr>
        <p:spPr>
          <a:xfrm>
            <a:off x="8234892" y="1266614"/>
            <a:ext cx="3369733" cy="1526315"/>
          </a:xfrm>
          <a:prstGeom prst="rect">
            <a:avLst/>
          </a:prstGeom>
          <a:noFill/>
        </p:spPr>
        <p:txBody>
          <a:bodyPr wrap="square" rtlCol="0">
            <a:spAutoFit/>
          </a:bodyPr>
          <a:lstStyle/>
          <a:p>
            <a:pPr>
              <a:lnSpc>
                <a:spcPct val="150000"/>
              </a:lnSpc>
            </a:pPr>
            <a:r>
              <a:rPr kumimoji="1" lang="ja-JP" altLang="en-US" sz="1600" b="1" dirty="0">
                <a:latin typeface="BIZ UDPゴシック" panose="020B0400000000000000" pitchFamily="50" charset="-128"/>
                <a:ea typeface="BIZ UDPゴシック" panose="020B0400000000000000" pitchFamily="50" charset="-128"/>
              </a:rPr>
              <a:t>結果</a:t>
            </a:r>
            <a:r>
              <a:rPr kumimoji="1" lang="ja-JP" altLang="en-US" sz="1600" dirty="0">
                <a:latin typeface="BIZ UDPゴシック" panose="020B0400000000000000" pitchFamily="50" charset="-128"/>
                <a:ea typeface="BIZ UDPゴシック" panose="020B0400000000000000" pitchFamily="50" charset="-128"/>
              </a:rPr>
              <a:t>　</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スペースドリピティションを利用した学習者の方が、長期的な記憶定着率が高まることが確認された。</a:t>
            </a:r>
          </a:p>
        </p:txBody>
      </p:sp>
      <p:sp>
        <p:nvSpPr>
          <p:cNvPr id="23" name="直角三角形 22">
            <a:extLst>
              <a:ext uri="{FF2B5EF4-FFF2-40B4-BE49-F238E27FC236}">
                <a16:creationId xmlns:a16="http://schemas.microsoft.com/office/drawing/2014/main" id="{99E434FC-A100-D640-E447-ADB60CD42ECD}"/>
              </a:ext>
            </a:extLst>
          </p:cNvPr>
          <p:cNvSpPr/>
          <p:nvPr/>
        </p:nvSpPr>
        <p:spPr>
          <a:xfrm rot="5400000">
            <a:off x="4539499" y="3162468"/>
            <a:ext cx="367048" cy="367048"/>
          </a:xfrm>
          <a:prstGeom prst="rtTriangle">
            <a:avLst/>
          </a:prstGeom>
          <a:solidFill>
            <a:srgbClr val="CE08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直角三角形 23">
            <a:extLst>
              <a:ext uri="{FF2B5EF4-FFF2-40B4-BE49-F238E27FC236}">
                <a16:creationId xmlns:a16="http://schemas.microsoft.com/office/drawing/2014/main" id="{91BE2BE9-257D-8645-7B8E-3BC83F34D8AC}"/>
              </a:ext>
            </a:extLst>
          </p:cNvPr>
          <p:cNvSpPr/>
          <p:nvPr/>
        </p:nvSpPr>
        <p:spPr>
          <a:xfrm rot="16200000">
            <a:off x="11321839" y="6094020"/>
            <a:ext cx="367048" cy="367048"/>
          </a:xfrm>
          <a:prstGeom prst="rtTriangle">
            <a:avLst/>
          </a:prstGeom>
          <a:solidFill>
            <a:srgbClr val="CE08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40541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98A1C90-34D5-BCDF-B320-A1CA8C31DCFD}"/>
              </a:ext>
            </a:extLst>
          </p:cNvPr>
          <p:cNvSpPr txBox="1"/>
          <p:nvPr/>
        </p:nvSpPr>
        <p:spPr>
          <a:xfrm>
            <a:off x="587375" y="333375"/>
            <a:ext cx="2370666" cy="307777"/>
          </a:xfrm>
          <a:prstGeom prst="rect">
            <a:avLst/>
          </a:prstGeom>
          <a:noFill/>
        </p:spPr>
        <p:txBody>
          <a:bodyPr wrap="square" rtlCol="0">
            <a:spAutoFit/>
          </a:bodyPr>
          <a:lstStyle/>
          <a:p>
            <a:r>
              <a:rPr kumimoji="1" lang="ja-JP" altLang="en-US" sz="1400" b="1" dirty="0">
                <a:solidFill>
                  <a:srgbClr val="CAD6BC"/>
                </a:solidFill>
                <a:latin typeface="BIZ UDPMincho" panose="02020400000000000000" pitchFamily="18" charset="-128"/>
                <a:ea typeface="BIZ UDPMincho" panose="02020400000000000000" pitchFamily="18" charset="-128"/>
              </a:rPr>
              <a:t>教育制度</a:t>
            </a:r>
          </a:p>
        </p:txBody>
      </p:sp>
      <p:sp>
        <p:nvSpPr>
          <p:cNvPr id="3" name="テキスト ボックス 2">
            <a:extLst>
              <a:ext uri="{FF2B5EF4-FFF2-40B4-BE49-F238E27FC236}">
                <a16:creationId xmlns:a16="http://schemas.microsoft.com/office/drawing/2014/main" id="{454E6B82-28FE-ABBB-7456-04D21BD6579B}"/>
              </a:ext>
            </a:extLst>
          </p:cNvPr>
          <p:cNvSpPr txBox="1"/>
          <p:nvPr/>
        </p:nvSpPr>
        <p:spPr>
          <a:xfrm>
            <a:off x="503305" y="576446"/>
            <a:ext cx="4352306" cy="400110"/>
          </a:xfrm>
          <a:prstGeom prst="rect">
            <a:avLst/>
          </a:prstGeom>
          <a:noFill/>
        </p:spPr>
        <p:txBody>
          <a:bodyPr wrap="square" rtlCol="0">
            <a:spAutoFit/>
          </a:bodyPr>
          <a:lstStyle/>
          <a:p>
            <a:r>
              <a:rPr kumimoji="1" lang="ja-JP" altLang="en-US" sz="2000" b="1" dirty="0">
                <a:latin typeface="BIZ UDPMincho" panose="02020400000000000000" pitchFamily="18" charset="-128"/>
                <a:ea typeface="BIZ UDPMincho" panose="02020400000000000000" pitchFamily="18" charset="-128"/>
              </a:rPr>
              <a:t> 社員の年間研修参加状況</a:t>
            </a:r>
          </a:p>
        </p:txBody>
      </p:sp>
      <p:cxnSp>
        <p:nvCxnSpPr>
          <p:cNvPr id="6" name="直線コネクタ 5">
            <a:extLst>
              <a:ext uri="{FF2B5EF4-FFF2-40B4-BE49-F238E27FC236}">
                <a16:creationId xmlns:a16="http://schemas.microsoft.com/office/drawing/2014/main" id="{DC64E47F-C8BF-B210-07B5-BB83CAE1281A}"/>
              </a:ext>
            </a:extLst>
          </p:cNvPr>
          <p:cNvCxnSpPr/>
          <p:nvPr/>
        </p:nvCxnSpPr>
        <p:spPr>
          <a:xfrm>
            <a:off x="587375" y="1125538"/>
            <a:ext cx="11017250" cy="0"/>
          </a:xfrm>
          <a:prstGeom prst="line">
            <a:avLst/>
          </a:prstGeom>
          <a:ln w="19050">
            <a:solidFill>
              <a:srgbClr val="CAD6BC"/>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E7B1FA2-C985-5D01-D0BB-F7D66EBC48E7}"/>
              </a:ext>
            </a:extLst>
          </p:cNvPr>
          <p:cNvCxnSpPr/>
          <p:nvPr/>
        </p:nvCxnSpPr>
        <p:spPr>
          <a:xfrm>
            <a:off x="587375" y="2395538"/>
            <a:ext cx="11017250" cy="0"/>
          </a:xfrm>
          <a:prstGeom prst="line">
            <a:avLst/>
          </a:prstGeom>
          <a:ln w="19050">
            <a:solidFill>
              <a:srgbClr val="CAD6BC"/>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668E9F44-25E4-42DF-2037-5AA33376E616}"/>
              </a:ext>
            </a:extLst>
          </p:cNvPr>
          <p:cNvSpPr txBox="1"/>
          <p:nvPr/>
        </p:nvSpPr>
        <p:spPr>
          <a:xfrm>
            <a:off x="6595353" y="3246744"/>
            <a:ext cx="5009272" cy="2431435"/>
          </a:xfrm>
          <a:prstGeom prst="rect">
            <a:avLst/>
          </a:prstGeom>
          <a:noFill/>
        </p:spPr>
        <p:txBody>
          <a:bodyPr wrap="square" rtlCol="0">
            <a:spAutoFit/>
          </a:bodyPr>
          <a:lstStyle/>
          <a:p>
            <a:pPr marL="342900" indent="-342900">
              <a:lnSpc>
                <a:spcPct val="150000"/>
              </a:lnSpc>
              <a:spcBef>
                <a:spcPts val="600"/>
              </a:spcBef>
              <a:buFont typeface="Arial" panose="020B0604020202020204" pitchFamily="34" charset="0"/>
              <a:buChar char="•"/>
            </a:pPr>
            <a:r>
              <a:rPr kumimoji="1" lang="ja-JP" altLang="en-US" sz="1600" dirty="0">
                <a:latin typeface="BIZ UDPMincho" panose="02020400000000000000" pitchFamily="18" charset="-128"/>
                <a:ea typeface="BIZ UDPMincho" panose="02020400000000000000" pitchFamily="18" charset="-128"/>
              </a:rPr>
              <a:t>リーダーシップ研修は安定して多くの社員が参加しており、マネジメント層の育成が進んでいる。</a:t>
            </a:r>
          </a:p>
          <a:p>
            <a:pPr marL="342900" indent="-342900">
              <a:lnSpc>
                <a:spcPct val="150000"/>
              </a:lnSpc>
              <a:spcBef>
                <a:spcPts val="600"/>
              </a:spcBef>
              <a:buFont typeface="Arial" panose="020B0604020202020204" pitchFamily="34" charset="0"/>
              <a:buChar char="•"/>
            </a:pPr>
            <a:r>
              <a:rPr kumimoji="1" lang="ja-JP" altLang="en-US" sz="1600" dirty="0">
                <a:latin typeface="BIZ UDPMincho" panose="02020400000000000000" pitchFamily="18" charset="-128"/>
                <a:ea typeface="BIZ UDPMincho" panose="02020400000000000000" pitchFamily="18" charset="-128"/>
              </a:rPr>
              <a:t>コミュニケーション研修は最も参加者数が多く、社内コミュニケーションの向上を目指している。</a:t>
            </a:r>
          </a:p>
          <a:p>
            <a:pPr marL="342900" indent="-342900">
              <a:lnSpc>
                <a:spcPct val="150000"/>
              </a:lnSpc>
              <a:spcBef>
                <a:spcPts val="600"/>
              </a:spcBef>
              <a:buFont typeface="Arial" panose="020B0604020202020204" pitchFamily="34" charset="0"/>
              <a:buChar char="•"/>
            </a:pPr>
            <a:r>
              <a:rPr kumimoji="1" lang="en-US" altLang="ja-JP" sz="1600" dirty="0">
                <a:latin typeface="BIZ UDPMincho" panose="02020400000000000000" pitchFamily="18" charset="-128"/>
                <a:ea typeface="BIZ UDPMincho" panose="02020400000000000000" pitchFamily="18" charset="-128"/>
              </a:rPr>
              <a:t>IT</a:t>
            </a:r>
            <a:r>
              <a:rPr kumimoji="1" lang="ja-JP" altLang="en-US" sz="1600" dirty="0">
                <a:latin typeface="BIZ UDPMincho" panose="02020400000000000000" pitchFamily="18" charset="-128"/>
                <a:ea typeface="BIZ UDPMincho" panose="02020400000000000000" pitchFamily="18" charset="-128"/>
              </a:rPr>
              <a:t>スキルと外国語の研修は年々参加者が増えており、多様なスキルアップのニーズが高まっている。</a:t>
            </a:r>
          </a:p>
        </p:txBody>
      </p:sp>
      <p:graphicFrame>
        <p:nvGraphicFramePr>
          <p:cNvPr id="5" name="表 4">
            <a:extLst>
              <a:ext uri="{FF2B5EF4-FFF2-40B4-BE49-F238E27FC236}">
                <a16:creationId xmlns:a16="http://schemas.microsoft.com/office/drawing/2014/main" id="{5EB97660-D4CE-6823-05B2-E70EF652D43E}"/>
              </a:ext>
            </a:extLst>
          </p:cNvPr>
          <p:cNvGraphicFramePr>
            <a:graphicFrameLocks noGrp="1"/>
          </p:cNvGraphicFramePr>
          <p:nvPr>
            <p:extLst>
              <p:ext uri="{D42A27DB-BD31-4B8C-83A1-F6EECF244321}">
                <p14:modId xmlns:p14="http://schemas.microsoft.com/office/powerpoint/2010/main" val="1174556247"/>
              </p:ext>
            </p:extLst>
          </p:nvPr>
        </p:nvGraphicFramePr>
        <p:xfrm>
          <a:off x="587375" y="2959656"/>
          <a:ext cx="5703178" cy="3005610"/>
        </p:xfrm>
        <a:graphic>
          <a:graphicData uri="http://schemas.openxmlformats.org/drawingml/2006/table">
            <a:tbl>
              <a:tblPr/>
              <a:tblGrid>
                <a:gridCol w="1856631">
                  <a:extLst>
                    <a:ext uri="{9D8B030D-6E8A-4147-A177-3AD203B41FA5}">
                      <a16:colId xmlns:a16="http://schemas.microsoft.com/office/drawing/2014/main" val="3850502633"/>
                    </a:ext>
                  </a:extLst>
                </a:gridCol>
                <a:gridCol w="1281648">
                  <a:extLst>
                    <a:ext uri="{9D8B030D-6E8A-4147-A177-3AD203B41FA5}">
                      <a16:colId xmlns:a16="http://schemas.microsoft.com/office/drawing/2014/main" val="3233058114"/>
                    </a:ext>
                  </a:extLst>
                </a:gridCol>
                <a:gridCol w="1281648">
                  <a:extLst>
                    <a:ext uri="{9D8B030D-6E8A-4147-A177-3AD203B41FA5}">
                      <a16:colId xmlns:a16="http://schemas.microsoft.com/office/drawing/2014/main" val="3756220290"/>
                    </a:ext>
                  </a:extLst>
                </a:gridCol>
                <a:gridCol w="1283251">
                  <a:extLst>
                    <a:ext uri="{9D8B030D-6E8A-4147-A177-3AD203B41FA5}">
                      <a16:colId xmlns:a16="http://schemas.microsoft.com/office/drawing/2014/main" val="242896323"/>
                    </a:ext>
                  </a:extLst>
                </a:gridCol>
              </a:tblGrid>
              <a:tr h="601122">
                <a:tc>
                  <a:txBody>
                    <a:bodyPr/>
                    <a:lstStyle/>
                    <a:p>
                      <a:pPr algn="ctr" fontAlgn="b"/>
                      <a:r>
                        <a:rPr lang="ja-JP" altLang="en-US" sz="1400" b="1" dirty="0">
                          <a:effectLst/>
                          <a:latin typeface="BIZ UDPMincho" panose="02020400000000000000" pitchFamily="18" charset="-128"/>
                          <a:ea typeface="BIZ UDPMincho" panose="02020400000000000000" pitchFamily="18" charset="-128"/>
                        </a:rPr>
                        <a:t>研修名</a:t>
                      </a:r>
                      <a:r>
                        <a:rPr lang="en-US" altLang="ja-JP" sz="1400" b="1" dirty="0">
                          <a:effectLst/>
                          <a:latin typeface="BIZ UDPMincho" panose="02020400000000000000" pitchFamily="18" charset="-128"/>
                          <a:ea typeface="BIZ UDPMincho" panose="02020400000000000000" pitchFamily="18" charset="-128"/>
                        </a:rPr>
                        <a:t>/</a:t>
                      </a:r>
                      <a:r>
                        <a:rPr lang="ja-JP" altLang="en-US" sz="1400" b="1" dirty="0">
                          <a:effectLst/>
                          <a:latin typeface="BIZ UDPMincho" panose="02020400000000000000" pitchFamily="18" charset="-128"/>
                          <a:ea typeface="BIZ UDPMincho" panose="02020400000000000000" pitchFamily="18" charset="-128"/>
                        </a:rPr>
                        <a:t>年度</a:t>
                      </a:r>
                    </a:p>
                  </a:txBody>
                  <a:tcPr marT="108000" marB="144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CAD6BC"/>
                    </a:solidFill>
                  </a:tcPr>
                </a:tc>
                <a:tc>
                  <a:txBody>
                    <a:bodyPr/>
                    <a:lstStyle/>
                    <a:p>
                      <a:pPr algn="ctr" fontAlgn="b"/>
                      <a:r>
                        <a:rPr lang="en-US" altLang="ja-JP" b="1" dirty="0">
                          <a:effectLst/>
                          <a:latin typeface="BIZ UDPMincho" panose="02020400000000000000" pitchFamily="18" charset="-128"/>
                          <a:ea typeface="BIZ UDPMincho" panose="02020400000000000000" pitchFamily="18" charset="-128"/>
                        </a:rPr>
                        <a:t>2021</a:t>
                      </a:r>
                      <a:endParaRPr lang="ja-JP" altLang="en-US" b="1" dirty="0">
                        <a:effectLst/>
                        <a:latin typeface="BIZ UDPMincho" panose="02020400000000000000" pitchFamily="18" charset="-128"/>
                        <a:ea typeface="BIZ UDPMincho" panose="02020400000000000000" pitchFamily="18" charset="-128"/>
                      </a:endParaRPr>
                    </a:p>
                  </a:txBody>
                  <a:tcPr marT="108000" marB="144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CAD6BC"/>
                    </a:solidFill>
                  </a:tcPr>
                </a:tc>
                <a:tc>
                  <a:txBody>
                    <a:bodyPr/>
                    <a:lstStyle/>
                    <a:p>
                      <a:pPr algn="ctr" fontAlgn="b"/>
                      <a:r>
                        <a:rPr lang="en-US" altLang="ja-JP" b="1" dirty="0">
                          <a:effectLst/>
                          <a:latin typeface="BIZ UDPMincho" panose="02020400000000000000" pitchFamily="18" charset="-128"/>
                          <a:ea typeface="BIZ UDPMincho" panose="02020400000000000000" pitchFamily="18" charset="-128"/>
                        </a:rPr>
                        <a:t>2022</a:t>
                      </a:r>
                      <a:endParaRPr lang="ja-JP" altLang="en-US" b="1" dirty="0">
                        <a:effectLst/>
                        <a:latin typeface="BIZ UDPMincho" panose="02020400000000000000" pitchFamily="18" charset="-128"/>
                        <a:ea typeface="BIZ UDPMincho" panose="02020400000000000000" pitchFamily="18" charset="-128"/>
                      </a:endParaRPr>
                    </a:p>
                  </a:txBody>
                  <a:tcPr marT="108000" marB="144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CAD6BC"/>
                    </a:solidFill>
                  </a:tcPr>
                </a:tc>
                <a:tc>
                  <a:txBody>
                    <a:bodyPr/>
                    <a:lstStyle/>
                    <a:p>
                      <a:pPr algn="ctr" fontAlgn="b"/>
                      <a:r>
                        <a:rPr lang="en-US" altLang="ja-JP" b="1" dirty="0">
                          <a:effectLst/>
                          <a:latin typeface="BIZ UDPMincho" panose="02020400000000000000" pitchFamily="18" charset="-128"/>
                          <a:ea typeface="BIZ UDPMincho" panose="02020400000000000000" pitchFamily="18" charset="-128"/>
                        </a:rPr>
                        <a:t>2023</a:t>
                      </a:r>
                      <a:endParaRPr lang="ja-JP" altLang="en-US" b="1" dirty="0">
                        <a:effectLst/>
                        <a:latin typeface="BIZ UDPMincho" panose="02020400000000000000" pitchFamily="18" charset="-128"/>
                        <a:ea typeface="BIZ UDPMincho" panose="02020400000000000000" pitchFamily="18" charset="-128"/>
                      </a:endParaRPr>
                    </a:p>
                  </a:txBody>
                  <a:tcPr marT="108000" marB="14400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noFill/>
                      <a:prstDash val="solid"/>
                      <a:round/>
                      <a:headEnd type="none" w="med" len="med"/>
                      <a:tailEnd type="none" w="med" len="med"/>
                    </a:lnB>
                    <a:solidFill>
                      <a:srgbClr val="CAD6BC"/>
                    </a:solidFill>
                  </a:tcPr>
                </a:tc>
                <a:extLst>
                  <a:ext uri="{0D108BD9-81ED-4DB2-BD59-A6C34878D82A}">
                    <a16:rowId xmlns:a16="http://schemas.microsoft.com/office/drawing/2014/main" val="2680473918"/>
                  </a:ext>
                </a:extLst>
              </a:tr>
              <a:tr h="601122">
                <a:tc>
                  <a:txBody>
                    <a:bodyPr/>
                    <a:lstStyle/>
                    <a:p>
                      <a:pPr algn="ctr" fontAlgn="base"/>
                      <a:r>
                        <a:rPr lang="ja-JP" altLang="en-US" sz="1400" b="1" dirty="0">
                          <a:effectLst/>
                          <a:latin typeface="BIZ UDPMincho" panose="02020400000000000000" pitchFamily="18" charset="-128"/>
                          <a:ea typeface="BIZ UDPMincho" panose="02020400000000000000" pitchFamily="18" charset="-128"/>
                        </a:rPr>
                        <a:t>リーダーシップ</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45</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50</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48</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extLst>
                  <a:ext uri="{0D108BD9-81ED-4DB2-BD59-A6C34878D82A}">
                    <a16:rowId xmlns:a16="http://schemas.microsoft.com/office/drawing/2014/main" val="710736474"/>
                  </a:ext>
                </a:extLst>
              </a:tr>
              <a:tr h="601122">
                <a:tc>
                  <a:txBody>
                    <a:bodyPr/>
                    <a:lstStyle/>
                    <a:p>
                      <a:pPr algn="ctr" fontAlgn="base"/>
                      <a:r>
                        <a:rPr lang="ja-JP" altLang="en-US" sz="1400" b="1" dirty="0">
                          <a:effectLst/>
                          <a:latin typeface="BIZ UDPMincho" panose="02020400000000000000" pitchFamily="18" charset="-128"/>
                          <a:ea typeface="BIZ UDPMincho" panose="02020400000000000000" pitchFamily="18" charset="-128"/>
                        </a:rPr>
                        <a:t>コミュニケーション</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60</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58</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65</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extLst>
                  <a:ext uri="{0D108BD9-81ED-4DB2-BD59-A6C34878D82A}">
                    <a16:rowId xmlns:a16="http://schemas.microsoft.com/office/drawing/2014/main" val="3003124941"/>
                  </a:ext>
                </a:extLst>
              </a:tr>
              <a:tr h="601122">
                <a:tc>
                  <a:txBody>
                    <a:bodyPr/>
                    <a:lstStyle/>
                    <a:p>
                      <a:pPr algn="ctr" fontAlgn="base"/>
                      <a:r>
                        <a:rPr lang="en-US" sz="1400" b="1" dirty="0">
                          <a:effectLst/>
                          <a:latin typeface="BIZ UDPMincho" panose="02020400000000000000" pitchFamily="18" charset="-128"/>
                          <a:ea typeface="BIZ UDPMincho" panose="02020400000000000000" pitchFamily="18" charset="-128"/>
                        </a:rPr>
                        <a:t>IT</a:t>
                      </a:r>
                      <a:r>
                        <a:rPr lang="ja-JP" altLang="en-US" sz="1400" b="1" dirty="0">
                          <a:effectLst/>
                          <a:latin typeface="BIZ UDPMincho" panose="02020400000000000000" pitchFamily="18" charset="-128"/>
                          <a:ea typeface="BIZ UDPMincho" panose="02020400000000000000" pitchFamily="18" charset="-128"/>
                        </a:rPr>
                        <a:t>スキル</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30</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35</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40</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9000"/>
                      </a:srgbClr>
                    </a:solidFill>
                  </a:tcPr>
                </a:tc>
                <a:extLst>
                  <a:ext uri="{0D108BD9-81ED-4DB2-BD59-A6C34878D82A}">
                    <a16:rowId xmlns:a16="http://schemas.microsoft.com/office/drawing/2014/main" val="349993013"/>
                  </a:ext>
                </a:extLst>
              </a:tr>
              <a:tr h="601122">
                <a:tc>
                  <a:txBody>
                    <a:bodyPr/>
                    <a:lstStyle/>
                    <a:p>
                      <a:pPr algn="ctr" fontAlgn="base"/>
                      <a:r>
                        <a:rPr lang="ja-JP" altLang="en-US" sz="1400" b="1" dirty="0">
                          <a:effectLst/>
                          <a:latin typeface="BIZ UDPMincho" panose="02020400000000000000" pitchFamily="18" charset="-128"/>
                          <a:ea typeface="BIZ UDPMincho" panose="02020400000000000000" pitchFamily="18" charset="-128"/>
                        </a:rPr>
                        <a:t>外国語</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20</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25</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tc>
                  <a:txBody>
                    <a:bodyPr/>
                    <a:lstStyle/>
                    <a:p>
                      <a:pPr algn="r" fontAlgn="base"/>
                      <a:r>
                        <a:rPr lang="en-US" altLang="ja-JP" dirty="0">
                          <a:effectLst/>
                          <a:latin typeface="BIZ UDPMincho" panose="02020400000000000000" pitchFamily="18" charset="-128"/>
                          <a:ea typeface="BIZ UDPMincho" panose="02020400000000000000" pitchFamily="18" charset="-128"/>
                        </a:rPr>
                        <a:t>22</a:t>
                      </a:r>
                      <a:r>
                        <a:rPr lang="ja-JP" altLang="en-US" dirty="0">
                          <a:effectLst/>
                          <a:latin typeface="BIZ UDPMincho" panose="02020400000000000000" pitchFamily="18" charset="-128"/>
                          <a:ea typeface="BIZ UDPMincho" panose="02020400000000000000" pitchFamily="18"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D6BC">
                        <a:alpha val="30000"/>
                      </a:srgbClr>
                    </a:solidFill>
                  </a:tcPr>
                </a:tc>
                <a:extLst>
                  <a:ext uri="{0D108BD9-81ED-4DB2-BD59-A6C34878D82A}">
                    <a16:rowId xmlns:a16="http://schemas.microsoft.com/office/drawing/2014/main" val="1391440077"/>
                  </a:ext>
                </a:extLst>
              </a:tr>
            </a:tbl>
          </a:graphicData>
        </a:graphic>
      </p:graphicFrame>
      <p:sp>
        <p:nvSpPr>
          <p:cNvPr id="8" name="テキスト ボックス 7">
            <a:extLst>
              <a:ext uri="{FF2B5EF4-FFF2-40B4-BE49-F238E27FC236}">
                <a16:creationId xmlns:a16="http://schemas.microsoft.com/office/drawing/2014/main" id="{085ECB39-55AE-4FD5-BBE1-2A1D13906328}"/>
              </a:ext>
            </a:extLst>
          </p:cNvPr>
          <p:cNvSpPr txBox="1"/>
          <p:nvPr/>
        </p:nvSpPr>
        <p:spPr>
          <a:xfrm>
            <a:off x="2302213" y="1283613"/>
            <a:ext cx="9149518" cy="934423"/>
          </a:xfrm>
          <a:prstGeom prst="rect">
            <a:avLst/>
          </a:prstGeom>
          <a:noFill/>
        </p:spPr>
        <p:txBody>
          <a:bodyPr wrap="square" rtlCol="0">
            <a:spAutoFit/>
          </a:bodyPr>
          <a:lstStyle/>
          <a:p>
            <a:pPr>
              <a:lnSpc>
                <a:spcPct val="120000"/>
              </a:lnSpc>
            </a:pPr>
            <a:r>
              <a:rPr kumimoji="1" lang="ja-JP" altLang="en-US" sz="1600" dirty="0">
                <a:latin typeface="BIZ UDPMincho" panose="02020400000000000000" pitchFamily="18" charset="-128"/>
                <a:ea typeface="BIZ UDPMincho" panose="02020400000000000000" pitchFamily="18" charset="-128"/>
              </a:rPr>
              <a:t>弊社では、新入社員からベテラン社員まで、全ての社員の成長をサポートする充実した教育制度を整えています。入社時の研修だけでなく、キャリアステージや役職ごとの研修、さらには海外研修や外部講師によるセミナーも用意しています。</a:t>
            </a:r>
          </a:p>
        </p:txBody>
      </p:sp>
      <p:sp>
        <p:nvSpPr>
          <p:cNvPr id="9" name="テキスト ボックス 8">
            <a:extLst>
              <a:ext uri="{FF2B5EF4-FFF2-40B4-BE49-F238E27FC236}">
                <a16:creationId xmlns:a16="http://schemas.microsoft.com/office/drawing/2014/main" id="{5A657270-484E-53E3-6549-889AD5BA2C08}"/>
              </a:ext>
            </a:extLst>
          </p:cNvPr>
          <p:cNvSpPr txBox="1"/>
          <p:nvPr/>
        </p:nvSpPr>
        <p:spPr>
          <a:xfrm>
            <a:off x="992221" y="1544079"/>
            <a:ext cx="946826" cy="432917"/>
          </a:xfrm>
          <a:prstGeom prst="rect">
            <a:avLst/>
          </a:prstGeom>
          <a:solidFill>
            <a:srgbClr val="CAD6BC"/>
          </a:solidFill>
        </p:spPr>
        <p:txBody>
          <a:bodyPr wrap="square" lIns="108000" tIns="72000" bIns="108000" rtlCol="0">
            <a:spAutoFit/>
          </a:bodyPr>
          <a:lstStyle/>
          <a:p>
            <a:pPr algn="ctr">
              <a:lnSpc>
                <a:spcPct val="120000"/>
              </a:lnSpc>
            </a:pPr>
            <a:r>
              <a:rPr kumimoji="1" lang="ja-JP" altLang="en-US" sz="1600" dirty="0">
                <a:latin typeface="BIZ UDPMincho" panose="02020400000000000000" pitchFamily="18" charset="-128"/>
                <a:ea typeface="BIZ UDPMincho" panose="02020400000000000000" pitchFamily="18" charset="-128"/>
              </a:rPr>
              <a:t>ポイント</a:t>
            </a:r>
          </a:p>
        </p:txBody>
      </p:sp>
    </p:spTree>
    <p:extLst>
      <p:ext uri="{BB962C8B-B14F-4D97-AF65-F5344CB8AC3E}">
        <p14:creationId xmlns:p14="http://schemas.microsoft.com/office/powerpoint/2010/main" val="42660912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119797">
            <a:alpha val="8000"/>
          </a:srgbClr>
        </a:solidFill>
        <a:effectLst/>
      </p:bgPr>
    </p:bg>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0A310B2F-B17F-336A-D719-576CEF79C137}"/>
              </a:ext>
            </a:extLst>
          </p:cNvPr>
          <p:cNvSpPr/>
          <p:nvPr/>
        </p:nvSpPr>
        <p:spPr>
          <a:xfrm>
            <a:off x="412750" y="1473200"/>
            <a:ext cx="5611271" cy="5051425"/>
          </a:xfrm>
          <a:prstGeom prst="roundRect">
            <a:avLst>
              <a:gd name="adj" fmla="val 27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1E12EFE1-9069-13D3-1C67-E208430AF2C8}"/>
              </a:ext>
            </a:extLst>
          </p:cNvPr>
          <p:cNvSpPr/>
          <p:nvPr/>
        </p:nvSpPr>
        <p:spPr>
          <a:xfrm>
            <a:off x="6187029" y="1473200"/>
            <a:ext cx="5611271" cy="5051425"/>
          </a:xfrm>
          <a:prstGeom prst="roundRect">
            <a:avLst>
              <a:gd name="adj" fmla="val 27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2E22893-7B17-0550-E918-D5ED922F46BB}"/>
              </a:ext>
            </a:extLst>
          </p:cNvPr>
          <p:cNvSpPr txBox="1"/>
          <p:nvPr/>
        </p:nvSpPr>
        <p:spPr>
          <a:xfrm>
            <a:off x="496762" y="418807"/>
            <a:ext cx="7148638" cy="461665"/>
          </a:xfrm>
          <a:prstGeom prst="rect">
            <a:avLst/>
          </a:prstGeom>
          <a:noFill/>
        </p:spPr>
        <p:txBody>
          <a:bodyPr wrap="square" rtlCol="0">
            <a:spAutoFit/>
          </a:bodyPr>
          <a:lstStyle/>
          <a:p>
            <a:r>
              <a:rPr kumimoji="1" lang="ja-JP" altLang="en-US" sz="2400" b="1" dirty="0">
                <a:latin typeface="Zen Maru Gothic" pitchFamily="2" charset="-128"/>
                <a:ea typeface="Zen Maru Gothic" pitchFamily="2" charset="-128"/>
              </a:rPr>
              <a:t>リモートワークのメリット・デメリット</a:t>
            </a:r>
          </a:p>
        </p:txBody>
      </p:sp>
      <p:sp>
        <p:nvSpPr>
          <p:cNvPr id="6" name="テキスト ボックス 5">
            <a:extLst>
              <a:ext uri="{FF2B5EF4-FFF2-40B4-BE49-F238E27FC236}">
                <a16:creationId xmlns:a16="http://schemas.microsoft.com/office/drawing/2014/main" id="{E25E9D2C-AC6F-85A0-B09E-56D8FB56A26D}"/>
              </a:ext>
            </a:extLst>
          </p:cNvPr>
          <p:cNvSpPr txBox="1"/>
          <p:nvPr/>
        </p:nvSpPr>
        <p:spPr>
          <a:xfrm>
            <a:off x="840314" y="2349098"/>
            <a:ext cx="4756143" cy="3859262"/>
          </a:xfrm>
          <a:prstGeom prst="rect">
            <a:avLst/>
          </a:prstGeom>
          <a:noFill/>
        </p:spPr>
        <p:txBody>
          <a:bodyPr wrap="square">
            <a:spAutoFit/>
          </a:bodyPr>
          <a:lstStyle/>
          <a:p>
            <a:pPr>
              <a:lnSpc>
                <a:spcPct val="120000"/>
              </a:lnSpc>
              <a:spcBef>
                <a:spcPts val="600"/>
              </a:spcBef>
            </a:pPr>
            <a:r>
              <a:rPr lang="ja-JP" altLang="en-US" sz="1600" b="1" dirty="0">
                <a:solidFill>
                  <a:srgbClr val="119797"/>
                </a:solidFill>
                <a:latin typeface="Zen Maru Gothic" pitchFamily="2" charset="-128"/>
                <a:ea typeface="Zen Maru Gothic" pitchFamily="2" charset="-128"/>
              </a:rPr>
              <a:t>通勤時間の削減</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毎日の通勤が不要となり、その時間を他の生産的な活動に充てることが可能となります。</a:t>
            </a:r>
          </a:p>
          <a:p>
            <a:pPr>
              <a:lnSpc>
                <a:spcPct val="120000"/>
              </a:lnSpc>
              <a:spcBef>
                <a:spcPts val="600"/>
              </a:spcBef>
            </a:pPr>
            <a:r>
              <a:rPr lang="ja-JP" altLang="en-US" sz="1600" b="1" dirty="0">
                <a:solidFill>
                  <a:srgbClr val="119797"/>
                </a:solidFill>
                <a:latin typeface="Zen Maru Gothic" pitchFamily="2" charset="-128"/>
                <a:ea typeface="Zen Maru Gothic" pitchFamily="2" charset="-128"/>
              </a:rPr>
              <a:t>グローバルな協力</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世界中との連携が容易になり、国境を越えたビジネスの拡大が期待できます。</a:t>
            </a:r>
          </a:p>
          <a:p>
            <a:pPr>
              <a:lnSpc>
                <a:spcPct val="120000"/>
              </a:lnSpc>
              <a:spcBef>
                <a:spcPts val="600"/>
              </a:spcBef>
            </a:pPr>
            <a:r>
              <a:rPr lang="ja-JP" altLang="en-US" sz="1600" b="1" dirty="0">
                <a:solidFill>
                  <a:srgbClr val="119797"/>
                </a:solidFill>
                <a:latin typeface="Zen Maru Gothic" pitchFamily="2" charset="-128"/>
                <a:ea typeface="Zen Maru Gothic" pitchFamily="2" charset="-128"/>
              </a:rPr>
              <a:t>オフィスの経費削減</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定期的なオフィス利用が減少することで、物件のリースや光熱費などの経費を節約できます。</a:t>
            </a:r>
          </a:p>
          <a:p>
            <a:pPr>
              <a:lnSpc>
                <a:spcPct val="120000"/>
              </a:lnSpc>
              <a:spcBef>
                <a:spcPts val="600"/>
              </a:spcBef>
            </a:pPr>
            <a:r>
              <a:rPr lang="ja-JP" altLang="en-US" sz="1600" b="1" dirty="0">
                <a:solidFill>
                  <a:srgbClr val="119797"/>
                </a:solidFill>
                <a:latin typeface="Zen Maru Gothic" pitchFamily="2" charset="-128"/>
                <a:ea typeface="Zen Maru Gothic" pitchFamily="2" charset="-128"/>
              </a:rPr>
              <a:t>柔軟なスケジュール</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働く時間や場所に柔軟性を持たせることで、従業員のモチベーション向上や生産性の上昇が期待されます。</a:t>
            </a:r>
            <a:endParaRPr lang="ja-JP" altLang="en-US" sz="1600" dirty="0">
              <a:latin typeface="Zen Maru Gothic" pitchFamily="2" charset="-128"/>
              <a:ea typeface="Zen Maru Gothic" pitchFamily="2" charset="-128"/>
            </a:endParaRPr>
          </a:p>
        </p:txBody>
      </p:sp>
      <p:sp>
        <p:nvSpPr>
          <p:cNvPr id="7" name="テキスト ボックス 6">
            <a:extLst>
              <a:ext uri="{FF2B5EF4-FFF2-40B4-BE49-F238E27FC236}">
                <a16:creationId xmlns:a16="http://schemas.microsoft.com/office/drawing/2014/main" id="{A3BFDC16-B96A-270D-5135-F84E5F134525}"/>
              </a:ext>
            </a:extLst>
          </p:cNvPr>
          <p:cNvSpPr txBox="1"/>
          <p:nvPr/>
        </p:nvSpPr>
        <p:spPr>
          <a:xfrm>
            <a:off x="6599778" y="2349098"/>
            <a:ext cx="4785772" cy="2892843"/>
          </a:xfrm>
          <a:prstGeom prst="rect">
            <a:avLst/>
          </a:prstGeom>
          <a:noFill/>
        </p:spPr>
        <p:txBody>
          <a:bodyPr wrap="square">
            <a:spAutoFit/>
          </a:bodyPr>
          <a:lstStyle/>
          <a:p>
            <a:pPr>
              <a:lnSpc>
                <a:spcPct val="120000"/>
              </a:lnSpc>
              <a:spcBef>
                <a:spcPts val="600"/>
              </a:spcBef>
            </a:pPr>
            <a:r>
              <a:rPr lang="ja-JP" altLang="en-US" sz="1600" b="1" dirty="0">
                <a:solidFill>
                  <a:srgbClr val="F26754"/>
                </a:solidFill>
                <a:latin typeface="Zen Maru Gothic" pitchFamily="2" charset="-128"/>
                <a:ea typeface="Zen Maru Gothic" pitchFamily="2" charset="-128"/>
              </a:rPr>
              <a:t>人とのコミュニケーションの減少</a:t>
            </a:r>
            <a:endParaRPr lang="en-US" altLang="ja-JP" sz="1600" b="1" dirty="0">
              <a:solidFill>
                <a:srgbClr val="F26754"/>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対面でのコミュニケーションが減少することで、チーム内の情報共有や相互理解が難しくなる可能性があります。</a:t>
            </a:r>
          </a:p>
          <a:p>
            <a:pPr>
              <a:lnSpc>
                <a:spcPct val="120000"/>
              </a:lnSpc>
              <a:spcBef>
                <a:spcPts val="600"/>
              </a:spcBef>
            </a:pPr>
            <a:r>
              <a:rPr lang="ja-JP" altLang="en-US" sz="1600" b="1" dirty="0">
                <a:solidFill>
                  <a:srgbClr val="F26754"/>
                </a:solidFill>
                <a:latin typeface="Zen Maru Gothic" pitchFamily="2" charset="-128"/>
                <a:ea typeface="Zen Maru Gothic" pitchFamily="2" charset="-128"/>
              </a:rPr>
              <a:t>自己管理の必要性</a:t>
            </a:r>
            <a:endParaRPr lang="en-US" altLang="ja-JP" sz="1600" b="1" dirty="0">
              <a:solidFill>
                <a:srgbClr val="F26754"/>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それぞれの環境での自律的な業務遂行が求められ、自己管理のスキルが不可欠となります。</a:t>
            </a:r>
          </a:p>
          <a:p>
            <a:pPr>
              <a:lnSpc>
                <a:spcPct val="120000"/>
              </a:lnSpc>
              <a:spcBef>
                <a:spcPts val="600"/>
              </a:spcBef>
            </a:pPr>
            <a:r>
              <a:rPr lang="ja-JP" altLang="en-US" sz="1600" b="1" dirty="0">
                <a:solidFill>
                  <a:srgbClr val="F26754"/>
                </a:solidFill>
                <a:latin typeface="Zen Maru Gothic" pitchFamily="2" charset="-128"/>
                <a:ea typeface="Zen Maru Gothic" pitchFamily="2" charset="-128"/>
              </a:rPr>
              <a:t>チームの一体感の低下</a:t>
            </a:r>
            <a:endParaRPr lang="en-US" altLang="ja-JP" sz="1600" b="1" dirty="0">
              <a:solidFill>
                <a:srgbClr val="F26754"/>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社員同士の距離が生じることで、組織の一体感やモチベーションの維持が課題となることが考えられます。</a:t>
            </a:r>
          </a:p>
        </p:txBody>
      </p:sp>
      <p:sp>
        <p:nvSpPr>
          <p:cNvPr id="8" name="テキスト ボックス 7">
            <a:extLst>
              <a:ext uri="{FF2B5EF4-FFF2-40B4-BE49-F238E27FC236}">
                <a16:creationId xmlns:a16="http://schemas.microsoft.com/office/drawing/2014/main" id="{3B195D70-981E-AF93-4467-B5E61896F558}"/>
              </a:ext>
            </a:extLst>
          </p:cNvPr>
          <p:cNvSpPr txBox="1"/>
          <p:nvPr/>
        </p:nvSpPr>
        <p:spPr>
          <a:xfrm>
            <a:off x="840314" y="1730033"/>
            <a:ext cx="4690536" cy="498150"/>
          </a:xfrm>
          <a:prstGeom prst="rect">
            <a:avLst/>
          </a:prstGeom>
          <a:noFill/>
        </p:spPr>
        <p:txBody>
          <a:bodyPr wrap="square">
            <a:spAutoFit/>
          </a:bodyPr>
          <a:lstStyle/>
          <a:p>
            <a:pPr>
              <a:lnSpc>
                <a:spcPct val="120000"/>
              </a:lnSpc>
            </a:pPr>
            <a:r>
              <a:rPr lang="ja-JP" altLang="en-US" sz="2400" b="1" dirty="0">
                <a:solidFill>
                  <a:srgbClr val="119797"/>
                </a:solidFill>
                <a:latin typeface="Zen Maru Gothic" pitchFamily="2" charset="-128"/>
                <a:ea typeface="Zen Maru Gothic" pitchFamily="2" charset="-128"/>
              </a:rPr>
              <a:t>メリット</a:t>
            </a:r>
          </a:p>
        </p:txBody>
      </p:sp>
      <p:sp>
        <p:nvSpPr>
          <p:cNvPr id="9" name="テキスト ボックス 8">
            <a:extLst>
              <a:ext uri="{FF2B5EF4-FFF2-40B4-BE49-F238E27FC236}">
                <a16:creationId xmlns:a16="http://schemas.microsoft.com/office/drawing/2014/main" id="{59428B0D-DE99-C12E-E9D7-2CF6656A936B}"/>
              </a:ext>
            </a:extLst>
          </p:cNvPr>
          <p:cNvSpPr txBox="1"/>
          <p:nvPr/>
        </p:nvSpPr>
        <p:spPr>
          <a:xfrm>
            <a:off x="6599778" y="1730033"/>
            <a:ext cx="4842922" cy="498150"/>
          </a:xfrm>
          <a:prstGeom prst="rect">
            <a:avLst/>
          </a:prstGeom>
          <a:noFill/>
        </p:spPr>
        <p:txBody>
          <a:bodyPr wrap="square">
            <a:spAutoFit/>
          </a:bodyPr>
          <a:lstStyle/>
          <a:p>
            <a:pPr>
              <a:lnSpc>
                <a:spcPct val="120000"/>
              </a:lnSpc>
            </a:pPr>
            <a:r>
              <a:rPr lang="ja-JP" altLang="en-US" sz="2400" b="1" dirty="0">
                <a:solidFill>
                  <a:srgbClr val="F26754"/>
                </a:solidFill>
                <a:latin typeface="Zen Maru Gothic" pitchFamily="2" charset="-128"/>
                <a:ea typeface="Zen Maru Gothic" pitchFamily="2" charset="-128"/>
              </a:rPr>
              <a:t>デメリット</a:t>
            </a:r>
          </a:p>
        </p:txBody>
      </p:sp>
      <p:sp>
        <p:nvSpPr>
          <p:cNvPr id="36" name="テキスト ボックス 35">
            <a:extLst>
              <a:ext uri="{FF2B5EF4-FFF2-40B4-BE49-F238E27FC236}">
                <a16:creationId xmlns:a16="http://schemas.microsoft.com/office/drawing/2014/main" id="{991253F5-FB6D-DA7F-B584-08272C6EB6C8}"/>
              </a:ext>
            </a:extLst>
          </p:cNvPr>
          <p:cNvSpPr txBox="1"/>
          <p:nvPr/>
        </p:nvSpPr>
        <p:spPr>
          <a:xfrm>
            <a:off x="810580" y="939507"/>
            <a:ext cx="11301538" cy="276999"/>
          </a:xfrm>
          <a:prstGeom prst="rect">
            <a:avLst/>
          </a:prstGeom>
          <a:noFill/>
        </p:spPr>
        <p:txBody>
          <a:bodyPr wrap="square" rtlCol="0">
            <a:spAutoFit/>
          </a:bodyPr>
          <a:lstStyle/>
          <a:p>
            <a:r>
              <a:rPr kumimoji="1" lang="ja-JP" altLang="en-US" sz="1200" b="1" dirty="0">
                <a:solidFill>
                  <a:schemeClr val="tx1">
                    <a:lumMod val="75000"/>
                    <a:lumOff val="25000"/>
                  </a:schemeClr>
                </a:solidFill>
                <a:latin typeface="Zen Maru Gothic" pitchFamily="2" charset="-128"/>
                <a:ea typeface="Zen Maru Gothic" pitchFamily="2" charset="-128"/>
              </a:rPr>
              <a:t>昨今導入企業も増えているリモートワークですが、メリットとデメリットの両面について理解し、会社の特性を把握した上で導入を検討しましょう。</a:t>
            </a:r>
          </a:p>
        </p:txBody>
      </p:sp>
      <p:pic>
        <p:nvPicPr>
          <p:cNvPr id="38" name="グラフィックス 37">
            <a:extLst>
              <a:ext uri="{FF2B5EF4-FFF2-40B4-BE49-F238E27FC236}">
                <a16:creationId xmlns:a16="http://schemas.microsoft.com/office/drawing/2014/main" id="{06412675-5523-F675-6AB3-01E373CA6D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22" y="948236"/>
            <a:ext cx="228600" cy="228600"/>
          </a:xfrm>
          <a:prstGeom prst="rect">
            <a:avLst/>
          </a:prstGeom>
        </p:spPr>
      </p:pic>
      <p:sp>
        <p:nvSpPr>
          <p:cNvPr id="2" name="テキスト ボックス 1">
            <a:extLst>
              <a:ext uri="{FF2B5EF4-FFF2-40B4-BE49-F238E27FC236}">
                <a16:creationId xmlns:a16="http://schemas.microsoft.com/office/drawing/2014/main" id="{F57CB1AD-5EB2-E845-0CDD-87F8D2BBE359}"/>
              </a:ext>
            </a:extLst>
          </p:cNvPr>
          <p:cNvSpPr txBox="1"/>
          <p:nvPr/>
        </p:nvSpPr>
        <p:spPr>
          <a:xfrm>
            <a:off x="9982200" y="294982"/>
            <a:ext cx="1816100" cy="306467"/>
          </a:xfrm>
          <a:prstGeom prst="roundRect">
            <a:avLst/>
          </a:prstGeom>
          <a:solidFill>
            <a:srgbClr val="119797"/>
          </a:solidFill>
        </p:spPr>
        <p:txBody>
          <a:bodyPr wrap="square" rtlCol="0">
            <a:spAutoFit/>
          </a:bodyPr>
          <a:lstStyle/>
          <a:p>
            <a:pPr algn="ctr"/>
            <a:r>
              <a:rPr kumimoji="1" lang="ja-JP" altLang="en-US" sz="1200" b="1" dirty="0">
                <a:solidFill>
                  <a:schemeClr val="bg1"/>
                </a:solidFill>
                <a:latin typeface="Zen Maru Gothic" pitchFamily="2" charset="-128"/>
                <a:ea typeface="Zen Maru Gothic" pitchFamily="2" charset="-128"/>
              </a:rPr>
              <a:t>新しい働き方について</a:t>
            </a:r>
          </a:p>
        </p:txBody>
      </p:sp>
    </p:spTree>
    <p:extLst>
      <p:ext uri="{BB962C8B-B14F-4D97-AF65-F5344CB8AC3E}">
        <p14:creationId xmlns:p14="http://schemas.microsoft.com/office/powerpoint/2010/main" val="98848974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EE3E26"/>
        </a:solidFill>
        <a:effectLst/>
      </p:bgPr>
    </p:bg>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EDC6D24F-3030-532A-0506-00394AE3073E}"/>
              </a:ext>
            </a:extLst>
          </p:cNvPr>
          <p:cNvSpPr/>
          <p:nvPr/>
        </p:nvSpPr>
        <p:spPr>
          <a:xfrm>
            <a:off x="571720" y="320136"/>
            <a:ext cx="1455450" cy="30777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AC1DC47B-C11C-AA5B-950D-3440D03DCF04}"/>
              </a:ext>
            </a:extLst>
          </p:cNvPr>
          <p:cNvSpPr/>
          <p:nvPr/>
        </p:nvSpPr>
        <p:spPr>
          <a:xfrm>
            <a:off x="444500" y="2384424"/>
            <a:ext cx="11303000" cy="414020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98A1C90-34D5-BCDF-B320-A1CA8C31DCFD}"/>
              </a:ext>
            </a:extLst>
          </p:cNvPr>
          <p:cNvSpPr txBox="1"/>
          <p:nvPr/>
        </p:nvSpPr>
        <p:spPr>
          <a:xfrm>
            <a:off x="587375" y="320136"/>
            <a:ext cx="2370666" cy="307777"/>
          </a:xfrm>
          <a:prstGeom prst="rect">
            <a:avLst/>
          </a:prstGeom>
          <a:noFill/>
        </p:spPr>
        <p:txBody>
          <a:bodyPr wrap="square" rtlCol="0">
            <a:spAutoFit/>
          </a:bodyPr>
          <a:lstStyle/>
          <a:p>
            <a:r>
              <a:rPr kumimoji="1" lang="ja-JP" altLang="en-US" sz="1400" b="1" dirty="0">
                <a:solidFill>
                  <a:schemeClr val="bg1"/>
                </a:solidFill>
                <a:latin typeface="Noto Sans JP" panose="020B0200000000000000" pitchFamily="50" charset="-128"/>
                <a:ea typeface="Noto Sans JP" panose="020B0200000000000000" pitchFamily="50" charset="-128"/>
              </a:rPr>
              <a:t>働き方について</a:t>
            </a:r>
          </a:p>
        </p:txBody>
      </p:sp>
      <p:sp>
        <p:nvSpPr>
          <p:cNvPr id="3" name="テキスト ボックス 2">
            <a:extLst>
              <a:ext uri="{FF2B5EF4-FFF2-40B4-BE49-F238E27FC236}">
                <a16:creationId xmlns:a16="http://schemas.microsoft.com/office/drawing/2014/main" id="{454E6B82-28FE-ABBB-7456-04D21BD6579B}"/>
              </a:ext>
            </a:extLst>
          </p:cNvPr>
          <p:cNvSpPr txBox="1"/>
          <p:nvPr/>
        </p:nvSpPr>
        <p:spPr>
          <a:xfrm>
            <a:off x="503305" y="621248"/>
            <a:ext cx="4352306" cy="400110"/>
          </a:xfrm>
          <a:prstGeom prst="rect">
            <a:avLst/>
          </a:prstGeom>
          <a:noFill/>
        </p:spPr>
        <p:txBody>
          <a:bodyPr wrap="square" rtlCol="0">
            <a:spAutoFit/>
          </a:bodyPr>
          <a:lstStyle/>
          <a:p>
            <a:r>
              <a:rPr kumimoji="1" lang="ja-JP" altLang="en-US" sz="2000" b="1" dirty="0">
                <a:solidFill>
                  <a:schemeClr val="bg1"/>
                </a:solidFill>
                <a:latin typeface="Noto Sans JP" panose="020B0200000000000000" pitchFamily="50" charset="-128"/>
                <a:ea typeface="Noto Sans JP" panose="020B0200000000000000" pitchFamily="50" charset="-128"/>
              </a:rPr>
              <a:t>社員の福利厚生における実績</a:t>
            </a:r>
          </a:p>
        </p:txBody>
      </p:sp>
      <p:sp>
        <p:nvSpPr>
          <p:cNvPr id="5" name="正方形/長方形 4">
            <a:extLst>
              <a:ext uri="{FF2B5EF4-FFF2-40B4-BE49-F238E27FC236}">
                <a16:creationId xmlns:a16="http://schemas.microsoft.com/office/drawing/2014/main" id="{7C1A3B61-9B51-9945-0F00-9E8AD9253AE3}"/>
              </a:ext>
            </a:extLst>
          </p:cNvPr>
          <p:cNvSpPr/>
          <p:nvPr/>
        </p:nvSpPr>
        <p:spPr>
          <a:xfrm>
            <a:off x="444500" y="1131959"/>
            <a:ext cx="11303000" cy="12524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ラフィックス 1">
            <a:extLst>
              <a:ext uri="{FF2B5EF4-FFF2-40B4-BE49-F238E27FC236}">
                <a16:creationId xmlns:a16="http://schemas.microsoft.com/office/drawing/2014/main" id="{2D4012A8-61BC-DCB9-EB70-4FF6E3EAFBD2}"/>
              </a:ext>
            </a:extLst>
          </p:cNvPr>
          <p:cNvGrpSpPr/>
          <p:nvPr/>
        </p:nvGrpSpPr>
        <p:grpSpPr>
          <a:xfrm>
            <a:off x="9160073" y="485657"/>
            <a:ext cx="2444552" cy="260174"/>
            <a:chOff x="1010708" y="3115365"/>
            <a:chExt cx="2897741" cy="308407"/>
          </a:xfrm>
          <a:solidFill>
            <a:schemeClr val="bg1"/>
          </a:solidFill>
        </p:grpSpPr>
        <p:sp>
          <p:nvSpPr>
            <p:cNvPr id="11" name="フリーフォーム: 図形 10">
              <a:extLst>
                <a:ext uri="{FF2B5EF4-FFF2-40B4-BE49-F238E27FC236}">
                  <a16:creationId xmlns:a16="http://schemas.microsoft.com/office/drawing/2014/main" id="{62689FED-D6BA-CCA3-0397-340259F39047}"/>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grpFill/>
            <a:ln w="11591"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52DEC330-7B31-3A56-E904-93DE2AD51955}"/>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grpFill/>
            <a:ln w="11591"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7E0EABBA-C81D-1C51-0ECD-5A714B4B9485}"/>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grpFill/>
            <a:ln w="11591"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A6072CCA-BE47-0C5F-BCC0-EDD1AF4C8581}"/>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grpFill/>
            <a:ln w="11591"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4B02BF7A-38AC-D5EF-86A8-561EFACE6F11}"/>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grpFill/>
            <a:ln w="11591"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C3011836-3E72-68F8-BE7A-8D0D888746A8}"/>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grpFill/>
            <a:ln w="11591"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66E7E101-5B48-5946-304D-843E6FDEE023}"/>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grpFill/>
            <a:ln w="11591"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34A040B2-DBDB-DF1F-657A-9EBA78D494BB}"/>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grpFill/>
            <a:ln w="11591"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8B3A11E4-ADA8-24CE-51AF-CF6900E42E51}"/>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grpFill/>
            <a:ln w="11591"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8A7D38FC-76EB-F783-9EC7-92B2B7DF63F6}"/>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grpFill/>
            <a:ln w="11591" cap="flat">
              <a:noFill/>
              <a:prstDash val="solid"/>
              <a:miter/>
            </a:ln>
          </p:spPr>
          <p:txBody>
            <a:bodyPr rtlCol="0" anchor="ctr"/>
            <a:lstStyle/>
            <a:p>
              <a:endParaRPr lang="ja-JP" altLang="en-US"/>
            </a:p>
          </p:txBody>
        </p:sp>
        <p:sp>
          <p:nvSpPr>
            <p:cNvPr id="21" name="フリーフォーム: 図形 20">
              <a:extLst>
                <a:ext uri="{FF2B5EF4-FFF2-40B4-BE49-F238E27FC236}">
                  <a16:creationId xmlns:a16="http://schemas.microsoft.com/office/drawing/2014/main" id="{1DA26825-D499-E198-F32D-CAD0DF87C1E9}"/>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grpFill/>
            <a:ln w="11591" cap="flat">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F4D7DFB7-3AAF-9451-29EA-462FA06C73A8}"/>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grpFill/>
            <a:ln w="11591" cap="flat">
              <a:noFill/>
              <a:prstDash val="solid"/>
              <a:miter/>
            </a:ln>
          </p:spPr>
          <p:txBody>
            <a:bodyPr rtlCol="0" anchor="ctr"/>
            <a:lstStyle/>
            <a:p>
              <a:endParaRPr lang="ja-JP" altLang="en-US"/>
            </a:p>
          </p:txBody>
        </p:sp>
        <p:sp>
          <p:nvSpPr>
            <p:cNvPr id="23" name="フリーフォーム: 図形 22">
              <a:extLst>
                <a:ext uri="{FF2B5EF4-FFF2-40B4-BE49-F238E27FC236}">
                  <a16:creationId xmlns:a16="http://schemas.microsoft.com/office/drawing/2014/main" id="{E3E46A79-1672-06EE-637E-E919E5DCFEAC}"/>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grpFill/>
            <a:ln w="11591" cap="flat">
              <a:noFill/>
              <a:prstDash val="solid"/>
              <a:miter/>
            </a:ln>
          </p:spPr>
          <p:txBody>
            <a:bodyPr rtlCol="0" anchor="ctr"/>
            <a:lstStyle/>
            <a:p>
              <a:endParaRPr lang="ja-JP" altLang="en-US"/>
            </a:p>
          </p:txBody>
        </p:sp>
      </p:grpSp>
      <p:grpSp>
        <p:nvGrpSpPr>
          <p:cNvPr id="29" name="グループ化 28">
            <a:extLst>
              <a:ext uri="{FF2B5EF4-FFF2-40B4-BE49-F238E27FC236}">
                <a16:creationId xmlns:a16="http://schemas.microsoft.com/office/drawing/2014/main" id="{4D932E7F-D26F-5E68-5FE5-E3B8E0CF3E93}"/>
              </a:ext>
            </a:extLst>
          </p:cNvPr>
          <p:cNvGrpSpPr/>
          <p:nvPr/>
        </p:nvGrpSpPr>
        <p:grpSpPr>
          <a:xfrm>
            <a:off x="1209424" y="2835915"/>
            <a:ext cx="9773153" cy="3308085"/>
            <a:chOff x="1560377" y="2899415"/>
            <a:chExt cx="9773153" cy="3308085"/>
          </a:xfrm>
        </p:grpSpPr>
        <p:sp>
          <p:nvSpPr>
            <p:cNvPr id="6" name="テキスト ボックス 5">
              <a:extLst>
                <a:ext uri="{FF2B5EF4-FFF2-40B4-BE49-F238E27FC236}">
                  <a16:creationId xmlns:a16="http://schemas.microsoft.com/office/drawing/2014/main" id="{93174ADB-8E07-89D5-2AB6-EFEC6E306C61}"/>
                </a:ext>
              </a:extLst>
            </p:cNvPr>
            <p:cNvSpPr txBox="1"/>
            <p:nvPr/>
          </p:nvSpPr>
          <p:spPr>
            <a:xfrm>
              <a:off x="1608440" y="2902361"/>
              <a:ext cx="2657340" cy="1415516"/>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chemeClr val="bg1"/>
                  </a:solidFill>
                  <a:latin typeface="Poiret One" panose="02000000000000000000" pitchFamily="2" charset="0"/>
                  <a:ea typeface="Noto Sans JP" panose="020B0200000000000000" pitchFamily="50" charset="-128"/>
                </a:rPr>
                <a:t>87.6</a:t>
              </a:r>
              <a:r>
                <a:rPr lang="en-US" altLang="ja-JP" sz="4400" dirty="0">
                  <a:solidFill>
                    <a:schemeClr val="bg1"/>
                  </a:solidFill>
                  <a:latin typeface="Poiret One" panose="02000000000000000000" pitchFamily="2" charset="0"/>
                  <a:ea typeface="Noto Sans JP" panose="020B0200000000000000" pitchFamily="50" charset="-128"/>
                </a:rPr>
                <a:t>%</a:t>
              </a:r>
              <a:endParaRPr lang="en-US" altLang="ja-JP" sz="6600" dirty="0">
                <a:solidFill>
                  <a:schemeClr val="bg1"/>
                </a:solidFill>
                <a:latin typeface="Poiret One" panose="02000000000000000000" pitchFamily="2" charset="0"/>
                <a:ea typeface="Noto Sans JP" panose="020B0200000000000000" pitchFamily="50" charset="-128"/>
              </a:endParaRPr>
            </a:p>
          </p:txBody>
        </p:sp>
        <p:sp>
          <p:nvSpPr>
            <p:cNvPr id="7" name="テキスト ボックス 6">
              <a:extLst>
                <a:ext uri="{FF2B5EF4-FFF2-40B4-BE49-F238E27FC236}">
                  <a16:creationId xmlns:a16="http://schemas.microsoft.com/office/drawing/2014/main" id="{A9E4844E-17DD-C4A3-FA42-A96014379077}"/>
                </a:ext>
              </a:extLst>
            </p:cNvPr>
            <p:cNvSpPr txBox="1"/>
            <p:nvPr/>
          </p:nvSpPr>
          <p:spPr>
            <a:xfrm>
              <a:off x="6305572" y="2902361"/>
              <a:ext cx="2657340" cy="1415516"/>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chemeClr val="bg1"/>
                  </a:solidFill>
                  <a:latin typeface="Poiret One" panose="02000000000000000000" pitchFamily="2" charset="0"/>
                  <a:ea typeface="Noto Sans JP" panose="020B0200000000000000" pitchFamily="50" charset="-128"/>
                </a:rPr>
                <a:t>100</a:t>
              </a:r>
              <a:r>
                <a:rPr lang="en-US" altLang="ja-JP" sz="4400" dirty="0">
                  <a:solidFill>
                    <a:schemeClr val="bg1"/>
                  </a:solidFill>
                  <a:latin typeface="Poiret One" panose="02000000000000000000" pitchFamily="2" charset="0"/>
                  <a:ea typeface="Noto Sans JP" panose="020B0200000000000000" pitchFamily="50" charset="-128"/>
                </a:rPr>
                <a:t>%</a:t>
              </a:r>
              <a:endParaRPr lang="en-US" altLang="ja-JP" sz="6600" dirty="0">
                <a:solidFill>
                  <a:schemeClr val="bg1"/>
                </a:solidFill>
                <a:latin typeface="Poiret One" panose="02000000000000000000" pitchFamily="2" charset="0"/>
                <a:ea typeface="Noto Sans JP" panose="020B0200000000000000" pitchFamily="50" charset="-128"/>
              </a:endParaRPr>
            </a:p>
          </p:txBody>
        </p:sp>
        <p:sp>
          <p:nvSpPr>
            <p:cNvPr id="8" name="テキスト ボックス 7">
              <a:extLst>
                <a:ext uri="{FF2B5EF4-FFF2-40B4-BE49-F238E27FC236}">
                  <a16:creationId xmlns:a16="http://schemas.microsoft.com/office/drawing/2014/main" id="{352144D8-BBDD-16E9-4331-A7B799AD3829}"/>
                </a:ext>
              </a:extLst>
            </p:cNvPr>
            <p:cNvSpPr txBox="1"/>
            <p:nvPr/>
          </p:nvSpPr>
          <p:spPr>
            <a:xfrm>
              <a:off x="3973950" y="4791984"/>
              <a:ext cx="2657340" cy="1415516"/>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chemeClr val="bg1"/>
                  </a:solidFill>
                  <a:latin typeface="Poiret One" panose="02000000000000000000" pitchFamily="2" charset="0"/>
                  <a:ea typeface="Noto Sans JP" panose="020B0200000000000000" pitchFamily="50" charset="-128"/>
                </a:rPr>
                <a:t>78.5</a:t>
              </a:r>
              <a:r>
                <a:rPr lang="en-US" altLang="ja-JP" sz="4400" dirty="0">
                  <a:solidFill>
                    <a:schemeClr val="bg1"/>
                  </a:solidFill>
                  <a:latin typeface="Poiret One" panose="02000000000000000000" pitchFamily="2" charset="0"/>
                  <a:ea typeface="Noto Sans JP" panose="020B0200000000000000" pitchFamily="50" charset="-128"/>
                </a:rPr>
                <a:t>%</a:t>
              </a:r>
              <a:endParaRPr lang="en-US" altLang="ja-JP" sz="6600" dirty="0">
                <a:solidFill>
                  <a:schemeClr val="bg1"/>
                </a:solidFill>
                <a:latin typeface="Poiret One"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85D7A8D8-C3C3-7075-E1E7-393AEE9E2BA6}"/>
                </a:ext>
              </a:extLst>
            </p:cNvPr>
            <p:cNvSpPr txBox="1"/>
            <p:nvPr/>
          </p:nvSpPr>
          <p:spPr>
            <a:xfrm>
              <a:off x="8614269" y="4791984"/>
              <a:ext cx="2657340" cy="1415516"/>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chemeClr val="bg1"/>
                  </a:solidFill>
                  <a:latin typeface="Poiret One" panose="02000000000000000000" pitchFamily="2" charset="0"/>
                  <a:ea typeface="Noto Sans JP" panose="020B0200000000000000" pitchFamily="50" charset="-128"/>
                </a:rPr>
                <a:t>92.5</a:t>
              </a:r>
              <a:r>
                <a:rPr lang="en-US" altLang="ja-JP" sz="4400" dirty="0">
                  <a:solidFill>
                    <a:schemeClr val="bg1"/>
                  </a:solidFill>
                  <a:latin typeface="Poiret One" panose="02000000000000000000" pitchFamily="2" charset="0"/>
                  <a:ea typeface="Noto Sans JP" panose="020B0200000000000000" pitchFamily="50" charset="-128"/>
                </a:rPr>
                <a:t>%</a:t>
              </a:r>
              <a:endParaRPr lang="en-US" altLang="ja-JP" sz="6600" dirty="0">
                <a:solidFill>
                  <a:schemeClr val="bg1"/>
                </a:solidFill>
                <a:latin typeface="Poiret One" panose="02000000000000000000" pitchFamily="2" charset="0"/>
                <a:ea typeface="Noto Sans JP" panose="020B0200000000000000" pitchFamily="50" charset="-128"/>
              </a:endParaRPr>
            </a:p>
          </p:txBody>
        </p:sp>
        <p:sp>
          <p:nvSpPr>
            <p:cNvPr id="24" name="テキスト ボックス 23">
              <a:extLst>
                <a:ext uri="{FF2B5EF4-FFF2-40B4-BE49-F238E27FC236}">
                  <a16:creationId xmlns:a16="http://schemas.microsoft.com/office/drawing/2014/main" id="{A6EA4803-432F-F7EE-591E-41D0504F7480}"/>
                </a:ext>
              </a:extLst>
            </p:cNvPr>
            <p:cNvSpPr txBox="1"/>
            <p:nvPr/>
          </p:nvSpPr>
          <p:spPr>
            <a:xfrm>
              <a:off x="1560377" y="2899415"/>
              <a:ext cx="2781182" cy="369332"/>
            </a:xfrm>
            <a:prstGeom prst="rect">
              <a:avLst/>
            </a:prstGeom>
            <a:noFill/>
          </p:spPr>
          <p:txBody>
            <a:bodyPr wrap="square">
              <a:spAutoFit/>
            </a:bodyPr>
            <a:lstStyle/>
            <a:p>
              <a:pPr algn="ctr"/>
              <a:r>
                <a:rPr lang="ja-JP" altLang="en-US" b="1" dirty="0">
                  <a:solidFill>
                    <a:schemeClr val="bg1"/>
                  </a:solidFill>
                  <a:latin typeface="Noto Sans JP" panose="020B0200000000000000" pitchFamily="50" charset="-128"/>
                  <a:ea typeface="Noto Sans JP" panose="020B0200000000000000" pitchFamily="50" charset="-128"/>
                </a:rPr>
                <a:t>有休消化率</a:t>
              </a:r>
            </a:p>
          </p:txBody>
        </p:sp>
        <p:sp>
          <p:nvSpPr>
            <p:cNvPr id="25" name="テキスト ボックス 24">
              <a:extLst>
                <a:ext uri="{FF2B5EF4-FFF2-40B4-BE49-F238E27FC236}">
                  <a16:creationId xmlns:a16="http://schemas.microsoft.com/office/drawing/2014/main" id="{42F3E304-DCC0-A802-A6B7-E38B93F56074}"/>
                </a:ext>
              </a:extLst>
            </p:cNvPr>
            <p:cNvSpPr txBox="1"/>
            <p:nvPr/>
          </p:nvSpPr>
          <p:spPr>
            <a:xfrm>
              <a:off x="6243651" y="2899415"/>
              <a:ext cx="2781182" cy="369332"/>
            </a:xfrm>
            <a:prstGeom prst="rect">
              <a:avLst/>
            </a:prstGeom>
            <a:noFill/>
          </p:spPr>
          <p:txBody>
            <a:bodyPr wrap="square">
              <a:spAutoFit/>
            </a:bodyPr>
            <a:lstStyle/>
            <a:p>
              <a:pPr algn="ctr"/>
              <a:r>
                <a:rPr lang="ja-JP" altLang="en-US" b="1" dirty="0">
                  <a:solidFill>
                    <a:schemeClr val="bg1"/>
                  </a:solidFill>
                  <a:latin typeface="Noto Sans JP" panose="020B0200000000000000" pitchFamily="50" charset="-128"/>
                  <a:ea typeface="Noto Sans JP" panose="020B0200000000000000" pitchFamily="50" charset="-128"/>
                </a:rPr>
                <a:t>育休取得率</a:t>
              </a:r>
            </a:p>
          </p:txBody>
        </p:sp>
        <p:sp>
          <p:nvSpPr>
            <p:cNvPr id="26" name="テキスト ボックス 25">
              <a:extLst>
                <a:ext uri="{FF2B5EF4-FFF2-40B4-BE49-F238E27FC236}">
                  <a16:creationId xmlns:a16="http://schemas.microsoft.com/office/drawing/2014/main" id="{3F59475E-E1F0-5231-BD7F-2BD33FE4E683}"/>
                </a:ext>
              </a:extLst>
            </p:cNvPr>
            <p:cNvSpPr txBox="1"/>
            <p:nvPr/>
          </p:nvSpPr>
          <p:spPr>
            <a:xfrm>
              <a:off x="3925887" y="4680422"/>
              <a:ext cx="2781182" cy="369332"/>
            </a:xfrm>
            <a:prstGeom prst="rect">
              <a:avLst/>
            </a:prstGeom>
            <a:noFill/>
          </p:spPr>
          <p:txBody>
            <a:bodyPr wrap="square">
              <a:spAutoFit/>
            </a:bodyPr>
            <a:lstStyle/>
            <a:p>
              <a:pPr algn="ctr"/>
              <a:r>
                <a:rPr lang="ja-JP" altLang="en-US" b="1" dirty="0">
                  <a:solidFill>
                    <a:schemeClr val="bg1"/>
                  </a:solidFill>
                  <a:latin typeface="Noto Sans JP" panose="020B0200000000000000" pitchFamily="50" charset="-128"/>
                  <a:ea typeface="Noto Sans JP" panose="020B0200000000000000" pitchFamily="50" charset="-128"/>
                </a:rPr>
                <a:t>リモートワーク活用率</a:t>
              </a:r>
            </a:p>
          </p:txBody>
        </p:sp>
        <p:sp>
          <p:nvSpPr>
            <p:cNvPr id="27" name="テキスト ボックス 26">
              <a:extLst>
                <a:ext uri="{FF2B5EF4-FFF2-40B4-BE49-F238E27FC236}">
                  <a16:creationId xmlns:a16="http://schemas.microsoft.com/office/drawing/2014/main" id="{C49A48ED-F51C-A361-B85A-81D796956B31}"/>
                </a:ext>
              </a:extLst>
            </p:cNvPr>
            <p:cNvSpPr txBox="1"/>
            <p:nvPr/>
          </p:nvSpPr>
          <p:spPr>
            <a:xfrm>
              <a:off x="8552348" y="4680422"/>
              <a:ext cx="2781182" cy="369332"/>
            </a:xfrm>
            <a:prstGeom prst="rect">
              <a:avLst/>
            </a:prstGeom>
            <a:noFill/>
          </p:spPr>
          <p:txBody>
            <a:bodyPr wrap="square">
              <a:spAutoFit/>
            </a:bodyPr>
            <a:lstStyle/>
            <a:p>
              <a:pPr algn="ctr"/>
              <a:r>
                <a:rPr lang="zh-CN" altLang="en-US" b="1" dirty="0">
                  <a:solidFill>
                    <a:schemeClr val="bg1"/>
                  </a:solidFill>
                  <a:latin typeface="Noto Sans JP" panose="020B0200000000000000" pitchFamily="50" charset="-128"/>
                  <a:ea typeface="Noto Sans JP" panose="020B0200000000000000" pitchFamily="50" charset="-128"/>
                </a:rPr>
                <a:t>社内研修参加率	</a:t>
              </a:r>
              <a:endParaRPr lang="ja-JP" altLang="en-US" b="1" dirty="0">
                <a:solidFill>
                  <a:schemeClr val="bg1"/>
                </a:solidFill>
                <a:latin typeface="Noto Sans JP" panose="020B0200000000000000" pitchFamily="50" charset="-128"/>
                <a:ea typeface="Noto Sans JP" panose="020B0200000000000000" pitchFamily="50" charset="-128"/>
              </a:endParaRPr>
            </a:p>
          </p:txBody>
        </p:sp>
      </p:grpSp>
      <p:sp>
        <p:nvSpPr>
          <p:cNvPr id="28" name="テキスト ボックス 27">
            <a:extLst>
              <a:ext uri="{FF2B5EF4-FFF2-40B4-BE49-F238E27FC236}">
                <a16:creationId xmlns:a16="http://schemas.microsoft.com/office/drawing/2014/main" id="{4CD53BAD-2440-FCB3-E8E8-2C707E744836}"/>
              </a:ext>
            </a:extLst>
          </p:cNvPr>
          <p:cNvSpPr txBox="1"/>
          <p:nvPr/>
        </p:nvSpPr>
        <p:spPr>
          <a:xfrm>
            <a:off x="918750" y="1283350"/>
            <a:ext cx="10532981" cy="953851"/>
          </a:xfrm>
          <a:prstGeom prst="rect">
            <a:avLst/>
          </a:prstGeom>
          <a:noFill/>
        </p:spPr>
        <p:txBody>
          <a:bodyPr wrap="square" rtlCol="0">
            <a:spAutoFit/>
          </a:bodyPr>
          <a:lstStyle/>
          <a:p>
            <a:pPr>
              <a:lnSpc>
                <a:spcPct val="120000"/>
              </a:lnSpc>
            </a:pPr>
            <a:r>
              <a:rPr kumimoji="1" lang="ja-JP" altLang="en-US" sz="1600" dirty="0">
                <a:latin typeface="Noto Sans JP" panose="020B0200000000000000" pitchFamily="50" charset="-128"/>
                <a:ea typeface="Noto Sans JP" panose="020B0200000000000000" pitchFamily="50" charset="-128"/>
              </a:rPr>
              <a:t>私たちの組織は、社員の福利厚生とワークライフバランスの実現に力を入れています。特に有休消化率や育休取得率の高さは、社員の健康と家族を大切にする文化の証です。また、リモートワークや社内研修の高い参加率は、柔軟な働き方やスキルアップの機会が豊富にあることを示しています。</a:t>
            </a:r>
          </a:p>
        </p:txBody>
      </p:sp>
    </p:spTree>
    <p:extLst>
      <p:ext uri="{BB962C8B-B14F-4D97-AF65-F5344CB8AC3E}">
        <p14:creationId xmlns:p14="http://schemas.microsoft.com/office/powerpoint/2010/main" val="6275514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87B3BF3-839A-9FE2-48B7-B127E51B67B3}"/>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FADA3F6-05A8-8F5F-B741-80023C459F2C}"/>
              </a:ext>
            </a:extLst>
          </p:cNvPr>
          <p:cNvSpPr/>
          <p:nvPr/>
        </p:nvSpPr>
        <p:spPr>
          <a:xfrm>
            <a:off x="0" y="0"/>
            <a:ext cx="12192000" cy="6854294"/>
          </a:xfrm>
          <a:prstGeom prst="rect">
            <a:avLst/>
          </a:prstGeom>
          <a:gradFill>
            <a:gsLst>
              <a:gs pos="9000">
                <a:schemeClr val="bg1"/>
              </a:gs>
              <a:gs pos="100000">
                <a:schemeClr val="bg1">
                  <a:alpha val="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D35437A-153D-1A0A-82A0-A651D2A0F970}"/>
              </a:ext>
            </a:extLst>
          </p:cNvPr>
          <p:cNvSpPr txBox="1"/>
          <p:nvPr/>
        </p:nvSpPr>
        <p:spPr>
          <a:xfrm>
            <a:off x="723214" y="753615"/>
            <a:ext cx="4709962" cy="400110"/>
          </a:xfrm>
          <a:prstGeom prst="rect">
            <a:avLst/>
          </a:prstGeom>
          <a:noFill/>
        </p:spPr>
        <p:txBody>
          <a:bodyPr wrap="square" rtlCol="0">
            <a:spAutoFit/>
          </a:bodyPr>
          <a:lstStyle/>
          <a:p>
            <a:r>
              <a:rPr kumimoji="1" lang="ja-JP" altLang="en-US" sz="2000" b="1" dirty="0">
                <a:latin typeface="Zen Kaku Gothic New" pitchFamily="2" charset="-128"/>
                <a:ea typeface="Zen Kaku Gothic New" pitchFamily="2" charset="-128"/>
              </a:rPr>
              <a:t>私たちのこだわりと自信</a:t>
            </a:r>
          </a:p>
        </p:txBody>
      </p:sp>
      <p:sp>
        <p:nvSpPr>
          <p:cNvPr id="3" name="テキスト ボックス 2">
            <a:extLst>
              <a:ext uri="{FF2B5EF4-FFF2-40B4-BE49-F238E27FC236}">
                <a16:creationId xmlns:a16="http://schemas.microsoft.com/office/drawing/2014/main" id="{BBDF2467-301B-BB8A-7062-41F687E48875}"/>
              </a:ext>
            </a:extLst>
          </p:cNvPr>
          <p:cNvSpPr txBox="1"/>
          <p:nvPr/>
        </p:nvSpPr>
        <p:spPr>
          <a:xfrm>
            <a:off x="3157470" y="2051532"/>
            <a:ext cx="5877060" cy="662810"/>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2800" b="1" dirty="0">
                <a:latin typeface="Zen Kaku Gothic New" pitchFamily="2" charset="-128"/>
                <a:ea typeface="Zen Kaku Gothic New" pitchFamily="2" charset="-128"/>
              </a:rPr>
              <a:t>継続的な研究に裏打ちされた</a:t>
            </a:r>
            <a:endParaRPr lang="en-US" altLang="ja-JP" sz="2800" b="1" dirty="0">
              <a:latin typeface="Zen Kaku Gothic New" pitchFamily="2" charset="-128"/>
              <a:ea typeface="Zen Kaku Gothic New" pitchFamily="2" charset="-128"/>
            </a:endParaRPr>
          </a:p>
        </p:txBody>
      </p:sp>
      <p:grpSp>
        <p:nvGrpSpPr>
          <p:cNvPr id="5" name="グラフィックス 1">
            <a:extLst>
              <a:ext uri="{FF2B5EF4-FFF2-40B4-BE49-F238E27FC236}">
                <a16:creationId xmlns:a16="http://schemas.microsoft.com/office/drawing/2014/main" id="{1C3AF602-DF2B-3A87-1091-52E121D60703}"/>
              </a:ext>
            </a:extLst>
          </p:cNvPr>
          <p:cNvGrpSpPr/>
          <p:nvPr/>
        </p:nvGrpSpPr>
        <p:grpSpPr>
          <a:xfrm>
            <a:off x="4308521" y="5181600"/>
            <a:ext cx="3574958" cy="380482"/>
            <a:chOff x="1010708" y="3115365"/>
            <a:chExt cx="2897741" cy="308407"/>
          </a:xfrm>
        </p:grpSpPr>
        <p:sp>
          <p:nvSpPr>
            <p:cNvPr id="6" name="フリーフォーム: 図形 5">
              <a:extLst>
                <a:ext uri="{FF2B5EF4-FFF2-40B4-BE49-F238E27FC236}">
                  <a16:creationId xmlns:a16="http://schemas.microsoft.com/office/drawing/2014/main" id="{95B6D8BF-A2E5-ADDD-6E6C-FC197012F332}"/>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solidFill>
              <a:srgbClr val="231815"/>
            </a:solidFill>
            <a:ln w="11591" cap="flat">
              <a:noFill/>
              <a:prstDash val="solid"/>
              <a:miter/>
            </a:ln>
          </p:spPr>
          <p:txBody>
            <a:bodyPr rtlCol="0" anchor="ctr"/>
            <a:lstStyle/>
            <a:p>
              <a:endParaRPr lang="ja-JP" altLang="en-US"/>
            </a:p>
          </p:txBody>
        </p:sp>
        <p:sp>
          <p:nvSpPr>
            <p:cNvPr id="8" name="フリーフォーム: 図形 7">
              <a:extLst>
                <a:ext uri="{FF2B5EF4-FFF2-40B4-BE49-F238E27FC236}">
                  <a16:creationId xmlns:a16="http://schemas.microsoft.com/office/drawing/2014/main" id="{AD264295-8196-660D-9367-3C1E76E0627E}"/>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rgbClr val="48229E"/>
            </a:solidFill>
            <a:ln w="11591" cap="flat">
              <a:noFill/>
              <a:prstDash val="solid"/>
              <a:miter/>
            </a:ln>
          </p:spPr>
          <p:txBody>
            <a:bodyPr rtlCol="0" anchor="ctr"/>
            <a:lstStyle/>
            <a:p>
              <a:endParaRPr lang="ja-JP" altLang="en-US"/>
            </a:p>
          </p:txBody>
        </p:sp>
        <p:sp>
          <p:nvSpPr>
            <p:cNvPr id="9" name="フリーフォーム: 図形 8">
              <a:extLst>
                <a:ext uri="{FF2B5EF4-FFF2-40B4-BE49-F238E27FC236}">
                  <a16:creationId xmlns:a16="http://schemas.microsoft.com/office/drawing/2014/main" id="{174FC968-F2E0-4CB6-7DC4-46D95E1F6456}"/>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solidFill>
              <a:srgbClr val="231815"/>
            </a:solidFill>
            <a:ln w="11591"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5E593C43-172E-F6C8-B0CA-0A4720B497F8}"/>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solidFill>
              <a:srgbClr val="231815"/>
            </a:solidFill>
            <a:ln w="11591"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D2F7A812-C821-98BF-D38A-B7791F9E45C2}"/>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solidFill>
              <a:srgbClr val="231815"/>
            </a:solidFill>
            <a:ln w="11591"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B6F8984C-83A2-45C4-370A-D2697A8CF564}"/>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solidFill>
              <a:srgbClr val="231815"/>
            </a:solidFill>
            <a:ln w="11591"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4A03A038-4A95-0F82-C56D-A886DD60D49F}"/>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solidFill>
              <a:srgbClr val="231815"/>
            </a:solidFill>
            <a:ln w="11591"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01A924F5-26EC-D495-91EA-DFF9909E7E29}"/>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solidFill>
              <a:srgbClr val="231815"/>
            </a:solidFill>
            <a:ln w="11591"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74C7E50E-ACF3-5FCD-52BC-C9642A361802}"/>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solidFill>
              <a:srgbClr val="231815"/>
            </a:solidFill>
            <a:ln w="11591"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F731E59B-A466-AD75-F407-200599869F50}"/>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solidFill>
              <a:srgbClr val="48229E"/>
            </a:solidFill>
            <a:ln w="11591"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0E701428-3A3F-4FA4-710C-C130E2901F02}"/>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solidFill>
              <a:srgbClr val="48229E"/>
            </a:solidFill>
            <a:ln w="11591"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8D59E012-FB04-D29F-3E47-F8150E460923}"/>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solidFill>
              <a:srgbClr val="48229E"/>
            </a:solidFill>
            <a:ln w="11591"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2FFDFC5E-207E-0705-BE5E-D317FD9D6180}"/>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solidFill>
              <a:srgbClr val="48229E"/>
            </a:solidFill>
            <a:ln w="11591" cap="flat">
              <a:noFill/>
              <a:prstDash val="solid"/>
              <a:miter/>
            </a:ln>
          </p:spPr>
          <p:txBody>
            <a:bodyPr rtlCol="0" anchor="ctr"/>
            <a:lstStyle/>
            <a:p>
              <a:endParaRPr lang="ja-JP" altLang="en-US"/>
            </a:p>
          </p:txBody>
        </p:sp>
      </p:grpSp>
      <p:sp>
        <p:nvSpPr>
          <p:cNvPr id="21" name="テキスト ボックス 20">
            <a:extLst>
              <a:ext uri="{FF2B5EF4-FFF2-40B4-BE49-F238E27FC236}">
                <a16:creationId xmlns:a16="http://schemas.microsoft.com/office/drawing/2014/main" id="{4A48C199-B5C9-97C7-5DED-CBD250B62AC1}"/>
              </a:ext>
            </a:extLst>
          </p:cNvPr>
          <p:cNvSpPr txBox="1"/>
          <p:nvPr/>
        </p:nvSpPr>
        <p:spPr>
          <a:xfrm>
            <a:off x="945464" y="436041"/>
            <a:ext cx="4709962" cy="338554"/>
          </a:xfrm>
          <a:prstGeom prst="rect">
            <a:avLst/>
          </a:prstGeom>
          <a:noFill/>
        </p:spPr>
        <p:txBody>
          <a:bodyPr wrap="square" rtlCol="0">
            <a:spAutoFit/>
          </a:bodyPr>
          <a:lstStyle/>
          <a:p>
            <a:r>
              <a:rPr kumimoji="1" lang="en-US" altLang="ja-JP" sz="1600" b="1" dirty="0">
                <a:latin typeface="Raleway" pitchFamily="2" charset="0"/>
                <a:ea typeface="Noto Sans JP" panose="020B0200000000000000" pitchFamily="50" charset="-128"/>
              </a:rPr>
              <a:t>Our Strengths</a:t>
            </a:r>
            <a:endParaRPr kumimoji="1" lang="ja-JP" altLang="en-US" sz="1600" b="1" dirty="0">
              <a:latin typeface="Raleway" pitchFamily="2" charset="0"/>
              <a:ea typeface="Noto Sans JP" panose="020B0200000000000000" pitchFamily="50" charset="-128"/>
            </a:endParaRPr>
          </a:p>
        </p:txBody>
      </p:sp>
      <p:sp>
        <p:nvSpPr>
          <p:cNvPr id="23" name="正方形/長方形 22">
            <a:extLst>
              <a:ext uri="{FF2B5EF4-FFF2-40B4-BE49-F238E27FC236}">
                <a16:creationId xmlns:a16="http://schemas.microsoft.com/office/drawing/2014/main" id="{420ECD3A-A5BB-696C-3A18-EBC5884D54DE}"/>
              </a:ext>
            </a:extLst>
          </p:cNvPr>
          <p:cNvSpPr/>
          <p:nvPr/>
        </p:nvSpPr>
        <p:spPr>
          <a:xfrm>
            <a:off x="2836333" y="3060562"/>
            <a:ext cx="1922127" cy="108532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60C3E63-9D82-0968-116A-04FD4AAF5CA0}"/>
              </a:ext>
            </a:extLst>
          </p:cNvPr>
          <p:cNvSpPr/>
          <p:nvPr/>
        </p:nvSpPr>
        <p:spPr>
          <a:xfrm>
            <a:off x="5765800" y="3060562"/>
            <a:ext cx="3522133" cy="108532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E0A1E31-EAB2-F024-37A1-F1E5AFC10FB1}"/>
              </a:ext>
            </a:extLst>
          </p:cNvPr>
          <p:cNvSpPr txBox="1"/>
          <p:nvPr/>
        </p:nvSpPr>
        <p:spPr>
          <a:xfrm>
            <a:off x="2642315" y="2708889"/>
            <a:ext cx="6907370" cy="1436996"/>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6600" b="1" dirty="0">
                <a:solidFill>
                  <a:schemeClr val="bg1"/>
                </a:solidFill>
                <a:latin typeface="Zen Kaku Gothic New" pitchFamily="2" charset="-128"/>
                <a:ea typeface="Zen Kaku Gothic New" pitchFamily="2" charset="-128"/>
              </a:rPr>
              <a:t>品質</a:t>
            </a:r>
            <a:r>
              <a:rPr lang="ja-JP" altLang="en-US" sz="6600" b="1" dirty="0">
                <a:latin typeface="Zen Kaku Gothic New" pitchFamily="2" charset="-128"/>
                <a:ea typeface="Zen Kaku Gothic New" pitchFamily="2" charset="-128"/>
              </a:rPr>
              <a:t> </a:t>
            </a:r>
            <a:r>
              <a:rPr lang="en-US" altLang="ja-JP" sz="6600" dirty="0">
                <a:latin typeface="Zen Kaku Gothic New" pitchFamily="2" charset="-128"/>
                <a:ea typeface="Zen Kaku Gothic New" pitchFamily="2" charset="-128"/>
              </a:rPr>
              <a:t>× </a:t>
            </a:r>
            <a:r>
              <a:rPr lang="ja-JP" altLang="en-US" sz="6600" b="1" dirty="0">
                <a:solidFill>
                  <a:schemeClr val="bg1"/>
                </a:solidFill>
                <a:latin typeface="Zen Kaku Gothic New" pitchFamily="2" charset="-128"/>
                <a:ea typeface="Zen Kaku Gothic New" pitchFamily="2" charset="-128"/>
              </a:rPr>
              <a:t>サービス</a:t>
            </a:r>
            <a:endParaRPr lang="en-US" altLang="ja-JP" sz="6600" b="1" dirty="0">
              <a:solidFill>
                <a:schemeClr val="bg1"/>
              </a:solidFill>
              <a:latin typeface="Zen Kaku Gothic New" pitchFamily="2" charset="-128"/>
              <a:ea typeface="Zen Kaku Gothic New" pitchFamily="2" charset="-128"/>
            </a:endParaRPr>
          </a:p>
        </p:txBody>
      </p:sp>
      <p:cxnSp>
        <p:nvCxnSpPr>
          <p:cNvPr id="26" name="直線コネクタ 25">
            <a:extLst>
              <a:ext uri="{FF2B5EF4-FFF2-40B4-BE49-F238E27FC236}">
                <a16:creationId xmlns:a16="http://schemas.microsoft.com/office/drawing/2014/main" id="{04CDF9A8-0F1D-FCE0-8257-4E912B157CBD}"/>
              </a:ext>
            </a:extLst>
          </p:cNvPr>
          <p:cNvCxnSpPr>
            <a:cxnSpLocks/>
          </p:cNvCxnSpPr>
          <p:nvPr/>
        </p:nvCxnSpPr>
        <p:spPr>
          <a:xfrm>
            <a:off x="406784" y="0"/>
            <a:ext cx="0" cy="5207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CB2874C-DDE6-89E7-26F8-FFE8958319F1}"/>
              </a:ext>
            </a:extLst>
          </p:cNvPr>
          <p:cNvSpPr txBox="1"/>
          <p:nvPr/>
        </p:nvSpPr>
        <p:spPr>
          <a:xfrm rot="16200000">
            <a:off x="-1963269" y="4160928"/>
            <a:ext cx="4709962" cy="276999"/>
          </a:xfrm>
          <a:prstGeom prst="rect">
            <a:avLst/>
          </a:prstGeom>
          <a:noFill/>
        </p:spPr>
        <p:txBody>
          <a:bodyPr wrap="square" rtlCol="0">
            <a:spAutoFit/>
          </a:bodyPr>
          <a:lstStyle/>
          <a:p>
            <a:r>
              <a:rPr kumimoji="1" lang="en-US" altLang="ja-JP" sz="1200" dirty="0">
                <a:latin typeface="Raleway" pitchFamily="2" charset="0"/>
                <a:ea typeface="Noto Sans JP" panose="020B0200000000000000" pitchFamily="50" charset="-128"/>
              </a:rPr>
              <a:t>Company Profile</a:t>
            </a:r>
            <a:endParaRPr kumimoji="1" lang="ja-JP" altLang="en-US" sz="1200" dirty="0">
              <a:latin typeface="Raleway" pitchFamily="2" charset="0"/>
              <a:ea typeface="Noto Sans JP" panose="020B0200000000000000" pitchFamily="50" charset="-128"/>
            </a:endParaRPr>
          </a:p>
        </p:txBody>
      </p:sp>
      <p:sp>
        <p:nvSpPr>
          <p:cNvPr id="31" name="左大かっこ 30">
            <a:extLst>
              <a:ext uri="{FF2B5EF4-FFF2-40B4-BE49-F238E27FC236}">
                <a16:creationId xmlns:a16="http://schemas.microsoft.com/office/drawing/2014/main" id="{888BA8E4-DBA4-4F4E-67D6-D314BFC689F2}"/>
              </a:ext>
            </a:extLst>
          </p:cNvPr>
          <p:cNvSpPr/>
          <p:nvPr/>
        </p:nvSpPr>
        <p:spPr>
          <a:xfrm rot="5400000">
            <a:off x="1637560" y="-412294"/>
            <a:ext cx="170810" cy="1818792"/>
          </a:xfrm>
          <a:prstGeom prst="leftBracket">
            <a:avLst>
              <a:gd name="adj" fmla="val 9697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5582284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0DA61C18-52A8-9B90-017E-DC51C86B4DAB}"/>
              </a:ext>
            </a:extLst>
          </p:cNvPr>
          <p:cNvSpPr/>
          <p:nvPr/>
        </p:nvSpPr>
        <p:spPr>
          <a:xfrm>
            <a:off x="4360334" y="3489448"/>
            <a:ext cx="7831667" cy="3368553"/>
          </a:xfrm>
          <a:custGeom>
            <a:avLst/>
            <a:gdLst>
              <a:gd name="connsiteX0" fmla="*/ 0 w 7831667"/>
              <a:gd name="connsiteY0" fmla="*/ 0 h 3368553"/>
              <a:gd name="connsiteX1" fmla="*/ 7831667 w 7831667"/>
              <a:gd name="connsiteY1" fmla="*/ 0 h 3368553"/>
              <a:gd name="connsiteX2" fmla="*/ 7831667 w 7831667"/>
              <a:gd name="connsiteY2" fmla="*/ 3368553 h 3368553"/>
              <a:gd name="connsiteX3" fmla="*/ 0 w 7831667"/>
              <a:gd name="connsiteY3" fmla="*/ 3368553 h 3368553"/>
            </a:gdLst>
            <a:ahLst/>
            <a:cxnLst>
              <a:cxn ang="0">
                <a:pos x="connsiteX0" y="connsiteY0"/>
              </a:cxn>
              <a:cxn ang="0">
                <a:pos x="connsiteX1" y="connsiteY1"/>
              </a:cxn>
              <a:cxn ang="0">
                <a:pos x="connsiteX2" y="connsiteY2"/>
              </a:cxn>
              <a:cxn ang="0">
                <a:pos x="connsiteX3" y="connsiteY3"/>
              </a:cxn>
            </a:cxnLst>
            <a:rect l="l" t="t" r="r" b="b"/>
            <a:pathLst>
              <a:path w="7831667" h="3368553">
                <a:moveTo>
                  <a:pt x="0" y="0"/>
                </a:moveTo>
                <a:lnTo>
                  <a:pt x="7831667" y="0"/>
                </a:lnTo>
                <a:lnTo>
                  <a:pt x="7831667" y="3368553"/>
                </a:lnTo>
                <a:lnTo>
                  <a:pt x="0" y="3368553"/>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1" name="正方形/長方形 20">
            <a:extLst>
              <a:ext uri="{FF2B5EF4-FFF2-40B4-BE49-F238E27FC236}">
                <a16:creationId xmlns:a16="http://schemas.microsoft.com/office/drawing/2014/main" id="{0C52DCF0-100D-AFE3-D709-40888D5C7397}"/>
              </a:ext>
            </a:extLst>
          </p:cNvPr>
          <p:cNvSpPr/>
          <p:nvPr/>
        </p:nvSpPr>
        <p:spPr>
          <a:xfrm>
            <a:off x="0" y="0"/>
            <a:ext cx="4360333" cy="685799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上の 2 つの角を丸める 3">
            <a:extLst>
              <a:ext uri="{FF2B5EF4-FFF2-40B4-BE49-F238E27FC236}">
                <a16:creationId xmlns:a16="http://schemas.microsoft.com/office/drawing/2014/main" id="{F43AD172-E70B-B776-4026-FBC5F50FECEF}"/>
              </a:ext>
            </a:extLst>
          </p:cNvPr>
          <p:cNvSpPr/>
          <p:nvPr/>
        </p:nvSpPr>
        <p:spPr>
          <a:xfrm rot="16200000">
            <a:off x="11151237" y="911861"/>
            <a:ext cx="1619250" cy="462277"/>
          </a:xfrm>
          <a:prstGeom prst="round2SameRect">
            <a:avLst>
              <a:gd name="adj1" fmla="val 15201"/>
              <a:gd name="adj2" fmla="val 0"/>
            </a:avLst>
          </a:prstGeom>
          <a:solidFill>
            <a:srgbClr val="E820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18B552-C88D-21C7-BD03-BE0854A738E6}"/>
              </a:ext>
            </a:extLst>
          </p:cNvPr>
          <p:cNvSpPr txBox="1"/>
          <p:nvPr/>
        </p:nvSpPr>
        <p:spPr>
          <a:xfrm>
            <a:off x="16934" y="694267"/>
            <a:ext cx="738664" cy="4910667"/>
          </a:xfrm>
          <a:prstGeom prst="rect">
            <a:avLst/>
          </a:prstGeom>
          <a:noFill/>
        </p:spPr>
        <p:txBody>
          <a:bodyPr vert="eaVert" wrap="square" rtlCol="0">
            <a:spAutoFit/>
          </a:bodyPr>
          <a:lstStyle/>
          <a:p>
            <a:r>
              <a:rPr kumimoji="1" lang="ja-JP" altLang="en-US" sz="1800" b="1" dirty="0">
                <a:latin typeface="Noto Sans JP" panose="020B0200000000000000" pitchFamily="50" charset="-128"/>
                <a:ea typeface="Noto Sans JP" panose="020B0200000000000000" pitchFamily="50" charset="-128"/>
              </a:rPr>
              <a:t>効果的な勉強法の科学</a:t>
            </a:r>
          </a:p>
          <a:p>
            <a:endParaRPr kumimoji="1" lang="ja-JP" altLang="en-US" dirty="0"/>
          </a:p>
        </p:txBody>
      </p:sp>
      <p:cxnSp>
        <p:nvCxnSpPr>
          <p:cNvPr id="10" name="直線コネクタ 9">
            <a:extLst>
              <a:ext uri="{FF2B5EF4-FFF2-40B4-BE49-F238E27FC236}">
                <a16:creationId xmlns:a16="http://schemas.microsoft.com/office/drawing/2014/main" id="{B22A1ADF-FA14-96AC-EC2E-C183734FE8D4}"/>
              </a:ext>
            </a:extLst>
          </p:cNvPr>
          <p:cNvCxnSpPr>
            <a:cxnSpLocks/>
          </p:cNvCxnSpPr>
          <p:nvPr/>
        </p:nvCxnSpPr>
        <p:spPr>
          <a:xfrm>
            <a:off x="518530" y="0"/>
            <a:ext cx="0" cy="508000"/>
          </a:xfrm>
          <a:prstGeom prst="line">
            <a:avLst/>
          </a:prstGeom>
          <a:ln w="41275">
            <a:solidFill>
              <a:srgbClr val="E82059"/>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CD1A02A-66CA-580F-2465-4B991C987E9D}"/>
              </a:ext>
            </a:extLst>
          </p:cNvPr>
          <p:cNvSpPr txBox="1"/>
          <p:nvPr/>
        </p:nvSpPr>
        <p:spPr>
          <a:xfrm>
            <a:off x="1015956" y="601129"/>
            <a:ext cx="2726311" cy="5171159"/>
          </a:xfrm>
          <a:prstGeom prst="rect">
            <a:avLst/>
          </a:prstGeom>
          <a:noFill/>
        </p:spPr>
        <p:txBody>
          <a:bodyPr wrap="square" rtlCol="0">
            <a:spAutoFit/>
          </a:bodyPr>
          <a:lstStyle/>
          <a:p>
            <a:pPr>
              <a:lnSpc>
                <a:spcPct val="170000"/>
              </a:lnSpc>
            </a:pPr>
            <a:r>
              <a:rPr kumimoji="1" lang="ja-JP" altLang="en-US" sz="1400" dirty="0">
                <a:solidFill>
                  <a:schemeClr val="tx1">
                    <a:lumMod val="75000"/>
                    <a:lumOff val="25000"/>
                  </a:schemeClr>
                </a:solidFill>
                <a:latin typeface="Noto Sans JP" panose="020B0200000000000000" pitchFamily="50" charset="-128"/>
                <a:ea typeface="Noto Sans JP" panose="020B0200000000000000" pitchFamily="50" charset="-128"/>
              </a:rPr>
              <a:t>効果的な勉強法は、学習者が限られた時間の中で最大の学習効果を得るためのカギとなります。現代の情報過多の時代において、どの情報に焦点を当て、それをどのように効率的に記憶するかは非常に重要です。</a:t>
            </a:r>
            <a:endParaRPr kumimoji="1" lang="en-US" altLang="ja-JP" sz="1400" dirty="0">
              <a:solidFill>
                <a:schemeClr val="tx1">
                  <a:lumMod val="75000"/>
                  <a:lumOff val="25000"/>
                </a:schemeClr>
              </a:solidFill>
              <a:latin typeface="Noto Sans JP" panose="020B0200000000000000" pitchFamily="50" charset="-128"/>
              <a:ea typeface="Noto Sans JP" panose="020B0200000000000000" pitchFamily="50" charset="-128"/>
            </a:endParaRPr>
          </a:p>
          <a:p>
            <a:pPr>
              <a:lnSpc>
                <a:spcPct val="170000"/>
              </a:lnSpc>
            </a:pPr>
            <a:endParaRPr kumimoji="1" lang="en-US" altLang="ja-JP" sz="1400" dirty="0">
              <a:solidFill>
                <a:schemeClr val="tx1">
                  <a:lumMod val="75000"/>
                  <a:lumOff val="25000"/>
                </a:schemeClr>
              </a:solidFill>
              <a:latin typeface="Noto Sans JP" panose="020B0200000000000000" pitchFamily="50" charset="-128"/>
              <a:ea typeface="Noto Sans JP" panose="020B0200000000000000" pitchFamily="50" charset="-128"/>
            </a:endParaRPr>
          </a:p>
          <a:p>
            <a:pPr>
              <a:lnSpc>
                <a:spcPct val="170000"/>
              </a:lnSpc>
            </a:pPr>
            <a:r>
              <a:rPr kumimoji="1" lang="ja-JP" altLang="en-US" sz="1400" dirty="0">
                <a:solidFill>
                  <a:schemeClr val="tx1">
                    <a:lumMod val="75000"/>
                    <a:lumOff val="25000"/>
                  </a:schemeClr>
                </a:solidFill>
                <a:latin typeface="Noto Sans JP" panose="020B0200000000000000" pitchFamily="50" charset="-128"/>
                <a:ea typeface="Noto Sans JP" panose="020B0200000000000000" pitchFamily="50" charset="-128"/>
              </a:rPr>
              <a:t>伝統的な一気読みや夜通しの勉強など、古くから伝わる学習方法もありますが、近年の研究では、これらの方法が必ずしも効果的でないことが明らかになっています。</a:t>
            </a:r>
          </a:p>
        </p:txBody>
      </p:sp>
      <p:sp>
        <p:nvSpPr>
          <p:cNvPr id="14" name="テキスト ボックス 13">
            <a:extLst>
              <a:ext uri="{FF2B5EF4-FFF2-40B4-BE49-F238E27FC236}">
                <a16:creationId xmlns:a16="http://schemas.microsoft.com/office/drawing/2014/main" id="{64E51F38-139C-5B1A-78BB-70467D66F321}"/>
              </a:ext>
            </a:extLst>
          </p:cNvPr>
          <p:cNvSpPr txBox="1"/>
          <p:nvPr/>
        </p:nvSpPr>
        <p:spPr>
          <a:xfrm>
            <a:off x="5161174" y="1279642"/>
            <a:ext cx="2701103" cy="1895647"/>
          </a:xfrm>
          <a:prstGeom prst="rect">
            <a:avLst/>
          </a:prstGeom>
          <a:noFill/>
        </p:spPr>
        <p:txBody>
          <a:bodyPr wrap="square" rtlCol="0">
            <a:spAutoFit/>
          </a:bodyPr>
          <a:lstStyle/>
          <a:p>
            <a:pPr>
              <a:lnSpc>
                <a:spcPct val="150000"/>
              </a:lnSpc>
            </a:pPr>
            <a:r>
              <a:rPr kumimoji="1" lang="ja-JP" altLang="en-US" sz="1600" b="1" dirty="0">
                <a:solidFill>
                  <a:srgbClr val="E82059"/>
                </a:solidFill>
                <a:latin typeface="Noto Sans JP" panose="020B0200000000000000" pitchFamily="50" charset="-128"/>
                <a:ea typeface="Noto Sans JP" panose="020B0200000000000000" pitchFamily="50" charset="-128"/>
              </a:rPr>
              <a:t>実験内容　</a:t>
            </a:r>
            <a:br>
              <a:rPr kumimoji="1" lang="en-US" altLang="ja-JP" sz="1600" b="1" dirty="0">
                <a:latin typeface="Noto Sans JP" panose="020B0200000000000000" pitchFamily="50" charset="-128"/>
                <a:ea typeface="Noto Sans JP" panose="020B0200000000000000" pitchFamily="50" charset="-128"/>
              </a:rPr>
            </a:br>
            <a:r>
              <a:rPr kumimoji="1" lang="ja-JP" altLang="en-US" sz="1600" dirty="0">
                <a:latin typeface="Noto Sans JP" panose="020B0200000000000000" pitchFamily="50" charset="-128"/>
                <a:ea typeface="Noto Sans JP" panose="020B0200000000000000" pitchFamily="50" charset="-128"/>
              </a:rPr>
              <a:t>学習内容を一度にまとめて勉強する方法と、一定の間隔をおいて繰り返し学習する方法を比較。</a:t>
            </a:r>
            <a:endParaRPr kumimoji="1" lang="en-US" altLang="ja-JP" sz="1600" dirty="0">
              <a:latin typeface="Noto Sans JP" panose="020B0200000000000000" pitchFamily="50" charset="-128"/>
              <a:ea typeface="Noto Sans JP" panose="020B0200000000000000" pitchFamily="50" charset="-128"/>
            </a:endParaRPr>
          </a:p>
        </p:txBody>
      </p:sp>
      <p:sp>
        <p:nvSpPr>
          <p:cNvPr id="15" name="テキスト ボックス 14">
            <a:extLst>
              <a:ext uri="{FF2B5EF4-FFF2-40B4-BE49-F238E27FC236}">
                <a16:creationId xmlns:a16="http://schemas.microsoft.com/office/drawing/2014/main" id="{1EBC5D21-ABBF-6FCB-E9D4-72BDD5B3093B}"/>
              </a:ext>
            </a:extLst>
          </p:cNvPr>
          <p:cNvSpPr txBox="1"/>
          <p:nvPr/>
        </p:nvSpPr>
        <p:spPr>
          <a:xfrm>
            <a:off x="5272603" y="465667"/>
            <a:ext cx="5338887" cy="499817"/>
          </a:xfrm>
          <a:prstGeom prst="rect">
            <a:avLst/>
          </a:prstGeom>
          <a:noFill/>
        </p:spPr>
        <p:txBody>
          <a:bodyPr wrap="square" rtlCol="0">
            <a:spAutoFit/>
          </a:bodyPr>
          <a:lstStyle/>
          <a:p>
            <a:pPr algn="ctr">
              <a:lnSpc>
                <a:spcPct val="150000"/>
              </a:lnSpc>
            </a:pPr>
            <a:r>
              <a:rPr kumimoji="1" lang="ja-JP" altLang="en-US" sz="2000" b="1" dirty="0">
                <a:latin typeface="Noto Sans JP" panose="020B0200000000000000" pitchFamily="50" charset="-128"/>
                <a:ea typeface="Noto Sans JP" panose="020B0200000000000000" pitchFamily="50" charset="-128"/>
              </a:rPr>
              <a:t>スペースドリピティションの効果</a:t>
            </a:r>
          </a:p>
        </p:txBody>
      </p:sp>
      <p:sp>
        <p:nvSpPr>
          <p:cNvPr id="16" name="テキスト ボックス 15">
            <a:extLst>
              <a:ext uri="{FF2B5EF4-FFF2-40B4-BE49-F238E27FC236}">
                <a16:creationId xmlns:a16="http://schemas.microsoft.com/office/drawing/2014/main" id="{F3D9A335-763F-99CD-886B-B276C9E1011E}"/>
              </a:ext>
            </a:extLst>
          </p:cNvPr>
          <p:cNvSpPr txBox="1"/>
          <p:nvPr/>
        </p:nvSpPr>
        <p:spPr>
          <a:xfrm>
            <a:off x="8333094" y="1279642"/>
            <a:ext cx="2778563" cy="1895647"/>
          </a:xfrm>
          <a:prstGeom prst="rect">
            <a:avLst/>
          </a:prstGeom>
          <a:noFill/>
        </p:spPr>
        <p:txBody>
          <a:bodyPr wrap="square" rtlCol="0">
            <a:spAutoFit/>
          </a:bodyPr>
          <a:lstStyle/>
          <a:p>
            <a:pPr>
              <a:lnSpc>
                <a:spcPct val="150000"/>
              </a:lnSpc>
            </a:pPr>
            <a:r>
              <a:rPr kumimoji="1" lang="ja-JP" altLang="en-US" sz="1600" b="1" dirty="0">
                <a:solidFill>
                  <a:srgbClr val="E82059"/>
                </a:solidFill>
                <a:latin typeface="Noto Sans JP" panose="020B0200000000000000" pitchFamily="50" charset="-128"/>
                <a:ea typeface="Noto Sans JP" panose="020B0200000000000000" pitchFamily="50" charset="-128"/>
              </a:rPr>
              <a:t>結果</a:t>
            </a:r>
            <a:r>
              <a:rPr kumimoji="1" lang="ja-JP" altLang="en-US" sz="1600" dirty="0">
                <a:solidFill>
                  <a:srgbClr val="E82059"/>
                </a:solidFill>
                <a:latin typeface="Noto Sans JP" panose="020B0200000000000000" pitchFamily="50" charset="-128"/>
                <a:ea typeface="Noto Sans JP" panose="020B0200000000000000" pitchFamily="50" charset="-128"/>
              </a:rPr>
              <a:t>　</a:t>
            </a:r>
            <a:br>
              <a:rPr kumimoji="1" lang="en-US" altLang="ja-JP" sz="1600" dirty="0">
                <a:latin typeface="Noto Sans JP" panose="020B0200000000000000" pitchFamily="50" charset="-128"/>
                <a:ea typeface="Noto Sans JP" panose="020B0200000000000000" pitchFamily="50" charset="-128"/>
              </a:rPr>
            </a:br>
            <a:r>
              <a:rPr kumimoji="1" lang="ja-JP" altLang="en-US" sz="1600" dirty="0">
                <a:latin typeface="Noto Sans JP" panose="020B0200000000000000" pitchFamily="50" charset="-128"/>
                <a:ea typeface="Noto Sans JP" panose="020B0200000000000000" pitchFamily="50" charset="-128"/>
              </a:rPr>
              <a:t>スペースドリピティションを利用した学習者の方が、長期的な記憶定着率が高まることが確認された。</a:t>
            </a:r>
          </a:p>
        </p:txBody>
      </p:sp>
      <p:sp>
        <p:nvSpPr>
          <p:cNvPr id="22" name="テキスト ボックス 21">
            <a:extLst>
              <a:ext uri="{FF2B5EF4-FFF2-40B4-BE49-F238E27FC236}">
                <a16:creationId xmlns:a16="http://schemas.microsoft.com/office/drawing/2014/main" id="{34E4912F-6943-7114-3A64-DCD0C12827CB}"/>
              </a:ext>
            </a:extLst>
          </p:cNvPr>
          <p:cNvSpPr txBox="1"/>
          <p:nvPr/>
        </p:nvSpPr>
        <p:spPr>
          <a:xfrm>
            <a:off x="11560702" y="791774"/>
            <a:ext cx="615553" cy="880532"/>
          </a:xfrm>
          <a:prstGeom prst="rect">
            <a:avLst/>
          </a:prstGeom>
          <a:noFill/>
        </p:spPr>
        <p:txBody>
          <a:bodyPr vert="eaVert" wrap="square" rtlCol="0">
            <a:spAutoFit/>
          </a:bodyPr>
          <a:lstStyle/>
          <a:p>
            <a:r>
              <a:rPr kumimoji="1" lang="ja-JP" altLang="en-US" sz="1400" b="1" dirty="0">
                <a:solidFill>
                  <a:schemeClr val="bg1"/>
                </a:solidFill>
                <a:latin typeface="Noto Sans JP" panose="020B0200000000000000" pitchFamily="50" charset="-128"/>
                <a:ea typeface="Noto Sans JP" panose="020B0200000000000000" pitchFamily="50" charset="-128"/>
              </a:rPr>
              <a:t>第一章</a:t>
            </a:r>
          </a:p>
          <a:p>
            <a:endParaRPr kumimoji="1" lang="ja-JP" altLang="en-US" sz="1400" dirty="0">
              <a:solidFill>
                <a:schemeClr val="bg1"/>
              </a:solidFill>
            </a:endParaRPr>
          </a:p>
        </p:txBody>
      </p:sp>
      <p:grpSp>
        <p:nvGrpSpPr>
          <p:cNvPr id="26" name="グループ化 25">
            <a:extLst>
              <a:ext uri="{FF2B5EF4-FFF2-40B4-BE49-F238E27FC236}">
                <a16:creationId xmlns:a16="http://schemas.microsoft.com/office/drawing/2014/main" id="{22B73D0C-49D8-8F3B-8E3B-F17F9F970702}"/>
              </a:ext>
            </a:extLst>
          </p:cNvPr>
          <p:cNvGrpSpPr/>
          <p:nvPr/>
        </p:nvGrpSpPr>
        <p:grpSpPr>
          <a:xfrm>
            <a:off x="5563937" y="582157"/>
            <a:ext cx="4756219" cy="351502"/>
            <a:chOff x="5599836" y="582157"/>
            <a:chExt cx="4756219" cy="351502"/>
          </a:xfrm>
        </p:grpSpPr>
        <p:sp>
          <p:nvSpPr>
            <p:cNvPr id="24" name="フローチャート: 結合子 23">
              <a:extLst>
                <a:ext uri="{FF2B5EF4-FFF2-40B4-BE49-F238E27FC236}">
                  <a16:creationId xmlns:a16="http://schemas.microsoft.com/office/drawing/2014/main" id="{708E10C4-8349-397C-90E1-CEB1B560F52D}"/>
                </a:ext>
              </a:extLst>
            </p:cNvPr>
            <p:cNvSpPr/>
            <p:nvPr/>
          </p:nvSpPr>
          <p:spPr>
            <a:xfrm>
              <a:off x="5599836" y="582157"/>
              <a:ext cx="175752" cy="351502"/>
            </a:xfrm>
            <a:custGeom>
              <a:avLst/>
              <a:gdLst>
                <a:gd name="connsiteX0" fmla="*/ 0 w 2408627"/>
                <a:gd name="connsiteY0" fmla="*/ 1204314 h 2408627"/>
                <a:gd name="connsiteX1" fmla="*/ 1204314 w 2408627"/>
                <a:gd name="connsiteY1" fmla="*/ 0 h 2408627"/>
                <a:gd name="connsiteX2" fmla="*/ 2408628 w 2408627"/>
                <a:gd name="connsiteY2" fmla="*/ 1204314 h 2408627"/>
                <a:gd name="connsiteX3" fmla="*/ 1204314 w 2408627"/>
                <a:gd name="connsiteY3" fmla="*/ 2408628 h 2408627"/>
                <a:gd name="connsiteX4" fmla="*/ 0 w 2408627"/>
                <a:gd name="connsiteY4" fmla="*/ 1204314 h 2408627"/>
                <a:gd name="connsiteX0" fmla="*/ 2408628 w 2500068"/>
                <a:gd name="connsiteY0" fmla="*/ 1204314 h 2408628"/>
                <a:gd name="connsiteX1" fmla="*/ 1204314 w 2500068"/>
                <a:gd name="connsiteY1" fmla="*/ 2408628 h 2408628"/>
                <a:gd name="connsiteX2" fmla="*/ 0 w 2500068"/>
                <a:gd name="connsiteY2" fmla="*/ 1204314 h 2408628"/>
                <a:gd name="connsiteX3" fmla="*/ 1204314 w 2500068"/>
                <a:gd name="connsiteY3" fmla="*/ 0 h 2408628"/>
                <a:gd name="connsiteX4" fmla="*/ 2500068 w 2500068"/>
                <a:gd name="connsiteY4" fmla="*/ 1295754 h 2408628"/>
                <a:gd name="connsiteX0" fmla="*/ 2408628 w 2408628"/>
                <a:gd name="connsiteY0" fmla="*/ 1204314 h 2408628"/>
                <a:gd name="connsiteX1" fmla="*/ 1204314 w 2408628"/>
                <a:gd name="connsiteY1" fmla="*/ 2408628 h 2408628"/>
                <a:gd name="connsiteX2" fmla="*/ 0 w 2408628"/>
                <a:gd name="connsiteY2" fmla="*/ 1204314 h 2408628"/>
                <a:gd name="connsiteX3" fmla="*/ 1204314 w 2408628"/>
                <a:gd name="connsiteY3" fmla="*/ 0 h 2408628"/>
                <a:gd name="connsiteX0" fmla="*/ 1204314 w 1204314"/>
                <a:gd name="connsiteY0" fmla="*/ 2408628 h 2408628"/>
                <a:gd name="connsiteX1" fmla="*/ 0 w 1204314"/>
                <a:gd name="connsiteY1" fmla="*/ 1204314 h 2408628"/>
                <a:gd name="connsiteX2" fmla="*/ 1204314 w 1204314"/>
                <a:gd name="connsiteY2" fmla="*/ 0 h 2408628"/>
              </a:gdLst>
              <a:ahLst/>
              <a:cxnLst>
                <a:cxn ang="0">
                  <a:pos x="connsiteX0" y="connsiteY0"/>
                </a:cxn>
                <a:cxn ang="0">
                  <a:pos x="connsiteX1" y="connsiteY1"/>
                </a:cxn>
                <a:cxn ang="0">
                  <a:pos x="connsiteX2" y="connsiteY2"/>
                </a:cxn>
              </a:cxnLst>
              <a:rect l="l" t="t" r="r" b="b"/>
              <a:pathLst>
                <a:path w="1204314" h="2408628">
                  <a:moveTo>
                    <a:pt x="1204314" y="2408628"/>
                  </a:moveTo>
                  <a:cubicBezTo>
                    <a:pt x="539190" y="2408628"/>
                    <a:pt x="0" y="1869438"/>
                    <a:pt x="0" y="1204314"/>
                  </a:cubicBezTo>
                  <a:cubicBezTo>
                    <a:pt x="0" y="539190"/>
                    <a:pt x="539190" y="0"/>
                    <a:pt x="1204314" y="0"/>
                  </a:cubicBezTo>
                </a:path>
              </a:pathLst>
            </a:custGeom>
            <a:noFill/>
            <a:ln w="34925">
              <a:solidFill>
                <a:srgbClr val="E820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ローチャート: 結合子 23">
              <a:extLst>
                <a:ext uri="{FF2B5EF4-FFF2-40B4-BE49-F238E27FC236}">
                  <a16:creationId xmlns:a16="http://schemas.microsoft.com/office/drawing/2014/main" id="{78D8EC03-BF4E-1D6A-BD99-651FC3C5476E}"/>
                </a:ext>
              </a:extLst>
            </p:cNvPr>
            <p:cNvSpPr/>
            <p:nvPr/>
          </p:nvSpPr>
          <p:spPr>
            <a:xfrm flipH="1">
              <a:off x="10180303" y="582157"/>
              <a:ext cx="175752" cy="351502"/>
            </a:xfrm>
            <a:custGeom>
              <a:avLst/>
              <a:gdLst>
                <a:gd name="connsiteX0" fmla="*/ 0 w 2408627"/>
                <a:gd name="connsiteY0" fmla="*/ 1204314 h 2408627"/>
                <a:gd name="connsiteX1" fmla="*/ 1204314 w 2408627"/>
                <a:gd name="connsiteY1" fmla="*/ 0 h 2408627"/>
                <a:gd name="connsiteX2" fmla="*/ 2408628 w 2408627"/>
                <a:gd name="connsiteY2" fmla="*/ 1204314 h 2408627"/>
                <a:gd name="connsiteX3" fmla="*/ 1204314 w 2408627"/>
                <a:gd name="connsiteY3" fmla="*/ 2408628 h 2408627"/>
                <a:gd name="connsiteX4" fmla="*/ 0 w 2408627"/>
                <a:gd name="connsiteY4" fmla="*/ 1204314 h 2408627"/>
                <a:gd name="connsiteX0" fmla="*/ 2408628 w 2500068"/>
                <a:gd name="connsiteY0" fmla="*/ 1204314 h 2408628"/>
                <a:gd name="connsiteX1" fmla="*/ 1204314 w 2500068"/>
                <a:gd name="connsiteY1" fmla="*/ 2408628 h 2408628"/>
                <a:gd name="connsiteX2" fmla="*/ 0 w 2500068"/>
                <a:gd name="connsiteY2" fmla="*/ 1204314 h 2408628"/>
                <a:gd name="connsiteX3" fmla="*/ 1204314 w 2500068"/>
                <a:gd name="connsiteY3" fmla="*/ 0 h 2408628"/>
                <a:gd name="connsiteX4" fmla="*/ 2500068 w 2500068"/>
                <a:gd name="connsiteY4" fmla="*/ 1295754 h 2408628"/>
                <a:gd name="connsiteX0" fmla="*/ 2408628 w 2408628"/>
                <a:gd name="connsiteY0" fmla="*/ 1204314 h 2408628"/>
                <a:gd name="connsiteX1" fmla="*/ 1204314 w 2408628"/>
                <a:gd name="connsiteY1" fmla="*/ 2408628 h 2408628"/>
                <a:gd name="connsiteX2" fmla="*/ 0 w 2408628"/>
                <a:gd name="connsiteY2" fmla="*/ 1204314 h 2408628"/>
                <a:gd name="connsiteX3" fmla="*/ 1204314 w 2408628"/>
                <a:gd name="connsiteY3" fmla="*/ 0 h 2408628"/>
                <a:gd name="connsiteX0" fmla="*/ 1204314 w 1204314"/>
                <a:gd name="connsiteY0" fmla="*/ 2408628 h 2408628"/>
                <a:gd name="connsiteX1" fmla="*/ 0 w 1204314"/>
                <a:gd name="connsiteY1" fmla="*/ 1204314 h 2408628"/>
                <a:gd name="connsiteX2" fmla="*/ 1204314 w 1204314"/>
                <a:gd name="connsiteY2" fmla="*/ 0 h 2408628"/>
              </a:gdLst>
              <a:ahLst/>
              <a:cxnLst>
                <a:cxn ang="0">
                  <a:pos x="connsiteX0" y="connsiteY0"/>
                </a:cxn>
                <a:cxn ang="0">
                  <a:pos x="connsiteX1" y="connsiteY1"/>
                </a:cxn>
                <a:cxn ang="0">
                  <a:pos x="connsiteX2" y="connsiteY2"/>
                </a:cxn>
              </a:cxnLst>
              <a:rect l="l" t="t" r="r" b="b"/>
              <a:pathLst>
                <a:path w="1204314" h="2408628">
                  <a:moveTo>
                    <a:pt x="1204314" y="2408628"/>
                  </a:moveTo>
                  <a:cubicBezTo>
                    <a:pt x="539190" y="2408628"/>
                    <a:pt x="0" y="1869438"/>
                    <a:pt x="0" y="1204314"/>
                  </a:cubicBezTo>
                  <a:cubicBezTo>
                    <a:pt x="0" y="539190"/>
                    <a:pt x="539190" y="0"/>
                    <a:pt x="1204314" y="0"/>
                  </a:cubicBezTo>
                </a:path>
              </a:pathLst>
            </a:custGeom>
            <a:noFill/>
            <a:ln w="34925">
              <a:solidFill>
                <a:srgbClr val="E820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8588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143117F-B37F-0524-7BF1-A61365F8735E}"/>
              </a:ext>
            </a:extLst>
          </p:cNvPr>
          <p:cNvSpPr/>
          <p:nvPr/>
        </p:nvSpPr>
        <p:spPr>
          <a:xfrm>
            <a:off x="1" y="0"/>
            <a:ext cx="1379538" cy="6858000"/>
          </a:xfrm>
          <a:prstGeom prst="rect">
            <a:avLst/>
          </a:prstGeom>
          <a:solidFill>
            <a:srgbClr val="1E43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E1B0B63-0B94-C319-E35D-C85CF6DB2E96}"/>
              </a:ext>
            </a:extLst>
          </p:cNvPr>
          <p:cNvSpPr/>
          <p:nvPr/>
        </p:nvSpPr>
        <p:spPr>
          <a:xfrm>
            <a:off x="0" y="0"/>
            <a:ext cx="192088" cy="6858000"/>
          </a:xfrm>
          <a:prstGeom prst="rect">
            <a:avLst/>
          </a:prstGeom>
          <a:solidFill>
            <a:srgbClr val="12290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A85456F-1029-4F00-7D95-715AAFC87BE4}"/>
              </a:ext>
            </a:extLst>
          </p:cNvPr>
          <p:cNvSpPr txBox="1"/>
          <p:nvPr/>
        </p:nvSpPr>
        <p:spPr>
          <a:xfrm>
            <a:off x="6096000" y="4817661"/>
            <a:ext cx="5358614" cy="646331"/>
          </a:xfrm>
          <a:prstGeom prst="rect">
            <a:avLst/>
          </a:prstGeom>
          <a:noFill/>
        </p:spPr>
        <p:txBody>
          <a:bodyPr wrap="square" rtlCol="0">
            <a:spAutoFit/>
          </a:bodyPr>
          <a:lstStyle/>
          <a:p>
            <a:pPr algn="r"/>
            <a:r>
              <a:rPr kumimoji="1" lang="ja-JP" altLang="en-US" sz="3600" b="1" dirty="0">
                <a:solidFill>
                  <a:srgbClr val="1E4315"/>
                </a:solidFill>
                <a:latin typeface="Roboto" panose="02000000000000000000" pitchFamily="2" charset="0"/>
                <a:ea typeface="Noto Sans JP" panose="020B0200000000000000" pitchFamily="50" charset="-128"/>
              </a:rPr>
              <a:t>持続可能な農業のための</a:t>
            </a:r>
            <a:endParaRPr kumimoji="1" lang="zh-TW" altLang="en-US" sz="3600" b="1" dirty="0">
              <a:solidFill>
                <a:srgbClr val="1E4315"/>
              </a:solidFill>
              <a:latin typeface="Roboto" panose="02000000000000000000" pitchFamily="2" charset="0"/>
              <a:ea typeface="Noto Sans JP" panose="020B0200000000000000" pitchFamily="50" charset="-128"/>
            </a:endParaRPr>
          </a:p>
        </p:txBody>
      </p:sp>
      <p:sp>
        <p:nvSpPr>
          <p:cNvPr id="8" name="テキスト ボックス 7">
            <a:extLst>
              <a:ext uri="{FF2B5EF4-FFF2-40B4-BE49-F238E27FC236}">
                <a16:creationId xmlns:a16="http://schemas.microsoft.com/office/drawing/2014/main" id="{49E98EA5-75A6-0E96-E666-D63F63313A7F}"/>
              </a:ext>
            </a:extLst>
          </p:cNvPr>
          <p:cNvSpPr txBox="1"/>
          <p:nvPr/>
        </p:nvSpPr>
        <p:spPr>
          <a:xfrm>
            <a:off x="6573328" y="5568489"/>
            <a:ext cx="4881286"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ja-JP" altLang="en-US" sz="3600" dirty="0">
                <a:solidFill>
                  <a:srgbClr val="1E4315"/>
                </a:solidFill>
              </a:rPr>
              <a:t>土壌微生物群集の解析</a:t>
            </a:r>
          </a:p>
        </p:txBody>
      </p:sp>
      <p:sp>
        <p:nvSpPr>
          <p:cNvPr id="11" name="テキスト ボックス 10">
            <a:extLst>
              <a:ext uri="{FF2B5EF4-FFF2-40B4-BE49-F238E27FC236}">
                <a16:creationId xmlns:a16="http://schemas.microsoft.com/office/drawing/2014/main" id="{AFE38D67-40B2-7F42-E775-D182B13D5D24}"/>
              </a:ext>
            </a:extLst>
          </p:cNvPr>
          <p:cNvSpPr txBox="1"/>
          <p:nvPr/>
        </p:nvSpPr>
        <p:spPr>
          <a:xfrm>
            <a:off x="7181850" y="3628728"/>
            <a:ext cx="4249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r"/>
            <a:r>
              <a:rPr lang="ja-JP" altLang="en-US" sz="1800" dirty="0"/>
              <a:t>アグリ株式会社　｜　鈴木 守</a:t>
            </a:r>
          </a:p>
        </p:txBody>
      </p:sp>
      <p:sp>
        <p:nvSpPr>
          <p:cNvPr id="13" name="テキスト ボックス 12">
            <a:extLst>
              <a:ext uri="{FF2B5EF4-FFF2-40B4-BE49-F238E27FC236}">
                <a16:creationId xmlns:a16="http://schemas.microsoft.com/office/drawing/2014/main" id="{28CE873E-CA6C-F596-C007-D8EA8850E5A8}"/>
              </a:ext>
            </a:extLst>
          </p:cNvPr>
          <p:cNvSpPr txBox="1"/>
          <p:nvPr/>
        </p:nvSpPr>
        <p:spPr>
          <a:xfrm>
            <a:off x="2304284" y="536575"/>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t>2024.4.23</a:t>
            </a:r>
            <a:endParaRPr lang="ja-JP" altLang="en-US" sz="1800" dirty="0"/>
          </a:p>
        </p:txBody>
      </p:sp>
      <p:sp>
        <p:nvSpPr>
          <p:cNvPr id="3" name="正方形/長方形 2">
            <a:extLst>
              <a:ext uri="{FF2B5EF4-FFF2-40B4-BE49-F238E27FC236}">
                <a16:creationId xmlns:a16="http://schemas.microsoft.com/office/drawing/2014/main" id="{538A32FF-A9B9-068C-0E83-7AE7092B8B8B}"/>
              </a:ext>
            </a:extLst>
          </p:cNvPr>
          <p:cNvSpPr/>
          <p:nvPr/>
        </p:nvSpPr>
        <p:spPr>
          <a:xfrm>
            <a:off x="10601040" y="4356139"/>
            <a:ext cx="80546" cy="80546"/>
          </a:xfrm>
          <a:prstGeom prst="rect">
            <a:avLst/>
          </a:prstGeom>
          <a:solidFill>
            <a:srgbClr val="1E43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2D7BD94-FC47-03AC-ADF6-6BBF0836EF42}"/>
              </a:ext>
            </a:extLst>
          </p:cNvPr>
          <p:cNvSpPr/>
          <p:nvPr/>
        </p:nvSpPr>
        <p:spPr>
          <a:xfrm>
            <a:off x="10798869" y="4356139"/>
            <a:ext cx="80546" cy="80546"/>
          </a:xfrm>
          <a:prstGeom prst="rect">
            <a:avLst/>
          </a:prstGeom>
          <a:solidFill>
            <a:srgbClr val="1E43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638F693-9CED-F49B-2779-9B29FF7E16C9}"/>
              </a:ext>
            </a:extLst>
          </p:cNvPr>
          <p:cNvSpPr/>
          <p:nvPr/>
        </p:nvSpPr>
        <p:spPr>
          <a:xfrm>
            <a:off x="11005899" y="4356139"/>
            <a:ext cx="80546" cy="80546"/>
          </a:xfrm>
          <a:prstGeom prst="rect">
            <a:avLst/>
          </a:prstGeom>
          <a:solidFill>
            <a:srgbClr val="1E43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F1A5D9F-3890-E302-2D48-C88DD037D1A1}"/>
              </a:ext>
            </a:extLst>
          </p:cNvPr>
          <p:cNvSpPr/>
          <p:nvPr/>
        </p:nvSpPr>
        <p:spPr>
          <a:xfrm>
            <a:off x="11212929" y="4356139"/>
            <a:ext cx="80546" cy="80546"/>
          </a:xfrm>
          <a:prstGeom prst="rect">
            <a:avLst/>
          </a:prstGeom>
          <a:solidFill>
            <a:srgbClr val="1E43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43422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0C52DCF0-100D-AFE3-D709-40888D5C7397}"/>
              </a:ext>
            </a:extLst>
          </p:cNvPr>
          <p:cNvSpPr/>
          <p:nvPr/>
        </p:nvSpPr>
        <p:spPr>
          <a:xfrm>
            <a:off x="0" y="0"/>
            <a:ext cx="4360333" cy="685799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68FE3317-898C-0DA3-121D-B22BE0854DD7}"/>
              </a:ext>
            </a:extLst>
          </p:cNvPr>
          <p:cNvSpPr/>
          <p:nvPr/>
        </p:nvSpPr>
        <p:spPr>
          <a:xfrm>
            <a:off x="998731" y="3682712"/>
            <a:ext cx="2692736" cy="2607380"/>
          </a:xfrm>
          <a:custGeom>
            <a:avLst/>
            <a:gdLst>
              <a:gd name="connsiteX0" fmla="*/ 0 w 2692736"/>
              <a:gd name="connsiteY0" fmla="*/ 0 h 2607380"/>
              <a:gd name="connsiteX1" fmla="*/ 2692736 w 2692736"/>
              <a:gd name="connsiteY1" fmla="*/ 0 h 2607380"/>
              <a:gd name="connsiteX2" fmla="*/ 2692736 w 2692736"/>
              <a:gd name="connsiteY2" fmla="*/ 2607380 h 2607380"/>
              <a:gd name="connsiteX3" fmla="*/ 0 w 2692736"/>
              <a:gd name="connsiteY3" fmla="*/ 2607380 h 2607380"/>
            </a:gdLst>
            <a:ahLst/>
            <a:cxnLst>
              <a:cxn ang="0">
                <a:pos x="connsiteX0" y="connsiteY0"/>
              </a:cxn>
              <a:cxn ang="0">
                <a:pos x="connsiteX1" y="connsiteY1"/>
              </a:cxn>
              <a:cxn ang="0">
                <a:pos x="connsiteX2" y="connsiteY2"/>
              </a:cxn>
              <a:cxn ang="0">
                <a:pos x="connsiteX3" y="connsiteY3"/>
              </a:cxn>
            </a:cxnLst>
            <a:rect l="l" t="t" r="r" b="b"/>
            <a:pathLst>
              <a:path w="2692736" h="2607380">
                <a:moveTo>
                  <a:pt x="0" y="0"/>
                </a:moveTo>
                <a:lnTo>
                  <a:pt x="2692736" y="0"/>
                </a:lnTo>
                <a:lnTo>
                  <a:pt x="2692736" y="2607380"/>
                </a:lnTo>
                <a:lnTo>
                  <a:pt x="0" y="260738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 name="四角形: 上の 2 つの角を丸める 3">
            <a:extLst>
              <a:ext uri="{FF2B5EF4-FFF2-40B4-BE49-F238E27FC236}">
                <a16:creationId xmlns:a16="http://schemas.microsoft.com/office/drawing/2014/main" id="{F43AD172-E70B-B776-4026-FBC5F50FECEF}"/>
              </a:ext>
            </a:extLst>
          </p:cNvPr>
          <p:cNvSpPr/>
          <p:nvPr/>
        </p:nvSpPr>
        <p:spPr>
          <a:xfrm rot="16200000">
            <a:off x="11151237" y="911861"/>
            <a:ext cx="1619250" cy="462277"/>
          </a:xfrm>
          <a:prstGeom prst="round2SameRect">
            <a:avLst>
              <a:gd name="adj1" fmla="val 15201"/>
              <a:gd name="adj2"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18B552-C88D-21C7-BD03-BE0854A738E6}"/>
              </a:ext>
            </a:extLst>
          </p:cNvPr>
          <p:cNvSpPr txBox="1"/>
          <p:nvPr/>
        </p:nvSpPr>
        <p:spPr>
          <a:xfrm>
            <a:off x="293933" y="694267"/>
            <a:ext cx="461665" cy="4910667"/>
          </a:xfrm>
          <a:prstGeom prst="rect">
            <a:avLst/>
          </a:prstGeom>
          <a:noFill/>
        </p:spPr>
        <p:txBody>
          <a:bodyPr vert="eaVert" wrap="square" rtlCol="0">
            <a:spAutoFit/>
          </a:bodyPr>
          <a:lstStyle/>
          <a:p>
            <a:r>
              <a:rPr kumimoji="1" lang="ja-JP" altLang="en-US" sz="1800" b="1" dirty="0">
                <a:solidFill>
                  <a:schemeClr val="bg1"/>
                </a:solidFill>
                <a:latin typeface="Noto Sans JP" panose="020B0200000000000000" pitchFamily="50" charset="-128"/>
                <a:ea typeface="Noto Sans JP" panose="020B0200000000000000" pitchFamily="50" charset="-128"/>
              </a:rPr>
              <a:t>スペースドリピティションの実践</a:t>
            </a:r>
            <a:endParaRPr kumimoji="1" lang="ja-JP" altLang="en-US" dirty="0">
              <a:solidFill>
                <a:schemeClr val="bg1"/>
              </a:solidFill>
            </a:endParaRPr>
          </a:p>
        </p:txBody>
      </p:sp>
      <p:cxnSp>
        <p:nvCxnSpPr>
          <p:cNvPr id="10" name="直線コネクタ 9">
            <a:extLst>
              <a:ext uri="{FF2B5EF4-FFF2-40B4-BE49-F238E27FC236}">
                <a16:creationId xmlns:a16="http://schemas.microsoft.com/office/drawing/2014/main" id="{B22A1ADF-FA14-96AC-EC2E-C183734FE8D4}"/>
              </a:ext>
            </a:extLst>
          </p:cNvPr>
          <p:cNvCxnSpPr>
            <a:cxnSpLocks/>
          </p:cNvCxnSpPr>
          <p:nvPr/>
        </p:nvCxnSpPr>
        <p:spPr>
          <a:xfrm>
            <a:off x="518530" y="0"/>
            <a:ext cx="0" cy="508000"/>
          </a:xfrm>
          <a:prstGeom prst="line">
            <a:avLst/>
          </a:prstGeom>
          <a:ln w="41275">
            <a:solidFill>
              <a:srgbClr val="E82059"/>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CD1A02A-66CA-580F-2465-4B991C987E9D}"/>
              </a:ext>
            </a:extLst>
          </p:cNvPr>
          <p:cNvSpPr txBox="1"/>
          <p:nvPr/>
        </p:nvSpPr>
        <p:spPr>
          <a:xfrm>
            <a:off x="1015956" y="601129"/>
            <a:ext cx="2726311" cy="2607380"/>
          </a:xfrm>
          <a:prstGeom prst="rect">
            <a:avLst/>
          </a:prstGeom>
          <a:noFill/>
        </p:spPr>
        <p:txBody>
          <a:bodyPr wrap="square" rtlCol="0">
            <a:spAutoFit/>
          </a:bodyPr>
          <a:lstStyle/>
          <a:p>
            <a:pPr>
              <a:lnSpc>
                <a:spcPct val="170000"/>
              </a:lnSpc>
            </a:pPr>
            <a:r>
              <a:rPr kumimoji="1" lang="ja-JP" altLang="en-US" sz="1400" dirty="0">
                <a:solidFill>
                  <a:schemeClr val="bg1"/>
                </a:solidFill>
                <a:latin typeface="Noto Sans JP" panose="020B0200000000000000" pitchFamily="50" charset="-128"/>
                <a:ea typeface="Noto Sans JP" panose="020B0200000000000000" pitchFamily="50" charset="-128"/>
              </a:rPr>
              <a:t>スペースドリピティションは理論だけでなく実践においてもその効果を発揮します。このスライドでは、スペースドリピティションを日常の勉強に取り入れるための具体的なステップを紹介します。</a:t>
            </a:r>
          </a:p>
        </p:txBody>
      </p:sp>
      <p:sp>
        <p:nvSpPr>
          <p:cNvPr id="14" name="テキスト ボックス 13">
            <a:extLst>
              <a:ext uri="{FF2B5EF4-FFF2-40B4-BE49-F238E27FC236}">
                <a16:creationId xmlns:a16="http://schemas.microsoft.com/office/drawing/2014/main" id="{64E51F38-139C-5B1A-78BB-70467D66F321}"/>
              </a:ext>
            </a:extLst>
          </p:cNvPr>
          <p:cNvSpPr txBox="1"/>
          <p:nvPr/>
        </p:nvSpPr>
        <p:spPr>
          <a:xfrm>
            <a:off x="5161174" y="1365493"/>
            <a:ext cx="6399528" cy="4871077"/>
          </a:xfrm>
          <a:prstGeom prst="rect">
            <a:avLst/>
          </a:prstGeom>
          <a:noFill/>
        </p:spPr>
        <p:txBody>
          <a:bodyPr wrap="square" rtlCol="0">
            <a:spAutoFit/>
          </a:bodyPr>
          <a:lstStyle/>
          <a:p>
            <a:pPr>
              <a:lnSpc>
                <a:spcPct val="150000"/>
              </a:lnSpc>
              <a:spcBef>
                <a:spcPts val="1200"/>
              </a:spcBef>
            </a:pPr>
            <a:r>
              <a:rPr kumimoji="1" lang="en-US" altLang="ja-JP" sz="1400" b="1" dirty="0">
                <a:latin typeface="Roboto" panose="02000000000000000000" pitchFamily="2" charset="0"/>
                <a:ea typeface="Roboto" panose="02000000000000000000" pitchFamily="2" charset="0"/>
              </a:rPr>
              <a:t>1.</a:t>
            </a:r>
            <a:r>
              <a:rPr kumimoji="1" lang="ja-JP" altLang="en-US" sz="1400" b="1" dirty="0">
                <a:latin typeface="Roboto" panose="02000000000000000000" pitchFamily="2" charset="0"/>
                <a:ea typeface="Noto Sans JP" panose="020B0200000000000000" pitchFamily="50" charset="-128"/>
              </a:rPr>
              <a:t>分割して理解する</a:t>
            </a:r>
            <a:br>
              <a:rPr lang="en-US" altLang="ja-JP" sz="1400" b="1" dirty="0">
                <a:latin typeface="Roboto" panose="02000000000000000000" pitchFamily="2" charset="0"/>
                <a:ea typeface="Roboto" panose="02000000000000000000" pitchFamily="2" charset="0"/>
              </a:rPr>
            </a:br>
            <a:r>
              <a:rPr kumimoji="1" lang="ja-JP" altLang="en-US" sz="1400" dirty="0">
                <a:latin typeface="Roboto" panose="02000000000000000000" pitchFamily="2" charset="0"/>
                <a:ea typeface="Noto Sans JP" panose="020B0200000000000000" pitchFamily="50" charset="-128"/>
              </a:rPr>
              <a:t>学習する情報を小さなセクションに分けて、集中して理解します。</a:t>
            </a:r>
            <a:endParaRPr kumimoji="1" lang="ja-JP" altLang="en-US" sz="1400" b="1" dirty="0">
              <a:latin typeface="Roboto" panose="02000000000000000000" pitchFamily="2" charset="0"/>
              <a:ea typeface="Noto Sans JP" panose="020B0200000000000000" pitchFamily="50" charset="-128"/>
            </a:endParaRPr>
          </a:p>
          <a:p>
            <a:pPr>
              <a:lnSpc>
                <a:spcPct val="150000"/>
              </a:lnSpc>
              <a:spcBef>
                <a:spcPts val="1200"/>
              </a:spcBef>
            </a:pPr>
            <a:r>
              <a:rPr kumimoji="1" lang="en-US" altLang="ja-JP" sz="1400" b="1" dirty="0">
                <a:latin typeface="Roboto" panose="02000000000000000000" pitchFamily="2" charset="0"/>
                <a:ea typeface="Roboto" panose="02000000000000000000" pitchFamily="2" charset="0"/>
              </a:rPr>
              <a:t>2.</a:t>
            </a:r>
            <a:r>
              <a:rPr kumimoji="1" lang="ja-JP" altLang="en-US" sz="1400" b="1" dirty="0">
                <a:latin typeface="Roboto" panose="02000000000000000000" pitchFamily="2" charset="0"/>
                <a:ea typeface="Noto Sans JP" panose="020B0200000000000000" pitchFamily="50" charset="-128"/>
              </a:rPr>
              <a:t>初回復習</a:t>
            </a:r>
            <a:br>
              <a:rPr kumimoji="1" lang="en-US" altLang="ja-JP" sz="1400" b="1" dirty="0">
                <a:latin typeface="Roboto" panose="02000000000000000000" pitchFamily="2" charset="0"/>
                <a:ea typeface="Roboto" panose="02000000000000000000" pitchFamily="2" charset="0"/>
              </a:rPr>
            </a:br>
            <a:r>
              <a:rPr kumimoji="1" lang="ja-JP" altLang="en-US" sz="1400" dirty="0">
                <a:latin typeface="Roboto" panose="02000000000000000000" pitchFamily="2" charset="0"/>
                <a:ea typeface="Noto Sans JP" panose="020B0200000000000000" pitchFamily="50" charset="-128"/>
              </a:rPr>
              <a:t>最初の学習セッションの後、短い間隔（例えば</a:t>
            </a:r>
            <a:r>
              <a:rPr kumimoji="1" lang="en-US" altLang="ja-JP" sz="1400" dirty="0">
                <a:latin typeface="Roboto" panose="02000000000000000000" pitchFamily="2" charset="0"/>
                <a:ea typeface="Roboto" panose="02000000000000000000" pitchFamily="2" charset="0"/>
              </a:rPr>
              <a:t>1</a:t>
            </a:r>
            <a:r>
              <a:rPr kumimoji="1" lang="ja-JP" altLang="en-US" sz="1400" dirty="0">
                <a:latin typeface="Roboto" panose="02000000000000000000" pitchFamily="2" charset="0"/>
                <a:ea typeface="Noto Sans JP" panose="020B0200000000000000" pitchFamily="50" charset="-128"/>
              </a:rPr>
              <a:t>日後）で内容を復習します。</a:t>
            </a:r>
            <a:endParaRPr kumimoji="1" lang="ja-JP" altLang="en-US" sz="1400" b="1" dirty="0">
              <a:latin typeface="Roboto" panose="02000000000000000000" pitchFamily="2" charset="0"/>
              <a:ea typeface="Noto Sans JP" panose="020B0200000000000000" pitchFamily="50" charset="-128"/>
            </a:endParaRPr>
          </a:p>
          <a:p>
            <a:pPr>
              <a:lnSpc>
                <a:spcPct val="150000"/>
              </a:lnSpc>
              <a:spcBef>
                <a:spcPts val="1200"/>
              </a:spcBef>
            </a:pPr>
            <a:r>
              <a:rPr kumimoji="1" lang="en-US" altLang="ja-JP" sz="1400" b="1" dirty="0">
                <a:latin typeface="Roboto" panose="02000000000000000000" pitchFamily="2" charset="0"/>
                <a:ea typeface="Roboto" panose="02000000000000000000" pitchFamily="2" charset="0"/>
              </a:rPr>
              <a:t>3.</a:t>
            </a:r>
            <a:r>
              <a:rPr kumimoji="1" lang="ja-JP" altLang="en-US" sz="1400" b="1" dirty="0">
                <a:latin typeface="Roboto" panose="02000000000000000000" pitchFamily="2" charset="0"/>
                <a:ea typeface="Noto Sans JP" panose="020B0200000000000000" pitchFamily="50" charset="-128"/>
              </a:rPr>
              <a:t>復習の間隔を延長する</a:t>
            </a:r>
            <a:br>
              <a:rPr kumimoji="1" lang="en-US" altLang="ja-JP" sz="1400" b="1" dirty="0">
                <a:latin typeface="Roboto" panose="02000000000000000000" pitchFamily="2" charset="0"/>
                <a:ea typeface="Roboto" panose="02000000000000000000" pitchFamily="2" charset="0"/>
              </a:rPr>
            </a:br>
            <a:r>
              <a:rPr kumimoji="1" lang="ja-JP" altLang="en-US" sz="1400" dirty="0">
                <a:latin typeface="Roboto" panose="02000000000000000000" pitchFamily="2" charset="0"/>
                <a:ea typeface="Noto Sans JP" panose="020B0200000000000000" pitchFamily="50" charset="-128"/>
              </a:rPr>
              <a:t>徐々に復習の間隔を長くしていきます（例えば、初回後は</a:t>
            </a:r>
            <a:r>
              <a:rPr kumimoji="1" lang="en-US" altLang="ja-JP" sz="1400" dirty="0">
                <a:latin typeface="Roboto" panose="02000000000000000000" pitchFamily="2" charset="0"/>
                <a:ea typeface="Roboto" panose="02000000000000000000" pitchFamily="2" charset="0"/>
              </a:rPr>
              <a:t>1</a:t>
            </a:r>
            <a:r>
              <a:rPr kumimoji="1" lang="ja-JP" altLang="en-US" sz="1400" dirty="0">
                <a:latin typeface="Roboto" panose="02000000000000000000" pitchFamily="2" charset="0"/>
                <a:ea typeface="Noto Sans JP" panose="020B0200000000000000" pitchFamily="50" charset="-128"/>
              </a:rPr>
              <a:t>週間、次は</a:t>
            </a:r>
            <a:r>
              <a:rPr kumimoji="1" lang="en-US" altLang="ja-JP" sz="1400" dirty="0">
                <a:latin typeface="Roboto" panose="02000000000000000000" pitchFamily="2" charset="0"/>
                <a:ea typeface="Roboto" panose="02000000000000000000" pitchFamily="2" charset="0"/>
              </a:rPr>
              <a:t>2</a:t>
            </a:r>
            <a:r>
              <a:rPr kumimoji="1" lang="ja-JP" altLang="en-US" sz="1400" dirty="0">
                <a:latin typeface="Roboto" panose="02000000000000000000" pitchFamily="2" charset="0"/>
                <a:ea typeface="Noto Sans JP" panose="020B0200000000000000" pitchFamily="50" charset="-128"/>
              </a:rPr>
              <a:t>週間、その後は</a:t>
            </a:r>
            <a:r>
              <a:rPr kumimoji="1" lang="en-US" altLang="ja-JP" sz="1400" dirty="0">
                <a:latin typeface="Roboto" panose="02000000000000000000" pitchFamily="2" charset="0"/>
                <a:ea typeface="Roboto" panose="02000000000000000000" pitchFamily="2" charset="0"/>
              </a:rPr>
              <a:t>1</a:t>
            </a:r>
            <a:r>
              <a:rPr kumimoji="1" lang="ja-JP" altLang="en-US" sz="1400" dirty="0">
                <a:latin typeface="Roboto" panose="02000000000000000000" pitchFamily="2" charset="0"/>
                <a:ea typeface="Noto Sans JP" panose="020B0200000000000000" pitchFamily="50" charset="-128"/>
              </a:rPr>
              <a:t>ヶ月など）。</a:t>
            </a:r>
            <a:endParaRPr kumimoji="1" lang="ja-JP" altLang="en-US" sz="1400" b="1" dirty="0">
              <a:latin typeface="Roboto" panose="02000000000000000000" pitchFamily="2" charset="0"/>
              <a:ea typeface="Noto Sans JP" panose="020B0200000000000000" pitchFamily="50" charset="-128"/>
            </a:endParaRPr>
          </a:p>
          <a:p>
            <a:pPr>
              <a:lnSpc>
                <a:spcPct val="150000"/>
              </a:lnSpc>
              <a:spcBef>
                <a:spcPts val="1200"/>
              </a:spcBef>
            </a:pPr>
            <a:r>
              <a:rPr kumimoji="1" lang="en-US" altLang="ja-JP" sz="1400" b="1" dirty="0">
                <a:latin typeface="Roboto" panose="02000000000000000000" pitchFamily="2" charset="0"/>
                <a:ea typeface="Roboto" panose="02000000000000000000" pitchFamily="2" charset="0"/>
              </a:rPr>
              <a:t>4.</a:t>
            </a:r>
            <a:r>
              <a:rPr kumimoji="1" lang="ja-JP" altLang="en-US" sz="1400" b="1" dirty="0">
                <a:latin typeface="Roboto" panose="02000000000000000000" pitchFamily="2" charset="0"/>
                <a:ea typeface="Noto Sans JP" panose="020B0200000000000000" pitchFamily="50" charset="-128"/>
              </a:rPr>
              <a:t>アクティブリコール</a:t>
            </a:r>
            <a:br>
              <a:rPr kumimoji="1" lang="en-US" altLang="ja-JP" sz="1400" b="1" dirty="0">
                <a:latin typeface="Roboto" panose="02000000000000000000" pitchFamily="2" charset="0"/>
                <a:ea typeface="Roboto" panose="02000000000000000000" pitchFamily="2" charset="0"/>
              </a:rPr>
            </a:br>
            <a:r>
              <a:rPr kumimoji="1" lang="ja-JP" altLang="en-US" sz="1400" dirty="0">
                <a:latin typeface="Roboto" panose="02000000000000000000" pitchFamily="2" charset="0"/>
                <a:ea typeface="Noto Sans JP" panose="020B0200000000000000" pitchFamily="50" charset="-128"/>
              </a:rPr>
              <a:t>情報を思い出すことに焦点を当て、読むだけでなく自分の言葉で説明するようにします。</a:t>
            </a:r>
            <a:endParaRPr kumimoji="1" lang="ja-JP" altLang="en-US" sz="1400" b="1" dirty="0">
              <a:latin typeface="Roboto" panose="02000000000000000000" pitchFamily="2" charset="0"/>
              <a:ea typeface="Noto Sans JP" panose="020B0200000000000000" pitchFamily="50" charset="-128"/>
            </a:endParaRPr>
          </a:p>
          <a:p>
            <a:pPr>
              <a:lnSpc>
                <a:spcPct val="150000"/>
              </a:lnSpc>
              <a:spcBef>
                <a:spcPts val="1200"/>
              </a:spcBef>
            </a:pPr>
            <a:r>
              <a:rPr kumimoji="1" lang="en-US" altLang="ja-JP" sz="1400" b="1" dirty="0">
                <a:latin typeface="Roboto" panose="02000000000000000000" pitchFamily="2" charset="0"/>
                <a:ea typeface="Roboto" panose="02000000000000000000" pitchFamily="2" charset="0"/>
              </a:rPr>
              <a:t>5.</a:t>
            </a:r>
            <a:r>
              <a:rPr kumimoji="1" lang="ja-JP" altLang="en-US" sz="1400" b="1" dirty="0">
                <a:latin typeface="Roboto" panose="02000000000000000000" pitchFamily="2" charset="0"/>
                <a:ea typeface="Noto Sans JP" panose="020B0200000000000000" pitchFamily="50" charset="-128"/>
              </a:rPr>
              <a:t>ツールの活用</a:t>
            </a:r>
            <a:br>
              <a:rPr kumimoji="1" lang="en-US" altLang="ja-JP" sz="1400" b="1" dirty="0">
                <a:latin typeface="Roboto" panose="02000000000000000000" pitchFamily="2" charset="0"/>
                <a:ea typeface="Roboto" panose="02000000000000000000" pitchFamily="2" charset="0"/>
              </a:rPr>
            </a:br>
            <a:r>
              <a:rPr kumimoji="1" lang="ja-JP" altLang="en-US" sz="1400" dirty="0">
                <a:latin typeface="Roboto" panose="02000000000000000000" pitchFamily="2" charset="0"/>
                <a:ea typeface="Noto Sans JP" panose="020B0200000000000000" pitchFamily="50" charset="-128"/>
              </a:rPr>
              <a:t>スペースドリピティションに最適なアプリやカレンダーを利用して、復習スケジュールを管理します。</a:t>
            </a:r>
            <a:endParaRPr kumimoji="1" lang="en-US" altLang="ja-JP" sz="1400" dirty="0">
              <a:latin typeface="Roboto" panose="02000000000000000000" pitchFamily="2" charset="0"/>
              <a:ea typeface="Roboto" panose="02000000000000000000" pitchFamily="2" charset="0"/>
            </a:endParaRPr>
          </a:p>
        </p:txBody>
      </p:sp>
      <p:sp>
        <p:nvSpPr>
          <p:cNvPr id="15" name="テキスト ボックス 14">
            <a:extLst>
              <a:ext uri="{FF2B5EF4-FFF2-40B4-BE49-F238E27FC236}">
                <a16:creationId xmlns:a16="http://schemas.microsoft.com/office/drawing/2014/main" id="{1EBC5D21-ABBF-6FCB-E9D4-72BDD5B3093B}"/>
              </a:ext>
            </a:extLst>
          </p:cNvPr>
          <p:cNvSpPr txBox="1"/>
          <p:nvPr/>
        </p:nvSpPr>
        <p:spPr>
          <a:xfrm>
            <a:off x="5272603" y="465667"/>
            <a:ext cx="5338887" cy="499817"/>
          </a:xfrm>
          <a:prstGeom prst="rect">
            <a:avLst/>
          </a:prstGeom>
          <a:noFill/>
        </p:spPr>
        <p:txBody>
          <a:bodyPr wrap="square" rtlCol="0">
            <a:spAutoFit/>
          </a:bodyPr>
          <a:lstStyle/>
          <a:p>
            <a:pPr algn="ctr">
              <a:lnSpc>
                <a:spcPct val="150000"/>
              </a:lnSpc>
            </a:pPr>
            <a:r>
              <a:rPr kumimoji="1" lang="ja-JP" altLang="en-US" sz="2000" b="1" dirty="0">
                <a:latin typeface="Noto Sans JP" panose="020B0200000000000000" pitchFamily="50" charset="-128"/>
                <a:ea typeface="Noto Sans JP" panose="020B0200000000000000" pitchFamily="50" charset="-128"/>
              </a:rPr>
              <a:t>スペースドリピティションの手順</a:t>
            </a:r>
          </a:p>
        </p:txBody>
      </p:sp>
      <p:sp>
        <p:nvSpPr>
          <p:cNvPr id="22" name="テキスト ボックス 21">
            <a:extLst>
              <a:ext uri="{FF2B5EF4-FFF2-40B4-BE49-F238E27FC236}">
                <a16:creationId xmlns:a16="http://schemas.microsoft.com/office/drawing/2014/main" id="{34E4912F-6943-7114-3A64-DCD0C12827CB}"/>
              </a:ext>
            </a:extLst>
          </p:cNvPr>
          <p:cNvSpPr txBox="1"/>
          <p:nvPr/>
        </p:nvSpPr>
        <p:spPr>
          <a:xfrm>
            <a:off x="11560702" y="791774"/>
            <a:ext cx="615553" cy="880532"/>
          </a:xfrm>
          <a:prstGeom prst="rect">
            <a:avLst/>
          </a:prstGeom>
          <a:noFill/>
        </p:spPr>
        <p:txBody>
          <a:bodyPr vert="eaVert" wrap="square" rtlCol="0">
            <a:spAutoFit/>
          </a:bodyPr>
          <a:lstStyle/>
          <a:p>
            <a:r>
              <a:rPr kumimoji="1" lang="ja-JP" altLang="en-US" sz="1400" b="1" dirty="0">
                <a:solidFill>
                  <a:schemeClr val="bg1"/>
                </a:solidFill>
                <a:latin typeface="Noto Sans JP" panose="020B0200000000000000" pitchFamily="50" charset="-128"/>
                <a:ea typeface="Noto Sans JP" panose="020B0200000000000000" pitchFamily="50" charset="-128"/>
              </a:rPr>
              <a:t>第二章</a:t>
            </a:r>
          </a:p>
          <a:p>
            <a:endParaRPr kumimoji="1" lang="ja-JP" altLang="en-US" sz="1400" dirty="0">
              <a:solidFill>
                <a:schemeClr val="bg1"/>
              </a:solidFill>
            </a:endParaRPr>
          </a:p>
        </p:txBody>
      </p:sp>
      <p:grpSp>
        <p:nvGrpSpPr>
          <p:cNvPr id="26" name="グループ化 25">
            <a:extLst>
              <a:ext uri="{FF2B5EF4-FFF2-40B4-BE49-F238E27FC236}">
                <a16:creationId xmlns:a16="http://schemas.microsoft.com/office/drawing/2014/main" id="{22B73D0C-49D8-8F3B-8E3B-F17F9F970702}"/>
              </a:ext>
            </a:extLst>
          </p:cNvPr>
          <p:cNvGrpSpPr/>
          <p:nvPr/>
        </p:nvGrpSpPr>
        <p:grpSpPr>
          <a:xfrm>
            <a:off x="5563937" y="582157"/>
            <a:ext cx="4756219" cy="351502"/>
            <a:chOff x="5599836" y="582157"/>
            <a:chExt cx="4756219" cy="351502"/>
          </a:xfrm>
        </p:grpSpPr>
        <p:sp>
          <p:nvSpPr>
            <p:cNvPr id="24" name="フローチャート: 結合子 23">
              <a:extLst>
                <a:ext uri="{FF2B5EF4-FFF2-40B4-BE49-F238E27FC236}">
                  <a16:creationId xmlns:a16="http://schemas.microsoft.com/office/drawing/2014/main" id="{708E10C4-8349-397C-90E1-CEB1B560F52D}"/>
                </a:ext>
              </a:extLst>
            </p:cNvPr>
            <p:cNvSpPr/>
            <p:nvPr/>
          </p:nvSpPr>
          <p:spPr>
            <a:xfrm>
              <a:off x="5599836" y="582157"/>
              <a:ext cx="175752" cy="351502"/>
            </a:xfrm>
            <a:custGeom>
              <a:avLst/>
              <a:gdLst>
                <a:gd name="connsiteX0" fmla="*/ 0 w 2408627"/>
                <a:gd name="connsiteY0" fmla="*/ 1204314 h 2408627"/>
                <a:gd name="connsiteX1" fmla="*/ 1204314 w 2408627"/>
                <a:gd name="connsiteY1" fmla="*/ 0 h 2408627"/>
                <a:gd name="connsiteX2" fmla="*/ 2408628 w 2408627"/>
                <a:gd name="connsiteY2" fmla="*/ 1204314 h 2408627"/>
                <a:gd name="connsiteX3" fmla="*/ 1204314 w 2408627"/>
                <a:gd name="connsiteY3" fmla="*/ 2408628 h 2408627"/>
                <a:gd name="connsiteX4" fmla="*/ 0 w 2408627"/>
                <a:gd name="connsiteY4" fmla="*/ 1204314 h 2408627"/>
                <a:gd name="connsiteX0" fmla="*/ 2408628 w 2500068"/>
                <a:gd name="connsiteY0" fmla="*/ 1204314 h 2408628"/>
                <a:gd name="connsiteX1" fmla="*/ 1204314 w 2500068"/>
                <a:gd name="connsiteY1" fmla="*/ 2408628 h 2408628"/>
                <a:gd name="connsiteX2" fmla="*/ 0 w 2500068"/>
                <a:gd name="connsiteY2" fmla="*/ 1204314 h 2408628"/>
                <a:gd name="connsiteX3" fmla="*/ 1204314 w 2500068"/>
                <a:gd name="connsiteY3" fmla="*/ 0 h 2408628"/>
                <a:gd name="connsiteX4" fmla="*/ 2500068 w 2500068"/>
                <a:gd name="connsiteY4" fmla="*/ 1295754 h 2408628"/>
                <a:gd name="connsiteX0" fmla="*/ 2408628 w 2408628"/>
                <a:gd name="connsiteY0" fmla="*/ 1204314 h 2408628"/>
                <a:gd name="connsiteX1" fmla="*/ 1204314 w 2408628"/>
                <a:gd name="connsiteY1" fmla="*/ 2408628 h 2408628"/>
                <a:gd name="connsiteX2" fmla="*/ 0 w 2408628"/>
                <a:gd name="connsiteY2" fmla="*/ 1204314 h 2408628"/>
                <a:gd name="connsiteX3" fmla="*/ 1204314 w 2408628"/>
                <a:gd name="connsiteY3" fmla="*/ 0 h 2408628"/>
                <a:gd name="connsiteX0" fmla="*/ 1204314 w 1204314"/>
                <a:gd name="connsiteY0" fmla="*/ 2408628 h 2408628"/>
                <a:gd name="connsiteX1" fmla="*/ 0 w 1204314"/>
                <a:gd name="connsiteY1" fmla="*/ 1204314 h 2408628"/>
                <a:gd name="connsiteX2" fmla="*/ 1204314 w 1204314"/>
                <a:gd name="connsiteY2" fmla="*/ 0 h 2408628"/>
              </a:gdLst>
              <a:ahLst/>
              <a:cxnLst>
                <a:cxn ang="0">
                  <a:pos x="connsiteX0" y="connsiteY0"/>
                </a:cxn>
                <a:cxn ang="0">
                  <a:pos x="connsiteX1" y="connsiteY1"/>
                </a:cxn>
                <a:cxn ang="0">
                  <a:pos x="connsiteX2" y="connsiteY2"/>
                </a:cxn>
              </a:cxnLst>
              <a:rect l="l" t="t" r="r" b="b"/>
              <a:pathLst>
                <a:path w="1204314" h="2408628">
                  <a:moveTo>
                    <a:pt x="1204314" y="2408628"/>
                  </a:moveTo>
                  <a:cubicBezTo>
                    <a:pt x="539190" y="2408628"/>
                    <a:pt x="0" y="1869438"/>
                    <a:pt x="0" y="1204314"/>
                  </a:cubicBezTo>
                  <a:cubicBezTo>
                    <a:pt x="0" y="539190"/>
                    <a:pt x="539190" y="0"/>
                    <a:pt x="1204314" y="0"/>
                  </a:cubicBezTo>
                </a:path>
              </a:pathLst>
            </a:custGeom>
            <a:noFill/>
            <a:ln w="34925">
              <a:solidFill>
                <a:srgbClr val="E820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ローチャート: 結合子 23">
              <a:extLst>
                <a:ext uri="{FF2B5EF4-FFF2-40B4-BE49-F238E27FC236}">
                  <a16:creationId xmlns:a16="http://schemas.microsoft.com/office/drawing/2014/main" id="{78D8EC03-BF4E-1D6A-BD99-651FC3C5476E}"/>
                </a:ext>
              </a:extLst>
            </p:cNvPr>
            <p:cNvSpPr/>
            <p:nvPr/>
          </p:nvSpPr>
          <p:spPr>
            <a:xfrm flipH="1">
              <a:off x="10180303" y="582157"/>
              <a:ext cx="175752" cy="351502"/>
            </a:xfrm>
            <a:custGeom>
              <a:avLst/>
              <a:gdLst>
                <a:gd name="connsiteX0" fmla="*/ 0 w 2408627"/>
                <a:gd name="connsiteY0" fmla="*/ 1204314 h 2408627"/>
                <a:gd name="connsiteX1" fmla="*/ 1204314 w 2408627"/>
                <a:gd name="connsiteY1" fmla="*/ 0 h 2408627"/>
                <a:gd name="connsiteX2" fmla="*/ 2408628 w 2408627"/>
                <a:gd name="connsiteY2" fmla="*/ 1204314 h 2408627"/>
                <a:gd name="connsiteX3" fmla="*/ 1204314 w 2408627"/>
                <a:gd name="connsiteY3" fmla="*/ 2408628 h 2408627"/>
                <a:gd name="connsiteX4" fmla="*/ 0 w 2408627"/>
                <a:gd name="connsiteY4" fmla="*/ 1204314 h 2408627"/>
                <a:gd name="connsiteX0" fmla="*/ 2408628 w 2500068"/>
                <a:gd name="connsiteY0" fmla="*/ 1204314 h 2408628"/>
                <a:gd name="connsiteX1" fmla="*/ 1204314 w 2500068"/>
                <a:gd name="connsiteY1" fmla="*/ 2408628 h 2408628"/>
                <a:gd name="connsiteX2" fmla="*/ 0 w 2500068"/>
                <a:gd name="connsiteY2" fmla="*/ 1204314 h 2408628"/>
                <a:gd name="connsiteX3" fmla="*/ 1204314 w 2500068"/>
                <a:gd name="connsiteY3" fmla="*/ 0 h 2408628"/>
                <a:gd name="connsiteX4" fmla="*/ 2500068 w 2500068"/>
                <a:gd name="connsiteY4" fmla="*/ 1295754 h 2408628"/>
                <a:gd name="connsiteX0" fmla="*/ 2408628 w 2408628"/>
                <a:gd name="connsiteY0" fmla="*/ 1204314 h 2408628"/>
                <a:gd name="connsiteX1" fmla="*/ 1204314 w 2408628"/>
                <a:gd name="connsiteY1" fmla="*/ 2408628 h 2408628"/>
                <a:gd name="connsiteX2" fmla="*/ 0 w 2408628"/>
                <a:gd name="connsiteY2" fmla="*/ 1204314 h 2408628"/>
                <a:gd name="connsiteX3" fmla="*/ 1204314 w 2408628"/>
                <a:gd name="connsiteY3" fmla="*/ 0 h 2408628"/>
                <a:gd name="connsiteX0" fmla="*/ 1204314 w 1204314"/>
                <a:gd name="connsiteY0" fmla="*/ 2408628 h 2408628"/>
                <a:gd name="connsiteX1" fmla="*/ 0 w 1204314"/>
                <a:gd name="connsiteY1" fmla="*/ 1204314 h 2408628"/>
                <a:gd name="connsiteX2" fmla="*/ 1204314 w 1204314"/>
                <a:gd name="connsiteY2" fmla="*/ 0 h 2408628"/>
              </a:gdLst>
              <a:ahLst/>
              <a:cxnLst>
                <a:cxn ang="0">
                  <a:pos x="connsiteX0" y="connsiteY0"/>
                </a:cxn>
                <a:cxn ang="0">
                  <a:pos x="connsiteX1" y="connsiteY1"/>
                </a:cxn>
                <a:cxn ang="0">
                  <a:pos x="connsiteX2" y="connsiteY2"/>
                </a:cxn>
              </a:cxnLst>
              <a:rect l="l" t="t" r="r" b="b"/>
              <a:pathLst>
                <a:path w="1204314" h="2408628">
                  <a:moveTo>
                    <a:pt x="1204314" y="2408628"/>
                  </a:moveTo>
                  <a:cubicBezTo>
                    <a:pt x="539190" y="2408628"/>
                    <a:pt x="0" y="1869438"/>
                    <a:pt x="0" y="1204314"/>
                  </a:cubicBezTo>
                  <a:cubicBezTo>
                    <a:pt x="0" y="539190"/>
                    <a:pt x="539190" y="0"/>
                    <a:pt x="1204314" y="0"/>
                  </a:cubicBezTo>
                </a:path>
              </a:pathLst>
            </a:custGeom>
            <a:noFill/>
            <a:ln w="34925">
              <a:solidFill>
                <a:srgbClr val="E820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6377945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a:extLst>
              <a:ext uri="{FF2B5EF4-FFF2-40B4-BE49-F238E27FC236}">
                <a16:creationId xmlns:a16="http://schemas.microsoft.com/office/drawing/2014/main" id="{D91F6D6C-10BD-B1DD-D754-95A057B576AC}"/>
              </a:ext>
            </a:extLst>
          </p:cNvPr>
          <p:cNvSpPr/>
          <p:nvPr/>
        </p:nvSpPr>
        <p:spPr>
          <a:xfrm>
            <a:off x="-676275" y="-492125"/>
            <a:ext cx="1905000" cy="1905000"/>
          </a:xfrm>
          <a:prstGeom prst="ellipse">
            <a:avLst/>
          </a:prstGeom>
          <a:solidFill>
            <a:srgbClr val="7E6946"/>
          </a:solidFill>
          <a:ln>
            <a:noFill/>
          </a:ln>
          <a:effectLst>
            <a:softEdge rad="685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13CA5BF-2973-5603-A5D7-7A9F5BD7A654}"/>
              </a:ext>
            </a:extLst>
          </p:cNvPr>
          <p:cNvSpPr txBox="1"/>
          <p:nvPr/>
        </p:nvSpPr>
        <p:spPr>
          <a:xfrm>
            <a:off x="481081" y="375415"/>
            <a:ext cx="2370666" cy="338554"/>
          </a:xfrm>
          <a:prstGeom prst="rect">
            <a:avLst/>
          </a:prstGeom>
          <a:noFill/>
        </p:spPr>
        <p:txBody>
          <a:bodyPr wrap="square" rtlCol="0">
            <a:spAutoFit/>
          </a:bodyPr>
          <a:lstStyle/>
          <a:p>
            <a:r>
              <a:rPr kumimoji="1" lang="ja-JP" altLang="en-US" sz="1600" b="1" dirty="0">
                <a:solidFill>
                  <a:srgbClr val="7E6946"/>
                </a:solidFill>
                <a:latin typeface="BIZ UDPMincho" panose="02020400000000000000" pitchFamily="18" charset="-128"/>
                <a:ea typeface="BIZ UDPMincho" panose="02020400000000000000" pitchFamily="18" charset="-128"/>
              </a:rPr>
              <a:t>日本の風景</a:t>
            </a:r>
          </a:p>
        </p:txBody>
      </p:sp>
      <p:sp>
        <p:nvSpPr>
          <p:cNvPr id="11" name="テキスト ボックス 10">
            <a:extLst>
              <a:ext uri="{FF2B5EF4-FFF2-40B4-BE49-F238E27FC236}">
                <a16:creationId xmlns:a16="http://schemas.microsoft.com/office/drawing/2014/main" id="{91B1A1D1-31AC-DBDD-9AB3-6820119C8CB0}"/>
              </a:ext>
            </a:extLst>
          </p:cNvPr>
          <p:cNvSpPr txBox="1"/>
          <p:nvPr/>
        </p:nvSpPr>
        <p:spPr>
          <a:xfrm>
            <a:off x="481081" y="719593"/>
            <a:ext cx="4352306" cy="400110"/>
          </a:xfrm>
          <a:prstGeom prst="rect">
            <a:avLst/>
          </a:prstGeom>
          <a:noFill/>
        </p:spPr>
        <p:txBody>
          <a:bodyPr wrap="square" rtlCol="0">
            <a:spAutoFit/>
          </a:bodyPr>
          <a:lstStyle/>
          <a:p>
            <a:r>
              <a:rPr kumimoji="1" lang="ja-JP" altLang="en-US" sz="2000" b="1" dirty="0">
                <a:latin typeface="BIZ UDPMincho" panose="02020400000000000000" pitchFamily="18" charset="-128"/>
                <a:ea typeface="BIZ UDPMincho" panose="02020400000000000000" pitchFamily="18" charset="-128"/>
              </a:rPr>
              <a:t>稲作以外の水田の役割について</a:t>
            </a:r>
          </a:p>
        </p:txBody>
      </p:sp>
      <p:sp>
        <p:nvSpPr>
          <p:cNvPr id="6" name="テキスト ボックス 5">
            <a:extLst>
              <a:ext uri="{FF2B5EF4-FFF2-40B4-BE49-F238E27FC236}">
                <a16:creationId xmlns:a16="http://schemas.microsoft.com/office/drawing/2014/main" id="{B9AA0C93-4ED4-08E7-F794-54F38EA77B32}"/>
              </a:ext>
            </a:extLst>
          </p:cNvPr>
          <p:cNvSpPr txBox="1"/>
          <p:nvPr/>
        </p:nvSpPr>
        <p:spPr>
          <a:xfrm>
            <a:off x="742950" y="3623078"/>
            <a:ext cx="3086101" cy="1670201"/>
          </a:xfrm>
          <a:prstGeom prst="rect">
            <a:avLst/>
          </a:prstGeom>
          <a:noFill/>
        </p:spPr>
        <p:txBody>
          <a:bodyPr wrap="square">
            <a:spAutoFit/>
          </a:bodyPr>
          <a:lstStyle/>
          <a:p>
            <a:pPr>
              <a:lnSpc>
                <a:spcPct val="150000"/>
              </a:lnSpc>
            </a:pPr>
            <a:r>
              <a:rPr lang="ja-JP" altLang="en-US" sz="1400" dirty="0">
                <a:latin typeface="BIZ UDPMincho" panose="02020400000000000000" pitchFamily="18" charset="-128"/>
                <a:ea typeface="BIZ UDPMincho" panose="02020400000000000000" pitchFamily="18"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7" name="テキスト ボックス 6">
            <a:extLst>
              <a:ext uri="{FF2B5EF4-FFF2-40B4-BE49-F238E27FC236}">
                <a16:creationId xmlns:a16="http://schemas.microsoft.com/office/drawing/2014/main" id="{2E71E884-D0FF-1642-2AB0-A02594C5D5BD}"/>
              </a:ext>
            </a:extLst>
          </p:cNvPr>
          <p:cNvSpPr txBox="1"/>
          <p:nvPr/>
        </p:nvSpPr>
        <p:spPr>
          <a:xfrm>
            <a:off x="4633362" y="3623078"/>
            <a:ext cx="3086101" cy="1023870"/>
          </a:xfrm>
          <a:prstGeom prst="rect">
            <a:avLst/>
          </a:prstGeom>
          <a:noFill/>
        </p:spPr>
        <p:txBody>
          <a:bodyPr wrap="square">
            <a:spAutoFit/>
          </a:bodyPr>
          <a:lstStyle/>
          <a:p>
            <a:pPr>
              <a:lnSpc>
                <a:spcPct val="150000"/>
              </a:lnSpc>
            </a:pPr>
            <a:r>
              <a:rPr lang="ja-JP" altLang="en-US" sz="1400" dirty="0">
                <a:latin typeface="BIZ UDPMincho" panose="02020400000000000000" pitchFamily="18" charset="-128"/>
                <a:ea typeface="BIZ UDPMincho" panose="02020400000000000000" pitchFamily="18" charset="-128"/>
              </a:rPr>
              <a:t>水田は雨水を一時的に保持する機能も持ち、洪水リスクの軽減や乾燥時の水源としての役割も果たします。</a:t>
            </a:r>
          </a:p>
        </p:txBody>
      </p:sp>
      <p:sp>
        <p:nvSpPr>
          <p:cNvPr id="8" name="テキスト ボックス 7">
            <a:extLst>
              <a:ext uri="{FF2B5EF4-FFF2-40B4-BE49-F238E27FC236}">
                <a16:creationId xmlns:a16="http://schemas.microsoft.com/office/drawing/2014/main" id="{3ECDCC75-6633-EB2B-8B77-B87B4576207F}"/>
              </a:ext>
            </a:extLst>
          </p:cNvPr>
          <p:cNvSpPr txBox="1"/>
          <p:nvPr/>
        </p:nvSpPr>
        <p:spPr>
          <a:xfrm>
            <a:off x="8434875" y="3623078"/>
            <a:ext cx="3086101" cy="1670201"/>
          </a:xfrm>
          <a:prstGeom prst="rect">
            <a:avLst/>
          </a:prstGeom>
          <a:noFill/>
        </p:spPr>
        <p:txBody>
          <a:bodyPr wrap="square">
            <a:spAutoFit/>
          </a:bodyPr>
          <a:lstStyle/>
          <a:p>
            <a:pPr>
              <a:lnSpc>
                <a:spcPct val="150000"/>
              </a:lnSpc>
            </a:pPr>
            <a:r>
              <a:rPr lang="ja-JP" altLang="en-US" sz="1400" dirty="0">
                <a:latin typeface="BIZ UDPMincho" panose="02020400000000000000" pitchFamily="18" charset="-128"/>
                <a:ea typeface="BIZ UDPMincho" panose="02020400000000000000" pitchFamily="18" charset="-128"/>
              </a:rPr>
              <a:t>古代からの田植えや収穫の風景は、日本の四季を彩る大切な情景として認識されており、多くの伝統的な行事や祭り、芸術作品にもその姿が描かれています。</a:t>
            </a:r>
          </a:p>
        </p:txBody>
      </p:sp>
      <p:sp>
        <p:nvSpPr>
          <p:cNvPr id="13" name="テキスト ボックス 12">
            <a:extLst>
              <a:ext uri="{FF2B5EF4-FFF2-40B4-BE49-F238E27FC236}">
                <a16:creationId xmlns:a16="http://schemas.microsoft.com/office/drawing/2014/main" id="{8DA3BEC0-C127-FB06-BC71-289DF43CF099}"/>
              </a:ext>
            </a:extLst>
          </p:cNvPr>
          <p:cNvSpPr txBox="1"/>
          <p:nvPr/>
        </p:nvSpPr>
        <p:spPr>
          <a:xfrm>
            <a:off x="792161" y="2361530"/>
            <a:ext cx="2696437" cy="853760"/>
          </a:xfrm>
          <a:prstGeom prst="rect">
            <a:avLst/>
          </a:prstGeom>
          <a:noFill/>
        </p:spPr>
        <p:txBody>
          <a:bodyPr wrap="square">
            <a:spAutoFit/>
          </a:bodyPr>
          <a:lstStyle/>
          <a:p>
            <a:pPr>
              <a:lnSpc>
                <a:spcPct val="130000"/>
              </a:lnSpc>
              <a:buClr>
                <a:srgbClr val="3AB2CE"/>
              </a:buClr>
            </a:pPr>
            <a:r>
              <a:rPr lang="ja-JP" altLang="en-US" sz="2000" b="1" dirty="0">
                <a:solidFill>
                  <a:srgbClr val="7E6946"/>
                </a:solidFill>
                <a:latin typeface="BIZ UDPMincho" panose="02020400000000000000" pitchFamily="18" charset="-128"/>
                <a:ea typeface="BIZ UDPMincho" panose="02020400000000000000" pitchFamily="18" charset="-128"/>
              </a:rPr>
              <a:t>生態系の</a:t>
            </a:r>
            <a:br>
              <a:rPr lang="en-US" altLang="ja-JP" sz="2000" b="1" dirty="0">
                <a:solidFill>
                  <a:srgbClr val="7E6946"/>
                </a:solidFill>
                <a:latin typeface="BIZ UDPMincho" panose="02020400000000000000" pitchFamily="18" charset="-128"/>
                <a:ea typeface="BIZ UDPMincho" panose="02020400000000000000" pitchFamily="18" charset="-128"/>
              </a:rPr>
            </a:br>
            <a:r>
              <a:rPr lang="ja-JP" altLang="en-US" sz="2000" b="1" dirty="0">
                <a:solidFill>
                  <a:srgbClr val="7E6946"/>
                </a:solidFill>
                <a:latin typeface="BIZ UDPMincho" panose="02020400000000000000" pitchFamily="18" charset="-128"/>
                <a:ea typeface="BIZ UDPMincho" panose="02020400000000000000" pitchFamily="18" charset="-128"/>
              </a:rPr>
              <a:t>維持</a:t>
            </a:r>
          </a:p>
        </p:txBody>
      </p:sp>
      <p:sp>
        <p:nvSpPr>
          <p:cNvPr id="15" name="テキスト ボックス 14">
            <a:extLst>
              <a:ext uri="{FF2B5EF4-FFF2-40B4-BE49-F238E27FC236}">
                <a16:creationId xmlns:a16="http://schemas.microsoft.com/office/drawing/2014/main" id="{01DC05B1-C2FA-7396-03EB-89DCF53BE685}"/>
              </a:ext>
            </a:extLst>
          </p:cNvPr>
          <p:cNvSpPr txBox="1"/>
          <p:nvPr/>
        </p:nvSpPr>
        <p:spPr>
          <a:xfrm>
            <a:off x="4701623" y="2361530"/>
            <a:ext cx="2623065" cy="853760"/>
          </a:xfrm>
          <a:prstGeom prst="rect">
            <a:avLst/>
          </a:prstGeom>
          <a:noFill/>
        </p:spPr>
        <p:txBody>
          <a:bodyPr wrap="square">
            <a:spAutoFit/>
          </a:bodyPr>
          <a:lstStyle/>
          <a:p>
            <a:pPr>
              <a:lnSpc>
                <a:spcPct val="130000"/>
              </a:lnSpc>
              <a:buClr>
                <a:srgbClr val="3AB2CE"/>
              </a:buClr>
            </a:pPr>
            <a:r>
              <a:rPr lang="ja-JP" altLang="en-US" sz="2000" b="1" dirty="0">
                <a:solidFill>
                  <a:srgbClr val="7E6946"/>
                </a:solidFill>
                <a:latin typeface="BIZ UDPMincho" panose="02020400000000000000" pitchFamily="18" charset="-128"/>
                <a:ea typeface="BIZ UDPMincho" panose="02020400000000000000" pitchFamily="18" charset="-128"/>
              </a:rPr>
              <a:t>水源の</a:t>
            </a:r>
            <a:br>
              <a:rPr lang="en-US" altLang="ja-JP" sz="2000" b="1" dirty="0">
                <a:solidFill>
                  <a:srgbClr val="7E6946"/>
                </a:solidFill>
                <a:latin typeface="BIZ UDPMincho" panose="02020400000000000000" pitchFamily="18" charset="-128"/>
                <a:ea typeface="BIZ UDPMincho" panose="02020400000000000000" pitchFamily="18" charset="-128"/>
              </a:rPr>
            </a:br>
            <a:r>
              <a:rPr lang="ja-JP" altLang="en-US" sz="2000" b="1" dirty="0">
                <a:solidFill>
                  <a:srgbClr val="7E6946"/>
                </a:solidFill>
                <a:latin typeface="BIZ UDPMincho" panose="02020400000000000000" pitchFamily="18" charset="-128"/>
                <a:ea typeface="BIZ UDPMincho" panose="02020400000000000000" pitchFamily="18" charset="-128"/>
              </a:rPr>
              <a:t>調整と保存</a:t>
            </a:r>
          </a:p>
        </p:txBody>
      </p:sp>
      <p:sp>
        <p:nvSpPr>
          <p:cNvPr id="16" name="テキスト ボックス 15">
            <a:extLst>
              <a:ext uri="{FF2B5EF4-FFF2-40B4-BE49-F238E27FC236}">
                <a16:creationId xmlns:a16="http://schemas.microsoft.com/office/drawing/2014/main" id="{29D8D183-0CFE-2A97-98D8-3B8E0C2E64DF}"/>
              </a:ext>
            </a:extLst>
          </p:cNvPr>
          <p:cNvSpPr txBox="1"/>
          <p:nvPr/>
        </p:nvSpPr>
        <p:spPr>
          <a:xfrm>
            <a:off x="8474560" y="2361530"/>
            <a:ext cx="2733127" cy="853760"/>
          </a:xfrm>
          <a:prstGeom prst="rect">
            <a:avLst/>
          </a:prstGeom>
          <a:noFill/>
        </p:spPr>
        <p:txBody>
          <a:bodyPr wrap="square">
            <a:spAutoFit/>
          </a:bodyPr>
          <a:lstStyle/>
          <a:p>
            <a:pPr>
              <a:lnSpc>
                <a:spcPct val="130000"/>
              </a:lnSpc>
              <a:buClr>
                <a:srgbClr val="3AB2CE"/>
              </a:buClr>
            </a:pPr>
            <a:r>
              <a:rPr lang="ja-JP" altLang="en-US" sz="2000" b="1" dirty="0">
                <a:solidFill>
                  <a:srgbClr val="7E6946"/>
                </a:solidFill>
                <a:latin typeface="BIZ UDPMincho" panose="02020400000000000000" pitchFamily="18" charset="-128"/>
                <a:ea typeface="BIZ UDPMincho" panose="02020400000000000000" pitchFamily="18" charset="-128"/>
              </a:rPr>
              <a:t>風景や</a:t>
            </a:r>
            <a:br>
              <a:rPr lang="en-US" altLang="ja-JP" sz="2000" b="1" dirty="0">
                <a:solidFill>
                  <a:srgbClr val="7E6946"/>
                </a:solidFill>
                <a:latin typeface="BIZ UDPMincho" panose="02020400000000000000" pitchFamily="18" charset="-128"/>
                <a:ea typeface="BIZ UDPMincho" panose="02020400000000000000" pitchFamily="18" charset="-128"/>
              </a:rPr>
            </a:br>
            <a:r>
              <a:rPr lang="ja-JP" altLang="en-US" sz="2000" b="1" dirty="0">
                <a:solidFill>
                  <a:srgbClr val="7E6946"/>
                </a:solidFill>
                <a:latin typeface="BIZ UDPMincho" panose="02020400000000000000" pitchFamily="18" charset="-128"/>
                <a:ea typeface="BIZ UDPMincho" panose="02020400000000000000" pitchFamily="18" charset="-128"/>
              </a:rPr>
              <a:t>文化的価値</a:t>
            </a:r>
          </a:p>
        </p:txBody>
      </p:sp>
      <p:cxnSp>
        <p:nvCxnSpPr>
          <p:cNvPr id="20" name="直線コネクタ 19">
            <a:extLst>
              <a:ext uri="{FF2B5EF4-FFF2-40B4-BE49-F238E27FC236}">
                <a16:creationId xmlns:a16="http://schemas.microsoft.com/office/drawing/2014/main" id="{23B63F2C-2B3B-3213-B18D-D093AF6988E0}"/>
              </a:ext>
            </a:extLst>
          </p:cNvPr>
          <p:cNvCxnSpPr/>
          <p:nvPr/>
        </p:nvCxnSpPr>
        <p:spPr>
          <a:xfrm>
            <a:off x="582125" y="2361530"/>
            <a:ext cx="0" cy="2931749"/>
          </a:xfrm>
          <a:prstGeom prst="line">
            <a:avLst/>
          </a:prstGeom>
          <a:ln>
            <a:solidFill>
              <a:srgbClr val="7E6946"/>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54C4610-9339-9F09-C818-E6ECD11C58F1}"/>
              </a:ext>
            </a:extLst>
          </p:cNvPr>
          <p:cNvCxnSpPr/>
          <p:nvPr/>
        </p:nvCxnSpPr>
        <p:spPr>
          <a:xfrm>
            <a:off x="4508500" y="2361530"/>
            <a:ext cx="0" cy="2931749"/>
          </a:xfrm>
          <a:prstGeom prst="line">
            <a:avLst/>
          </a:prstGeom>
          <a:ln>
            <a:solidFill>
              <a:srgbClr val="7E6946"/>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9B1A5A8-3592-AFA7-0A4E-A2DF74337DBD}"/>
              </a:ext>
            </a:extLst>
          </p:cNvPr>
          <p:cNvCxnSpPr/>
          <p:nvPr/>
        </p:nvCxnSpPr>
        <p:spPr>
          <a:xfrm>
            <a:off x="8345976" y="2361530"/>
            <a:ext cx="0" cy="2931749"/>
          </a:xfrm>
          <a:prstGeom prst="line">
            <a:avLst/>
          </a:prstGeom>
          <a:ln>
            <a:solidFill>
              <a:srgbClr val="7E69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03179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D35437A-153D-1A0A-82A0-A651D2A0F970}"/>
              </a:ext>
            </a:extLst>
          </p:cNvPr>
          <p:cNvSpPr txBox="1"/>
          <p:nvPr/>
        </p:nvSpPr>
        <p:spPr>
          <a:xfrm>
            <a:off x="455045" y="550818"/>
            <a:ext cx="3901055" cy="400110"/>
          </a:xfrm>
          <a:prstGeom prst="rect">
            <a:avLst/>
          </a:prstGeom>
          <a:noFill/>
        </p:spPr>
        <p:txBody>
          <a:bodyPr wrap="square" rtlCol="0">
            <a:spAutoFit/>
          </a:bodyPr>
          <a:lstStyle/>
          <a:p>
            <a:r>
              <a:rPr kumimoji="1" lang="ja-JP" altLang="en-US" sz="2000" b="1" dirty="0">
                <a:latin typeface="Noto Sans JP" panose="020B0200000000000000" pitchFamily="50" charset="-128"/>
                <a:ea typeface="Noto Sans JP" panose="020B0200000000000000" pitchFamily="50" charset="-128"/>
              </a:rPr>
              <a:t>稲作以外の水田の役割について</a:t>
            </a:r>
          </a:p>
        </p:txBody>
      </p:sp>
      <p:sp>
        <p:nvSpPr>
          <p:cNvPr id="2" name="正方形/長方形 1">
            <a:extLst>
              <a:ext uri="{FF2B5EF4-FFF2-40B4-BE49-F238E27FC236}">
                <a16:creationId xmlns:a16="http://schemas.microsoft.com/office/drawing/2014/main" id="{9390621B-43D4-A536-2419-EDA395BB07E8}"/>
              </a:ext>
            </a:extLst>
          </p:cNvPr>
          <p:cNvSpPr/>
          <p:nvPr/>
        </p:nvSpPr>
        <p:spPr>
          <a:xfrm>
            <a:off x="0" y="0"/>
            <a:ext cx="227013"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8F58E255-3ED8-5E4E-7FF3-C0D61AC69DDC}"/>
              </a:ext>
            </a:extLst>
          </p:cNvPr>
          <p:cNvGrpSpPr/>
          <p:nvPr/>
        </p:nvGrpSpPr>
        <p:grpSpPr>
          <a:xfrm>
            <a:off x="1876457" y="1857898"/>
            <a:ext cx="8439087" cy="4137816"/>
            <a:chOff x="1555813" y="1857898"/>
            <a:chExt cx="8439087" cy="4137816"/>
          </a:xfrm>
        </p:grpSpPr>
        <p:sp>
          <p:nvSpPr>
            <p:cNvPr id="3" name="テキスト ボックス 2">
              <a:extLst>
                <a:ext uri="{FF2B5EF4-FFF2-40B4-BE49-F238E27FC236}">
                  <a16:creationId xmlns:a16="http://schemas.microsoft.com/office/drawing/2014/main" id="{2F85D39F-349B-AFF7-A527-3032F1170087}"/>
                </a:ext>
              </a:extLst>
            </p:cNvPr>
            <p:cNvSpPr txBox="1"/>
            <p:nvPr/>
          </p:nvSpPr>
          <p:spPr>
            <a:xfrm>
              <a:off x="4468050" y="1857898"/>
              <a:ext cx="5526850"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水田は多くの小動物や水生生物の生息地としても機能します。特に魚やカエルなどは、水田での生活が可能であり、これらの生物が農薬や害虫の制御に一役買うこともあります。</a:t>
              </a:r>
            </a:p>
          </p:txBody>
        </p:sp>
        <p:sp>
          <p:nvSpPr>
            <p:cNvPr id="4" name="テキスト ボックス 3">
              <a:extLst>
                <a:ext uri="{FF2B5EF4-FFF2-40B4-BE49-F238E27FC236}">
                  <a16:creationId xmlns:a16="http://schemas.microsoft.com/office/drawing/2014/main" id="{9471BB6A-05BE-F4C4-1CA6-63606EF1F668}"/>
                </a:ext>
              </a:extLst>
            </p:cNvPr>
            <p:cNvSpPr txBox="1"/>
            <p:nvPr/>
          </p:nvSpPr>
          <p:spPr>
            <a:xfrm>
              <a:off x="4468050" y="3523112"/>
              <a:ext cx="5526850"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水田は雨水を一時的に保持する機能も持ち、洪水リスクの軽減や乾燥時の水源としての役割も果たします。</a:t>
              </a:r>
            </a:p>
          </p:txBody>
        </p:sp>
        <p:sp>
          <p:nvSpPr>
            <p:cNvPr id="5" name="テキスト ボックス 4">
              <a:extLst>
                <a:ext uri="{FF2B5EF4-FFF2-40B4-BE49-F238E27FC236}">
                  <a16:creationId xmlns:a16="http://schemas.microsoft.com/office/drawing/2014/main" id="{80E76093-5C7A-9C7B-9B85-6FFB9B9F6E5E}"/>
                </a:ext>
              </a:extLst>
            </p:cNvPr>
            <p:cNvSpPr txBox="1"/>
            <p:nvPr/>
          </p:nvSpPr>
          <p:spPr>
            <a:xfrm>
              <a:off x="4468050" y="4971844"/>
              <a:ext cx="5526850" cy="1023870"/>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古代からの田植えや収穫の風景は、日本の四季を彩る大切な情景として認識されており、多くの伝統的な行事や祭り、芸術作品にもその姿が描かれています。</a:t>
              </a:r>
            </a:p>
          </p:txBody>
        </p:sp>
        <p:sp>
          <p:nvSpPr>
            <p:cNvPr id="6" name="テキスト ボックス 5">
              <a:extLst>
                <a:ext uri="{FF2B5EF4-FFF2-40B4-BE49-F238E27FC236}">
                  <a16:creationId xmlns:a16="http://schemas.microsoft.com/office/drawing/2014/main" id="{CEA3D72A-028F-8E75-875E-364E789CC388}"/>
                </a:ext>
              </a:extLst>
            </p:cNvPr>
            <p:cNvSpPr txBox="1"/>
            <p:nvPr/>
          </p:nvSpPr>
          <p:spPr>
            <a:xfrm>
              <a:off x="1555813" y="1857898"/>
              <a:ext cx="3761065" cy="453650"/>
            </a:xfrm>
            <a:prstGeom prst="rect">
              <a:avLst/>
            </a:prstGeom>
            <a:noFill/>
          </p:spPr>
          <p:txBody>
            <a:bodyPr wrap="square">
              <a:spAutoFit/>
            </a:bodyPr>
            <a:lstStyle/>
            <a:p>
              <a:pPr>
                <a:lnSpc>
                  <a:spcPct val="130000"/>
                </a:lnSpc>
                <a:buClr>
                  <a:srgbClr val="3AB2CE"/>
                </a:buClr>
              </a:pPr>
              <a:r>
                <a:rPr lang="ja-JP" altLang="en-US" sz="2000" b="1" dirty="0">
                  <a:latin typeface="Noto Sans JP" panose="020B0200000000000000" pitchFamily="50" charset="-128"/>
                  <a:ea typeface="Noto Sans JP" panose="020B0200000000000000" pitchFamily="50" charset="-128"/>
                </a:rPr>
                <a:t>生態系の維持</a:t>
              </a:r>
            </a:p>
          </p:txBody>
        </p:sp>
        <p:sp>
          <p:nvSpPr>
            <p:cNvPr id="8" name="テキスト ボックス 7">
              <a:extLst>
                <a:ext uri="{FF2B5EF4-FFF2-40B4-BE49-F238E27FC236}">
                  <a16:creationId xmlns:a16="http://schemas.microsoft.com/office/drawing/2014/main" id="{D2FE903E-561F-E53C-91CC-5BBA951344AF}"/>
                </a:ext>
              </a:extLst>
            </p:cNvPr>
            <p:cNvSpPr txBox="1"/>
            <p:nvPr/>
          </p:nvSpPr>
          <p:spPr>
            <a:xfrm>
              <a:off x="1555813" y="3523112"/>
              <a:ext cx="2623065" cy="453650"/>
            </a:xfrm>
            <a:prstGeom prst="rect">
              <a:avLst/>
            </a:prstGeom>
            <a:noFill/>
          </p:spPr>
          <p:txBody>
            <a:bodyPr wrap="square">
              <a:spAutoFit/>
            </a:bodyPr>
            <a:lstStyle/>
            <a:p>
              <a:pPr>
                <a:lnSpc>
                  <a:spcPct val="130000"/>
                </a:lnSpc>
                <a:buClr>
                  <a:srgbClr val="3AB2CE"/>
                </a:buClr>
              </a:pPr>
              <a:r>
                <a:rPr lang="ja-JP" altLang="en-US" sz="2000" b="1" dirty="0">
                  <a:latin typeface="Noto Sans JP" panose="020B0200000000000000" pitchFamily="50" charset="-128"/>
                  <a:ea typeface="Noto Sans JP" panose="020B0200000000000000" pitchFamily="50" charset="-128"/>
                </a:rPr>
                <a:t>水源の調整と保存</a:t>
              </a:r>
            </a:p>
          </p:txBody>
        </p:sp>
        <p:sp>
          <p:nvSpPr>
            <p:cNvPr id="9" name="テキスト ボックス 8">
              <a:extLst>
                <a:ext uri="{FF2B5EF4-FFF2-40B4-BE49-F238E27FC236}">
                  <a16:creationId xmlns:a16="http://schemas.microsoft.com/office/drawing/2014/main" id="{ED723E7E-BF6C-5FF8-4722-0A21FA17E20C}"/>
                </a:ext>
              </a:extLst>
            </p:cNvPr>
            <p:cNvSpPr txBox="1"/>
            <p:nvPr/>
          </p:nvSpPr>
          <p:spPr>
            <a:xfrm>
              <a:off x="1555813" y="4971844"/>
              <a:ext cx="2733127" cy="453650"/>
            </a:xfrm>
            <a:prstGeom prst="rect">
              <a:avLst/>
            </a:prstGeom>
            <a:noFill/>
          </p:spPr>
          <p:txBody>
            <a:bodyPr wrap="square">
              <a:spAutoFit/>
            </a:bodyPr>
            <a:lstStyle/>
            <a:p>
              <a:pPr>
                <a:lnSpc>
                  <a:spcPct val="130000"/>
                </a:lnSpc>
                <a:buClr>
                  <a:srgbClr val="3AB2CE"/>
                </a:buClr>
              </a:pPr>
              <a:r>
                <a:rPr lang="ja-JP" altLang="en-US" sz="2000" b="1" dirty="0">
                  <a:latin typeface="Noto Sans JP" panose="020B0200000000000000" pitchFamily="50" charset="-128"/>
                  <a:ea typeface="Noto Sans JP" panose="020B0200000000000000" pitchFamily="50" charset="-128"/>
                </a:rPr>
                <a:t>風景や文化的価値</a:t>
              </a:r>
            </a:p>
          </p:txBody>
        </p:sp>
      </p:grpSp>
      <p:sp>
        <p:nvSpPr>
          <p:cNvPr id="10" name="正方形/長方形 9">
            <a:extLst>
              <a:ext uri="{FF2B5EF4-FFF2-40B4-BE49-F238E27FC236}">
                <a16:creationId xmlns:a16="http://schemas.microsoft.com/office/drawing/2014/main" id="{6DB7368A-DD71-7991-CBB0-C169782D2C92}"/>
              </a:ext>
            </a:extLst>
          </p:cNvPr>
          <p:cNvSpPr/>
          <p:nvPr/>
        </p:nvSpPr>
        <p:spPr>
          <a:xfrm>
            <a:off x="227013" y="333375"/>
            <a:ext cx="12135675" cy="827087"/>
          </a:xfrm>
          <a:prstGeom prst="rect">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52C22F0-9B8E-BCA1-43E1-C5314901BEF4}"/>
              </a:ext>
            </a:extLst>
          </p:cNvPr>
          <p:cNvSpPr/>
          <p:nvPr/>
        </p:nvSpPr>
        <p:spPr>
          <a:xfrm rot="2700000">
            <a:off x="1583270" y="2026487"/>
            <a:ext cx="141870" cy="141870"/>
          </a:xfrm>
          <a:custGeom>
            <a:avLst/>
            <a:gdLst>
              <a:gd name="connsiteX0" fmla="*/ 0 w 457200"/>
              <a:gd name="connsiteY0" fmla="*/ 0 h 457200"/>
              <a:gd name="connsiteX1" fmla="*/ 457200 w 457200"/>
              <a:gd name="connsiteY1" fmla="*/ 0 h 457200"/>
              <a:gd name="connsiteX2" fmla="*/ 457200 w 457200"/>
              <a:gd name="connsiteY2" fmla="*/ 457200 h 457200"/>
              <a:gd name="connsiteX3" fmla="*/ 0 w 457200"/>
              <a:gd name="connsiteY3" fmla="*/ 457200 h 457200"/>
              <a:gd name="connsiteX4" fmla="*/ 0 w 457200"/>
              <a:gd name="connsiteY4" fmla="*/ 0 h 457200"/>
              <a:gd name="connsiteX0" fmla="*/ 0 w 457200"/>
              <a:gd name="connsiteY0" fmla="*/ 457200 h 548640"/>
              <a:gd name="connsiteX1" fmla="*/ 0 w 457200"/>
              <a:gd name="connsiteY1" fmla="*/ 0 h 548640"/>
              <a:gd name="connsiteX2" fmla="*/ 457200 w 457200"/>
              <a:gd name="connsiteY2" fmla="*/ 0 h 548640"/>
              <a:gd name="connsiteX3" fmla="*/ 457200 w 457200"/>
              <a:gd name="connsiteY3" fmla="*/ 457200 h 548640"/>
              <a:gd name="connsiteX4" fmla="*/ 91440 w 457200"/>
              <a:gd name="connsiteY4" fmla="*/ 548640 h 548640"/>
              <a:gd name="connsiteX0" fmla="*/ 0 w 457200"/>
              <a:gd name="connsiteY0" fmla="*/ 0 h 548640"/>
              <a:gd name="connsiteX1" fmla="*/ 457200 w 457200"/>
              <a:gd name="connsiteY1" fmla="*/ 0 h 548640"/>
              <a:gd name="connsiteX2" fmla="*/ 457200 w 457200"/>
              <a:gd name="connsiteY2" fmla="*/ 457200 h 548640"/>
              <a:gd name="connsiteX3" fmla="*/ 91440 w 457200"/>
              <a:gd name="connsiteY3" fmla="*/ 548640 h 548640"/>
              <a:gd name="connsiteX0" fmla="*/ 0 w 457200"/>
              <a:gd name="connsiteY0" fmla="*/ 0 h 457200"/>
              <a:gd name="connsiteX1" fmla="*/ 457200 w 457200"/>
              <a:gd name="connsiteY1" fmla="*/ 0 h 457200"/>
              <a:gd name="connsiteX2" fmla="*/ 457200 w 457200"/>
              <a:gd name="connsiteY2" fmla="*/ 457200 h 457200"/>
            </a:gdLst>
            <a:ahLst/>
            <a:cxnLst>
              <a:cxn ang="0">
                <a:pos x="connsiteX0" y="connsiteY0"/>
              </a:cxn>
              <a:cxn ang="0">
                <a:pos x="connsiteX1" y="connsiteY1"/>
              </a:cxn>
              <a:cxn ang="0">
                <a:pos x="connsiteX2" y="connsiteY2"/>
              </a:cxn>
            </a:cxnLst>
            <a:rect l="l" t="t" r="r" b="b"/>
            <a:pathLst>
              <a:path w="457200" h="457200">
                <a:moveTo>
                  <a:pt x="0" y="0"/>
                </a:moveTo>
                <a:lnTo>
                  <a:pt x="457200" y="0"/>
                </a:lnTo>
                <a:lnTo>
                  <a:pt x="457200" y="45720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1">
            <a:extLst>
              <a:ext uri="{FF2B5EF4-FFF2-40B4-BE49-F238E27FC236}">
                <a16:creationId xmlns:a16="http://schemas.microsoft.com/office/drawing/2014/main" id="{C859D9BF-C0EF-B964-782E-6813C35EBA74}"/>
              </a:ext>
            </a:extLst>
          </p:cNvPr>
          <p:cNvSpPr/>
          <p:nvPr/>
        </p:nvSpPr>
        <p:spPr>
          <a:xfrm rot="2700000">
            <a:off x="1583270" y="3702889"/>
            <a:ext cx="141870" cy="141870"/>
          </a:xfrm>
          <a:custGeom>
            <a:avLst/>
            <a:gdLst>
              <a:gd name="connsiteX0" fmla="*/ 0 w 457200"/>
              <a:gd name="connsiteY0" fmla="*/ 0 h 457200"/>
              <a:gd name="connsiteX1" fmla="*/ 457200 w 457200"/>
              <a:gd name="connsiteY1" fmla="*/ 0 h 457200"/>
              <a:gd name="connsiteX2" fmla="*/ 457200 w 457200"/>
              <a:gd name="connsiteY2" fmla="*/ 457200 h 457200"/>
              <a:gd name="connsiteX3" fmla="*/ 0 w 457200"/>
              <a:gd name="connsiteY3" fmla="*/ 457200 h 457200"/>
              <a:gd name="connsiteX4" fmla="*/ 0 w 457200"/>
              <a:gd name="connsiteY4" fmla="*/ 0 h 457200"/>
              <a:gd name="connsiteX0" fmla="*/ 0 w 457200"/>
              <a:gd name="connsiteY0" fmla="*/ 457200 h 548640"/>
              <a:gd name="connsiteX1" fmla="*/ 0 w 457200"/>
              <a:gd name="connsiteY1" fmla="*/ 0 h 548640"/>
              <a:gd name="connsiteX2" fmla="*/ 457200 w 457200"/>
              <a:gd name="connsiteY2" fmla="*/ 0 h 548640"/>
              <a:gd name="connsiteX3" fmla="*/ 457200 w 457200"/>
              <a:gd name="connsiteY3" fmla="*/ 457200 h 548640"/>
              <a:gd name="connsiteX4" fmla="*/ 91440 w 457200"/>
              <a:gd name="connsiteY4" fmla="*/ 548640 h 548640"/>
              <a:gd name="connsiteX0" fmla="*/ 0 w 457200"/>
              <a:gd name="connsiteY0" fmla="*/ 0 h 548640"/>
              <a:gd name="connsiteX1" fmla="*/ 457200 w 457200"/>
              <a:gd name="connsiteY1" fmla="*/ 0 h 548640"/>
              <a:gd name="connsiteX2" fmla="*/ 457200 w 457200"/>
              <a:gd name="connsiteY2" fmla="*/ 457200 h 548640"/>
              <a:gd name="connsiteX3" fmla="*/ 91440 w 457200"/>
              <a:gd name="connsiteY3" fmla="*/ 548640 h 548640"/>
              <a:gd name="connsiteX0" fmla="*/ 0 w 457200"/>
              <a:gd name="connsiteY0" fmla="*/ 0 h 457200"/>
              <a:gd name="connsiteX1" fmla="*/ 457200 w 457200"/>
              <a:gd name="connsiteY1" fmla="*/ 0 h 457200"/>
              <a:gd name="connsiteX2" fmla="*/ 457200 w 457200"/>
              <a:gd name="connsiteY2" fmla="*/ 457200 h 457200"/>
            </a:gdLst>
            <a:ahLst/>
            <a:cxnLst>
              <a:cxn ang="0">
                <a:pos x="connsiteX0" y="connsiteY0"/>
              </a:cxn>
              <a:cxn ang="0">
                <a:pos x="connsiteX1" y="connsiteY1"/>
              </a:cxn>
              <a:cxn ang="0">
                <a:pos x="connsiteX2" y="connsiteY2"/>
              </a:cxn>
            </a:cxnLst>
            <a:rect l="l" t="t" r="r" b="b"/>
            <a:pathLst>
              <a:path w="457200" h="457200">
                <a:moveTo>
                  <a:pt x="0" y="0"/>
                </a:moveTo>
                <a:lnTo>
                  <a:pt x="457200" y="0"/>
                </a:lnTo>
                <a:lnTo>
                  <a:pt x="457200" y="45720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正方形/長方形 11">
            <a:extLst>
              <a:ext uri="{FF2B5EF4-FFF2-40B4-BE49-F238E27FC236}">
                <a16:creationId xmlns:a16="http://schemas.microsoft.com/office/drawing/2014/main" id="{05A6AB20-79D4-B4F5-96EC-8875D55CA6CA}"/>
              </a:ext>
            </a:extLst>
          </p:cNvPr>
          <p:cNvSpPr/>
          <p:nvPr/>
        </p:nvSpPr>
        <p:spPr>
          <a:xfrm rot="2700000">
            <a:off x="1583270" y="5140555"/>
            <a:ext cx="141870" cy="141870"/>
          </a:xfrm>
          <a:custGeom>
            <a:avLst/>
            <a:gdLst>
              <a:gd name="connsiteX0" fmla="*/ 0 w 457200"/>
              <a:gd name="connsiteY0" fmla="*/ 0 h 457200"/>
              <a:gd name="connsiteX1" fmla="*/ 457200 w 457200"/>
              <a:gd name="connsiteY1" fmla="*/ 0 h 457200"/>
              <a:gd name="connsiteX2" fmla="*/ 457200 w 457200"/>
              <a:gd name="connsiteY2" fmla="*/ 457200 h 457200"/>
              <a:gd name="connsiteX3" fmla="*/ 0 w 457200"/>
              <a:gd name="connsiteY3" fmla="*/ 457200 h 457200"/>
              <a:gd name="connsiteX4" fmla="*/ 0 w 457200"/>
              <a:gd name="connsiteY4" fmla="*/ 0 h 457200"/>
              <a:gd name="connsiteX0" fmla="*/ 0 w 457200"/>
              <a:gd name="connsiteY0" fmla="*/ 457200 h 548640"/>
              <a:gd name="connsiteX1" fmla="*/ 0 w 457200"/>
              <a:gd name="connsiteY1" fmla="*/ 0 h 548640"/>
              <a:gd name="connsiteX2" fmla="*/ 457200 w 457200"/>
              <a:gd name="connsiteY2" fmla="*/ 0 h 548640"/>
              <a:gd name="connsiteX3" fmla="*/ 457200 w 457200"/>
              <a:gd name="connsiteY3" fmla="*/ 457200 h 548640"/>
              <a:gd name="connsiteX4" fmla="*/ 91440 w 457200"/>
              <a:gd name="connsiteY4" fmla="*/ 548640 h 548640"/>
              <a:gd name="connsiteX0" fmla="*/ 0 w 457200"/>
              <a:gd name="connsiteY0" fmla="*/ 0 h 548640"/>
              <a:gd name="connsiteX1" fmla="*/ 457200 w 457200"/>
              <a:gd name="connsiteY1" fmla="*/ 0 h 548640"/>
              <a:gd name="connsiteX2" fmla="*/ 457200 w 457200"/>
              <a:gd name="connsiteY2" fmla="*/ 457200 h 548640"/>
              <a:gd name="connsiteX3" fmla="*/ 91440 w 457200"/>
              <a:gd name="connsiteY3" fmla="*/ 548640 h 548640"/>
              <a:gd name="connsiteX0" fmla="*/ 0 w 457200"/>
              <a:gd name="connsiteY0" fmla="*/ 0 h 457200"/>
              <a:gd name="connsiteX1" fmla="*/ 457200 w 457200"/>
              <a:gd name="connsiteY1" fmla="*/ 0 h 457200"/>
              <a:gd name="connsiteX2" fmla="*/ 457200 w 457200"/>
              <a:gd name="connsiteY2" fmla="*/ 457200 h 457200"/>
            </a:gdLst>
            <a:ahLst/>
            <a:cxnLst>
              <a:cxn ang="0">
                <a:pos x="connsiteX0" y="connsiteY0"/>
              </a:cxn>
              <a:cxn ang="0">
                <a:pos x="connsiteX1" y="connsiteY1"/>
              </a:cxn>
              <a:cxn ang="0">
                <a:pos x="connsiteX2" y="connsiteY2"/>
              </a:cxn>
            </a:cxnLst>
            <a:rect l="l" t="t" r="r" b="b"/>
            <a:pathLst>
              <a:path w="457200" h="457200">
                <a:moveTo>
                  <a:pt x="0" y="0"/>
                </a:moveTo>
                <a:lnTo>
                  <a:pt x="457200" y="0"/>
                </a:lnTo>
                <a:lnTo>
                  <a:pt x="457200" y="457200"/>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1462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92745B3-0179-4B5C-4C6A-FCFD62F33DDA}"/>
              </a:ext>
            </a:extLst>
          </p:cNvPr>
          <p:cNvSpPr/>
          <p:nvPr/>
        </p:nvSpPr>
        <p:spPr>
          <a:xfrm>
            <a:off x="0" y="6743700"/>
            <a:ext cx="12192000" cy="114300"/>
          </a:xfrm>
          <a:prstGeom prst="rect">
            <a:avLst/>
          </a:prstGeom>
          <a:solidFill>
            <a:srgbClr val="1C8D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2BB57FEF-BD72-1312-3072-1E4B1E432FBA}"/>
              </a:ext>
            </a:extLst>
          </p:cNvPr>
          <p:cNvSpPr txBox="1"/>
          <p:nvPr/>
        </p:nvSpPr>
        <p:spPr>
          <a:xfrm>
            <a:off x="661895" y="2349098"/>
            <a:ext cx="4756143" cy="3859262"/>
          </a:xfrm>
          <a:prstGeom prst="rect">
            <a:avLst/>
          </a:prstGeom>
          <a:noFill/>
        </p:spPr>
        <p:txBody>
          <a:bodyPr wrap="square">
            <a:spAutoFit/>
          </a:bodyPr>
          <a:lstStyle/>
          <a:p>
            <a:pPr>
              <a:lnSpc>
                <a:spcPct val="120000"/>
              </a:lnSpc>
              <a:spcBef>
                <a:spcPts val="600"/>
              </a:spcBef>
            </a:pPr>
            <a:r>
              <a:rPr lang="ja-JP" altLang="en-US" sz="1600" b="1" dirty="0">
                <a:solidFill>
                  <a:srgbClr val="1C8DDA"/>
                </a:solidFill>
                <a:latin typeface="M PLUS 1" pitchFamily="2" charset="-128"/>
                <a:ea typeface="M PLUS 1" pitchFamily="2" charset="-128"/>
              </a:rPr>
              <a:t>通勤時間の削減</a:t>
            </a:r>
            <a:endParaRPr lang="en-US" altLang="ja-JP" sz="1600" b="1" dirty="0">
              <a:solidFill>
                <a:srgbClr val="1C8DDA"/>
              </a:solidFill>
              <a:latin typeface="M PLUS 1" pitchFamily="2" charset="-128"/>
              <a:ea typeface="M PLUS 1" pitchFamily="2" charset="-128"/>
            </a:endParaRPr>
          </a:p>
          <a:p>
            <a:pPr>
              <a:lnSpc>
                <a:spcPct val="120000"/>
              </a:lnSpc>
              <a:spcBef>
                <a:spcPts val="600"/>
              </a:spcBef>
            </a:pPr>
            <a:r>
              <a:rPr lang="ja-JP" altLang="en-US" sz="1400" dirty="0">
                <a:latin typeface="M PLUS 1" pitchFamily="2" charset="-128"/>
                <a:ea typeface="M PLUS 1" pitchFamily="2" charset="-128"/>
              </a:rPr>
              <a:t>毎日の通勤が不要となり、その時間を他の生産的な活動に充てることが可能となります。</a:t>
            </a:r>
          </a:p>
          <a:p>
            <a:pPr>
              <a:lnSpc>
                <a:spcPct val="120000"/>
              </a:lnSpc>
              <a:spcBef>
                <a:spcPts val="600"/>
              </a:spcBef>
            </a:pPr>
            <a:r>
              <a:rPr lang="ja-JP" altLang="en-US" sz="1600" b="1" dirty="0">
                <a:solidFill>
                  <a:srgbClr val="1C8DDA"/>
                </a:solidFill>
                <a:latin typeface="M PLUS 1" pitchFamily="2" charset="-128"/>
                <a:ea typeface="M PLUS 1" pitchFamily="2" charset="-128"/>
              </a:rPr>
              <a:t>グローバルな協力</a:t>
            </a:r>
            <a:endParaRPr lang="en-US" altLang="ja-JP" sz="1600" b="1" dirty="0">
              <a:solidFill>
                <a:srgbClr val="1C8DDA"/>
              </a:solidFill>
              <a:latin typeface="M PLUS 1" pitchFamily="2" charset="-128"/>
              <a:ea typeface="M PLUS 1" pitchFamily="2" charset="-128"/>
            </a:endParaRPr>
          </a:p>
          <a:p>
            <a:pPr>
              <a:lnSpc>
                <a:spcPct val="120000"/>
              </a:lnSpc>
              <a:spcBef>
                <a:spcPts val="600"/>
              </a:spcBef>
            </a:pPr>
            <a:r>
              <a:rPr lang="ja-JP" altLang="en-US" sz="1400" dirty="0">
                <a:latin typeface="M PLUS 1" pitchFamily="2" charset="-128"/>
                <a:ea typeface="M PLUS 1" pitchFamily="2" charset="-128"/>
              </a:rPr>
              <a:t>世界中との連携が容易になり、国境を越えたビジネスの拡大が期待できます。</a:t>
            </a:r>
          </a:p>
          <a:p>
            <a:pPr>
              <a:lnSpc>
                <a:spcPct val="120000"/>
              </a:lnSpc>
              <a:spcBef>
                <a:spcPts val="600"/>
              </a:spcBef>
            </a:pPr>
            <a:r>
              <a:rPr lang="ja-JP" altLang="en-US" sz="1600" b="1" dirty="0">
                <a:solidFill>
                  <a:srgbClr val="1C8DDA"/>
                </a:solidFill>
                <a:latin typeface="M PLUS 1" pitchFamily="2" charset="-128"/>
                <a:ea typeface="M PLUS 1" pitchFamily="2" charset="-128"/>
              </a:rPr>
              <a:t>オフィスの経費削減</a:t>
            </a:r>
            <a:endParaRPr lang="en-US" altLang="ja-JP" sz="1600" b="1" dirty="0">
              <a:solidFill>
                <a:srgbClr val="1C8DDA"/>
              </a:solidFill>
              <a:latin typeface="M PLUS 1" pitchFamily="2" charset="-128"/>
              <a:ea typeface="M PLUS 1" pitchFamily="2" charset="-128"/>
            </a:endParaRPr>
          </a:p>
          <a:p>
            <a:pPr>
              <a:lnSpc>
                <a:spcPct val="120000"/>
              </a:lnSpc>
              <a:spcBef>
                <a:spcPts val="600"/>
              </a:spcBef>
            </a:pPr>
            <a:r>
              <a:rPr lang="ja-JP" altLang="en-US" sz="1400" dirty="0">
                <a:latin typeface="M PLUS 1" pitchFamily="2" charset="-128"/>
                <a:ea typeface="M PLUS 1" pitchFamily="2" charset="-128"/>
              </a:rPr>
              <a:t>定期的なオフィス利用が減少することで、物件のリースや光熱費などの経費を節約できます。</a:t>
            </a:r>
          </a:p>
          <a:p>
            <a:pPr>
              <a:lnSpc>
                <a:spcPct val="120000"/>
              </a:lnSpc>
              <a:spcBef>
                <a:spcPts val="600"/>
              </a:spcBef>
            </a:pPr>
            <a:r>
              <a:rPr lang="ja-JP" altLang="en-US" sz="1600" b="1" dirty="0">
                <a:solidFill>
                  <a:srgbClr val="1C8DDA"/>
                </a:solidFill>
                <a:latin typeface="M PLUS 1" pitchFamily="2" charset="-128"/>
                <a:ea typeface="M PLUS 1" pitchFamily="2" charset="-128"/>
              </a:rPr>
              <a:t>柔軟なスケジュール</a:t>
            </a:r>
            <a:endParaRPr lang="en-US" altLang="ja-JP" sz="1600" b="1" dirty="0">
              <a:solidFill>
                <a:srgbClr val="1C8DDA"/>
              </a:solidFill>
              <a:latin typeface="M PLUS 1" pitchFamily="2" charset="-128"/>
              <a:ea typeface="M PLUS 1" pitchFamily="2" charset="-128"/>
            </a:endParaRPr>
          </a:p>
          <a:p>
            <a:pPr>
              <a:lnSpc>
                <a:spcPct val="120000"/>
              </a:lnSpc>
              <a:spcBef>
                <a:spcPts val="600"/>
              </a:spcBef>
            </a:pPr>
            <a:r>
              <a:rPr lang="ja-JP" altLang="en-US" sz="1400" dirty="0">
                <a:latin typeface="M PLUS 1" pitchFamily="2" charset="-128"/>
                <a:ea typeface="M PLUS 1" pitchFamily="2" charset="-128"/>
              </a:rPr>
              <a:t>働く時間や場所に柔軟性を持たせることで、従業員のモチベーション向上や生産性の上昇が期待されます。</a:t>
            </a:r>
            <a:endParaRPr lang="ja-JP" altLang="en-US" sz="1600" dirty="0">
              <a:latin typeface="M PLUS 1" pitchFamily="2" charset="-128"/>
              <a:ea typeface="M PLUS 1" pitchFamily="2" charset="-128"/>
            </a:endParaRPr>
          </a:p>
        </p:txBody>
      </p:sp>
      <p:sp>
        <p:nvSpPr>
          <p:cNvPr id="9" name="テキスト ボックス 8">
            <a:extLst>
              <a:ext uri="{FF2B5EF4-FFF2-40B4-BE49-F238E27FC236}">
                <a16:creationId xmlns:a16="http://schemas.microsoft.com/office/drawing/2014/main" id="{215F99BB-E818-0667-D7A8-19DC763F6808}"/>
              </a:ext>
            </a:extLst>
          </p:cNvPr>
          <p:cNvSpPr txBox="1"/>
          <p:nvPr/>
        </p:nvSpPr>
        <p:spPr>
          <a:xfrm>
            <a:off x="6433614" y="2349098"/>
            <a:ext cx="4785772" cy="2892843"/>
          </a:xfrm>
          <a:prstGeom prst="rect">
            <a:avLst/>
          </a:prstGeom>
          <a:noFill/>
        </p:spPr>
        <p:txBody>
          <a:bodyPr wrap="square">
            <a:spAutoFit/>
          </a:bodyPr>
          <a:lstStyle/>
          <a:p>
            <a:pPr>
              <a:lnSpc>
                <a:spcPct val="120000"/>
              </a:lnSpc>
              <a:spcBef>
                <a:spcPts val="600"/>
              </a:spcBef>
            </a:pPr>
            <a:r>
              <a:rPr lang="ja-JP" altLang="en-US" sz="1600" b="1" dirty="0">
                <a:solidFill>
                  <a:srgbClr val="F26754"/>
                </a:solidFill>
                <a:latin typeface="M PLUS 1" pitchFamily="2" charset="-128"/>
                <a:ea typeface="M PLUS 1" pitchFamily="2" charset="-128"/>
              </a:rPr>
              <a:t>人とのコミュニケーションの減少</a:t>
            </a:r>
            <a:endParaRPr lang="en-US" altLang="ja-JP" sz="1600" b="1" dirty="0">
              <a:solidFill>
                <a:srgbClr val="F26754"/>
              </a:solidFill>
              <a:latin typeface="M PLUS 1" pitchFamily="2" charset="-128"/>
              <a:ea typeface="M PLUS 1" pitchFamily="2" charset="-128"/>
            </a:endParaRPr>
          </a:p>
          <a:p>
            <a:pPr>
              <a:lnSpc>
                <a:spcPct val="120000"/>
              </a:lnSpc>
              <a:spcBef>
                <a:spcPts val="600"/>
              </a:spcBef>
            </a:pPr>
            <a:r>
              <a:rPr lang="ja-JP" altLang="en-US" sz="1400" dirty="0">
                <a:latin typeface="M PLUS 1" pitchFamily="2" charset="-128"/>
                <a:ea typeface="M PLUS 1" pitchFamily="2" charset="-128"/>
              </a:rPr>
              <a:t>対面でのコミュニケーションが減少することで、チーム内の情報共有や相互理解が難しくなる可能性があります。</a:t>
            </a:r>
          </a:p>
          <a:p>
            <a:pPr>
              <a:lnSpc>
                <a:spcPct val="120000"/>
              </a:lnSpc>
              <a:spcBef>
                <a:spcPts val="600"/>
              </a:spcBef>
            </a:pPr>
            <a:r>
              <a:rPr lang="ja-JP" altLang="en-US" sz="1600" b="1" dirty="0">
                <a:solidFill>
                  <a:srgbClr val="F26754"/>
                </a:solidFill>
                <a:latin typeface="M PLUS 1" pitchFamily="2" charset="-128"/>
                <a:ea typeface="M PLUS 1" pitchFamily="2" charset="-128"/>
              </a:rPr>
              <a:t>自己管理の必要性</a:t>
            </a:r>
            <a:endParaRPr lang="en-US" altLang="ja-JP" sz="1600" b="1" dirty="0">
              <a:solidFill>
                <a:srgbClr val="F26754"/>
              </a:solidFill>
              <a:latin typeface="M PLUS 1" pitchFamily="2" charset="-128"/>
              <a:ea typeface="M PLUS 1" pitchFamily="2" charset="-128"/>
            </a:endParaRPr>
          </a:p>
          <a:p>
            <a:pPr>
              <a:lnSpc>
                <a:spcPct val="120000"/>
              </a:lnSpc>
              <a:spcBef>
                <a:spcPts val="600"/>
              </a:spcBef>
            </a:pPr>
            <a:r>
              <a:rPr lang="ja-JP" altLang="en-US" sz="1400" dirty="0">
                <a:latin typeface="M PLUS 1" pitchFamily="2" charset="-128"/>
                <a:ea typeface="M PLUS 1" pitchFamily="2" charset="-128"/>
              </a:rPr>
              <a:t>それぞれの環境での自律的な業務遂行が求められ、自己管理のスキルが不可欠となります。</a:t>
            </a:r>
          </a:p>
          <a:p>
            <a:pPr>
              <a:lnSpc>
                <a:spcPct val="120000"/>
              </a:lnSpc>
              <a:spcBef>
                <a:spcPts val="600"/>
              </a:spcBef>
            </a:pPr>
            <a:r>
              <a:rPr lang="ja-JP" altLang="en-US" sz="1600" b="1" dirty="0">
                <a:solidFill>
                  <a:srgbClr val="F26754"/>
                </a:solidFill>
                <a:latin typeface="M PLUS 1" pitchFamily="2" charset="-128"/>
                <a:ea typeface="M PLUS 1" pitchFamily="2" charset="-128"/>
              </a:rPr>
              <a:t>チームの一体感の低下</a:t>
            </a:r>
            <a:endParaRPr lang="en-US" altLang="ja-JP" sz="1600" b="1" dirty="0">
              <a:solidFill>
                <a:srgbClr val="F26754"/>
              </a:solidFill>
              <a:latin typeface="M PLUS 1" pitchFamily="2" charset="-128"/>
              <a:ea typeface="M PLUS 1" pitchFamily="2" charset="-128"/>
            </a:endParaRPr>
          </a:p>
          <a:p>
            <a:pPr>
              <a:lnSpc>
                <a:spcPct val="120000"/>
              </a:lnSpc>
              <a:spcBef>
                <a:spcPts val="600"/>
              </a:spcBef>
            </a:pPr>
            <a:r>
              <a:rPr lang="ja-JP" altLang="en-US" sz="1400" dirty="0">
                <a:latin typeface="M PLUS 1" pitchFamily="2" charset="-128"/>
                <a:ea typeface="M PLUS 1" pitchFamily="2" charset="-128"/>
              </a:rPr>
              <a:t>社員同士の距離が生じることで、組織の一体感やモチベーションの維持が課題となることが考えられます。</a:t>
            </a:r>
          </a:p>
        </p:txBody>
      </p:sp>
      <p:sp>
        <p:nvSpPr>
          <p:cNvPr id="10" name="テキスト ボックス 9">
            <a:extLst>
              <a:ext uri="{FF2B5EF4-FFF2-40B4-BE49-F238E27FC236}">
                <a16:creationId xmlns:a16="http://schemas.microsoft.com/office/drawing/2014/main" id="{17D44A0A-3E64-0A20-2230-ECE51CA52855}"/>
              </a:ext>
            </a:extLst>
          </p:cNvPr>
          <p:cNvSpPr txBox="1"/>
          <p:nvPr/>
        </p:nvSpPr>
        <p:spPr>
          <a:xfrm>
            <a:off x="661895" y="1680123"/>
            <a:ext cx="4680000" cy="498150"/>
          </a:xfrm>
          <a:prstGeom prst="rect">
            <a:avLst/>
          </a:prstGeom>
          <a:solidFill>
            <a:srgbClr val="1C8DDA"/>
          </a:solidFill>
        </p:spPr>
        <p:txBody>
          <a:bodyPr wrap="square">
            <a:spAutoFit/>
          </a:bodyPr>
          <a:lstStyle/>
          <a:p>
            <a:pPr>
              <a:lnSpc>
                <a:spcPct val="120000"/>
              </a:lnSpc>
            </a:pPr>
            <a:r>
              <a:rPr lang="ja-JP" altLang="en-US" sz="2400" b="1" dirty="0">
                <a:solidFill>
                  <a:schemeClr val="bg1"/>
                </a:solidFill>
                <a:latin typeface="M PLUS 1" pitchFamily="2" charset="-128"/>
                <a:ea typeface="M PLUS 1" pitchFamily="2" charset="-128"/>
              </a:rPr>
              <a:t>メリット</a:t>
            </a:r>
          </a:p>
        </p:txBody>
      </p:sp>
      <p:sp>
        <p:nvSpPr>
          <p:cNvPr id="11" name="テキスト ボックス 10">
            <a:extLst>
              <a:ext uri="{FF2B5EF4-FFF2-40B4-BE49-F238E27FC236}">
                <a16:creationId xmlns:a16="http://schemas.microsoft.com/office/drawing/2014/main" id="{8E1260ED-5C17-C02C-36D6-CCDB904CB6F4}"/>
              </a:ext>
            </a:extLst>
          </p:cNvPr>
          <p:cNvSpPr txBox="1"/>
          <p:nvPr/>
        </p:nvSpPr>
        <p:spPr>
          <a:xfrm>
            <a:off x="6433614" y="1680123"/>
            <a:ext cx="4680000" cy="498150"/>
          </a:xfrm>
          <a:prstGeom prst="rect">
            <a:avLst/>
          </a:prstGeom>
          <a:solidFill>
            <a:srgbClr val="F26754"/>
          </a:solidFill>
        </p:spPr>
        <p:txBody>
          <a:bodyPr wrap="square">
            <a:spAutoFit/>
          </a:bodyPr>
          <a:lstStyle/>
          <a:p>
            <a:pPr>
              <a:lnSpc>
                <a:spcPct val="120000"/>
              </a:lnSpc>
            </a:pPr>
            <a:r>
              <a:rPr lang="ja-JP" altLang="en-US" sz="2400" b="1" dirty="0">
                <a:solidFill>
                  <a:schemeClr val="bg1"/>
                </a:solidFill>
                <a:latin typeface="M PLUS 1" pitchFamily="2" charset="-128"/>
                <a:ea typeface="M PLUS 1" pitchFamily="2" charset="-128"/>
              </a:rPr>
              <a:t>デメリット</a:t>
            </a:r>
          </a:p>
        </p:txBody>
      </p:sp>
      <p:sp>
        <p:nvSpPr>
          <p:cNvPr id="7" name="テキスト ボックス 6">
            <a:extLst>
              <a:ext uri="{FF2B5EF4-FFF2-40B4-BE49-F238E27FC236}">
                <a16:creationId xmlns:a16="http://schemas.microsoft.com/office/drawing/2014/main" id="{955B86A3-A451-D0F0-CC15-B271151AAE7C}"/>
              </a:ext>
            </a:extLst>
          </p:cNvPr>
          <p:cNvSpPr txBox="1"/>
          <p:nvPr/>
        </p:nvSpPr>
        <p:spPr>
          <a:xfrm>
            <a:off x="757749" y="418807"/>
            <a:ext cx="7148638" cy="461665"/>
          </a:xfrm>
          <a:prstGeom prst="rect">
            <a:avLst/>
          </a:prstGeom>
          <a:noFill/>
        </p:spPr>
        <p:txBody>
          <a:bodyPr wrap="square" rtlCol="0">
            <a:spAutoFit/>
          </a:bodyPr>
          <a:lstStyle/>
          <a:p>
            <a:r>
              <a:rPr kumimoji="1" lang="ja-JP" altLang="en-US" sz="2400" b="1" dirty="0">
                <a:latin typeface="M PLUS 1" pitchFamily="2" charset="-128"/>
                <a:ea typeface="M PLUS 1" pitchFamily="2" charset="-128"/>
              </a:rPr>
              <a:t>リモートワークの</a:t>
            </a:r>
            <a:r>
              <a:rPr kumimoji="1" lang="ja-JP" altLang="en-US" sz="2400" b="1" dirty="0">
                <a:solidFill>
                  <a:srgbClr val="1C8DDA"/>
                </a:solidFill>
                <a:latin typeface="M PLUS 1" pitchFamily="2" charset="-128"/>
                <a:ea typeface="M PLUS 1" pitchFamily="2" charset="-128"/>
              </a:rPr>
              <a:t>メリット</a:t>
            </a:r>
            <a:r>
              <a:rPr kumimoji="1" lang="ja-JP" altLang="en-US" sz="2400" b="1" dirty="0">
                <a:latin typeface="M PLUS 1" pitchFamily="2" charset="-128"/>
                <a:ea typeface="M PLUS 1" pitchFamily="2" charset="-128"/>
              </a:rPr>
              <a:t>・</a:t>
            </a:r>
            <a:r>
              <a:rPr kumimoji="1" lang="ja-JP" altLang="en-US" sz="2400" b="1" dirty="0">
                <a:solidFill>
                  <a:srgbClr val="F26754"/>
                </a:solidFill>
                <a:latin typeface="M PLUS 1" pitchFamily="2" charset="-128"/>
                <a:ea typeface="M PLUS 1" pitchFamily="2" charset="-128"/>
              </a:rPr>
              <a:t>デメリット</a:t>
            </a:r>
          </a:p>
        </p:txBody>
      </p:sp>
      <p:sp>
        <p:nvSpPr>
          <p:cNvPr id="12" name="テキスト ボックス 11">
            <a:extLst>
              <a:ext uri="{FF2B5EF4-FFF2-40B4-BE49-F238E27FC236}">
                <a16:creationId xmlns:a16="http://schemas.microsoft.com/office/drawing/2014/main" id="{7B9A0882-3319-5920-33F8-9D0E500C28D7}"/>
              </a:ext>
            </a:extLst>
          </p:cNvPr>
          <p:cNvSpPr txBox="1"/>
          <p:nvPr/>
        </p:nvSpPr>
        <p:spPr>
          <a:xfrm>
            <a:off x="803938" y="888708"/>
            <a:ext cx="10644995" cy="276999"/>
          </a:xfrm>
          <a:prstGeom prst="rect">
            <a:avLst/>
          </a:prstGeom>
          <a:noFill/>
        </p:spPr>
        <p:txBody>
          <a:bodyPr wrap="square" rtlCol="0">
            <a:spAutoFit/>
          </a:bodyPr>
          <a:lstStyle/>
          <a:p>
            <a:r>
              <a:rPr kumimoji="1" lang="ja-JP" altLang="en-US" sz="1200" b="1" dirty="0">
                <a:solidFill>
                  <a:schemeClr val="tx1">
                    <a:lumMod val="75000"/>
                    <a:lumOff val="25000"/>
                  </a:schemeClr>
                </a:solidFill>
                <a:latin typeface="M PLUS 1" pitchFamily="2" charset="-128"/>
                <a:ea typeface="M PLUS 1" pitchFamily="2" charset="-128"/>
              </a:rPr>
              <a:t>昨今導入企業も増えているリモートワークですが、メリットとデメリットの両面について理解し、会社の特性を把握した上で導入を検討しましょう。</a:t>
            </a:r>
          </a:p>
        </p:txBody>
      </p:sp>
      <p:sp>
        <p:nvSpPr>
          <p:cNvPr id="13" name="左大かっこ 12">
            <a:extLst>
              <a:ext uri="{FF2B5EF4-FFF2-40B4-BE49-F238E27FC236}">
                <a16:creationId xmlns:a16="http://schemas.microsoft.com/office/drawing/2014/main" id="{93972588-AB64-D946-9CD1-467C8F7C032C}"/>
              </a:ext>
            </a:extLst>
          </p:cNvPr>
          <p:cNvSpPr/>
          <p:nvPr/>
        </p:nvSpPr>
        <p:spPr>
          <a:xfrm>
            <a:off x="545618" y="333375"/>
            <a:ext cx="139115" cy="974725"/>
          </a:xfrm>
          <a:prstGeom prst="leftBracket">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大かっこ 13">
            <a:extLst>
              <a:ext uri="{FF2B5EF4-FFF2-40B4-BE49-F238E27FC236}">
                <a16:creationId xmlns:a16="http://schemas.microsoft.com/office/drawing/2014/main" id="{DAF93216-53D5-D1C9-34E1-117C34E249E0}"/>
              </a:ext>
            </a:extLst>
          </p:cNvPr>
          <p:cNvSpPr/>
          <p:nvPr/>
        </p:nvSpPr>
        <p:spPr>
          <a:xfrm flipH="1">
            <a:off x="11507267" y="333375"/>
            <a:ext cx="139115" cy="974725"/>
          </a:xfrm>
          <a:prstGeom prst="leftBracket">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80409254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CCB0898-7C75-E562-A042-E38A7B076802}"/>
              </a:ext>
            </a:extLst>
          </p:cNvPr>
          <p:cNvSpPr/>
          <p:nvPr/>
        </p:nvSpPr>
        <p:spPr>
          <a:xfrm>
            <a:off x="0" y="0"/>
            <a:ext cx="12192000" cy="1144783"/>
          </a:xfrm>
          <a:prstGeom prst="rect">
            <a:avLst/>
          </a:prstGeom>
          <a:solidFill>
            <a:srgbClr val="86AF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urecho" panose="020B0003020204020204" pitchFamily="50" charset="-128"/>
              <a:ea typeface="Murecho" panose="020B0003020204020204" pitchFamily="50" charset="-128"/>
              <a:cs typeface="Murecho" panose="020B0003020204020204" pitchFamily="50" charset="-128"/>
            </a:endParaRPr>
          </a:p>
        </p:txBody>
      </p:sp>
      <p:sp>
        <p:nvSpPr>
          <p:cNvPr id="8" name="テキスト ボックス 7">
            <a:extLst>
              <a:ext uri="{FF2B5EF4-FFF2-40B4-BE49-F238E27FC236}">
                <a16:creationId xmlns:a16="http://schemas.microsoft.com/office/drawing/2014/main" id="{2BB57FEF-BD72-1312-3072-1E4B1E432FBA}"/>
              </a:ext>
            </a:extLst>
          </p:cNvPr>
          <p:cNvSpPr txBox="1"/>
          <p:nvPr/>
        </p:nvSpPr>
        <p:spPr>
          <a:xfrm>
            <a:off x="661895" y="2621514"/>
            <a:ext cx="4756143" cy="3859262"/>
          </a:xfrm>
          <a:prstGeom prst="rect">
            <a:avLst/>
          </a:prstGeom>
          <a:noFill/>
        </p:spPr>
        <p:txBody>
          <a:bodyPr wrap="square">
            <a:spAutoFit/>
          </a:bodyPr>
          <a:lstStyle/>
          <a:p>
            <a:pPr>
              <a:lnSpc>
                <a:spcPct val="120000"/>
              </a:lnSpc>
              <a:spcBef>
                <a:spcPts val="600"/>
              </a:spcBef>
            </a:pPr>
            <a:r>
              <a:rPr lang="ja-JP" altLang="en-US" sz="1600" b="1" dirty="0">
                <a:solidFill>
                  <a:srgbClr val="86AF11"/>
                </a:solidFill>
                <a:latin typeface="Murecho" panose="020B0003020204020204" pitchFamily="50" charset="-128"/>
                <a:ea typeface="Murecho" panose="020B0003020204020204" pitchFamily="50" charset="-128"/>
                <a:cs typeface="Murecho" panose="020B0003020204020204" pitchFamily="50" charset="-128"/>
              </a:rPr>
              <a:t>通勤時間の削減</a:t>
            </a:r>
            <a:endParaRPr lang="en-US" altLang="ja-JP" sz="1600" b="1" dirty="0">
              <a:solidFill>
                <a:srgbClr val="86AF11"/>
              </a:solidFill>
              <a:latin typeface="Murecho" panose="020B0003020204020204" pitchFamily="50" charset="-128"/>
              <a:ea typeface="Murecho" panose="020B0003020204020204" pitchFamily="50" charset="-128"/>
              <a:cs typeface="Murecho" panose="020B0003020204020204" pitchFamily="50" charset="-128"/>
            </a:endParaRPr>
          </a:p>
          <a:p>
            <a:pPr>
              <a:lnSpc>
                <a:spcPct val="120000"/>
              </a:lnSpc>
              <a:spcBef>
                <a:spcPts val="600"/>
              </a:spcBef>
            </a:pPr>
            <a:r>
              <a:rPr lang="ja-JP" altLang="en-US" sz="14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rPr>
              <a:t>毎日の通勤が不要となり、その時間を他の生産的な活動に充てることが可能となります。</a:t>
            </a:r>
          </a:p>
          <a:p>
            <a:pPr>
              <a:lnSpc>
                <a:spcPct val="120000"/>
              </a:lnSpc>
              <a:spcBef>
                <a:spcPts val="600"/>
              </a:spcBef>
            </a:pPr>
            <a:r>
              <a:rPr lang="ja-JP" altLang="en-US" sz="1600" b="1" dirty="0">
                <a:solidFill>
                  <a:srgbClr val="86AF11"/>
                </a:solidFill>
                <a:latin typeface="Murecho" panose="020B0003020204020204" pitchFamily="50" charset="-128"/>
                <a:ea typeface="Murecho" panose="020B0003020204020204" pitchFamily="50" charset="-128"/>
                <a:cs typeface="Murecho" panose="020B0003020204020204" pitchFamily="50" charset="-128"/>
              </a:rPr>
              <a:t>グローバルな協力</a:t>
            </a:r>
            <a:endParaRPr lang="en-US" altLang="ja-JP" sz="1600" b="1" dirty="0">
              <a:solidFill>
                <a:srgbClr val="86AF11"/>
              </a:solidFill>
              <a:latin typeface="Murecho" panose="020B0003020204020204" pitchFamily="50" charset="-128"/>
              <a:ea typeface="Murecho" panose="020B0003020204020204" pitchFamily="50" charset="-128"/>
              <a:cs typeface="Murecho" panose="020B0003020204020204" pitchFamily="50" charset="-128"/>
            </a:endParaRPr>
          </a:p>
          <a:p>
            <a:pPr>
              <a:lnSpc>
                <a:spcPct val="120000"/>
              </a:lnSpc>
              <a:spcBef>
                <a:spcPts val="600"/>
              </a:spcBef>
            </a:pPr>
            <a:r>
              <a:rPr lang="ja-JP" altLang="en-US" sz="14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rPr>
              <a:t>世界中との連携が容易になり、国境を越えたビジネスの拡大が期待できます。</a:t>
            </a:r>
          </a:p>
          <a:p>
            <a:pPr>
              <a:lnSpc>
                <a:spcPct val="120000"/>
              </a:lnSpc>
              <a:spcBef>
                <a:spcPts val="600"/>
              </a:spcBef>
            </a:pPr>
            <a:r>
              <a:rPr lang="ja-JP" altLang="en-US" sz="1600" b="1" dirty="0">
                <a:solidFill>
                  <a:srgbClr val="86AF11"/>
                </a:solidFill>
                <a:latin typeface="Murecho" panose="020B0003020204020204" pitchFamily="50" charset="-128"/>
                <a:ea typeface="Murecho" panose="020B0003020204020204" pitchFamily="50" charset="-128"/>
                <a:cs typeface="Murecho" panose="020B0003020204020204" pitchFamily="50" charset="-128"/>
              </a:rPr>
              <a:t>オフィスの経費削減</a:t>
            </a:r>
            <a:endParaRPr lang="en-US" altLang="ja-JP" sz="1600" b="1" dirty="0">
              <a:solidFill>
                <a:srgbClr val="86AF11"/>
              </a:solidFill>
              <a:latin typeface="Murecho" panose="020B0003020204020204" pitchFamily="50" charset="-128"/>
              <a:ea typeface="Murecho" panose="020B0003020204020204" pitchFamily="50" charset="-128"/>
              <a:cs typeface="Murecho" panose="020B0003020204020204" pitchFamily="50" charset="-128"/>
            </a:endParaRPr>
          </a:p>
          <a:p>
            <a:pPr>
              <a:lnSpc>
                <a:spcPct val="120000"/>
              </a:lnSpc>
              <a:spcBef>
                <a:spcPts val="600"/>
              </a:spcBef>
            </a:pPr>
            <a:r>
              <a:rPr lang="ja-JP" altLang="en-US" sz="14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rPr>
              <a:t>定期的なオフィス利用が減少することで、物件のリースや光熱費などの経費を節約できます。</a:t>
            </a:r>
          </a:p>
          <a:p>
            <a:pPr>
              <a:lnSpc>
                <a:spcPct val="120000"/>
              </a:lnSpc>
              <a:spcBef>
                <a:spcPts val="600"/>
              </a:spcBef>
            </a:pPr>
            <a:r>
              <a:rPr lang="ja-JP" altLang="en-US" sz="1600" b="1" dirty="0">
                <a:solidFill>
                  <a:srgbClr val="86AF11"/>
                </a:solidFill>
                <a:latin typeface="Murecho" panose="020B0003020204020204" pitchFamily="50" charset="-128"/>
                <a:ea typeface="Murecho" panose="020B0003020204020204" pitchFamily="50" charset="-128"/>
                <a:cs typeface="Murecho" panose="020B0003020204020204" pitchFamily="50" charset="-128"/>
              </a:rPr>
              <a:t>柔軟なスケジュール</a:t>
            </a:r>
            <a:endParaRPr lang="en-US" altLang="ja-JP" sz="1600" b="1" dirty="0">
              <a:solidFill>
                <a:srgbClr val="86AF11"/>
              </a:solidFill>
              <a:latin typeface="Murecho" panose="020B0003020204020204" pitchFamily="50" charset="-128"/>
              <a:ea typeface="Murecho" panose="020B0003020204020204" pitchFamily="50" charset="-128"/>
              <a:cs typeface="Murecho" panose="020B0003020204020204" pitchFamily="50" charset="-128"/>
            </a:endParaRPr>
          </a:p>
          <a:p>
            <a:pPr>
              <a:lnSpc>
                <a:spcPct val="120000"/>
              </a:lnSpc>
              <a:spcBef>
                <a:spcPts val="600"/>
              </a:spcBef>
            </a:pPr>
            <a:r>
              <a:rPr lang="ja-JP" altLang="en-US" sz="14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rPr>
              <a:t>働く時間や場所に柔軟性を持たせることで、従業員のモチベーション向上や生産性の上昇が期待されます。</a:t>
            </a:r>
            <a:endParaRPr lang="ja-JP" altLang="en-US" sz="16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endParaRPr>
          </a:p>
        </p:txBody>
      </p:sp>
      <p:sp>
        <p:nvSpPr>
          <p:cNvPr id="9" name="テキスト ボックス 8">
            <a:extLst>
              <a:ext uri="{FF2B5EF4-FFF2-40B4-BE49-F238E27FC236}">
                <a16:creationId xmlns:a16="http://schemas.microsoft.com/office/drawing/2014/main" id="{215F99BB-E818-0667-D7A8-19DC763F6808}"/>
              </a:ext>
            </a:extLst>
          </p:cNvPr>
          <p:cNvSpPr txBox="1"/>
          <p:nvPr/>
        </p:nvSpPr>
        <p:spPr>
          <a:xfrm>
            <a:off x="6433614" y="2621514"/>
            <a:ext cx="4785772" cy="2892843"/>
          </a:xfrm>
          <a:prstGeom prst="rect">
            <a:avLst/>
          </a:prstGeom>
          <a:noFill/>
        </p:spPr>
        <p:txBody>
          <a:bodyPr wrap="square">
            <a:spAutoFit/>
          </a:bodyPr>
          <a:lstStyle/>
          <a:p>
            <a:pPr>
              <a:lnSpc>
                <a:spcPct val="120000"/>
              </a:lnSpc>
              <a:spcBef>
                <a:spcPts val="600"/>
              </a:spcBef>
            </a:pPr>
            <a:r>
              <a:rPr lang="ja-JP" altLang="en-US" sz="1600" b="1" dirty="0">
                <a:latin typeface="Murecho" panose="020B0003020204020204" pitchFamily="50" charset="-128"/>
                <a:ea typeface="Murecho" panose="020B0003020204020204" pitchFamily="50" charset="-128"/>
                <a:cs typeface="Murecho" panose="020B0003020204020204" pitchFamily="50" charset="-128"/>
              </a:rPr>
              <a:t>人とのコミュニケーションの減少</a:t>
            </a:r>
            <a:endParaRPr lang="en-US" altLang="ja-JP" sz="1600" b="1" dirty="0">
              <a:latin typeface="Murecho" panose="020B0003020204020204" pitchFamily="50" charset="-128"/>
              <a:ea typeface="Murecho" panose="020B0003020204020204" pitchFamily="50" charset="-128"/>
              <a:cs typeface="Murecho" panose="020B0003020204020204" pitchFamily="50" charset="-128"/>
            </a:endParaRPr>
          </a:p>
          <a:p>
            <a:pPr>
              <a:lnSpc>
                <a:spcPct val="120000"/>
              </a:lnSpc>
              <a:spcBef>
                <a:spcPts val="600"/>
              </a:spcBef>
            </a:pPr>
            <a:r>
              <a:rPr lang="ja-JP" altLang="en-US" sz="14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rPr>
              <a:t>対面でのコミュニケーションが減少することで、チーム内の情報共有や相互理解が難しくなる可能性があります。</a:t>
            </a:r>
          </a:p>
          <a:p>
            <a:pPr>
              <a:lnSpc>
                <a:spcPct val="120000"/>
              </a:lnSpc>
              <a:spcBef>
                <a:spcPts val="600"/>
              </a:spcBef>
            </a:pPr>
            <a:r>
              <a:rPr lang="ja-JP" altLang="en-US" sz="1600" b="1" dirty="0">
                <a:latin typeface="Murecho" panose="020B0003020204020204" pitchFamily="50" charset="-128"/>
                <a:ea typeface="Murecho" panose="020B0003020204020204" pitchFamily="50" charset="-128"/>
                <a:cs typeface="Murecho" panose="020B0003020204020204" pitchFamily="50" charset="-128"/>
              </a:rPr>
              <a:t>自己管理の必要性</a:t>
            </a:r>
            <a:endParaRPr lang="en-US" altLang="ja-JP" sz="1600" b="1" dirty="0">
              <a:latin typeface="Murecho" panose="020B0003020204020204" pitchFamily="50" charset="-128"/>
              <a:ea typeface="Murecho" panose="020B0003020204020204" pitchFamily="50" charset="-128"/>
              <a:cs typeface="Murecho" panose="020B0003020204020204" pitchFamily="50" charset="-128"/>
            </a:endParaRPr>
          </a:p>
          <a:p>
            <a:pPr>
              <a:lnSpc>
                <a:spcPct val="120000"/>
              </a:lnSpc>
              <a:spcBef>
                <a:spcPts val="600"/>
              </a:spcBef>
            </a:pPr>
            <a:r>
              <a:rPr lang="ja-JP" altLang="en-US" sz="14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rPr>
              <a:t>それぞれの環境での自律的な業務遂行が求められ、自己管理のスキルが不可欠となります。</a:t>
            </a:r>
          </a:p>
          <a:p>
            <a:pPr>
              <a:lnSpc>
                <a:spcPct val="120000"/>
              </a:lnSpc>
              <a:spcBef>
                <a:spcPts val="600"/>
              </a:spcBef>
            </a:pPr>
            <a:r>
              <a:rPr lang="ja-JP" altLang="en-US" sz="1600" b="1" dirty="0">
                <a:latin typeface="Murecho" panose="020B0003020204020204" pitchFamily="50" charset="-128"/>
                <a:ea typeface="Murecho" panose="020B0003020204020204" pitchFamily="50" charset="-128"/>
                <a:cs typeface="Murecho" panose="020B0003020204020204" pitchFamily="50" charset="-128"/>
              </a:rPr>
              <a:t>チームの一体感の低下</a:t>
            </a:r>
            <a:endParaRPr lang="en-US" altLang="ja-JP" sz="1600" b="1" dirty="0">
              <a:latin typeface="Murecho" panose="020B0003020204020204" pitchFamily="50" charset="-128"/>
              <a:ea typeface="Murecho" panose="020B0003020204020204" pitchFamily="50" charset="-128"/>
              <a:cs typeface="Murecho" panose="020B0003020204020204" pitchFamily="50" charset="-128"/>
            </a:endParaRPr>
          </a:p>
          <a:p>
            <a:pPr>
              <a:lnSpc>
                <a:spcPct val="120000"/>
              </a:lnSpc>
              <a:spcBef>
                <a:spcPts val="600"/>
              </a:spcBef>
            </a:pPr>
            <a:r>
              <a:rPr lang="ja-JP" altLang="en-US" sz="1400" dirty="0">
                <a:solidFill>
                  <a:schemeClr val="tx1">
                    <a:lumMod val="50000"/>
                    <a:lumOff val="50000"/>
                  </a:schemeClr>
                </a:solidFill>
                <a:latin typeface="Murecho" panose="020B0003020204020204" pitchFamily="50" charset="-128"/>
                <a:ea typeface="Murecho" panose="020B0003020204020204" pitchFamily="50" charset="-128"/>
                <a:cs typeface="Murecho" panose="020B0003020204020204" pitchFamily="50" charset="-128"/>
              </a:rPr>
              <a:t>社員同士の距離が生じることで、組織の一体感やモチベーションの維持が課題となることが考えられます。</a:t>
            </a:r>
          </a:p>
        </p:txBody>
      </p:sp>
      <p:sp>
        <p:nvSpPr>
          <p:cNvPr id="10" name="テキスト ボックス 9">
            <a:extLst>
              <a:ext uri="{FF2B5EF4-FFF2-40B4-BE49-F238E27FC236}">
                <a16:creationId xmlns:a16="http://schemas.microsoft.com/office/drawing/2014/main" id="{17D44A0A-3E64-0A20-2230-ECE51CA52855}"/>
              </a:ext>
            </a:extLst>
          </p:cNvPr>
          <p:cNvSpPr txBox="1"/>
          <p:nvPr/>
        </p:nvSpPr>
        <p:spPr>
          <a:xfrm>
            <a:off x="661895" y="1952539"/>
            <a:ext cx="4680000" cy="498150"/>
          </a:xfrm>
          <a:prstGeom prst="rect">
            <a:avLst/>
          </a:prstGeom>
          <a:solidFill>
            <a:srgbClr val="86AF11"/>
          </a:solidFill>
        </p:spPr>
        <p:txBody>
          <a:bodyPr wrap="square">
            <a:spAutoFit/>
          </a:bodyPr>
          <a:lstStyle/>
          <a:p>
            <a:pPr>
              <a:lnSpc>
                <a:spcPct val="120000"/>
              </a:lnSpc>
            </a:pPr>
            <a:r>
              <a:rPr lang="ja-JP" altLang="en-US" sz="2400" b="1" dirty="0">
                <a:solidFill>
                  <a:schemeClr val="bg1"/>
                </a:solidFill>
                <a:latin typeface="Murecho" panose="020B0003020204020204" pitchFamily="50" charset="-128"/>
                <a:ea typeface="Murecho" panose="020B0003020204020204" pitchFamily="50" charset="-128"/>
                <a:cs typeface="Murecho" panose="020B0003020204020204" pitchFamily="50" charset="-128"/>
              </a:rPr>
              <a:t>メリット</a:t>
            </a:r>
          </a:p>
        </p:txBody>
      </p:sp>
      <p:sp>
        <p:nvSpPr>
          <p:cNvPr id="11" name="テキスト ボックス 10">
            <a:extLst>
              <a:ext uri="{FF2B5EF4-FFF2-40B4-BE49-F238E27FC236}">
                <a16:creationId xmlns:a16="http://schemas.microsoft.com/office/drawing/2014/main" id="{8E1260ED-5C17-C02C-36D6-CCDB904CB6F4}"/>
              </a:ext>
            </a:extLst>
          </p:cNvPr>
          <p:cNvSpPr txBox="1"/>
          <p:nvPr/>
        </p:nvSpPr>
        <p:spPr>
          <a:xfrm>
            <a:off x="6433614" y="1952539"/>
            <a:ext cx="4680000" cy="498150"/>
          </a:xfrm>
          <a:prstGeom prst="rect">
            <a:avLst/>
          </a:prstGeom>
          <a:solidFill>
            <a:schemeClr val="tx1">
              <a:lumMod val="50000"/>
              <a:lumOff val="50000"/>
            </a:schemeClr>
          </a:solidFill>
        </p:spPr>
        <p:txBody>
          <a:bodyPr wrap="square">
            <a:spAutoFit/>
          </a:bodyPr>
          <a:lstStyle/>
          <a:p>
            <a:pPr>
              <a:lnSpc>
                <a:spcPct val="120000"/>
              </a:lnSpc>
            </a:pPr>
            <a:r>
              <a:rPr lang="ja-JP" altLang="en-US" sz="2400" b="1" dirty="0">
                <a:solidFill>
                  <a:schemeClr val="bg1"/>
                </a:solidFill>
                <a:latin typeface="Murecho" panose="020B0003020204020204" pitchFamily="50" charset="-128"/>
                <a:ea typeface="Murecho" panose="020B0003020204020204" pitchFamily="50" charset="-128"/>
                <a:cs typeface="Murecho" panose="020B0003020204020204" pitchFamily="50" charset="-128"/>
              </a:rPr>
              <a:t>デメリット</a:t>
            </a:r>
          </a:p>
        </p:txBody>
      </p:sp>
      <p:sp>
        <p:nvSpPr>
          <p:cNvPr id="7" name="テキスト ボックス 6">
            <a:extLst>
              <a:ext uri="{FF2B5EF4-FFF2-40B4-BE49-F238E27FC236}">
                <a16:creationId xmlns:a16="http://schemas.microsoft.com/office/drawing/2014/main" id="{955B86A3-A451-D0F0-CC15-B271151AAE7C}"/>
              </a:ext>
            </a:extLst>
          </p:cNvPr>
          <p:cNvSpPr txBox="1"/>
          <p:nvPr/>
        </p:nvSpPr>
        <p:spPr>
          <a:xfrm>
            <a:off x="657388" y="329132"/>
            <a:ext cx="7148638" cy="523220"/>
          </a:xfrm>
          <a:prstGeom prst="rect">
            <a:avLst/>
          </a:prstGeom>
          <a:noFill/>
        </p:spPr>
        <p:txBody>
          <a:bodyPr wrap="square" rtlCol="0">
            <a:spAutoFit/>
          </a:bodyPr>
          <a:lstStyle/>
          <a:p>
            <a:r>
              <a:rPr kumimoji="1" lang="ja-JP" altLang="en-US" sz="2800" b="1" dirty="0">
                <a:solidFill>
                  <a:schemeClr val="bg1"/>
                </a:solidFill>
                <a:latin typeface="Murecho" panose="020B0003020204020204" pitchFamily="50" charset="-128"/>
                <a:ea typeface="Murecho" panose="020B0003020204020204" pitchFamily="50" charset="-128"/>
                <a:cs typeface="Murecho" panose="020B0003020204020204" pitchFamily="50" charset="-128"/>
              </a:rPr>
              <a:t>リモートワークのメリット・デメリット</a:t>
            </a:r>
          </a:p>
        </p:txBody>
      </p:sp>
      <p:sp>
        <p:nvSpPr>
          <p:cNvPr id="12" name="テキスト ボックス 11">
            <a:extLst>
              <a:ext uri="{FF2B5EF4-FFF2-40B4-BE49-F238E27FC236}">
                <a16:creationId xmlns:a16="http://schemas.microsoft.com/office/drawing/2014/main" id="{7B9A0882-3319-5920-33F8-9D0E500C28D7}"/>
              </a:ext>
            </a:extLst>
          </p:cNvPr>
          <p:cNvSpPr txBox="1"/>
          <p:nvPr/>
        </p:nvSpPr>
        <p:spPr>
          <a:xfrm>
            <a:off x="657388" y="1358057"/>
            <a:ext cx="10644995" cy="276999"/>
          </a:xfrm>
          <a:prstGeom prst="rect">
            <a:avLst/>
          </a:prstGeom>
          <a:noFill/>
        </p:spPr>
        <p:txBody>
          <a:bodyPr wrap="square" rtlCol="0">
            <a:spAutoFit/>
          </a:bodyPr>
          <a:lstStyle/>
          <a:p>
            <a:r>
              <a:rPr kumimoji="1" lang="ja-JP" altLang="en-US" sz="1200" b="1" dirty="0">
                <a:latin typeface="Murecho" panose="020B0003020204020204" pitchFamily="50" charset="-128"/>
                <a:ea typeface="Murecho" panose="020B0003020204020204" pitchFamily="50" charset="-128"/>
                <a:cs typeface="Murecho" panose="020B0003020204020204" pitchFamily="50" charset="-128"/>
              </a:rPr>
              <a:t>昨今導入企業も増えているリモートワークですが、メリットとデメリットの両面について理解し、会社の特性を把握した上で導入を検討しましょう。</a:t>
            </a:r>
          </a:p>
        </p:txBody>
      </p:sp>
    </p:spTree>
    <p:extLst>
      <p:ext uri="{BB962C8B-B14F-4D97-AF65-F5344CB8AC3E}">
        <p14:creationId xmlns:p14="http://schemas.microsoft.com/office/powerpoint/2010/main" val="29845944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rgbClr val="294243"/>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F946648-C18B-D354-9288-A4C828D7DDBE}"/>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背景パターン&#10;&#10;自動的に生成された説明">
            <a:extLst>
              <a:ext uri="{FF2B5EF4-FFF2-40B4-BE49-F238E27FC236}">
                <a16:creationId xmlns:a16="http://schemas.microsoft.com/office/drawing/2014/main" id="{3714B325-CF5E-D516-2A36-8BDFA10F447B}"/>
              </a:ext>
            </a:extLst>
          </p:cNvPr>
          <p:cNvPicPr>
            <a:picLocks noChangeAspect="1"/>
          </p:cNvPicPr>
          <p:nvPr/>
        </p:nvPicPr>
        <p:blipFill rotWithShape="1">
          <a:blip r:embed="rId3">
            <a:extLst>
              <a:ext uri="{28A0092B-C50C-407E-A947-70E740481C1C}">
                <a14:useLocalDpi xmlns:a14="http://schemas.microsoft.com/office/drawing/2010/main" val="0"/>
              </a:ext>
            </a:extLst>
          </a:blip>
          <a:srcRect r="2606" b="5889"/>
          <a:stretch/>
        </p:blipFill>
        <p:spPr>
          <a:xfrm rot="5400000">
            <a:off x="5294839" y="186065"/>
            <a:ext cx="5697540" cy="7646333"/>
          </a:xfrm>
          <a:prstGeom prst="rect">
            <a:avLst/>
          </a:prstGeom>
        </p:spPr>
      </p:pic>
      <p:sp>
        <p:nvSpPr>
          <p:cNvPr id="2" name="正方形/長方形 1">
            <a:extLst>
              <a:ext uri="{FF2B5EF4-FFF2-40B4-BE49-F238E27FC236}">
                <a16:creationId xmlns:a16="http://schemas.microsoft.com/office/drawing/2014/main" id="{519C35F4-B1D2-5B12-EEE9-13A55C1ADB69}"/>
              </a:ext>
            </a:extLst>
          </p:cNvPr>
          <p:cNvSpPr/>
          <p:nvPr/>
        </p:nvSpPr>
        <p:spPr>
          <a:xfrm>
            <a:off x="227012" y="1160462"/>
            <a:ext cx="11964987" cy="5697537"/>
          </a:xfrm>
          <a:prstGeom prst="rect">
            <a:avLst/>
          </a:prstGeom>
          <a:solidFill>
            <a:schemeClr val="bg1">
              <a:lumMod val="95000"/>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076E6F5-ABF6-4D14-5BF2-396A6836F2FE}"/>
              </a:ext>
            </a:extLst>
          </p:cNvPr>
          <p:cNvSpPr txBox="1"/>
          <p:nvPr/>
        </p:nvSpPr>
        <p:spPr>
          <a:xfrm>
            <a:off x="398616" y="416941"/>
            <a:ext cx="3826730" cy="581249"/>
          </a:xfrm>
          <a:prstGeom prst="rect">
            <a:avLst/>
          </a:prstGeom>
          <a:noFill/>
        </p:spPr>
        <p:txBody>
          <a:bodyPr wrap="square" rtlCol="0">
            <a:spAutoFit/>
          </a:bodyPr>
          <a:lstStyle/>
          <a:p>
            <a:pPr>
              <a:lnSpc>
                <a:spcPct val="150000"/>
              </a:lnSpc>
            </a:pPr>
            <a:r>
              <a:rPr kumimoji="1" lang="ja-JP" altLang="en-US" sz="2400" b="1" dirty="0">
                <a:latin typeface="Noto Sans JP" panose="020B0200000000000000" pitchFamily="50" charset="-128"/>
                <a:ea typeface="Noto Sans JP" panose="020B0200000000000000" pitchFamily="50" charset="-128"/>
              </a:rPr>
              <a:t>情報セキュリティの</a:t>
            </a:r>
            <a:r>
              <a:rPr kumimoji="1" lang="en-US" altLang="ja-JP" sz="2400" b="1" dirty="0">
                <a:latin typeface="Noto Sans JP" panose="020B0200000000000000" pitchFamily="50" charset="-128"/>
                <a:ea typeface="Noto Sans JP" panose="020B0200000000000000" pitchFamily="50" charset="-128"/>
              </a:rPr>
              <a:t>3</a:t>
            </a:r>
            <a:r>
              <a:rPr kumimoji="1" lang="ja-JP" altLang="en-US" sz="2400" b="1" dirty="0">
                <a:latin typeface="Noto Sans JP" panose="020B0200000000000000" pitchFamily="50" charset="-128"/>
                <a:ea typeface="Noto Sans JP" panose="020B0200000000000000" pitchFamily="50" charset="-128"/>
              </a:rPr>
              <a:t>要素</a:t>
            </a:r>
          </a:p>
        </p:txBody>
      </p:sp>
      <p:sp>
        <p:nvSpPr>
          <p:cNvPr id="14" name="テキスト ボックス 13">
            <a:extLst>
              <a:ext uri="{FF2B5EF4-FFF2-40B4-BE49-F238E27FC236}">
                <a16:creationId xmlns:a16="http://schemas.microsoft.com/office/drawing/2014/main" id="{EFD0FA87-494E-3EBE-D5FE-39F708F0C6A0}"/>
              </a:ext>
            </a:extLst>
          </p:cNvPr>
          <p:cNvSpPr txBox="1"/>
          <p:nvPr/>
        </p:nvSpPr>
        <p:spPr>
          <a:xfrm>
            <a:off x="582996" y="2252415"/>
            <a:ext cx="3258956" cy="2962862"/>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just">
              <a:lnSpc>
                <a:spcPct val="150000"/>
              </a:lnSpc>
            </a:pPr>
            <a:r>
              <a:rPr lang="ja-JP" altLang="en-US" dirty="0">
                <a:latin typeface="Noto Sans JP" panose="020B0200000000000000" pitchFamily="50" charset="-128"/>
                <a:ea typeface="Noto Sans JP" panose="020B0200000000000000" pitchFamily="50" charset="-128"/>
              </a:rPr>
              <a:t>情報セキュリティの核となる</a:t>
            </a:r>
            <a:r>
              <a:rPr lang="en-US" altLang="ja-JP" dirty="0">
                <a:latin typeface="Noto Sans JP" panose="020B0200000000000000" pitchFamily="50" charset="-128"/>
                <a:ea typeface="Noto Sans JP" panose="020B0200000000000000" pitchFamily="50" charset="-128"/>
              </a:rPr>
              <a:t>3</a:t>
            </a:r>
            <a:r>
              <a:rPr lang="ja-JP" altLang="en-US" dirty="0">
                <a:latin typeface="Noto Sans JP" panose="020B0200000000000000" pitchFamily="50" charset="-128"/>
                <a:ea typeface="Noto Sans JP" panose="020B0200000000000000" pitchFamily="50" charset="-128"/>
              </a:rPr>
              <a:t>要素は「</a:t>
            </a:r>
            <a:r>
              <a:rPr lang="ja-JP" altLang="en-US" b="1" dirty="0">
                <a:latin typeface="Noto Sans JP" panose="020B0200000000000000" pitchFamily="50" charset="-128"/>
                <a:ea typeface="Noto Sans JP" panose="020B0200000000000000" pitchFamily="50" charset="-128"/>
              </a:rPr>
              <a:t>機密性</a:t>
            </a:r>
            <a:r>
              <a:rPr lang="ja-JP" altLang="en-US" dirty="0">
                <a:latin typeface="Noto Sans JP" panose="020B0200000000000000" pitchFamily="50" charset="-128"/>
                <a:ea typeface="Noto Sans JP" panose="020B0200000000000000" pitchFamily="50" charset="-128"/>
              </a:rPr>
              <a:t>」「</a:t>
            </a:r>
            <a:r>
              <a:rPr lang="ja-JP" altLang="en-US" b="1" dirty="0">
                <a:latin typeface="Noto Sans JP" panose="020B0200000000000000" pitchFamily="50" charset="-128"/>
                <a:ea typeface="Noto Sans JP" panose="020B0200000000000000" pitchFamily="50" charset="-128"/>
              </a:rPr>
              <a:t>完全性</a:t>
            </a:r>
            <a:r>
              <a:rPr lang="ja-JP" altLang="en-US" dirty="0">
                <a:latin typeface="Noto Sans JP" panose="020B0200000000000000" pitchFamily="50" charset="-128"/>
                <a:ea typeface="Noto Sans JP" panose="020B0200000000000000" pitchFamily="50" charset="-128"/>
              </a:rPr>
              <a:t>」「</a:t>
            </a:r>
            <a:r>
              <a:rPr lang="ja-JP" altLang="en-US" b="1" dirty="0">
                <a:latin typeface="Noto Sans JP" panose="020B0200000000000000" pitchFamily="50" charset="-128"/>
                <a:ea typeface="Noto Sans JP" panose="020B0200000000000000" pitchFamily="50" charset="-128"/>
              </a:rPr>
              <a:t>可用性</a:t>
            </a:r>
            <a:r>
              <a:rPr lang="ja-JP" altLang="en-US" dirty="0">
                <a:latin typeface="Noto Sans JP" panose="020B0200000000000000" pitchFamily="50" charset="-128"/>
                <a:ea typeface="Noto Sans JP" panose="020B0200000000000000" pitchFamily="50" charset="-128"/>
              </a:rPr>
              <a:t>」です。</a:t>
            </a:r>
            <a:endParaRPr lang="en-US" altLang="ja-JP" dirty="0">
              <a:latin typeface="Noto Sans JP" panose="020B0200000000000000" pitchFamily="50" charset="-128"/>
              <a:ea typeface="Noto Sans JP" panose="020B0200000000000000" pitchFamily="50" charset="-128"/>
            </a:endParaRPr>
          </a:p>
          <a:p>
            <a:pPr algn="just">
              <a:lnSpc>
                <a:spcPct val="150000"/>
              </a:lnSpc>
            </a:pPr>
            <a:endParaRPr lang="en-US" altLang="ja-JP" dirty="0">
              <a:latin typeface="Noto Sans JP" panose="020B0200000000000000" pitchFamily="50" charset="-128"/>
              <a:ea typeface="Noto Sans JP" panose="020B0200000000000000" pitchFamily="50" charset="-128"/>
            </a:endParaRPr>
          </a:p>
          <a:p>
            <a:pPr algn="just">
              <a:lnSpc>
                <a:spcPct val="150000"/>
              </a:lnSpc>
            </a:pPr>
            <a:r>
              <a:rPr lang="ja-JP" altLang="en-US" dirty="0">
                <a:latin typeface="Noto Sans JP" panose="020B0200000000000000" pitchFamily="50" charset="-128"/>
                <a:ea typeface="Noto Sans JP" panose="020B0200000000000000" pitchFamily="50" charset="-128"/>
              </a:rPr>
              <a:t>機密性は情報の不正アクセス防止、完全性は情報の正確性確保、そして可用性は情報の確実なアクセス保証を指します。</a:t>
            </a:r>
            <a:endParaRPr lang="en-US" altLang="ja-JP" dirty="0">
              <a:latin typeface="Noto Sans JP" panose="020B0200000000000000" pitchFamily="50" charset="-128"/>
              <a:ea typeface="Noto Sans JP" panose="020B0200000000000000" pitchFamily="50" charset="-128"/>
            </a:endParaRPr>
          </a:p>
          <a:p>
            <a:pPr algn="just">
              <a:lnSpc>
                <a:spcPct val="150000"/>
              </a:lnSpc>
            </a:pPr>
            <a:r>
              <a:rPr lang="ja-JP" altLang="en-US" dirty="0">
                <a:latin typeface="Noto Sans JP" panose="020B0200000000000000" pitchFamily="50" charset="-128"/>
                <a:ea typeface="Noto Sans JP" panose="020B0200000000000000" pitchFamily="50" charset="-128"/>
              </a:rPr>
              <a:t>これらはデジタル時代の情報保護の基盤となります。</a:t>
            </a:r>
          </a:p>
        </p:txBody>
      </p:sp>
      <p:sp>
        <p:nvSpPr>
          <p:cNvPr id="25" name="二等辺三角形 24">
            <a:extLst>
              <a:ext uri="{FF2B5EF4-FFF2-40B4-BE49-F238E27FC236}">
                <a16:creationId xmlns:a16="http://schemas.microsoft.com/office/drawing/2014/main" id="{871E63FE-6502-7ABE-12D6-9A0ABBE71D44}"/>
              </a:ext>
            </a:extLst>
          </p:cNvPr>
          <p:cNvSpPr/>
          <p:nvPr/>
        </p:nvSpPr>
        <p:spPr>
          <a:xfrm>
            <a:off x="6237260" y="2508250"/>
            <a:ext cx="2539978" cy="2189636"/>
          </a:xfrm>
          <a:prstGeom prst="triangle">
            <a:avLst/>
          </a:prstGeom>
          <a:noFill/>
          <a:ln w="22225">
            <a:solidFill>
              <a:srgbClr val="7E6946"/>
            </a:solidFill>
            <a:extLst>
              <a:ext uri="{C807C97D-BFC1-408E-A445-0C87EB9F89A2}">
                <ask:lineSketchStyleProps xmlns:ask="http://schemas.microsoft.com/office/drawing/2018/sketchyshapes" sd="1219033472">
                  <a:custGeom>
                    <a:avLst/>
                    <a:gdLst>
                      <a:gd name="connsiteX0" fmla="*/ 0 w 2539978"/>
                      <a:gd name="connsiteY0" fmla="*/ 2189636 h 2189636"/>
                      <a:gd name="connsiteX1" fmla="*/ 304797 w 2539978"/>
                      <a:gd name="connsiteY1" fmla="*/ 1664123 h 2189636"/>
                      <a:gd name="connsiteX2" fmla="*/ 584195 w 2539978"/>
                      <a:gd name="connsiteY2" fmla="*/ 1182403 h 2189636"/>
                      <a:gd name="connsiteX3" fmla="*/ 927092 w 2539978"/>
                      <a:gd name="connsiteY3" fmla="*/ 591202 h 2189636"/>
                      <a:gd name="connsiteX4" fmla="*/ 1269989 w 2539978"/>
                      <a:gd name="connsiteY4" fmla="*/ 0 h 2189636"/>
                      <a:gd name="connsiteX5" fmla="*/ 1574786 w 2539978"/>
                      <a:gd name="connsiteY5" fmla="*/ 525513 h 2189636"/>
                      <a:gd name="connsiteX6" fmla="*/ 1866884 w 2539978"/>
                      <a:gd name="connsiteY6" fmla="*/ 1029129 h 2189636"/>
                      <a:gd name="connsiteX7" fmla="*/ 2184381 w 2539978"/>
                      <a:gd name="connsiteY7" fmla="*/ 1576538 h 2189636"/>
                      <a:gd name="connsiteX8" fmla="*/ 2539978 w 2539978"/>
                      <a:gd name="connsiteY8" fmla="*/ 2189636 h 2189636"/>
                      <a:gd name="connsiteX9" fmla="*/ 1955783 w 2539978"/>
                      <a:gd name="connsiteY9" fmla="*/ 2189636 h 2189636"/>
                      <a:gd name="connsiteX10" fmla="*/ 1320789 w 2539978"/>
                      <a:gd name="connsiteY10" fmla="*/ 2189636 h 2189636"/>
                      <a:gd name="connsiteX11" fmla="*/ 685794 w 2539978"/>
                      <a:gd name="connsiteY11" fmla="*/ 2189636 h 2189636"/>
                      <a:gd name="connsiteX12" fmla="*/ 0 w 2539978"/>
                      <a:gd name="connsiteY12" fmla="*/ 2189636 h 218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9978" h="2189636" extrusionOk="0">
                        <a:moveTo>
                          <a:pt x="0" y="2189636"/>
                        </a:moveTo>
                        <a:cubicBezTo>
                          <a:pt x="68653" y="2038942"/>
                          <a:pt x="219115" y="1826936"/>
                          <a:pt x="304797" y="1664123"/>
                        </a:cubicBezTo>
                        <a:cubicBezTo>
                          <a:pt x="390479" y="1501310"/>
                          <a:pt x="476127" y="1378555"/>
                          <a:pt x="584195" y="1182403"/>
                        </a:cubicBezTo>
                        <a:cubicBezTo>
                          <a:pt x="692263" y="986251"/>
                          <a:pt x="806715" y="762661"/>
                          <a:pt x="927092" y="591202"/>
                        </a:cubicBezTo>
                        <a:cubicBezTo>
                          <a:pt x="1047469" y="419743"/>
                          <a:pt x="1108182" y="266792"/>
                          <a:pt x="1269989" y="0"/>
                        </a:cubicBezTo>
                        <a:cubicBezTo>
                          <a:pt x="1349127" y="129976"/>
                          <a:pt x="1409708" y="273597"/>
                          <a:pt x="1574786" y="525513"/>
                        </a:cubicBezTo>
                        <a:cubicBezTo>
                          <a:pt x="1739865" y="777429"/>
                          <a:pt x="1782202" y="877551"/>
                          <a:pt x="1866884" y="1029129"/>
                        </a:cubicBezTo>
                        <a:cubicBezTo>
                          <a:pt x="1951566" y="1180707"/>
                          <a:pt x="2111676" y="1465370"/>
                          <a:pt x="2184381" y="1576538"/>
                        </a:cubicBezTo>
                        <a:cubicBezTo>
                          <a:pt x="2257086" y="1687706"/>
                          <a:pt x="2461696" y="2022285"/>
                          <a:pt x="2539978" y="2189636"/>
                        </a:cubicBezTo>
                        <a:cubicBezTo>
                          <a:pt x="2415356" y="2214452"/>
                          <a:pt x="2087352" y="2192836"/>
                          <a:pt x="1955783" y="2189636"/>
                        </a:cubicBezTo>
                        <a:cubicBezTo>
                          <a:pt x="1824214" y="2186436"/>
                          <a:pt x="1565955" y="2175588"/>
                          <a:pt x="1320789" y="2189636"/>
                        </a:cubicBezTo>
                        <a:cubicBezTo>
                          <a:pt x="1075623" y="2203684"/>
                          <a:pt x="819859" y="2181016"/>
                          <a:pt x="685794" y="2189636"/>
                        </a:cubicBezTo>
                        <a:cubicBezTo>
                          <a:pt x="551730" y="2198256"/>
                          <a:pt x="336924" y="2191908"/>
                          <a:pt x="0" y="2189636"/>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CAEA4B8-8665-924D-ABD9-80707D2F180D}"/>
              </a:ext>
            </a:extLst>
          </p:cNvPr>
          <p:cNvSpPr txBox="1"/>
          <p:nvPr/>
        </p:nvSpPr>
        <p:spPr>
          <a:xfrm>
            <a:off x="8804407" y="1694570"/>
            <a:ext cx="2106408" cy="1115690"/>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r>
              <a:rPr lang="ja-JP" altLang="en-US" dirty="0">
                <a:latin typeface="Noto Sans JP" panose="020B0200000000000000" pitchFamily="50" charset="-128"/>
                <a:ea typeface="Noto Sans JP" panose="020B0200000000000000" pitchFamily="50" charset="-128"/>
              </a:rPr>
              <a:t>情報が許可された者のみにアクセスされ、不正なアクセスや漏洩から保護されること</a:t>
            </a:r>
          </a:p>
        </p:txBody>
      </p:sp>
      <p:sp>
        <p:nvSpPr>
          <p:cNvPr id="23" name="フリーフォーム: 図形 22">
            <a:extLst>
              <a:ext uri="{FF2B5EF4-FFF2-40B4-BE49-F238E27FC236}">
                <a16:creationId xmlns:a16="http://schemas.microsoft.com/office/drawing/2014/main" id="{CB7BF4B4-D0D1-2611-8D9F-2B9AA0D487DF}"/>
              </a:ext>
            </a:extLst>
          </p:cNvPr>
          <p:cNvSpPr/>
          <p:nvPr/>
        </p:nvSpPr>
        <p:spPr>
          <a:xfrm>
            <a:off x="5254874" y="3780312"/>
            <a:ext cx="1835150" cy="1835150"/>
          </a:xfrm>
          <a:custGeom>
            <a:avLst/>
            <a:gdLst>
              <a:gd name="connsiteX0" fmla="*/ 917575 w 1835150"/>
              <a:gd name="connsiteY0" fmla="*/ 0 h 1835150"/>
              <a:gd name="connsiteX1" fmla="*/ 1835150 w 1835150"/>
              <a:gd name="connsiteY1" fmla="*/ 917575 h 1835150"/>
              <a:gd name="connsiteX2" fmla="*/ 917575 w 1835150"/>
              <a:gd name="connsiteY2" fmla="*/ 1835150 h 1835150"/>
              <a:gd name="connsiteX3" fmla="*/ 0 w 1835150"/>
              <a:gd name="connsiteY3" fmla="*/ 917575 h 1835150"/>
              <a:gd name="connsiteX4" fmla="*/ 917575 w 1835150"/>
              <a:gd name="connsiteY4" fmla="*/ 0 h 183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150" h="1835150">
                <a:moveTo>
                  <a:pt x="917575" y="0"/>
                </a:moveTo>
                <a:cubicBezTo>
                  <a:pt x="1424338" y="0"/>
                  <a:pt x="1835150" y="410812"/>
                  <a:pt x="1835150" y="917575"/>
                </a:cubicBezTo>
                <a:cubicBezTo>
                  <a:pt x="1835150" y="1424338"/>
                  <a:pt x="1424338" y="1835150"/>
                  <a:pt x="917575" y="1835150"/>
                </a:cubicBezTo>
                <a:cubicBezTo>
                  <a:pt x="410812" y="1835150"/>
                  <a:pt x="0" y="1424338"/>
                  <a:pt x="0" y="917575"/>
                </a:cubicBezTo>
                <a:cubicBezTo>
                  <a:pt x="0" y="410812"/>
                  <a:pt x="410812" y="0"/>
                  <a:pt x="917575"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2" name="フリーフォーム: 図形 11">
            <a:extLst>
              <a:ext uri="{FF2B5EF4-FFF2-40B4-BE49-F238E27FC236}">
                <a16:creationId xmlns:a16="http://schemas.microsoft.com/office/drawing/2014/main" id="{52FA3D87-3B90-4D40-F812-A02623E04BD1}"/>
              </a:ext>
            </a:extLst>
          </p:cNvPr>
          <p:cNvSpPr/>
          <p:nvPr/>
        </p:nvSpPr>
        <p:spPr>
          <a:xfrm>
            <a:off x="7886832" y="3780312"/>
            <a:ext cx="1835150" cy="1835150"/>
          </a:xfrm>
          <a:custGeom>
            <a:avLst/>
            <a:gdLst>
              <a:gd name="connsiteX0" fmla="*/ 917575 w 1835150"/>
              <a:gd name="connsiteY0" fmla="*/ 0 h 1835150"/>
              <a:gd name="connsiteX1" fmla="*/ 1835150 w 1835150"/>
              <a:gd name="connsiteY1" fmla="*/ 917575 h 1835150"/>
              <a:gd name="connsiteX2" fmla="*/ 917575 w 1835150"/>
              <a:gd name="connsiteY2" fmla="*/ 1835150 h 1835150"/>
              <a:gd name="connsiteX3" fmla="*/ 0 w 1835150"/>
              <a:gd name="connsiteY3" fmla="*/ 917575 h 1835150"/>
              <a:gd name="connsiteX4" fmla="*/ 917575 w 1835150"/>
              <a:gd name="connsiteY4" fmla="*/ 0 h 183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150" h="1835150">
                <a:moveTo>
                  <a:pt x="917575" y="0"/>
                </a:moveTo>
                <a:cubicBezTo>
                  <a:pt x="1424338" y="0"/>
                  <a:pt x="1835150" y="410812"/>
                  <a:pt x="1835150" y="917575"/>
                </a:cubicBezTo>
                <a:cubicBezTo>
                  <a:pt x="1835150" y="1424338"/>
                  <a:pt x="1424338" y="1835150"/>
                  <a:pt x="917575" y="1835150"/>
                </a:cubicBezTo>
                <a:cubicBezTo>
                  <a:pt x="410812" y="1835150"/>
                  <a:pt x="0" y="1424338"/>
                  <a:pt x="0" y="917575"/>
                </a:cubicBezTo>
                <a:cubicBezTo>
                  <a:pt x="0" y="410812"/>
                  <a:pt x="410812" y="0"/>
                  <a:pt x="917575"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9" name="フリーフォーム: 図形 8">
            <a:extLst>
              <a:ext uri="{FF2B5EF4-FFF2-40B4-BE49-F238E27FC236}">
                <a16:creationId xmlns:a16="http://schemas.microsoft.com/office/drawing/2014/main" id="{A3393021-D676-EACF-5F4B-E4171B4AA42A}"/>
              </a:ext>
            </a:extLst>
          </p:cNvPr>
          <p:cNvSpPr/>
          <p:nvPr/>
        </p:nvSpPr>
        <p:spPr>
          <a:xfrm>
            <a:off x="6577203" y="1655234"/>
            <a:ext cx="1835150" cy="1835150"/>
          </a:xfrm>
          <a:custGeom>
            <a:avLst/>
            <a:gdLst>
              <a:gd name="connsiteX0" fmla="*/ 917575 w 1835150"/>
              <a:gd name="connsiteY0" fmla="*/ 0 h 1835150"/>
              <a:gd name="connsiteX1" fmla="*/ 1835150 w 1835150"/>
              <a:gd name="connsiteY1" fmla="*/ 917575 h 1835150"/>
              <a:gd name="connsiteX2" fmla="*/ 917575 w 1835150"/>
              <a:gd name="connsiteY2" fmla="*/ 1835150 h 1835150"/>
              <a:gd name="connsiteX3" fmla="*/ 0 w 1835150"/>
              <a:gd name="connsiteY3" fmla="*/ 917575 h 1835150"/>
              <a:gd name="connsiteX4" fmla="*/ 917575 w 1835150"/>
              <a:gd name="connsiteY4" fmla="*/ 0 h 183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150" h="1835150">
                <a:moveTo>
                  <a:pt x="917575" y="0"/>
                </a:moveTo>
                <a:cubicBezTo>
                  <a:pt x="1424338" y="0"/>
                  <a:pt x="1835150" y="410812"/>
                  <a:pt x="1835150" y="917575"/>
                </a:cubicBezTo>
                <a:cubicBezTo>
                  <a:pt x="1835150" y="1424338"/>
                  <a:pt x="1424338" y="1835150"/>
                  <a:pt x="917575" y="1835150"/>
                </a:cubicBezTo>
                <a:cubicBezTo>
                  <a:pt x="410812" y="1835150"/>
                  <a:pt x="0" y="1424338"/>
                  <a:pt x="0" y="917575"/>
                </a:cubicBezTo>
                <a:cubicBezTo>
                  <a:pt x="0" y="410812"/>
                  <a:pt x="410812" y="0"/>
                  <a:pt x="917575"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9" name="テキスト ボックス 18">
            <a:extLst>
              <a:ext uri="{FF2B5EF4-FFF2-40B4-BE49-F238E27FC236}">
                <a16:creationId xmlns:a16="http://schemas.microsoft.com/office/drawing/2014/main" id="{4F3B77D2-EE8A-625A-6B5B-98B5436F070D}"/>
              </a:ext>
            </a:extLst>
          </p:cNvPr>
          <p:cNvSpPr txBox="1"/>
          <p:nvPr/>
        </p:nvSpPr>
        <p:spPr>
          <a:xfrm>
            <a:off x="4781269" y="5828607"/>
            <a:ext cx="2841217" cy="598625"/>
          </a:xfrm>
          <a:prstGeom prst="rect">
            <a:avLst/>
          </a:prstGeom>
          <a:noFill/>
        </p:spPr>
        <p:txBody>
          <a:bodyPr wrap="square">
            <a:spAutoFit/>
          </a:bodyPr>
          <a:lstStyle/>
          <a:p>
            <a:pPr>
              <a:lnSpc>
                <a:spcPct val="120000"/>
              </a:lnSpc>
            </a:pPr>
            <a:r>
              <a:rPr lang="ja-JP" altLang="en-US" sz="1400" dirty="0">
                <a:latin typeface="Noto Sans JP" panose="020B0200000000000000" pitchFamily="50" charset="-128"/>
                <a:ea typeface="Noto Sans JP" panose="020B0200000000000000" pitchFamily="50" charset="-128"/>
              </a:rPr>
              <a:t>情報が正確であり、改ざんされていない状態であること</a:t>
            </a:r>
          </a:p>
        </p:txBody>
      </p:sp>
      <p:sp>
        <p:nvSpPr>
          <p:cNvPr id="20" name="テキスト ボックス 19">
            <a:extLst>
              <a:ext uri="{FF2B5EF4-FFF2-40B4-BE49-F238E27FC236}">
                <a16:creationId xmlns:a16="http://schemas.microsoft.com/office/drawing/2014/main" id="{C3C18946-30E9-9F86-2C5B-561566E3936F}"/>
              </a:ext>
            </a:extLst>
          </p:cNvPr>
          <p:cNvSpPr txBox="1"/>
          <p:nvPr/>
        </p:nvSpPr>
        <p:spPr>
          <a:xfrm>
            <a:off x="8777238" y="5796829"/>
            <a:ext cx="3012960" cy="598625"/>
          </a:xfrm>
          <a:prstGeom prst="rect">
            <a:avLst/>
          </a:prstGeom>
          <a:noFill/>
        </p:spPr>
        <p:txBody>
          <a:bodyPr wrap="square">
            <a:spAutoFit/>
          </a:bodyPr>
          <a:lstStyle/>
          <a:p>
            <a:pPr>
              <a:lnSpc>
                <a:spcPct val="120000"/>
              </a:lnSpc>
            </a:pPr>
            <a:r>
              <a:rPr lang="ja-JP" altLang="en-US" sz="1400" dirty="0">
                <a:latin typeface="Noto Sans JP" panose="020B0200000000000000" pitchFamily="50" charset="-128"/>
                <a:ea typeface="Noto Sans JP" panose="020B0200000000000000" pitchFamily="50" charset="-128"/>
              </a:rPr>
              <a:t>情報や関連する資源が必要な時に確実に利用できる状態であること</a:t>
            </a:r>
          </a:p>
        </p:txBody>
      </p:sp>
      <p:sp>
        <p:nvSpPr>
          <p:cNvPr id="28" name="テキスト ボックス 27">
            <a:extLst>
              <a:ext uri="{FF2B5EF4-FFF2-40B4-BE49-F238E27FC236}">
                <a16:creationId xmlns:a16="http://schemas.microsoft.com/office/drawing/2014/main" id="{D80A2626-C4AE-F279-9259-7F50E0796B04}"/>
              </a:ext>
            </a:extLst>
          </p:cNvPr>
          <p:cNvSpPr txBox="1"/>
          <p:nvPr/>
        </p:nvSpPr>
        <p:spPr>
          <a:xfrm>
            <a:off x="408241" y="214279"/>
            <a:ext cx="6096000" cy="307777"/>
          </a:xfrm>
          <a:prstGeom prst="rect">
            <a:avLst/>
          </a:prstGeom>
          <a:noFill/>
        </p:spPr>
        <p:txBody>
          <a:bodyPr wrap="square">
            <a:spAutoFit/>
          </a:bodyPr>
          <a:lstStyle/>
          <a:p>
            <a:r>
              <a:rPr lang="ja-JP" altLang="en-US" sz="1400" b="1" dirty="0">
                <a:solidFill>
                  <a:srgbClr val="7E6946"/>
                </a:solidFill>
                <a:latin typeface="Noto Sans JP" panose="020B0200000000000000" pitchFamily="50" charset="-128"/>
                <a:ea typeface="Noto Sans JP" panose="020B0200000000000000" pitchFamily="50" charset="-128"/>
              </a:rPr>
              <a:t>情報セキュリティの基本知識</a:t>
            </a:r>
            <a:endParaRPr kumimoji="1" lang="ja-JP" altLang="en-US" sz="1400" b="1" dirty="0">
              <a:solidFill>
                <a:srgbClr val="7E6946"/>
              </a:solidFill>
              <a:latin typeface="Noto Sans JP" panose="020B0200000000000000" pitchFamily="50" charset="-128"/>
              <a:ea typeface="Noto Sans JP" panose="020B0200000000000000" pitchFamily="50" charset="-128"/>
            </a:endParaRPr>
          </a:p>
        </p:txBody>
      </p:sp>
      <p:grpSp>
        <p:nvGrpSpPr>
          <p:cNvPr id="31" name="グループ化 30">
            <a:extLst>
              <a:ext uri="{FF2B5EF4-FFF2-40B4-BE49-F238E27FC236}">
                <a16:creationId xmlns:a16="http://schemas.microsoft.com/office/drawing/2014/main" id="{BBEDA02C-6754-33DB-7CFD-49E9AD6D16C9}"/>
              </a:ext>
            </a:extLst>
          </p:cNvPr>
          <p:cNvGrpSpPr/>
          <p:nvPr/>
        </p:nvGrpSpPr>
        <p:grpSpPr>
          <a:xfrm>
            <a:off x="8135938" y="0"/>
            <a:ext cx="1276350" cy="333375"/>
            <a:chOff x="8896350" y="0"/>
            <a:chExt cx="1276350" cy="462546"/>
          </a:xfrm>
        </p:grpSpPr>
        <p:sp>
          <p:nvSpPr>
            <p:cNvPr id="30" name="正方形/長方形 29">
              <a:extLst>
                <a:ext uri="{FF2B5EF4-FFF2-40B4-BE49-F238E27FC236}">
                  <a16:creationId xmlns:a16="http://schemas.microsoft.com/office/drawing/2014/main" id="{F7640873-9584-56D4-32C2-EE06ABA051C6}"/>
                </a:ext>
              </a:extLst>
            </p:cNvPr>
            <p:cNvSpPr/>
            <p:nvPr/>
          </p:nvSpPr>
          <p:spPr>
            <a:xfrm>
              <a:off x="8896350" y="0"/>
              <a:ext cx="1276350" cy="462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CA87DBF2-E220-DE55-EFEC-89CBEC928CF2}"/>
                </a:ext>
              </a:extLst>
            </p:cNvPr>
            <p:cNvSpPr txBox="1"/>
            <p:nvPr/>
          </p:nvSpPr>
          <p:spPr>
            <a:xfrm>
              <a:off x="9114529" y="86811"/>
              <a:ext cx="839992" cy="362975"/>
            </a:xfrm>
            <a:prstGeom prst="rect">
              <a:avLst/>
            </a:prstGeom>
            <a:noFill/>
          </p:spPr>
          <p:txBody>
            <a:bodyPr wrap="square">
              <a:spAutoFit/>
            </a:bodyPr>
            <a:lstStyle/>
            <a:p>
              <a:pPr algn="ctr"/>
              <a:r>
                <a:rPr kumimoji="1" lang="ja-JP" altLang="en-US" sz="1100" b="1" dirty="0">
                  <a:solidFill>
                    <a:srgbClr val="7E6946"/>
                  </a:solidFill>
                  <a:latin typeface="Noto Sans JP" panose="020B0200000000000000" pitchFamily="50" charset="-128"/>
                  <a:ea typeface="Noto Sans JP" panose="020B0200000000000000" pitchFamily="50" charset="-128"/>
                </a:rPr>
                <a:t>はじめに</a:t>
              </a:r>
            </a:p>
          </p:txBody>
        </p:sp>
      </p:grpSp>
      <p:sp>
        <p:nvSpPr>
          <p:cNvPr id="33" name="正方形/長方形 32">
            <a:extLst>
              <a:ext uri="{FF2B5EF4-FFF2-40B4-BE49-F238E27FC236}">
                <a16:creationId xmlns:a16="http://schemas.microsoft.com/office/drawing/2014/main" id="{D3167397-C3E2-334E-0333-A14093BA843A}"/>
              </a:ext>
            </a:extLst>
          </p:cNvPr>
          <p:cNvSpPr/>
          <p:nvPr/>
        </p:nvSpPr>
        <p:spPr>
          <a:xfrm>
            <a:off x="9412288" y="0"/>
            <a:ext cx="1276350" cy="333375"/>
          </a:xfrm>
          <a:prstGeom prst="rect">
            <a:avLst/>
          </a:prstGeom>
          <a:solidFill>
            <a:schemeClr val="bg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294243"/>
              </a:solidFill>
            </a:endParaRPr>
          </a:p>
        </p:txBody>
      </p:sp>
      <p:sp>
        <p:nvSpPr>
          <p:cNvPr id="34" name="テキスト ボックス 33">
            <a:extLst>
              <a:ext uri="{FF2B5EF4-FFF2-40B4-BE49-F238E27FC236}">
                <a16:creationId xmlns:a16="http://schemas.microsoft.com/office/drawing/2014/main" id="{057D1555-BF31-CAC4-8320-77D10031AED5}"/>
              </a:ext>
            </a:extLst>
          </p:cNvPr>
          <p:cNvSpPr txBox="1"/>
          <p:nvPr/>
        </p:nvSpPr>
        <p:spPr>
          <a:xfrm>
            <a:off x="9630467" y="62568"/>
            <a:ext cx="839992" cy="261610"/>
          </a:xfrm>
          <a:prstGeom prst="rect">
            <a:avLst/>
          </a:prstGeom>
          <a:noFill/>
        </p:spPr>
        <p:txBody>
          <a:bodyPr wrap="square">
            <a:spAutoFit/>
          </a:bodyPr>
          <a:lstStyle/>
          <a:p>
            <a:pPr algn="ctr"/>
            <a:r>
              <a:rPr kumimoji="1" lang="ja-JP" altLang="en-US" sz="1100" b="1" dirty="0">
                <a:solidFill>
                  <a:schemeClr val="bg1"/>
                </a:solidFill>
                <a:latin typeface="Noto Sans JP" panose="020B0200000000000000" pitchFamily="50" charset="-128"/>
                <a:ea typeface="Noto Sans JP" panose="020B0200000000000000" pitchFamily="50" charset="-128"/>
              </a:rPr>
              <a:t>対策</a:t>
            </a:r>
          </a:p>
        </p:txBody>
      </p:sp>
      <p:sp>
        <p:nvSpPr>
          <p:cNvPr id="36" name="正方形/長方形 35">
            <a:extLst>
              <a:ext uri="{FF2B5EF4-FFF2-40B4-BE49-F238E27FC236}">
                <a16:creationId xmlns:a16="http://schemas.microsoft.com/office/drawing/2014/main" id="{42E4CF14-7401-1995-3331-44DB5D8B07B4}"/>
              </a:ext>
            </a:extLst>
          </p:cNvPr>
          <p:cNvSpPr/>
          <p:nvPr/>
        </p:nvSpPr>
        <p:spPr>
          <a:xfrm>
            <a:off x="10688638" y="0"/>
            <a:ext cx="1276350" cy="333375"/>
          </a:xfrm>
          <a:prstGeom prst="rect">
            <a:avLst/>
          </a:prstGeom>
          <a:solidFill>
            <a:schemeClr val="bg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294243"/>
              </a:solidFill>
            </a:endParaRPr>
          </a:p>
        </p:txBody>
      </p:sp>
      <p:sp>
        <p:nvSpPr>
          <p:cNvPr id="37" name="テキスト ボックス 36">
            <a:extLst>
              <a:ext uri="{FF2B5EF4-FFF2-40B4-BE49-F238E27FC236}">
                <a16:creationId xmlns:a16="http://schemas.microsoft.com/office/drawing/2014/main" id="{6F074E3F-765F-B6CE-C3C9-083675D9F5F9}"/>
              </a:ext>
            </a:extLst>
          </p:cNvPr>
          <p:cNvSpPr txBox="1"/>
          <p:nvPr/>
        </p:nvSpPr>
        <p:spPr>
          <a:xfrm>
            <a:off x="10779305" y="62568"/>
            <a:ext cx="1095016" cy="261610"/>
          </a:xfrm>
          <a:prstGeom prst="rect">
            <a:avLst/>
          </a:prstGeom>
          <a:noFill/>
        </p:spPr>
        <p:txBody>
          <a:bodyPr wrap="square">
            <a:spAutoFit/>
          </a:bodyPr>
          <a:lstStyle/>
          <a:p>
            <a:pPr algn="ctr"/>
            <a:r>
              <a:rPr kumimoji="1" lang="ja-JP" altLang="en-US" sz="1100" b="1" dirty="0">
                <a:solidFill>
                  <a:schemeClr val="bg1"/>
                </a:solidFill>
                <a:latin typeface="Noto Sans JP" panose="020B0200000000000000" pitchFamily="50" charset="-128"/>
                <a:ea typeface="Noto Sans JP" panose="020B0200000000000000" pitchFamily="50" charset="-128"/>
              </a:rPr>
              <a:t>サービス紹介</a:t>
            </a:r>
          </a:p>
        </p:txBody>
      </p:sp>
      <p:sp>
        <p:nvSpPr>
          <p:cNvPr id="15" name="テキスト ボックス 14">
            <a:extLst>
              <a:ext uri="{FF2B5EF4-FFF2-40B4-BE49-F238E27FC236}">
                <a16:creationId xmlns:a16="http://schemas.microsoft.com/office/drawing/2014/main" id="{7ABD975B-5D50-B8AF-A717-9F73A2B2FB85}"/>
              </a:ext>
            </a:extLst>
          </p:cNvPr>
          <p:cNvSpPr txBox="1"/>
          <p:nvPr/>
        </p:nvSpPr>
        <p:spPr>
          <a:xfrm>
            <a:off x="6824314" y="2415087"/>
            <a:ext cx="1340928" cy="400110"/>
          </a:xfrm>
          <a:prstGeom prst="rect">
            <a:avLst/>
          </a:prstGeom>
          <a:noFill/>
        </p:spPr>
        <p:txBody>
          <a:bodyPr wrap="square" rtlCol="0">
            <a:spAutoFit/>
          </a:bodyPr>
          <a:lstStyle/>
          <a:p>
            <a:pPr algn="ctr"/>
            <a:r>
              <a:rPr lang="ja-JP" altLang="en-US" sz="2000" b="1" dirty="0">
                <a:latin typeface="Noto Sans JP" panose="020B0200000000000000" pitchFamily="50" charset="-128"/>
                <a:ea typeface="Noto Sans JP" panose="020B0200000000000000" pitchFamily="50" charset="-128"/>
              </a:rPr>
              <a:t>機密性</a:t>
            </a:r>
            <a:endParaRPr kumimoji="1" lang="ja-JP" altLang="en-US" sz="2000" b="1" dirty="0">
              <a:latin typeface="Noto Sans JP" panose="020B0200000000000000" pitchFamily="50" charset="-128"/>
              <a:ea typeface="Noto Sans JP" panose="020B0200000000000000" pitchFamily="50" charset="-128"/>
            </a:endParaRPr>
          </a:p>
        </p:txBody>
      </p:sp>
      <p:sp>
        <p:nvSpPr>
          <p:cNvPr id="16" name="テキスト ボックス 15">
            <a:extLst>
              <a:ext uri="{FF2B5EF4-FFF2-40B4-BE49-F238E27FC236}">
                <a16:creationId xmlns:a16="http://schemas.microsoft.com/office/drawing/2014/main" id="{BD8C1490-F6CD-2796-47DC-4CF7DA609166}"/>
              </a:ext>
            </a:extLst>
          </p:cNvPr>
          <p:cNvSpPr txBox="1"/>
          <p:nvPr/>
        </p:nvSpPr>
        <p:spPr>
          <a:xfrm>
            <a:off x="5501985" y="4529637"/>
            <a:ext cx="1340928" cy="400110"/>
          </a:xfrm>
          <a:prstGeom prst="rect">
            <a:avLst/>
          </a:prstGeom>
          <a:noFill/>
        </p:spPr>
        <p:txBody>
          <a:bodyPr wrap="square" rtlCol="0">
            <a:spAutoFit/>
          </a:bodyPr>
          <a:lstStyle/>
          <a:p>
            <a:pPr algn="ctr"/>
            <a:r>
              <a:rPr lang="ja-JP" altLang="en-US" sz="2000" b="1" dirty="0">
                <a:latin typeface="Noto Sans JP" panose="020B0200000000000000" pitchFamily="50" charset="-128"/>
                <a:ea typeface="Noto Sans JP" panose="020B0200000000000000" pitchFamily="50" charset="-128"/>
              </a:rPr>
              <a:t>完全性</a:t>
            </a:r>
            <a:endParaRPr kumimoji="1" lang="ja-JP" altLang="en-US" sz="2000" b="1" dirty="0">
              <a:latin typeface="Noto Sans JP" panose="020B0200000000000000" pitchFamily="50" charset="-128"/>
              <a:ea typeface="Noto Sans JP" panose="020B0200000000000000" pitchFamily="50" charset="-128"/>
            </a:endParaRPr>
          </a:p>
        </p:txBody>
      </p:sp>
      <p:sp>
        <p:nvSpPr>
          <p:cNvPr id="17" name="テキスト ボックス 16">
            <a:extLst>
              <a:ext uri="{FF2B5EF4-FFF2-40B4-BE49-F238E27FC236}">
                <a16:creationId xmlns:a16="http://schemas.microsoft.com/office/drawing/2014/main" id="{C86BD025-706B-9523-A464-5D9129D9E7A8}"/>
              </a:ext>
            </a:extLst>
          </p:cNvPr>
          <p:cNvSpPr txBox="1"/>
          <p:nvPr/>
        </p:nvSpPr>
        <p:spPr>
          <a:xfrm>
            <a:off x="8133943" y="4529637"/>
            <a:ext cx="1340928" cy="400110"/>
          </a:xfrm>
          <a:prstGeom prst="rect">
            <a:avLst/>
          </a:prstGeom>
          <a:noFill/>
        </p:spPr>
        <p:txBody>
          <a:bodyPr wrap="square" rtlCol="0">
            <a:spAutoFit/>
          </a:bodyPr>
          <a:lstStyle/>
          <a:p>
            <a:pPr algn="ctr"/>
            <a:r>
              <a:rPr kumimoji="1" lang="ja-JP" altLang="en-US" sz="2000" b="1" dirty="0">
                <a:latin typeface="Noto Sans JP" panose="020B0200000000000000" pitchFamily="50" charset="-128"/>
                <a:ea typeface="Noto Sans JP" panose="020B0200000000000000" pitchFamily="50" charset="-128"/>
              </a:rPr>
              <a:t>可用性</a:t>
            </a:r>
          </a:p>
        </p:txBody>
      </p:sp>
    </p:spTree>
    <p:extLst>
      <p:ext uri="{BB962C8B-B14F-4D97-AF65-F5344CB8AC3E}">
        <p14:creationId xmlns:p14="http://schemas.microsoft.com/office/powerpoint/2010/main" val="28609487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5129220-295D-2280-07C6-058B3DC499C3}"/>
              </a:ext>
            </a:extLst>
          </p:cNvPr>
          <p:cNvGrpSpPr/>
          <p:nvPr/>
        </p:nvGrpSpPr>
        <p:grpSpPr>
          <a:xfrm>
            <a:off x="300039" y="1005371"/>
            <a:ext cx="11591925" cy="5114718"/>
            <a:chOff x="300039" y="732321"/>
            <a:chExt cx="11591925" cy="5114718"/>
          </a:xfrm>
        </p:grpSpPr>
        <p:cxnSp>
          <p:nvCxnSpPr>
            <p:cNvPr id="55" name="直線コネクタ 54">
              <a:extLst>
                <a:ext uri="{FF2B5EF4-FFF2-40B4-BE49-F238E27FC236}">
                  <a16:creationId xmlns:a16="http://schemas.microsoft.com/office/drawing/2014/main" id="{88C3E4EC-AE47-D5CA-8252-10D2A90FFEB2}"/>
                </a:ext>
              </a:extLst>
            </p:cNvPr>
            <p:cNvCxnSpPr/>
            <p:nvPr/>
          </p:nvCxnSpPr>
          <p:spPr>
            <a:xfrm rot="16200000">
              <a:off x="6096002" y="51076"/>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5CEDD4A2-1EE2-66D7-659E-66BA5CA4D21F}"/>
                </a:ext>
              </a:extLst>
            </p:cNvPr>
            <p:cNvCxnSpPr/>
            <p:nvPr/>
          </p:nvCxnSpPr>
          <p:spPr>
            <a:xfrm rot="16200000">
              <a:off x="6096002" y="-314261"/>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FE334F8-0838-3284-F567-12F0C69727F4}"/>
                </a:ext>
              </a:extLst>
            </p:cNvPr>
            <p:cNvCxnSpPr/>
            <p:nvPr/>
          </p:nvCxnSpPr>
          <p:spPr>
            <a:xfrm rot="16200000">
              <a:off x="6096002" y="-679598"/>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B87DD1B-B0E3-F80E-6C46-2FB7C8AB02B0}"/>
                </a:ext>
              </a:extLst>
            </p:cNvPr>
            <p:cNvCxnSpPr/>
            <p:nvPr/>
          </p:nvCxnSpPr>
          <p:spPr>
            <a:xfrm rot="16200000">
              <a:off x="6096002" y="-1044935"/>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801018B9-B7C0-CEFA-6E88-1E32B93134D5}"/>
                </a:ext>
              </a:extLst>
            </p:cNvPr>
            <p:cNvCxnSpPr/>
            <p:nvPr/>
          </p:nvCxnSpPr>
          <p:spPr>
            <a:xfrm rot="16200000">
              <a:off x="6096002" y="-1410272"/>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2E6030B-A120-3BAC-D41E-C5F2D180D1F3}"/>
                </a:ext>
              </a:extLst>
            </p:cNvPr>
            <p:cNvCxnSpPr/>
            <p:nvPr/>
          </p:nvCxnSpPr>
          <p:spPr>
            <a:xfrm rot="16200000">
              <a:off x="6096002" y="-1775609"/>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B7EE67EF-0E27-5735-9385-DA63A32682B7}"/>
                </a:ext>
              </a:extLst>
            </p:cNvPr>
            <p:cNvCxnSpPr/>
            <p:nvPr/>
          </p:nvCxnSpPr>
          <p:spPr>
            <a:xfrm rot="16200000">
              <a:off x="6096002" y="-2140946"/>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D3EE783-99EE-8347-D9BD-05F5F9605035}"/>
                </a:ext>
              </a:extLst>
            </p:cNvPr>
            <p:cNvCxnSpPr/>
            <p:nvPr/>
          </p:nvCxnSpPr>
          <p:spPr>
            <a:xfrm rot="16200000">
              <a:off x="6096002" y="-2506283"/>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C6564AB-37A8-8698-609B-04176B714622}"/>
                </a:ext>
              </a:extLst>
            </p:cNvPr>
            <p:cNvCxnSpPr/>
            <p:nvPr/>
          </p:nvCxnSpPr>
          <p:spPr>
            <a:xfrm rot="16200000">
              <a:off x="6096002" y="-2871620"/>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D48F37F0-B1B5-9F44-1A96-AC4232DEC1E3}"/>
                </a:ext>
              </a:extLst>
            </p:cNvPr>
            <p:cNvCxnSpPr/>
            <p:nvPr/>
          </p:nvCxnSpPr>
          <p:spPr>
            <a:xfrm rot="16200000">
              <a:off x="6096002" y="-3236957"/>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830815C-A9E7-F4EC-F3C9-9C0517ED3DAA}"/>
                </a:ext>
              </a:extLst>
            </p:cNvPr>
            <p:cNvCxnSpPr/>
            <p:nvPr/>
          </p:nvCxnSpPr>
          <p:spPr>
            <a:xfrm rot="16200000">
              <a:off x="6096002" y="-3602294"/>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5C628255-CA42-DEE3-BF80-0C90BC9C03F6}"/>
                </a:ext>
              </a:extLst>
            </p:cNvPr>
            <p:cNvCxnSpPr/>
            <p:nvPr/>
          </p:nvCxnSpPr>
          <p:spPr>
            <a:xfrm rot="16200000">
              <a:off x="6096002" y="-3967631"/>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C32BDEE3-B317-F1D4-4E54-58FB80978EB1}"/>
                </a:ext>
              </a:extLst>
            </p:cNvPr>
            <p:cNvCxnSpPr/>
            <p:nvPr/>
          </p:nvCxnSpPr>
          <p:spPr>
            <a:xfrm rot="16200000">
              <a:off x="6096002" y="-4332968"/>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1BB243-D4FB-1881-0523-147D49E5F84B}"/>
                </a:ext>
              </a:extLst>
            </p:cNvPr>
            <p:cNvCxnSpPr/>
            <p:nvPr/>
          </p:nvCxnSpPr>
          <p:spPr>
            <a:xfrm rot="16200000">
              <a:off x="6096002" y="-4698305"/>
              <a:ext cx="0" cy="115919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B9A9DD2-CF45-4325-2D1D-422C2FEBD68B}"/>
                </a:ext>
              </a:extLst>
            </p:cNvPr>
            <p:cNvCxnSpPr/>
            <p:nvPr/>
          </p:nvCxnSpPr>
          <p:spPr>
            <a:xfrm rot="16200000">
              <a:off x="6096002" y="-5063642"/>
              <a:ext cx="0" cy="11591925"/>
            </a:xfrm>
            <a:prstGeom prst="line">
              <a:avLst/>
            </a:prstGeom>
            <a:ln w="317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 name="テキスト ボックス 2">
            <a:extLst>
              <a:ext uri="{FF2B5EF4-FFF2-40B4-BE49-F238E27FC236}">
                <a16:creationId xmlns:a16="http://schemas.microsoft.com/office/drawing/2014/main" id="{195B37F6-B92E-8DF7-9208-D38D24B1EFE3}"/>
              </a:ext>
            </a:extLst>
          </p:cNvPr>
          <p:cNvSpPr txBox="1"/>
          <p:nvPr/>
        </p:nvSpPr>
        <p:spPr>
          <a:xfrm>
            <a:off x="792444" y="304585"/>
            <a:ext cx="3283198" cy="499817"/>
          </a:xfrm>
          <a:prstGeom prst="rect">
            <a:avLst/>
          </a:prstGeom>
          <a:noFill/>
        </p:spPr>
        <p:txBody>
          <a:bodyPr wrap="square" rtlCol="0">
            <a:spAutoFit/>
          </a:bodyPr>
          <a:lstStyle/>
          <a:p>
            <a:pPr>
              <a:lnSpc>
                <a:spcPct val="150000"/>
              </a:lnSpc>
            </a:pPr>
            <a:r>
              <a:rPr kumimoji="1" lang="ja-JP" altLang="en-US" sz="2000" b="1" dirty="0">
                <a:latin typeface="Noto Sans JP" panose="020B0200000000000000" pitchFamily="50" charset="-128"/>
                <a:ea typeface="Noto Sans JP" panose="020B0200000000000000" pitchFamily="50" charset="-128"/>
              </a:rPr>
              <a:t>効果的な勉強法の科学</a:t>
            </a:r>
          </a:p>
        </p:txBody>
      </p:sp>
      <p:sp>
        <p:nvSpPr>
          <p:cNvPr id="4" name="テキスト ボックス 3">
            <a:extLst>
              <a:ext uri="{FF2B5EF4-FFF2-40B4-BE49-F238E27FC236}">
                <a16:creationId xmlns:a16="http://schemas.microsoft.com/office/drawing/2014/main" id="{F03FF95C-3D3D-F3DF-1768-003F5F1BAD22}"/>
              </a:ext>
            </a:extLst>
          </p:cNvPr>
          <p:cNvSpPr txBox="1"/>
          <p:nvPr/>
        </p:nvSpPr>
        <p:spPr>
          <a:xfrm>
            <a:off x="484047" y="1295464"/>
            <a:ext cx="5192837" cy="1508618"/>
          </a:xfrm>
          <a:prstGeom prst="rect">
            <a:avLst/>
          </a:prstGeom>
          <a:noFill/>
        </p:spPr>
        <p:txBody>
          <a:bodyPr wrap="square" rtlCol="0">
            <a:spAutoFit/>
          </a:bodyPr>
          <a:lstStyle/>
          <a:p>
            <a:pPr>
              <a:lnSpc>
                <a:spcPct val="170000"/>
              </a:lnSpc>
            </a:pPr>
            <a:r>
              <a:rPr kumimoji="1" lang="ja-JP" altLang="en-US" sz="1400" dirty="0">
                <a:solidFill>
                  <a:schemeClr val="tx1">
                    <a:lumMod val="75000"/>
                    <a:lumOff val="25000"/>
                  </a:schemeClr>
                </a:solidFill>
                <a:latin typeface="Noto Sans JP" panose="020B0200000000000000" pitchFamily="50" charset="-128"/>
                <a:ea typeface="Noto Sans JP" panose="020B0200000000000000" pitchFamily="50" charset="-128"/>
              </a:rPr>
              <a:t>効果的な勉強法は、学習者が限られた時間の中で最大の学習効果を得るためのカギとなります。現代の情報過多の時代において、どの情報に焦点を当て、それをどのように効率的に記憶するかは非常に重要です。</a:t>
            </a:r>
            <a:endParaRPr kumimoji="1" lang="en-US" altLang="ja-JP" sz="1400" dirty="0">
              <a:solidFill>
                <a:schemeClr val="tx1">
                  <a:lumMod val="75000"/>
                  <a:lumOff val="25000"/>
                </a:schemeClr>
              </a:solidFill>
              <a:latin typeface="Noto Sans JP" panose="020B0200000000000000" pitchFamily="50" charset="-128"/>
              <a:ea typeface="Noto Sans JP" panose="020B0200000000000000" pitchFamily="50" charset="-128"/>
            </a:endParaRPr>
          </a:p>
        </p:txBody>
      </p:sp>
      <p:sp>
        <p:nvSpPr>
          <p:cNvPr id="10" name="フリーフォーム: 図形 9">
            <a:extLst>
              <a:ext uri="{FF2B5EF4-FFF2-40B4-BE49-F238E27FC236}">
                <a16:creationId xmlns:a16="http://schemas.microsoft.com/office/drawing/2014/main" id="{BFBB447C-E561-5187-3624-CB9C37F156E5}"/>
              </a:ext>
            </a:extLst>
          </p:cNvPr>
          <p:cNvSpPr/>
          <p:nvPr/>
        </p:nvSpPr>
        <p:spPr>
          <a:xfrm>
            <a:off x="6312495" y="3295271"/>
            <a:ext cx="5252337" cy="3105416"/>
          </a:xfrm>
          <a:custGeom>
            <a:avLst/>
            <a:gdLst>
              <a:gd name="connsiteX0" fmla="*/ 161451 w 5252337"/>
              <a:gd name="connsiteY0" fmla="*/ 0 h 3105416"/>
              <a:gd name="connsiteX1" fmla="*/ 5090886 w 5252337"/>
              <a:gd name="connsiteY1" fmla="*/ 0 h 3105416"/>
              <a:gd name="connsiteX2" fmla="*/ 5252337 w 5252337"/>
              <a:gd name="connsiteY2" fmla="*/ 161451 h 3105416"/>
              <a:gd name="connsiteX3" fmla="*/ 5252337 w 5252337"/>
              <a:gd name="connsiteY3" fmla="*/ 2943965 h 3105416"/>
              <a:gd name="connsiteX4" fmla="*/ 5090886 w 5252337"/>
              <a:gd name="connsiteY4" fmla="*/ 3105416 h 3105416"/>
              <a:gd name="connsiteX5" fmla="*/ 161451 w 5252337"/>
              <a:gd name="connsiteY5" fmla="*/ 3105416 h 3105416"/>
              <a:gd name="connsiteX6" fmla="*/ 0 w 5252337"/>
              <a:gd name="connsiteY6" fmla="*/ 2943965 h 3105416"/>
              <a:gd name="connsiteX7" fmla="*/ 0 w 5252337"/>
              <a:gd name="connsiteY7" fmla="*/ 161451 h 3105416"/>
              <a:gd name="connsiteX8" fmla="*/ 161451 w 5252337"/>
              <a:gd name="connsiteY8" fmla="*/ 0 h 310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2337" h="3105416">
                <a:moveTo>
                  <a:pt x="161451" y="0"/>
                </a:moveTo>
                <a:lnTo>
                  <a:pt x="5090886" y="0"/>
                </a:lnTo>
                <a:cubicBezTo>
                  <a:pt x="5180053" y="0"/>
                  <a:pt x="5252337" y="72284"/>
                  <a:pt x="5252337" y="161451"/>
                </a:cubicBezTo>
                <a:lnTo>
                  <a:pt x="5252337" y="2943965"/>
                </a:lnTo>
                <a:cubicBezTo>
                  <a:pt x="5252337" y="3033132"/>
                  <a:pt x="5180053" y="3105416"/>
                  <a:pt x="5090886" y="3105416"/>
                </a:cubicBezTo>
                <a:lnTo>
                  <a:pt x="161451" y="3105416"/>
                </a:lnTo>
                <a:cubicBezTo>
                  <a:pt x="72284" y="3105416"/>
                  <a:pt x="0" y="3033132"/>
                  <a:pt x="0" y="2943965"/>
                </a:cubicBezTo>
                <a:lnTo>
                  <a:pt x="0" y="161451"/>
                </a:lnTo>
                <a:cubicBezTo>
                  <a:pt x="0" y="72284"/>
                  <a:pt x="72284" y="0"/>
                  <a:pt x="161451"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 name="テキスト ボックス 4">
            <a:extLst>
              <a:ext uri="{FF2B5EF4-FFF2-40B4-BE49-F238E27FC236}">
                <a16:creationId xmlns:a16="http://schemas.microsoft.com/office/drawing/2014/main" id="{D246F6B0-E0DA-D1DE-F57F-18E0369AB2F4}"/>
              </a:ext>
            </a:extLst>
          </p:cNvPr>
          <p:cNvSpPr txBox="1"/>
          <p:nvPr/>
        </p:nvSpPr>
        <p:spPr>
          <a:xfrm>
            <a:off x="552236" y="4228559"/>
            <a:ext cx="2701103" cy="1895647"/>
          </a:xfrm>
          <a:prstGeom prst="rect">
            <a:avLst/>
          </a:prstGeom>
          <a:noFill/>
        </p:spPr>
        <p:txBody>
          <a:bodyPr wrap="square" rtlCol="0">
            <a:spAutoFit/>
          </a:bodyPr>
          <a:lstStyle/>
          <a:p>
            <a:pPr>
              <a:lnSpc>
                <a:spcPct val="150000"/>
              </a:lnSpc>
            </a:pPr>
            <a:r>
              <a:rPr kumimoji="1" lang="ja-JP" altLang="en-US" sz="1600" b="1" dirty="0">
                <a:latin typeface="Noto Sans JP" panose="020B0200000000000000" pitchFamily="50" charset="-128"/>
                <a:ea typeface="Noto Sans JP" panose="020B0200000000000000" pitchFamily="50" charset="-128"/>
              </a:rPr>
              <a:t>実験内容　</a:t>
            </a:r>
            <a:br>
              <a:rPr kumimoji="1" lang="en-US" altLang="ja-JP" sz="1600" b="1" dirty="0">
                <a:latin typeface="Noto Sans JP" panose="020B0200000000000000" pitchFamily="50" charset="-128"/>
                <a:ea typeface="Noto Sans JP" panose="020B0200000000000000" pitchFamily="50" charset="-128"/>
              </a:rPr>
            </a:br>
            <a:r>
              <a:rPr kumimoji="1" lang="ja-JP" altLang="en-US" sz="1600" dirty="0">
                <a:latin typeface="Noto Sans JP" panose="020B0200000000000000" pitchFamily="50" charset="-128"/>
                <a:ea typeface="Noto Sans JP" panose="020B0200000000000000" pitchFamily="50" charset="-128"/>
              </a:rPr>
              <a:t>学習内容を一度にまとめて勉強する方法と、一定の間隔をおいて繰り返し学習する方法を比較。</a:t>
            </a:r>
            <a:endParaRPr kumimoji="1" lang="en-US" altLang="ja-JP" sz="1600" dirty="0">
              <a:latin typeface="Noto Sans JP" panose="020B0200000000000000" pitchFamily="50" charset="-128"/>
              <a:ea typeface="Noto Sans JP" panose="020B0200000000000000" pitchFamily="50" charset="-128"/>
            </a:endParaRPr>
          </a:p>
        </p:txBody>
      </p:sp>
      <p:sp>
        <p:nvSpPr>
          <p:cNvPr id="6" name="テキスト ボックス 5">
            <a:extLst>
              <a:ext uri="{FF2B5EF4-FFF2-40B4-BE49-F238E27FC236}">
                <a16:creationId xmlns:a16="http://schemas.microsoft.com/office/drawing/2014/main" id="{C160E339-DB55-6601-E29A-924AA2A9B7CD}"/>
              </a:ext>
            </a:extLst>
          </p:cNvPr>
          <p:cNvSpPr txBox="1"/>
          <p:nvPr/>
        </p:nvSpPr>
        <p:spPr>
          <a:xfrm>
            <a:off x="552236" y="3456917"/>
            <a:ext cx="5338887" cy="499817"/>
          </a:xfrm>
          <a:prstGeom prst="rect">
            <a:avLst/>
          </a:prstGeom>
          <a:noFill/>
        </p:spPr>
        <p:txBody>
          <a:bodyPr wrap="square" rtlCol="0">
            <a:spAutoFit/>
          </a:bodyPr>
          <a:lstStyle/>
          <a:p>
            <a:pPr algn="ctr">
              <a:lnSpc>
                <a:spcPct val="150000"/>
              </a:lnSpc>
            </a:pPr>
            <a:r>
              <a:rPr kumimoji="1" lang="ja-JP" altLang="en-US" sz="2000" b="1" dirty="0">
                <a:latin typeface="Noto Sans JP" panose="020B0200000000000000" pitchFamily="50" charset="-128"/>
                <a:ea typeface="Noto Sans JP" panose="020B0200000000000000" pitchFamily="50" charset="-128"/>
              </a:rPr>
              <a:t>スペースドリピティションの効果</a:t>
            </a:r>
          </a:p>
        </p:txBody>
      </p:sp>
      <p:sp>
        <p:nvSpPr>
          <p:cNvPr id="7" name="テキスト ボックス 6">
            <a:extLst>
              <a:ext uri="{FF2B5EF4-FFF2-40B4-BE49-F238E27FC236}">
                <a16:creationId xmlns:a16="http://schemas.microsoft.com/office/drawing/2014/main" id="{EA677656-6073-EBB1-EADB-7C0D765BA6B0}"/>
              </a:ext>
            </a:extLst>
          </p:cNvPr>
          <p:cNvSpPr txBox="1"/>
          <p:nvPr/>
        </p:nvSpPr>
        <p:spPr>
          <a:xfrm>
            <a:off x="3260931" y="4228559"/>
            <a:ext cx="2778563" cy="1895647"/>
          </a:xfrm>
          <a:prstGeom prst="rect">
            <a:avLst/>
          </a:prstGeom>
          <a:noFill/>
        </p:spPr>
        <p:txBody>
          <a:bodyPr wrap="square" rtlCol="0">
            <a:spAutoFit/>
          </a:bodyPr>
          <a:lstStyle/>
          <a:p>
            <a:pPr>
              <a:lnSpc>
                <a:spcPct val="150000"/>
              </a:lnSpc>
            </a:pPr>
            <a:r>
              <a:rPr kumimoji="1" lang="ja-JP" altLang="en-US" sz="1600" b="1" dirty="0">
                <a:latin typeface="Noto Sans JP" panose="020B0200000000000000" pitchFamily="50" charset="-128"/>
                <a:ea typeface="Noto Sans JP" panose="020B0200000000000000" pitchFamily="50" charset="-128"/>
              </a:rPr>
              <a:t>結果</a:t>
            </a:r>
            <a:r>
              <a:rPr kumimoji="1" lang="ja-JP" altLang="en-US" sz="1600" dirty="0">
                <a:latin typeface="Noto Sans JP" panose="020B0200000000000000" pitchFamily="50" charset="-128"/>
                <a:ea typeface="Noto Sans JP" panose="020B0200000000000000" pitchFamily="50" charset="-128"/>
              </a:rPr>
              <a:t>　</a:t>
            </a:r>
            <a:br>
              <a:rPr kumimoji="1" lang="en-US" altLang="ja-JP" sz="1600" dirty="0">
                <a:latin typeface="Noto Sans JP" panose="020B0200000000000000" pitchFamily="50" charset="-128"/>
                <a:ea typeface="Noto Sans JP" panose="020B0200000000000000" pitchFamily="50" charset="-128"/>
              </a:rPr>
            </a:br>
            <a:r>
              <a:rPr kumimoji="1" lang="ja-JP" altLang="en-US" sz="1600" dirty="0">
                <a:latin typeface="Noto Sans JP" panose="020B0200000000000000" pitchFamily="50" charset="-128"/>
                <a:ea typeface="Noto Sans JP" panose="020B0200000000000000" pitchFamily="50" charset="-128"/>
              </a:rPr>
              <a:t>スペースドリピティションを利用した学習者の方が、長期的な記憶定着率が高まることが確認された。</a:t>
            </a:r>
          </a:p>
        </p:txBody>
      </p:sp>
      <p:sp>
        <p:nvSpPr>
          <p:cNvPr id="12" name="テキスト ボックス 11">
            <a:extLst>
              <a:ext uri="{FF2B5EF4-FFF2-40B4-BE49-F238E27FC236}">
                <a16:creationId xmlns:a16="http://schemas.microsoft.com/office/drawing/2014/main" id="{2C7206E0-6229-9917-8DAF-B8977E4B8321}"/>
              </a:ext>
            </a:extLst>
          </p:cNvPr>
          <p:cNvSpPr txBox="1"/>
          <p:nvPr/>
        </p:nvSpPr>
        <p:spPr>
          <a:xfrm>
            <a:off x="6342244" y="1295464"/>
            <a:ext cx="5192837" cy="1142364"/>
          </a:xfrm>
          <a:prstGeom prst="rect">
            <a:avLst/>
          </a:prstGeom>
          <a:noFill/>
        </p:spPr>
        <p:txBody>
          <a:bodyPr wrap="square" rtlCol="0">
            <a:spAutoFit/>
          </a:bodyPr>
          <a:lstStyle/>
          <a:p>
            <a:pPr>
              <a:lnSpc>
                <a:spcPct val="170000"/>
              </a:lnSpc>
            </a:pPr>
            <a:r>
              <a:rPr kumimoji="1" lang="ja-JP" altLang="en-US" sz="1400" dirty="0">
                <a:solidFill>
                  <a:schemeClr val="tx1">
                    <a:lumMod val="75000"/>
                    <a:lumOff val="25000"/>
                  </a:schemeClr>
                </a:solidFill>
                <a:latin typeface="Noto Sans JP" panose="020B0200000000000000" pitchFamily="50" charset="-128"/>
                <a:ea typeface="Noto Sans JP" panose="020B0200000000000000" pitchFamily="50" charset="-128"/>
              </a:rPr>
              <a:t>伝統的な一気読みや夜通しの勉強など、古くから伝わる学習方法もありますが、近年の研究では、これらの方法が必ずしも効果的でないことが明らかになっています。</a:t>
            </a:r>
          </a:p>
        </p:txBody>
      </p:sp>
      <p:cxnSp>
        <p:nvCxnSpPr>
          <p:cNvPr id="14" name="直線コネクタ 13">
            <a:extLst>
              <a:ext uri="{FF2B5EF4-FFF2-40B4-BE49-F238E27FC236}">
                <a16:creationId xmlns:a16="http://schemas.microsoft.com/office/drawing/2014/main" id="{64C69614-6731-1838-DA6B-DD50CDEC44CC}"/>
              </a:ext>
            </a:extLst>
          </p:cNvPr>
          <p:cNvCxnSpPr>
            <a:cxnSpLocks/>
          </p:cNvCxnSpPr>
          <p:nvPr/>
        </p:nvCxnSpPr>
        <p:spPr>
          <a:xfrm>
            <a:off x="1192854" y="4007535"/>
            <a:ext cx="4057650" cy="0"/>
          </a:xfrm>
          <a:prstGeom prst="line">
            <a:avLst/>
          </a:prstGeom>
          <a:ln w="2857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384B473C-9FAB-87BC-BA4F-805D5916C708}"/>
              </a:ext>
            </a:extLst>
          </p:cNvPr>
          <p:cNvSpPr/>
          <p:nvPr/>
        </p:nvSpPr>
        <p:spPr>
          <a:xfrm>
            <a:off x="615745" y="535517"/>
            <a:ext cx="137984" cy="137982"/>
          </a:xfrm>
          <a:prstGeom prst="rect">
            <a:avLst/>
          </a:prstGeom>
          <a:solidFill>
            <a:schemeClr val="bg1"/>
          </a:solidFill>
          <a:ln w="254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80941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コネクタ 57">
            <a:extLst>
              <a:ext uri="{FF2B5EF4-FFF2-40B4-BE49-F238E27FC236}">
                <a16:creationId xmlns:a16="http://schemas.microsoft.com/office/drawing/2014/main" id="{BB87DD1B-B0E3-F80E-6C46-2FB7C8AB02B0}"/>
              </a:ext>
            </a:extLst>
          </p:cNvPr>
          <p:cNvCxnSpPr/>
          <p:nvPr/>
        </p:nvCxnSpPr>
        <p:spPr>
          <a:xfrm rot="16200000">
            <a:off x="6096504" y="379345"/>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801018B9-B7C0-CEFA-6E88-1E32B93134D5}"/>
              </a:ext>
            </a:extLst>
          </p:cNvPr>
          <p:cNvCxnSpPr/>
          <p:nvPr/>
        </p:nvCxnSpPr>
        <p:spPr>
          <a:xfrm rot="16200000">
            <a:off x="6096504" y="-27102"/>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2E6030B-A120-3BAC-D41E-C5F2D180D1F3}"/>
              </a:ext>
            </a:extLst>
          </p:cNvPr>
          <p:cNvCxnSpPr/>
          <p:nvPr/>
        </p:nvCxnSpPr>
        <p:spPr>
          <a:xfrm rot="16200000">
            <a:off x="6096504" y="-433549"/>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B7EE67EF-0E27-5735-9385-DA63A32682B7}"/>
              </a:ext>
            </a:extLst>
          </p:cNvPr>
          <p:cNvCxnSpPr/>
          <p:nvPr/>
        </p:nvCxnSpPr>
        <p:spPr>
          <a:xfrm rot="16200000">
            <a:off x="6096504" y="-839996"/>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D3EE783-99EE-8347-D9BD-05F5F9605035}"/>
              </a:ext>
            </a:extLst>
          </p:cNvPr>
          <p:cNvCxnSpPr/>
          <p:nvPr/>
        </p:nvCxnSpPr>
        <p:spPr>
          <a:xfrm rot="16200000">
            <a:off x="6096504" y="-1246443"/>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C6564AB-37A8-8698-609B-04176B714622}"/>
              </a:ext>
            </a:extLst>
          </p:cNvPr>
          <p:cNvCxnSpPr/>
          <p:nvPr/>
        </p:nvCxnSpPr>
        <p:spPr>
          <a:xfrm rot="16200000">
            <a:off x="6096504" y="-1652890"/>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D48F37F0-B1B5-9F44-1A96-AC4232DEC1E3}"/>
              </a:ext>
            </a:extLst>
          </p:cNvPr>
          <p:cNvCxnSpPr/>
          <p:nvPr/>
        </p:nvCxnSpPr>
        <p:spPr>
          <a:xfrm rot="16200000">
            <a:off x="6096504" y="-2059337"/>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830815C-A9E7-F4EC-F3C9-9C0517ED3DAA}"/>
              </a:ext>
            </a:extLst>
          </p:cNvPr>
          <p:cNvCxnSpPr/>
          <p:nvPr/>
        </p:nvCxnSpPr>
        <p:spPr>
          <a:xfrm rot="16200000">
            <a:off x="6096504" y="-2465784"/>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5C628255-CA42-DEE3-BF80-0C90BC9C03F6}"/>
              </a:ext>
            </a:extLst>
          </p:cNvPr>
          <p:cNvCxnSpPr/>
          <p:nvPr/>
        </p:nvCxnSpPr>
        <p:spPr>
          <a:xfrm rot="16200000">
            <a:off x="6096504" y="-2872231"/>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C32BDEE3-B317-F1D4-4E54-58FB80978EB1}"/>
              </a:ext>
            </a:extLst>
          </p:cNvPr>
          <p:cNvCxnSpPr/>
          <p:nvPr/>
        </p:nvCxnSpPr>
        <p:spPr>
          <a:xfrm rot="16200000">
            <a:off x="6096504" y="-3278678"/>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1BB243-D4FB-1881-0523-147D49E5F84B}"/>
              </a:ext>
            </a:extLst>
          </p:cNvPr>
          <p:cNvCxnSpPr/>
          <p:nvPr/>
        </p:nvCxnSpPr>
        <p:spPr>
          <a:xfrm rot="16200000">
            <a:off x="6096504" y="-3685125"/>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2AB1BA8-996D-E29D-EEC1-8ED0F6112C6D}"/>
              </a:ext>
            </a:extLst>
          </p:cNvPr>
          <p:cNvCxnSpPr/>
          <p:nvPr/>
        </p:nvCxnSpPr>
        <p:spPr>
          <a:xfrm rot="16200000">
            <a:off x="6096504" y="-4091572"/>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0B120EA7-3203-E272-CCF4-825AF003F554}"/>
              </a:ext>
            </a:extLst>
          </p:cNvPr>
          <p:cNvCxnSpPr/>
          <p:nvPr/>
        </p:nvCxnSpPr>
        <p:spPr>
          <a:xfrm rot="16200000">
            <a:off x="6096504" y="-4498019"/>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373CCD3B-2F19-C530-1262-5A449D98A621}"/>
              </a:ext>
            </a:extLst>
          </p:cNvPr>
          <p:cNvCxnSpPr/>
          <p:nvPr/>
        </p:nvCxnSpPr>
        <p:spPr>
          <a:xfrm rot="16200000">
            <a:off x="6096504" y="-4904466"/>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A33AB2E7-17F6-45E3-2010-A5E6295146FF}"/>
              </a:ext>
            </a:extLst>
          </p:cNvPr>
          <p:cNvCxnSpPr/>
          <p:nvPr/>
        </p:nvCxnSpPr>
        <p:spPr>
          <a:xfrm rot="16200000">
            <a:off x="6096504" y="-5310913"/>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99BB21B-22A1-FBCD-A43A-DE69E0D175BD}"/>
              </a:ext>
            </a:extLst>
          </p:cNvPr>
          <p:cNvCxnSpPr/>
          <p:nvPr/>
        </p:nvCxnSpPr>
        <p:spPr>
          <a:xfrm rot="16200000">
            <a:off x="6096504" y="-5717360"/>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F11BCAC-D9B3-E148-D5AB-EE40C87F1F52}"/>
              </a:ext>
            </a:extLst>
          </p:cNvPr>
          <p:cNvCxnSpPr/>
          <p:nvPr/>
        </p:nvCxnSpPr>
        <p:spPr>
          <a:xfrm rot="16200000">
            <a:off x="6096504" y="-6123807"/>
            <a:ext cx="0" cy="12598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EAC1DC8-7BD0-E855-8686-6694FD9D94AE}"/>
              </a:ext>
            </a:extLst>
          </p:cNvPr>
          <p:cNvCxnSpPr/>
          <p:nvPr/>
        </p:nvCxnSpPr>
        <p:spPr>
          <a:xfrm>
            <a:off x="202513" y="7"/>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CE2DF49-B89B-5473-7DE3-A88DED4DBD9D}"/>
              </a:ext>
            </a:extLst>
          </p:cNvPr>
          <p:cNvCxnSpPr/>
          <p:nvPr/>
        </p:nvCxnSpPr>
        <p:spPr>
          <a:xfrm>
            <a:off x="608961" y="7"/>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16CCED2-38DC-A518-D735-98B0051534FB}"/>
              </a:ext>
            </a:extLst>
          </p:cNvPr>
          <p:cNvCxnSpPr/>
          <p:nvPr/>
        </p:nvCxnSpPr>
        <p:spPr>
          <a:xfrm>
            <a:off x="1015408" y="7"/>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C72540E-D03E-D0D6-7FFE-6E9EAD5314A5}"/>
              </a:ext>
            </a:extLst>
          </p:cNvPr>
          <p:cNvCxnSpPr/>
          <p:nvPr/>
        </p:nvCxnSpPr>
        <p:spPr>
          <a:xfrm>
            <a:off x="1421856" y="7"/>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F7D6B21E-95A5-CADD-CD32-4D193AA70BB0}"/>
              </a:ext>
            </a:extLst>
          </p:cNvPr>
          <p:cNvCxnSpPr/>
          <p:nvPr/>
        </p:nvCxnSpPr>
        <p:spPr>
          <a:xfrm>
            <a:off x="1828303" y="7"/>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7471D5DD-50CE-79EE-3F9B-F65092DE8791}"/>
              </a:ext>
            </a:extLst>
          </p:cNvPr>
          <p:cNvCxnSpPr/>
          <p:nvPr/>
        </p:nvCxnSpPr>
        <p:spPr>
          <a:xfrm>
            <a:off x="2234750"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12CBB004-AE2B-5591-2D5E-593652C57EFE}"/>
              </a:ext>
            </a:extLst>
          </p:cNvPr>
          <p:cNvCxnSpPr/>
          <p:nvPr/>
        </p:nvCxnSpPr>
        <p:spPr>
          <a:xfrm>
            <a:off x="2641197"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9CAE54A-46B5-BC42-66A4-CFCB1B1B8701}"/>
              </a:ext>
            </a:extLst>
          </p:cNvPr>
          <p:cNvCxnSpPr/>
          <p:nvPr/>
        </p:nvCxnSpPr>
        <p:spPr>
          <a:xfrm>
            <a:off x="3047645"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376A31-E950-938A-8E44-4FFBAFCCA68E}"/>
              </a:ext>
            </a:extLst>
          </p:cNvPr>
          <p:cNvCxnSpPr/>
          <p:nvPr/>
        </p:nvCxnSpPr>
        <p:spPr>
          <a:xfrm>
            <a:off x="3454092"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CB2134A8-0B4E-7659-1AEE-7A6F10E22741}"/>
              </a:ext>
            </a:extLst>
          </p:cNvPr>
          <p:cNvCxnSpPr/>
          <p:nvPr/>
        </p:nvCxnSpPr>
        <p:spPr>
          <a:xfrm>
            <a:off x="3860539"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3EB6903C-BDDC-BE37-30B6-C9DA44485C83}"/>
              </a:ext>
            </a:extLst>
          </p:cNvPr>
          <p:cNvCxnSpPr/>
          <p:nvPr/>
        </p:nvCxnSpPr>
        <p:spPr>
          <a:xfrm>
            <a:off x="4266986"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D1C1ED4-2030-3783-9AA5-22B9B739731D}"/>
              </a:ext>
            </a:extLst>
          </p:cNvPr>
          <p:cNvCxnSpPr/>
          <p:nvPr/>
        </p:nvCxnSpPr>
        <p:spPr>
          <a:xfrm>
            <a:off x="4673434"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379D5EE6-B577-0BE8-5F36-3C38CF592967}"/>
              </a:ext>
            </a:extLst>
          </p:cNvPr>
          <p:cNvCxnSpPr/>
          <p:nvPr/>
        </p:nvCxnSpPr>
        <p:spPr>
          <a:xfrm>
            <a:off x="5079881" y="6"/>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348CAD04-79EC-BA8B-CBD4-3067F709EEEE}"/>
              </a:ext>
            </a:extLst>
          </p:cNvPr>
          <p:cNvCxnSpPr/>
          <p:nvPr/>
        </p:nvCxnSpPr>
        <p:spPr>
          <a:xfrm>
            <a:off x="5486328"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EDC9002-9BDD-12F9-D2AD-8A84B6E2B474}"/>
              </a:ext>
            </a:extLst>
          </p:cNvPr>
          <p:cNvCxnSpPr/>
          <p:nvPr/>
        </p:nvCxnSpPr>
        <p:spPr>
          <a:xfrm>
            <a:off x="5892775"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9E006130-9469-FE2A-4773-31B94E200A9C}"/>
              </a:ext>
            </a:extLst>
          </p:cNvPr>
          <p:cNvCxnSpPr/>
          <p:nvPr/>
        </p:nvCxnSpPr>
        <p:spPr>
          <a:xfrm>
            <a:off x="6299223"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EC2552FE-34BA-04B2-9AA7-8DA51246E60A}"/>
              </a:ext>
            </a:extLst>
          </p:cNvPr>
          <p:cNvCxnSpPr/>
          <p:nvPr/>
        </p:nvCxnSpPr>
        <p:spPr>
          <a:xfrm>
            <a:off x="6705670"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A172A0FB-8B24-EBD3-6835-709C798014CF}"/>
              </a:ext>
            </a:extLst>
          </p:cNvPr>
          <p:cNvCxnSpPr/>
          <p:nvPr/>
        </p:nvCxnSpPr>
        <p:spPr>
          <a:xfrm>
            <a:off x="7112117"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0294DC7-4AF7-94DB-52F1-17681EFCE72F}"/>
              </a:ext>
            </a:extLst>
          </p:cNvPr>
          <p:cNvCxnSpPr/>
          <p:nvPr/>
        </p:nvCxnSpPr>
        <p:spPr>
          <a:xfrm>
            <a:off x="7518565"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33C14CEC-29FA-EDF0-639B-6228B20ECB2A}"/>
              </a:ext>
            </a:extLst>
          </p:cNvPr>
          <p:cNvCxnSpPr/>
          <p:nvPr/>
        </p:nvCxnSpPr>
        <p:spPr>
          <a:xfrm>
            <a:off x="7925012"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64E38A75-0E16-5E7D-8AE1-50B1396C7411}"/>
              </a:ext>
            </a:extLst>
          </p:cNvPr>
          <p:cNvCxnSpPr/>
          <p:nvPr/>
        </p:nvCxnSpPr>
        <p:spPr>
          <a:xfrm>
            <a:off x="8331459"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5C3F70A-1570-0FAC-8339-29EBD95915F4}"/>
              </a:ext>
            </a:extLst>
          </p:cNvPr>
          <p:cNvCxnSpPr/>
          <p:nvPr/>
        </p:nvCxnSpPr>
        <p:spPr>
          <a:xfrm>
            <a:off x="8737907"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4363D7E-8D54-F5EB-9204-A506422773C2}"/>
              </a:ext>
            </a:extLst>
          </p:cNvPr>
          <p:cNvCxnSpPr/>
          <p:nvPr/>
        </p:nvCxnSpPr>
        <p:spPr>
          <a:xfrm>
            <a:off x="9144354"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1A67582D-86D2-0E98-2D66-4E2AD42B28C3}"/>
              </a:ext>
            </a:extLst>
          </p:cNvPr>
          <p:cNvCxnSpPr/>
          <p:nvPr/>
        </p:nvCxnSpPr>
        <p:spPr>
          <a:xfrm>
            <a:off x="9550801"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EB14C0C-3DCA-0B04-28F1-A8F4E557E30C}"/>
              </a:ext>
            </a:extLst>
          </p:cNvPr>
          <p:cNvCxnSpPr/>
          <p:nvPr/>
        </p:nvCxnSpPr>
        <p:spPr>
          <a:xfrm>
            <a:off x="9957248" y="5"/>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82DF10C-7382-80F7-756B-B67343AA0A54}"/>
              </a:ext>
            </a:extLst>
          </p:cNvPr>
          <p:cNvCxnSpPr/>
          <p:nvPr/>
        </p:nvCxnSpPr>
        <p:spPr>
          <a:xfrm>
            <a:off x="10363695" y="4"/>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2F91EE2C-05EA-A79E-FAD3-5C0B492DDE69}"/>
              </a:ext>
            </a:extLst>
          </p:cNvPr>
          <p:cNvCxnSpPr/>
          <p:nvPr/>
        </p:nvCxnSpPr>
        <p:spPr>
          <a:xfrm>
            <a:off x="10770142" y="4"/>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FF3D023-026D-D4B1-EC42-3F02E3C14DDA}"/>
              </a:ext>
            </a:extLst>
          </p:cNvPr>
          <p:cNvCxnSpPr/>
          <p:nvPr/>
        </p:nvCxnSpPr>
        <p:spPr>
          <a:xfrm>
            <a:off x="11176589" y="3"/>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BEFD6A83-2DF8-A02F-1292-72A03503AF9A}"/>
              </a:ext>
            </a:extLst>
          </p:cNvPr>
          <p:cNvCxnSpPr/>
          <p:nvPr/>
        </p:nvCxnSpPr>
        <p:spPr>
          <a:xfrm>
            <a:off x="11583036" y="2"/>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D160EB0D-56DB-E7C4-D274-6B13FA3FB278}"/>
              </a:ext>
            </a:extLst>
          </p:cNvPr>
          <p:cNvCxnSpPr/>
          <p:nvPr/>
        </p:nvCxnSpPr>
        <p:spPr>
          <a:xfrm>
            <a:off x="11989483" y="2"/>
            <a:ext cx="0" cy="68579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1BB97C58-98E9-8F27-4E9B-EDC74E9BAC57}"/>
              </a:ext>
            </a:extLst>
          </p:cNvPr>
          <p:cNvSpPr txBox="1"/>
          <p:nvPr/>
        </p:nvSpPr>
        <p:spPr>
          <a:xfrm>
            <a:off x="701734" y="621885"/>
            <a:ext cx="834479" cy="303536"/>
          </a:xfrm>
          <a:prstGeom prst="rect">
            <a:avLst/>
          </a:prstGeom>
          <a:solidFill>
            <a:srgbClr val="3521C5"/>
          </a:solidFill>
        </p:spPr>
        <p:txBody>
          <a:bodyPr wrap="square" tIns="72000" rtlCol="0">
            <a:spAutoFit/>
          </a:bodyPr>
          <a:lstStyle/>
          <a:p>
            <a:pPr algn="ctr"/>
            <a:r>
              <a:rPr lang="ja-JP" altLang="en-US" sz="1200" b="1" dirty="0">
                <a:solidFill>
                  <a:schemeClr val="bg1"/>
                </a:solidFill>
                <a:latin typeface="IBM Plex Sans JP" panose="020B0503050203000203" pitchFamily="50" charset="-128"/>
                <a:ea typeface="IBM Plex Sans JP" panose="020B0503050203000203" pitchFamily="50" charset="-128"/>
              </a:rPr>
              <a:t>教育制度</a:t>
            </a:r>
          </a:p>
        </p:txBody>
      </p:sp>
      <p:sp>
        <p:nvSpPr>
          <p:cNvPr id="111" name="テキスト ボックス 110">
            <a:extLst>
              <a:ext uri="{FF2B5EF4-FFF2-40B4-BE49-F238E27FC236}">
                <a16:creationId xmlns:a16="http://schemas.microsoft.com/office/drawing/2014/main" id="{A2DC0E0F-702A-D345-8AE5-4E6780F2D2B9}"/>
              </a:ext>
            </a:extLst>
          </p:cNvPr>
          <p:cNvSpPr txBox="1"/>
          <p:nvPr/>
        </p:nvSpPr>
        <p:spPr>
          <a:xfrm>
            <a:off x="587374" y="977112"/>
            <a:ext cx="2024187" cy="977191"/>
          </a:xfrm>
          <a:prstGeom prst="rect">
            <a:avLst/>
          </a:prstGeom>
          <a:noFill/>
        </p:spPr>
        <p:txBody>
          <a:bodyPr wrap="square" rtlCol="0">
            <a:spAutoFit/>
          </a:bodyPr>
          <a:lstStyle/>
          <a:p>
            <a:pPr>
              <a:lnSpc>
                <a:spcPct val="150000"/>
              </a:lnSpc>
            </a:pPr>
            <a:r>
              <a:rPr kumimoji="1" lang="ja-JP" altLang="en-US" sz="2000" b="1" dirty="0">
                <a:solidFill>
                  <a:srgbClr val="3521C5"/>
                </a:solidFill>
                <a:latin typeface="IBM Plex Sans JP" panose="020B0503050203000203" pitchFamily="50" charset="-128"/>
                <a:ea typeface="IBM Plex Sans JP" panose="020B0503050203000203" pitchFamily="50" charset="-128"/>
              </a:rPr>
              <a:t>社員の年間</a:t>
            </a:r>
            <a:br>
              <a:rPr kumimoji="1" lang="en-US" altLang="ja-JP" sz="2000" b="1" dirty="0">
                <a:solidFill>
                  <a:srgbClr val="3521C5"/>
                </a:solidFill>
                <a:latin typeface="IBM Plex Sans JP" panose="020B0503050203000203" pitchFamily="50" charset="-128"/>
                <a:ea typeface="IBM Plex Sans JP" panose="020B0503050203000203" pitchFamily="50" charset="-128"/>
              </a:rPr>
            </a:br>
            <a:r>
              <a:rPr kumimoji="1" lang="ja-JP" altLang="en-US" sz="2000" b="1" dirty="0">
                <a:solidFill>
                  <a:srgbClr val="3521C5"/>
                </a:solidFill>
                <a:latin typeface="IBM Plex Sans JP" panose="020B0503050203000203" pitchFamily="50" charset="-128"/>
                <a:ea typeface="IBM Plex Sans JP" panose="020B0503050203000203" pitchFamily="50" charset="-128"/>
              </a:rPr>
              <a:t>研修参加状況</a:t>
            </a:r>
          </a:p>
        </p:txBody>
      </p:sp>
      <p:sp>
        <p:nvSpPr>
          <p:cNvPr id="112" name="テキスト ボックス 111">
            <a:extLst>
              <a:ext uri="{FF2B5EF4-FFF2-40B4-BE49-F238E27FC236}">
                <a16:creationId xmlns:a16="http://schemas.microsoft.com/office/drawing/2014/main" id="{D2C42062-B2C2-B521-8A15-C5300E9F331B}"/>
              </a:ext>
            </a:extLst>
          </p:cNvPr>
          <p:cNvSpPr txBox="1"/>
          <p:nvPr/>
        </p:nvSpPr>
        <p:spPr>
          <a:xfrm>
            <a:off x="587375" y="2207830"/>
            <a:ext cx="2638770" cy="4097275"/>
          </a:xfrm>
          <a:prstGeom prst="rect">
            <a:avLst/>
          </a:prstGeom>
          <a:noFill/>
        </p:spPr>
        <p:txBody>
          <a:bodyPr wrap="square" rtlCol="0">
            <a:spAutoFit/>
          </a:bodyPr>
          <a:lstStyle/>
          <a:p>
            <a:pPr marL="177800" indent="-177800">
              <a:lnSpc>
                <a:spcPct val="150000"/>
              </a:lnSpc>
              <a:spcBef>
                <a:spcPts val="600"/>
              </a:spcBef>
              <a:buClr>
                <a:srgbClr val="3521C5"/>
              </a:buClr>
              <a:buFont typeface="IBM Plex Sans JP" panose="020B0503050203000203" pitchFamily="50" charset="-128"/>
              <a:buChar char="⇒"/>
            </a:pPr>
            <a:r>
              <a:rPr kumimoji="1" lang="ja-JP" altLang="en-US" sz="1400" b="1" dirty="0">
                <a:latin typeface="IBM Plex Sans JP" panose="020B0503050203000203" pitchFamily="50" charset="-128"/>
                <a:ea typeface="IBM Plex Sans JP" panose="020B0503050203000203" pitchFamily="50" charset="-128"/>
              </a:rPr>
              <a:t>リーダーシップ研修</a:t>
            </a:r>
            <a:r>
              <a:rPr kumimoji="1" lang="ja-JP" altLang="en-US" sz="1400" dirty="0">
                <a:latin typeface="IBM Plex Sans JP" panose="020B0503050203000203" pitchFamily="50" charset="-128"/>
                <a:ea typeface="IBM Plex Sans JP" panose="020B0503050203000203" pitchFamily="50" charset="-128"/>
              </a:rPr>
              <a:t>は安定して多くの社員が参加しており、マネジメント層の育成が進んでいる。</a:t>
            </a:r>
          </a:p>
          <a:p>
            <a:pPr marL="177800" indent="-177800">
              <a:lnSpc>
                <a:spcPct val="150000"/>
              </a:lnSpc>
              <a:spcBef>
                <a:spcPts val="600"/>
              </a:spcBef>
              <a:buClr>
                <a:srgbClr val="3521C5"/>
              </a:buClr>
              <a:buFont typeface="IBM Plex Sans JP" panose="020B0503050203000203" pitchFamily="50" charset="-128"/>
              <a:buChar char="⇒"/>
            </a:pPr>
            <a:r>
              <a:rPr kumimoji="1" lang="ja-JP" altLang="en-US" sz="1400" b="1" dirty="0">
                <a:latin typeface="IBM Plex Sans JP" panose="020B0503050203000203" pitchFamily="50" charset="-128"/>
                <a:ea typeface="IBM Plex Sans JP" panose="020B0503050203000203" pitchFamily="50" charset="-128"/>
              </a:rPr>
              <a:t>コミュニケーション研修</a:t>
            </a:r>
            <a:r>
              <a:rPr kumimoji="1" lang="ja-JP" altLang="en-US" sz="1400" dirty="0">
                <a:latin typeface="IBM Plex Sans JP" panose="020B0503050203000203" pitchFamily="50" charset="-128"/>
                <a:ea typeface="IBM Plex Sans JP" panose="020B0503050203000203" pitchFamily="50" charset="-128"/>
              </a:rPr>
              <a:t>は最も参加者数が多く、社内コミュニケーションの向上を目指している。</a:t>
            </a:r>
          </a:p>
          <a:p>
            <a:pPr marL="177800" indent="-177800">
              <a:lnSpc>
                <a:spcPct val="150000"/>
              </a:lnSpc>
              <a:spcBef>
                <a:spcPts val="600"/>
              </a:spcBef>
              <a:buClr>
                <a:srgbClr val="3521C5"/>
              </a:buClr>
              <a:buFont typeface="IBM Plex Sans JP" panose="020B0503050203000203" pitchFamily="50" charset="-128"/>
              <a:buChar char="⇒"/>
            </a:pPr>
            <a:r>
              <a:rPr kumimoji="1" lang="en-US" altLang="ja-JP" sz="1400" b="1" dirty="0">
                <a:latin typeface="IBM Plex Sans JP" panose="020B0503050203000203" pitchFamily="50" charset="-128"/>
                <a:ea typeface="IBM Plex Sans JP" panose="020B0503050203000203" pitchFamily="50" charset="-128"/>
              </a:rPr>
              <a:t>IT</a:t>
            </a:r>
            <a:r>
              <a:rPr kumimoji="1" lang="ja-JP" altLang="en-US" sz="1400" b="1" dirty="0">
                <a:latin typeface="IBM Plex Sans JP" panose="020B0503050203000203" pitchFamily="50" charset="-128"/>
                <a:ea typeface="IBM Plex Sans JP" panose="020B0503050203000203" pitchFamily="50" charset="-128"/>
              </a:rPr>
              <a:t>スキルと外国語の研修</a:t>
            </a:r>
            <a:r>
              <a:rPr kumimoji="1" lang="ja-JP" altLang="en-US" sz="1400" dirty="0">
                <a:latin typeface="IBM Plex Sans JP" panose="020B0503050203000203" pitchFamily="50" charset="-128"/>
                <a:ea typeface="IBM Plex Sans JP" panose="020B0503050203000203" pitchFamily="50" charset="-128"/>
              </a:rPr>
              <a:t>は年々参加者が増えており、多様なスキルアップのニーズが高まっている。</a:t>
            </a:r>
          </a:p>
        </p:txBody>
      </p:sp>
      <p:sp>
        <p:nvSpPr>
          <p:cNvPr id="114" name="正方形/長方形 113">
            <a:extLst>
              <a:ext uri="{FF2B5EF4-FFF2-40B4-BE49-F238E27FC236}">
                <a16:creationId xmlns:a16="http://schemas.microsoft.com/office/drawing/2014/main" id="{0F8C63EB-18F8-C16C-B6B5-2232B27451F2}"/>
              </a:ext>
            </a:extLst>
          </p:cNvPr>
          <p:cNvSpPr/>
          <p:nvPr/>
        </p:nvSpPr>
        <p:spPr>
          <a:xfrm>
            <a:off x="3454087" y="778933"/>
            <a:ext cx="8442599" cy="54271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3" name="表 112">
            <a:extLst>
              <a:ext uri="{FF2B5EF4-FFF2-40B4-BE49-F238E27FC236}">
                <a16:creationId xmlns:a16="http://schemas.microsoft.com/office/drawing/2014/main" id="{86433E51-66C8-BA02-B6D5-87D4503083D3}"/>
              </a:ext>
            </a:extLst>
          </p:cNvPr>
          <p:cNvGraphicFramePr>
            <a:graphicFrameLocks noGrp="1"/>
          </p:cNvGraphicFramePr>
          <p:nvPr>
            <p:extLst>
              <p:ext uri="{D42A27DB-BD31-4B8C-83A1-F6EECF244321}">
                <p14:modId xmlns:p14="http://schemas.microsoft.com/office/powerpoint/2010/main" val="1109499055"/>
              </p:ext>
            </p:extLst>
          </p:nvPr>
        </p:nvGraphicFramePr>
        <p:xfrm>
          <a:off x="3788524" y="1160462"/>
          <a:ext cx="7773725" cy="4769535"/>
        </p:xfrm>
        <a:graphic>
          <a:graphicData uri="http://schemas.openxmlformats.org/drawingml/2006/table">
            <a:tbl>
              <a:tblPr/>
              <a:tblGrid>
                <a:gridCol w="2512766">
                  <a:extLst>
                    <a:ext uri="{9D8B030D-6E8A-4147-A177-3AD203B41FA5}">
                      <a16:colId xmlns:a16="http://schemas.microsoft.com/office/drawing/2014/main" val="3850502633"/>
                    </a:ext>
                  </a:extLst>
                </a:gridCol>
                <a:gridCol w="1734585">
                  <a:extLst>
                    <a:ext uri="{9D8B030D-6E8A-4147-A177-3AD203B41FA5}">
                      <a16:colId xmlns:a16="http://schemas.microsoft.com/office/drawing/2014/main" val="3233058114"/>
                    </a:ext>
                  </a:extLst>
                </a:gridCol>
                <a:gridCol w="1734585">
                  <a:extLst>
                    <a:ext uri="{9D8B030D-6E8A-4147-A177-3AD203B41FA5}">
                      <a16:colId xmlns:a16="http://schemas.microsoft.com/office/drawing/2014/main" val="3756220290"/>
                    </a:ext>
                  </a:extLst>
                </a:gridCol>
                <a:gridCol w="1791789">
                  <a:extLst>
                    <a:ext uri="{9D8B030D-6E8A-4147-A177-3AD203B41FA5}">
                      <a16:colId xmlns:a16="http://schemas.microsoft.com/office/drawing/2014/main" val="242896323"/>
                    </a:ext>
                  </a:extLst>
                </a:gridCol>
              </a:tblGrid>
              <a:tr h="911123">
                <a:tc>
                  <a:txBody>
                    <a:bodyPr/>
                    <a:lstStyle/>
                    <a:p>
                      <a:pPr algn="ctr" fontAlgn="b"/>
                      <a:r>
                        <a:rPr lang="ja-JP" altLang="en-US" sz="1400" b="1" dirty="0">
                          <a:solidFill>
                            <a:srgbClr val="3521C5"/>
                          </a:solidFill>
                          <a:effectLst/>
                          <a:latin typeface="Montserrat" pitchFamily="2" charset="0"/>
                          <a:ea typeface="IBM Plex Sans JP" panose="020B0503050203000203" pitchFamily="50" charset="-128"/>
                        </a:rPr>
                        <a:t>研修名</a:t>
                      </a:r>
                      <a:r>
                        <a:rPr lang="en-US" altLang="ja-JP" sz="1400" b="1" dirty="0">
                          <a:solidFill>
                            <a:srgbClr val="3521C5"/>
                          </a:solidFill>
                          <a:effectLst/>
                          <a:latin typeface="Montserrat" pitchFamily="2" charset="0"/>
                          <a:ea typeface="IBM Plex Sans JP" panose="020B0503050203000203" pitchFamily="50" charset="-128"/>
                        </a:rPr>
                        <a:t>/</a:t>
                      </a:r>
                      <a:r>
                        <a:rPr lang="ja-JP" altLang="en-US" sz="1400" b="1" dirty="0">
                          <a:solidFill>
                            <a:srgbClr val="3521C5"/>
                          </a:solidFill>
                          <a:effectLst/>
                          <a:latin typeface="Montserrat" pitchFamily="2" charset="0"/>
                          <a:ea typeface="IBM Plex Sans JP" panose="020B0503050203000203" pitchFamily="50" charset="-128"/>
                        </a:rPr>
                        <a:t>年度</a:t>
                      </a:r>
                    </a:p>
                  </a:txBody>
                  <a:tcPr marT="180000" marB="144000" anchor="ctr">
                    <a:lnL w="12700" cap="flat" cmpd="sng" algn="ctr">
                      <a:solidFill>
                        <a:srgbClr val="3521C5"/>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400" b="1" dirty="0">
                          <a:solidFill>
                            <a:srgbClr val="3521C5"/>
                          </a:solidFill>
                          <a:effectLst/>
                          <a:latin typeface="Montserrat" pitchFamily="2" charset="0"/>
                          <a:ea typeface="IBM Plex Sans JP" panose="020B0503050203000203" pitchFamily="50" charset="-128"/>
                        </a:rPr>
                        <a:t>2021</a:t>
                      </a:r>
                      <a:endParaRPr lang="ja-JP" altLang="en-US" sz="2400" b="1" dirty="0">
                        <a:solidFill>
                          <a:srgbClr val="3521C5"/>
                        </a:solidFill>
                        <a:effectLst/>
                        <a:latin typeface="Montserrat" pitchFamily="2" charset="0"/>
                        <a:ea typeface="IBM Plex Sans JP" panose="020B0503050203000203" pitchFamily="50" charset="-128"/>
                      </a:endParaRPr>
                    </a:p>
                  </a:txBody>
                  <a:tcPr marT="180000" marB="144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400" b="1" dirty="0">
                          <a:solidFill>
                            <a:srgbClr val="3521C5"/>
                          </a:solidFill>
                          <a:effectLst/>
                          <a:latin typeface="Montserrat" pitchFamily="2" charset="0"/>
                          <a:ea typeface="IBM Plex Sans JP" panose="020B0503050203000203" pitchFamily="50" charset="-128"/>
                        </a:rPr>
                        <a:t>2022</a:t>
                      </a:r>
                      <a:endParaRPr lang="ja-JP" altLang="en-US" sz="2400" b="1" dirty="0">
                        <a:solidFill>
                          <a:srgbClr val="3521C5"/>
                        </a:solidFill>
                        <a:effectLst/>
                        <a:latin typeface="Montserrat" pitchFamily="2" charset="0"/>
                        <a:ea typeface="IBM Plex Sans JP" panose="020B0503050203000203" pitchFamily="50" charset="-128"/>
                      </a:endParaRPr>
                    </a:p>
                  </a:txBody>
                  <a:tcPr marT="180000" marB="144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400" b="1" dirty="0">
                          <a:solidFill>
                            <a:srgbClr val="3521C5"/>
                          </a:solidFill>
                          <a:effectLst/>
                          <a:latin typeface="Montserrat" pitchFamily="2" charset="0"/>
                          <a:ea typeface="IBM Plex Sans JP" panose="020B0503050203000203" pitchFamily="50" charset="-128"/>
                        </a:rPr>
                        <a:t>2023</a:t>
                      </a:r>
                      <a:endParaRPr lang="ja-JP" altLang="en-US" sz="2400" b="1" dirty="0">
                        <a:solidFill>
                          <a:srgbClr val="3521C5"/>
                        </a:solidFill>
                        <a:effectLst/>
                        <a:latin typeface="Montserrat" pitchFamily="2" charset="0"/>
                        <a:ea typeface="IBM Plex Sans JP" panose="020B0503050203000203" pitchFamily="50" charset="-128"/>
                      </a:endParaRPr>
                    </a:p>
                  </a:txBody>
                  <a:tcPr marT="180000" marB="144000" anchor="ctr">
                    <a:lnL w="6350" cap="flat" cmpd="sng" algn="ctr">
                      <a:noFill/>
                      <a:prstDash val="solid"/>
                      <a:round/>
                      <a:headEnd type="none" w="med" len="med"/>
                      <a:tailEnd type="none" w="med" len="med"/>
                    </a:lnL>
                    <a:lnR w="12700" cap="flat" cmpd="sng" algn="ctr">
                      <a:solidFill>
                        <a:srgbClr val="3521C5"/>
                      </a:solid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0473918"/>
                  </a:ext>
                </a:extLst>
              </a:tr>
              <a:tr h="964603">
                <a:tc>
                  <a:txBody>
                    <a:bodyPr/>
                    <a:lstStyle/>
                    <a:p>
                      <a:pPr algn="ctr" fontAlgn="base"/>
                      <a:r>
                        <a:rPr lang="ja-JP" altLang="en-US" sz="1400" b="1" dirty="0">
                          <a:solidFill>
                            <a:srgbClr val="3521C5"/>
                          </a:solidFill>
                          <a:effectLst/>
                          <a:latin typeface="Montserrat" pitchFamily="2" charset="0"/>
                          <a:ea typeface="IBM Plex Sans JP" panose="020B0503050203000203" pitchFamily="50" charset="-128"/>
                        </a:rPr>
                        <a:t>リーダーシップ</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45</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50</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48</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0736474"/>
                  </a:ext>
                </a:extLst>
              </a:tr>
              <a:tr h="964603">
                <a:tc>
                  <a:txBody>
                    <a:bodyPr/>
                    <a:lstStyle/>
                    <a:p>
                      <a:pPr algn="ctr" fontAlgn="base"/>
                      <a:r>
                        <a:rPr lang="ja-JP" altLang="en-US" sz="1400" b="1" dirty="0">
                          <a:solidFill>
                            <a:srgbClr val="3521C5"/>
                          </a:solidFill>
                          <a:effectLst/>
                          <a:latin typeface="Montserrat" pitchFamily="2" charset="0"/>
                          <a:ea typeface="IBM Plex Sans JP" panose="020B0503050203000203" pitchFamily="50" charset="-128"/>
                        </a:rPr>
                        <a:t>コミュニケーション</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60</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58</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65</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3124941"/>
                  </a:ext>
                </a:extLst>
              </a:tr>
              <a:tr h="964603">
                <a:tc>
                  <a:txBody>
                    <a:bodyPr/>
                    <a:lstStyle/>
                    <a:p>
                      <a:pPr algn="ctr" fontAlgn="base"/>
                      <a:r>
                        <a:rPr lang="en-US" sz="1400" b="1" dirty="0">
                          <a:solidFill>
                            <a:srgbClr val="3521C5"/>
                          </a:solidFill>
                          <a:effectLst/>
                          <a:latin typeface="Montserrat" pitchFamily="2" charset="0"/>
                          <a:ea typeface="IBM Plex Sans JP" panose="020B0503050203000203" pitchFamily="50" charset="-128"/>
                        </a:rPr>
                        <a:t>IT</a:t>
                      </a:r>
                      <a:r>
                        <a:rPr lang="ja-JP" altLang="en-US" sz="1400" b="1" dirty="0">
                          <a:solidFill>
                            <a:srgbClr val="3521C5"/>
                          </a:solidFill>
                          <a:effectLst/>
                          <a:latin typeface="Montserrat" pitchFamily="2" charset="0"/>
                          <a:ea typeface="IBM Plex Sans JP" panose="020B0503050203000203" pitchFamily="50" charset="-128"/>
                        </a:rPr>
                        <a:t>スキル</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30</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35</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40</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993013"/>
                  </a:ext>
                </a:extLst>
              </a:tr>
              <a:tr h="964603">
                <a:tc>
                  <a:txBody>
                    <a:bodyPr/>
                    <a:lstStyle/>
                    <a:p>
                      <a:pPr algn="ctr" fontAlgn="base"/>
                      <a:r>
                        <a:rPr lang="ja-JP" altLang="en-US" sz="1400" b="1" dirty="0">
                          <a:solidFill>
                            <a:srgbClr val="3521C5"/>
                          </a:solidFill>
                          <a:effectLst/>
                          <a:latin typeface="Montserrat" pitchFamily="2" charset="0"/>
                          <a:ea typeface="IBM Plex Sans JP" panose="020B0503050203000203" pitchFamily="50" charset="-128"/>
                        </a:rPr>
                        <a:t>外国語</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20</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25</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ase"/>
                      <a:r>
                        <a:rPr lang="en-US" altLang="ja-JP" sz="2400" dirty="0">
                          <a:effectLst/>
                          <a:latin typeface="Montserrat" pitchFamily="2" charset="0"/>
                          <a:ea typeface="IBM Plex Sans JP" panose="020B0503050203000203" pitchFamily="50" charset="-128"/>
                        </a:rPr>
                        <a:t>22</a:t>
                      </a:r>
                      <a:r>
                        <a:rPr lang="ja-JP" altLang="en-US" sz="2400" dirty="0">
                          <a:effectLst/>
                          <a:latin typeface="Montserrat" pitchFamily="2" charset="0"/>
                          <a:ea typeface="IBM Plex Sans JP" panose="020B0503050203000203" pitchFamily="50" charset="-128"/>
                        </a:rPr>
                        <a:t>人</a:t>
                      </a:r>
                    </a:p>
                  </a:txBody>
                  <a:tcPr marR="360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3521C5"/>
                      </a:solidFill>
                      <a:prstDash val="solid"/>
                      <a:round/>
                      <a:headEnd type="none" w="med" len="med"/>
                      <a:tailEnd type="none" w="med" len="med"/>
                    </a:lnT>
                    <a:lnB w="12700" cap="flat" cmpd="sng" algn="ctr">
                      <a:solidFill>
                        <a:srgbClr val="3521C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1440077"/>
                  </a:ext>
                </a:extLst>
              </a:tr>
            </a:tbl>
          </a:graphicData>
        </a:graphic>
      </p:graphicFrame>
    </p:spTree>
    <p:extLst>
      <p:ext uri="{BB962C8B-B14F-4D97-AF65-F5344CB8AC3E}">
        <p14:creationId xmlns:p14="http://schemas.microsoft.com/office/powerpoint/2010/main" val="114040630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EF8D31A9-A33B-8FF7-8400-6104F2169A5F}"/>
              </a:ext>
            </a:extLst>
          </p:cNvPr>
          <p:cNvGrpSpPr/>
          <p:nvPr/>
        </p:nvGrpSpPr>
        <p:grpSpPr>
          <a:xfrm>
            <a:off x="0" y="0"/>
            <a:ext cx="12192000" cy="6858000"/>
            <a:chOff x="0" y="0"/>
            <a:chExt cx="12192000" cy="6858000"/>
          </a:xfrm>
        </p:grpSpPr>
        <p:sp>
          <p:nvSpPr>
            <p:cNvPr id="5" name="フレーム 4">
              <a:extLst>
                <a:ext uri="{FF2B5EF4-FFF2-40B4-BE49-F238E27FC236}">
                  <a16:creationId xmlns:a16="http://schemas.microsoft.com/office/drawing/2014/main" id="{D1917793-D6C5-5B7D-B108-45151A68841C}"/>
                </a:ext>
              </a:extLst>
            </p:cNvPr>
            <p:cNvSpPr/>
            <p:nvPr/>
          </p:nvSpPr>
          <p:spPr>
            <a:xfrm>
              <a:off x="0" y="0"/>
              <a:ext cx="12192000" cy="6858000"/>
            </a:xfrm>
            <a:prstGeom prst="frame">
              <a:avLst>
                <a:gd name="adj1" fmla="val 4259"/>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E884E6BB-17A6-6566-289F-734CBB813892}"/>
                </a:ext>
              </a:extLst>
            </p:cNvPr>
            <p:cNvSpPr/>
            <p:nvPr/>
          </p:nvSpPr>
          <p:spPr>
            <a:xfrm>
              <a:off x="542926" y="15240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23B455E-131B-2F8F-8FE8-A8DED320442B}"/>
                </a:ext>
              </a:extLst>
            </p:cNvPr>
            <p:cNvSpPr/>
            <p:nvPr/>
          </p:nvSpPr>
          <p:spPr>
            <a:xfrm>
              <a:off x="542926" y="67564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A29286A-6D92-2535-912F-8A74AD407C8E}"/>
                </a:ext>
              </a:extLst>
            </p:cNvPr>
            <p:cNvSpPr/>
            <p:nvPr/>
          </p:nvSpPr>
          <p:spPr>
            <a:xfrm>
              <a:off x="542926" y="119888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B5E5C10-050B-A3B7-84B4-8EEB22738B48}"/>
                </a:ext>
              </a:extLst>
            </p:cNvPr>
            <p:cNvSpPr/>
            <p:nvPr/>
          </p:nvSpPr>
          <p:spPr>
            <a:xfrm>
              <a:off x="542926" y="172212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EF5734F-DD05-1E66-73DB-75FC077EEC16}"/>
                </a:ext>
              </a:extLst>
            </p:cNvPr>
            <p:cNvSpPr/>
            <p:nvPr/>
          </p:nvSpPr>
          <p:spPr>
            <a:xfrm>
              <a:off x="542926" y="224536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BA37F91-9D65-9862-2F1E-B287B68895D2}"/>
                </a:ext>
              </a:extLst>
            </p:cNvPr>
            <p:cNvSpPr/>
            <p:nvPr/>
          </p:nvSpPr>
          <p:spPr>
            <a:xfrm>
              <a:off x="542926" y="276860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59A987-619F-2B09-A473-3391A4519848}"/>
                </a:ext>
              </a:extLst>
            </p:cNvPr>
            <p:cNvSpPr/>
            <p:nvPr/>
          </p:nvSpPr>
          <p:spPr>
            <a:xfrm>
              <a:off x="542926" y="329184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69A6D02-43B4-DCC9-95AF-3FDF7D89A419}"/>
                </a:ext>
              </a:extLst>
            </p:cNvPr>
            <p:cNvSpPr/>
            <p:nvPr/>
          </p:nvSpPr>
          <p:spPr>
            <a:xfrm>
              <a:off x="542926" y="381508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67A2C9F-359D-C0F8-AAA4-AD2AC473BE93}"/>
                </a:ext>
              </a:extLst>
            </p:cNvPr>
            <p:cNvSpPr/>
            <p:nvPr/>
          </p:nvSpPr>
          <p:spPr>
            <a:xfrm>
              <a:off x="542926" y="433832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168EDE6-F709-70A7-0B99-26BB19E7C592}"/>
                </a:ext>
              </a:extLst>
            </p:cNvPr>
            <p:cNvSpPr/>
            <p:nvPr/>
          </p:nvSpPr>
          <p:spPr>
            <a:xfrm>
              <a:off x="542926" y="486156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37E392-CEBC-F9C9-F7B4-DC02F18E785D}"/>
                </a:ext>
              </a:extLst>
            </p:cNvPr>
            <p:cNvSpPr/>
            <p:nvPr/>
          </p:nvSpPr>
          <p:spPr>
            <a:xfrm>
              <a:off x="542926" y="538480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E0288C4A-7517-368C-64EF-E53625CF991C}"/>
                </a:ext>
              </a:extLst>
            </p:cNvPr>
            <p:cNvSpPr/>
            <p:nvPr/>
          </p:nvSpPr>
          <p:spPr>
            <a:xfrm>
              <a:off x="542926" y="5908040"/>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BC9B076-64FB-1A23-0872-0D3F9977C465}"/>
                </a:ext>
              </a:extLst>
            </p:cNvPr>
            <p:cNvSpPr/>
            <p:nvPr/>
          </p:nvSpPr>
          <p:spPr>
            <a:xfrm>
              <a:off x="542926" y="6431282"/>
              <a:ext cx="274318" cy="274318"/>
            </a:xfrm>
            <a:prstGeom prst="ellipse">
              <a:avLst/>
            </a:prstGeom>
            <a:solidFill>
              <a:srgbClr val="1DA3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7B0E71A2-C357-139B-0DB0-67C2F0B1CB66}"/>
              </a:ext>
            </a:extLst>
          </p:cNvPr>
          <p:cNvSpPr txBox="1"/>
          <p:nvPr/>
        </p:nvSpPr>
        <p:spPr>
          <a:xfrm>
            <a:off x="1059637" y="564507"/>
            <a:ext cx="7148638" cy="461665"/>
          </a:xfrm>
          <a:prstGeom prst="rect">
            <a:avLst/>
          </a:prstGeom>
          <a:noFill/>
        </p:spPr>
        <p:txBody>
          <a:bodyPr wrap="square" rtlCol="0">
            <a:spAutoFit/>
          </a:bodyPr>
          <a:lstStyle/>
          <a:p>
            <a:r>
              <a:rPr kumimoji="1" lang="ja-JP" altLang="en-US" sz="2400" b="1" dirty="0">
                <a:solidFill>
                  <a:srgbClr val="1DA396"/>
                </a:solidFill>
                <a:latin typeface="Zen Maru Gothic" pitchFamily="2" charset="-128"/>
                <a:ea typeface="Zen Maru Gothic" pitchFamily="2" charset="-128"/>
              </a:rPr>
              <a:t>リモートワークのメリット・デメリット</a:t>
            </a:r>
          </a:p>
        </p:txBody>
      </p:sp>
      <p:sp>
        <p:nvSpPr>
          <p:cNvPr id="25" name="テキスト ボックス 24">
            <a:extLst>
              <a:ext uri="{FF2B5EF4-FFF2-40B4-BE49-F238E27FC236}">
                <a16:creationId xmlns:a16="http://schemas.microsoft.com/office/drawing/2014/main" id="{72D128D2-C791-C7B7-2D48-DC530136BF85}"/>
              </a:ext>
            </a:extLst>
          </p:cNvPr>
          <p:cNvSpPr txBox="1"/>
          <p:nvPr/>
        </p:nvSpPr>
        <p:spPr>
          <a:xfrm>
            <a:off x="1137150" y="1067038"/>
            <a:ext cx="11301538" cy="276999"/>
          </a:xfrm>
          <a:prstGeom prst="rect">
            <a:avLst/>
          </a:prstGeom>
          <a:noFill/>
        </p:spPr>
        <p:txBody>
          <a:bodyPr wrap="square" rtlCol="0">
            <a:spAutoFit/>
          </a:bodyPr>
          <a:lstStyle/>
          <a:p>
            <a:r>
              <a:rPr kumimoji="1" lang="ja-JP" altLang="en-US" sz="1200" b="1" dirty="0">
                <a:solidFill>
                  <a:schemeClr val="tx1">
                    <a:lumMod val="75000"/>
                    <a:lumOff val="25000"/>
                  </a:schemeClr>
                </a:solidFill>
                <a:latin typeface="Zen Maru Gothic" pitchFamily="2" charset="-128"/>
                <a:ea typeface="Zen Maru Gothic" pitchFamily="2" charset="-128"/>
              </a:rPr>
              <a:t>昨今導入企業も増えているリモートワークですが、メリットとデメリットの両面について理解し、会社の特性を把握した上で導入を検討しましょう。</a:t>
            </a:r>
          </a:p>
        </p:txBody>
      </p:sp>
      <p:sp>
        <p:nvSpPr>
          <p:cNvPr id="29" name="テキスト ボックス 28">
            <a:extLst>
              <a:ext uri="{FF2B5EF4-FFF2-40B4-BE49-F238E27FC236}">
                <a16:creationId xmlns:a16="http://schemas.microsoft.com/office/drawing/2014/main" id="{99737B46-355C-2F4E-1DB5-752FD2D997B3}"/>
              </a:ext>
            </a:extLst>
          </p:cNvPr>
          <p:cNvSpPr txBox="1"/>
          <p:nvPr/>
        </p:nvSpPr>
        <p:spPr>
          <a:xfrm>
            <a:off x="1234869" y="1777138"/>
            <a:ext cx="510778" cy="1746000"/>
          </a:xfrm>
          <a:prstGeom prst="roundRect">
            <a:avLst/>
          </a:prstGeom>
          <a:solidFill>
            <a:srgbClr val="1DA396"/>
          </a:solidFill>
        </p:spPr>
        <p:txBody>
          <a:bodyPr vert="eaVert" wrap="square" rtlCol="0">
            <a:spAutoFit/>
          </a:bodyPr>
          <a:lstStyle/>
          <a:p>
            <a:pPr algn="ctr"/>
            <a:r>
              <a:rPr lang="ja-JP" altLang="en-US" b="1" dirty="0">
                <a:solidFill>
                  <a:schemeClr val="bg1"/>
                </a:solidFill>
                <a:latin typeface="Zen Maru Gothic" pitchFamily="2" charset="-128"/>
                <a:ea typeface="Zen Maru Gothic" pitchFamily="2" charset="-128"/>
              </a:rPr>
              <a:t>メリット</a:t>
            </a:r>
            <a:endParaRPr kumimoji="1" lang="ja-JP" altLang="en-US" b="1" dirty="0">
              <a:solidFill>
                <a:schemeClr val="bg1"/>
              </a:solidFill>
              <a:latin typeface="Zen Maru Gothic" pitchFamily="2" charset="-128"/>
              <a:ea typeface="Zen Maru Gothic" pitchFamily="2" charset="-128"/>
            </a:endParaRPr>
          </a:p>
        </p:txBody>
      </p:sp>
      <p:sp>
        <p:nvSpPr>
          <p:cNvPr id="30" name="テキスト ボックス 29">
            <a:extLst>
              <a:ext uri="{FF2B5EF4-FFF2-40B4-BE49-F238E27FC236}">
                <a16:creationId xmlns:a16="http://schemas.microsoft.com/office/drawing/2014/main" id="{7BED842C-646A-11B3-ED01-BBCFF59715D4}"/>
              </a:ext>
            </a:extLst>
          </p:cNvPr>
          <p:cNvSpPr txBox="1"/>
          <p:nvPr/>
        </p:nvSpPr>
        <p:spPr>
          <a:xfrm>
            <a:off x="1234869" y="4226662"/>
            <a:ext cx="510778" cy="1746004"/>
          </a:xfrm>
          <a:prstGeom prst="roundRect">
            <a:avLst/>
          </a:prstGeom>
          <a:solidFill>
            <a:schemeClr val="tx1">
              <a:lumMod val="50000"/>
              <a:lumOff val="50000"/>
            </a:schemeClr>
          </a:solidFill>
        </p:spPr>
        <p:txBody>
          <a:bodyPr vert="eaVert" wrap="square" rtlCol="0">
            <a:spAutoFit/>
          </a:bodyPr>
          <a:lstStyle/>
          <a:p>
            <a:pPr algn="ctr"/>
            <a:r>
              <a:rPr lang="ja-JP" altLang="en-US" b="1" dirty="0">
                <a:solidFill>
                  <a:schemeClr val="bg1"/>
                </a:solidFill>
                <a:latin typeface="Zen Maru Gothic" pitchFamily="2" charset="-128"/>
                <a:ea typeface="Zen Maru Gothic" pitchFamily="2" charset="-128"/>
              </a:rPr>
              <a:t>デメリット</a:t>
            </a:r>
            <a:endParaRPr kumimoji="1" lang="ja-JP" altLang="en-US" b="1" dirty="0">
              <a:solidFill>
                <a:schemeClr val="bg1"/>
              </a:solidFill>
              <a:latin typeface="Zen Maru Gothic" pitchFamily="2" charset="-128"/>
              <a:ea typeface="Zen Maru Gothic" pitchFamily="2" charset="-128"/>
            </a:endParaRPr>
          </a:p>
        </p:txBody>
      </p:sp>
      <p:grpSp>
        <p:nvGrpSpPr>
          <p:cNvPr id="38" name="グループ化 37">
            <a:extLst>
              <a:ext uri="{FF2B5EF4-FFF2-40B4-BE49-F238E27FC236}">
                <a16:creationId xmlns:a16="http://schemas.microsoft.com/office/drawing/2014/main" id="{C95366F5-3CB1-ED90-A6CF-D122AFA32349}"/>
              </a:ext>
            </a:extLst>
          </p:cNvPr>
          <p:cNvGrpSpPr/>
          <p:nvPr/>
        </p:nvGrpSpPr>
        <p:grpSpPr>
          <a:xfrm>
            <a:off x="2094277" y="1722120"/>
            <a:ext cx="9479656" cy="4494365"/>
            <a:chOff x="2094277" y="1722120"/>
            <a:chExt cx="9253021" cy="4494365"/>
          </a:xfrm>
        </p:grpSpPr>
        <p:sp>
          <p:nvSpPr>
            <p:cNvPr id="22" name="テキスト ボックス 21">
              <a:extLst>
                <a:ext uri="{FF2B5EF4-FFF2-40B4-BE49-F238E27FC236}">
                  <a16:creationId xmlns:a16="http://schemas.microsoft.com/office/drawing/2014/main" id="{DE4F354B-72A2-D018-3EFD-FE347E5D74EA}"/>
                </a:ext>
              </a:extLst>
            </p:cNvPr>
            <p:cNvSpPr txBox="1"/>
            <p:nvPr/>
          </p:nvSpPr>
          <p:spPr>
            <a:xfrm>
              <a:off x="2094277" y="4031528"/>
              <a:ext cx="4464690" cy="2184957"/>
            </a:xfrm>
            <a:prstGeom prst="rect">
              <a:avLst/>
            </a:prstGeom>
            <a:noFill/>
          </p:spPr>
          <p:txBody>
            <a:bodyPr wrap="square">
              <a:spAutoFit/>
            </a:bodyPr>
            <a:lstStyle/>
            <a:p>
              <a:pPr>
                <a:lnSpc>
                  <a:spcPct val="120000"/>
                </a:lnSpc>
                <a:spcBef>
                  <a:spcPts val="600"/>
                </a:spcBef>
              </a:pPr>
              <a:r>
                <a:rPr lang="ja-JP" altLang="en-US" sz="1600" b="1" dirty="0">
                  <a:solidFill>
                    <a:schemeClr val="tx1">
                      <a:lumMod val="65000"/>
                      <a:lumOff val="35000"/>
                    </a:schemeClr>
                  </a:solidFill>
                  <a:latin typeface="Zen Maru Gothic" pitchFamily="2" charset="-128"/>
                  <a:ea typeface="Zen Maru Gothic" pitchFamily="2" charset="-128"/>
                </a:rPr>
                <a:t>人とのコミュニケーションの減少</a:t>
              </a:r>
              <a:endParaRPr lang="en-US" altLang="ja-JP" sz="1600" b="1" dirty="0">
                <a:solidFill>
                  <a:schemeClr val="tx1">
                    <a:lumMod val="65000"/>
                    <a:lumOff val="35000"/>
                  </a:schemeClr>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対面でのコミュニケーションが減少することで、チーム内の情報共有や相互理解が難しくなる可能性があります。</a:t>
              </a:r>
            </a:p>
            <a:p>
              <a:pPr>
                <a:lnSpc>
                  <a:spcPct val="120000"/>
                </a:lnSpc>
                <a:spcBef>
                  <a:spcPts val="600"/>
                </a:spcBef>
              </a:pPr>
              <a:r>
                <a:rPr lang="ja-JP" altLang="en-US" sz="1600" b="1" dirty="0">
                  <a:solidFill>
                    <a:schemeClr val="tx1">
                      <a:lumMod val="65000"/>
                      <a:lumOff val="35000"/>
                    </a:schemeClr>
                  </a:solidFill>
                  <a:latin typeface="Zen Maru Gothic" pitchFamily="2" charset="-128"/>
                  <a:ea typeface="Zen Maru Gothic" pitchFamily="2" charset="-128"/>
                </a:rPr>
                <a:t>自己管理の必要性</a:t>
              </a:r>
              <a:endParaRPr lang="en-US" altLang="ja-JP" sz="1600" b="1" dirty="0">
                <a:solidFill>
                  <a:schemeClr val="tx1">
                    <a:lumMod val="65000"/>
                    <a:lumOff val="35000"/>
                  </a:schemeClr>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それぞれの環境での自律的な業務遂行が求められ、自己管理のスキルが不可欠となります。</a:t>
              </a:r>
            </a:p>
          </p:txBody>
        </p:sp>
        <p:sp>
          <p:nvSpPr>
            <p:cNvPr id="21" name="テキスト ボックス 20">
              <a:extLst>
                <a:ext uri="{FF2B5EF4-FFF2-40B4-BE49-F238E27FC236}">
                  <a16:creationId xmlns:a16="http://schemas.microsoft.com/office/drawing/2014/main" id="{E22C73BC-869F-2806-DB9F-1E09D495E72C}"/>
                </a:ext>
              </a:extLst>
            </p:cNvPr>
            <p:cNvSpPr txBox="1"/>
            <p:nvPr/>
          </p:nvSpPr>
          <p:spPr>
            <a:xfrm>
              <a:off x="2094277" y="1722120"/>
              <a:ext cx="4464690" cy="1926425"/>
            </a:xfrm>
            <a:prstGeom prst="rect">
              <a:avLst/>
            </a:prstGeom>
            <a:noFill/>
          </p:spPr>
          <p:txBody>
            <a:bodyPr wrap="square">
              <a:spAutoFit/>
            </a:bodyPr>
            <a:lstStyle/>
            <a:p>
              <a:pPr>
                <a:lnSpc>
                  <a:spcPct val="120000"/>
                </a:lnSpc>
                <a:spcBef>
                  <a:spcPts val="600"/>
                </a:spcBef>
              </a:pPr>
              <a:r>
                <a:rPr lang="ja-JP" altLang="en-US" sz="1600" b="1" dirty="0">
                  <a:solidFill>
                    <a:srgbClr val="119797"/>
                  </a:solidFill>
                  <a:latin typeface="Zen Maru Gothic" pitchFamily="2" charset="-128"/>
                  <a:ea typeface="Zen Maru Gothic" pitchFamily="2" charset="-128"/>
                </a:rPr>
                <a:t>通勤時間の削減</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毎日の通勤が不要となり、その時間を他の生産的な活動に充てることが可能となります。</a:t>
              </a:r>
            </a:p>
            <a:p>
              <a:pPr>
                <a:lnSpc>
                  <a:spcPct val="120000"/>
                </a:lnSpc>
                <a:spcBef>
                  <a:spcPts val="600"/>
                </a:spcBef>
              </a:pPr>
              <a:r>
                <a:rPr lang="ja-JP" altLang="en-US" sz="1600" b="1" dirty="0">
                  <a:solidFill>
                    <a:srgbClr val="119797"/>
                  </a:solidFill>
                  <a:latin typeface="Zen Maru Gothic" pitchFamily="2" charset="-128"/>
                  <a:ea typeface="Zen Maru Gothic" pitchFamily="2" charset="-128"/>
                </a:rPr>
                <a:t>グローバルな協力</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世界中との連携が容易になり、国境を越えたビジネスの拡大が期待できます。</a:t>
              </a:r>
            </a:p>
          </p:txBody>
        </p:sp>
        <p:sp>
          <p:nvSpPr>
            <p:cNvPr id="27" name="テキスト ボックス 26">
              <a:extLst>
                <a:ext uri="{FF2B5EF4-FFF2-40B4-BE49-F238E27FC236}">
                  <a16:creationId xmlns:a16="http://schemas.microsoft.com/office/drawing/2014/main" id="{80E32E90-0B89-F8CC-30B0-D0BA36FDD6F9}"/>
                </a:ext>
              </a:extLst>
            </p:cNvPr>
            <p:cNvSpPr txBox="1"/>
            <p:nvPr/>
          </p:nvSpPr>
          <p:spPr>
            <a:xfrm>
              <a:off x="6864111" y="1722120"/>
              <a:ext cx="4464690" cy="2184957"/>
            </a:xfrm>
            <a:prstGeom prst="rect">
              <a:avLst/>
            </a:prstGeom>
            <a:noFill/>
          </p:spPr>
          <p:txBody>
            <a:bodyPr wrap="square">
              <a:spAutoFit/>
            </a:bodyPr>
            <a:lstStyle/>
            <a:p>
              <a:pPr>
                <a:lnSpc>
                  <a:spcPct val="120000"/>
                </a:lnSpc>
                <a:spcBef>
                  <a:spcPts val="600"/>
                </a:spcBef>
              </a:pPr>
              <a:r>
                <a:rPr lang="ja-JP" altLang="en-US" sz="1600" b="1" dirty="0">
                  <a:solidFill>
                    <a:srgbClr val="119797"/>
                  </a:solidFill>
                  <a:latin typeface="Zen Maru Gothic" pitchFamily="2" charset="-128"/>
                  <a:ea typeface="Zen Maru Gothic" pitchFamily="2" charset="-128"/>
                </a:rPr>
                <a:t>オフィスの経費削減</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定期的なオフィス利用が減少することで、物件のリースや光熱費などの経費を節約できます。</a:t>
              </a:r>
            </a:p>
            <a:p>
              <a:pPr>
                <a:lnSpc>
                  <a:spcPct val="120000"/>
                </a:lnSpc>
                <a:spcBef>
                  <a:spcPts val="600"/>
                </a:spcBef>
              </a:pPr>
              <a:r>
                <a:rPr lang="ja-JP" altLang="en-US" sz="1600" b="1" dirty="0">
                  <a:solidFill>
                    <a:srgbClr val="119797"/>
                  </a:solidFill>
                  <a:latin typeface="Zen Maru Gothic" pitchFamily="2" charset="-128"/>
                  <a:ea typeface="Zen Maru Gothic" pitchFamily="2" charset="-128"/>
                </a:rPr>
                <a:t>柔軟なスケジュール</a:t>
              </a:r>
              <a:endParaRPr lang="en-US" altLang="ja-JP" sz="1600" b="1" dirty="0">
                <a:solidFill>
                  <a:srgbClr val="119797"/>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働く時間や場所に柔軟性を持たせることで、従業員のモチベーション向上や生産性の上昇が期待されます。</a:t>
              </a:r>
              <a:endParaRPr lang="ja-JP" altLang="en-US" sz="1600" dirty="0">
                <a:latin typeface="Zen Maru Gothic" pitchFamily="2" charset="-128"/>
                <a:ea typeface="Zen Maru Gothic" pitchFamily="2" charset="-128"/>
              </a:endParaRPr>
            </a:p>
          </p:txBody>
        </p:sp>
        <p:sp>
          <p:nvSpPr>
            <p:cNvPr id="33" name="テキスト ボックス 32">
              <a:extLst>
                <a:ext uri="{FF2B5EF4-FFF2-40B4-BE49-F238E27FC236}">
                  <a16:creationId xmlns:a16="http://schemas.microsoft.com/office/drawing/2014/main" id="{64FDCDE8-8DF8-4CC1-C41F-282EEA51D2DE}"/>
                </a:ext>
              </a:extLst>
            </p:cNvPr>
            <p:cNvSpPr txBox="1"/>
            <p:nvPr/>
          </p:nvSpPr>
          <p:spPr>
            <a:xfrm>
              <a:off x="6882608" y="4031528"/>
              <a:ext cx="4464690" cy="960006"/>
            </a:xfrm>
            <a:prstGeom prst="rect">
              <a:avLst/>
            </a:prstGeom>
            <a:noFill/>
          </p:spPr>
          <p:txBody>
            <a:bodyPr wrap="square">
              <a:spAutoFit/>
            </a:bodyPr>
            <a:lstStyle/>
            <a:p>
              <a:pPr>
                <a:lnSpc>
                  <a:spcPct val="120000"/>
                </a:lnSpc>
                <a:spcBef>
                  <a:spcPts val="600"/>
                </a:spcBef>
              </a:pPr>
              <a:r>
                <a:rPr lang="ja-JP" altLang="en-US" sz="1600" b="1" dirty="0">
                  <a:solidFill>
                    <a:schemeClr val="tx1">
                      <a:lumMod val="65000"/>
                      <a:lumOff val="35000"/>
                    </a:schemeClr>
                  </a:solidFill>
                  <a:latin typeface="Zen Maru Gothic" pitchFamily="2" charset="-128"/>
                  <a:ea typeface="Zen Maru Gothic" pitchFamily="2" charset="-128"/>
                </a:rPr>
                <a:t>チームの一体感の低下</a:t>
              </a:r>
              <a:endParaRPr lang="en-US" altLang="ja-JP" sz="1600" b="1" dirty="0">
                <a:solidFill>
                  <a:schemeClr val="tx1">
                    <a:lumMod val="65000"/>
                    <a:lumOff val="35000"/>
                  </a:schemeClr>
                </a:solidFill>
                <a:latin typeface="Zen Maru Gothic" pitchFamily="2" charset="-128"/>
                <a:ea typeface="Zen Maru Gothic" pitchFamily="2" charset="-128"/>
              </a:endParaRPr>
            </a:p>
            <a:p>
              <a:pPr>
                <a:lnSpc>
                  <a:spcPct val="120000"/>
                </a:lnSpc>
                <a:spcBef>
                  <a:spcPts val="600"/>
                </a:spcBef>
              </a:pPr>
              <a:r>
                <a:rPr lang="ja-JP" altLang="en-US" sz="1400" dirty="0">
                  <a:latin typeface="Zen Maru Gothic" pitchFamily="2" charset="-128"/>
                  <a:ea typeface="Zen Maru Gothic" pitchFamily="2" charset="-128"/>
                </a:rPr>
                <a:t>社員同士の距離が生じることで、組織の一体感やモチベーションの維持が課題となることが考えられます。</a:t>
              </a:r>
            </a:p>
          </p:txBody>
        </p:sp>
      </p:grpSp>
      <p:cxnSp>
        <p:nvCxnSpPr>
          <p:cNvPr id="35" name="直線コネクタ 34">
            <a:extLst>
              <a:ext uri="{FF2B5EF4-FFF2-40B4-BE49-F238E27FC236}">
                <a16:creationId xmlns:a16="http://schemas.microsoft.com/office/drawing/2014/main" id="{A5DACE2C-284A-7B8C-864C-6D6DC5D3A998}"/>
              </a:ext>
            </a:extLst>
          </p:cNvPr>
          <p:cNvCxnSpPr>
            <a:cxnSpLocks/>
          </p:cNvCxnSpPr>
          <p:nvPr/>
        </p:nvCxnSpPr>
        <p:spPr>
          <a:xfrm>
            <a:off x="1234869" y="3835957"/>
            <a:ext cx="10228998" cy="0"/>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66545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rgbClr val="FDF0B1"/>
        </a:solidFill>
        <a:effectLst/>
      </p:bgPr>
    </p:bg>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1141D921-BECD-4564-E555-39D654669701}"/>
              </a:ext>
            </a:extLst>
          </p:cNvPr>
          <p:cNvGrpSpPr/>
          <p:nvPr/>
        </p:nvGrpSpPr>
        <p:grpSpPr>
          <a:xfrm>
            <a:off x="228600" y="258233"/>
            <a:ext cx="11734800" cy="6341534"/>
            <a:chOff x="228600" y="258233"/>
            <a:chExt cx="11734800" cy="6341534"/>
          </a:xfrm>
        </p:grpSpPr>
        <p:sp>
          <p:nvSpPr>
            <p:cNvPr id="4" name="四角形: 1 つの角を切り取る 3">
              <a:extLst>
                <a:ext uri="{FF2B5EF4-FFF2-40B4-BE49-F238E27FC236}">
                  <a16:creationId xmlns:a16="http://schemas.microsoft.com/office/drawing/2014/main" id="{0D7A8581-1DB4-3384-2A1C-C3C6107AB223}"/>
                </a:ext>
              </a:extLst>
            </p:cNvPr>
            <p:cNvSpPr/>
            <p:nvPr/>
          </p:nvSpPr>
          <p:spPr>
            <a:xfrm flipV="1">
              <a:off x="228600" y="258233"/>
              <a:ext cx="11734800" cy="6341534"/>
            </a:xfrm>
            <a:prstGeom prst="snip1Rect">
              <a:avLst>
                <a:gd name="adj" fmla="val 718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a:extLst>
                <a:ext uri="{FF2B5EF4-FFF2-40B4-BE49-F238E27FC236}">
                  <a16:creationId xmlns:a16="http://schemas.microsoft.com/office/drawing/2014/main" id="{4234456F-620C-B49C-4F63-B74DD125AB95}"/>
                </a:ext>
              </a:extLst>
            </p:cNvPr>
            <p:cNvSpPr/>
            <p:nvPr/>
          </p:nvSpPr>
          <p:spPr>
            <a:xfrm rot="5400000">
              <a:off x="11506200" y="6142567"/>
              <a:ext cx="457200" cy="457200"/>
            </a:xfrm>
            <a:prstGeom prst="rtTriangle">
              <a:avLst/>
            </a:prstGeom>
            <a:solidFill>
              <a:srgbClr val="FEF9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FF020A32-2A68-E163-7185-C9152BC0C375}"/>
              </a:ext>
            </a:extLst>
          </p:cNvPr>
          <p:cNvGrpSpPr/>
          <p:nvPr/>
        </p:nvGrpSpPr>
        <p:grpSpPr>
          <a:xfrm>
            <a:off x="5796897" y="880030"/>
            <a:ext cx="5460585" cy="3515734"/>
            <a:chOff x="5318795" y="697707"/>
            <a:chExt cx="5460585" cy="3515734"/>
          </a:xfrm>
        </p:grpSpPr>
        <p:sp>
          <p:nvSpPr>
            <p:cNvPr id="11" name="テキスト ボックス 10">
              <a:extLst>
                <a:ext uri="{FF2B5EF4-FFF2-40B4-BE49-F238E27FC236}">
                  <a16:creationId xmlns:a16="http://schemas.microsoft.com/office/drawing/2014/main" id="{3758DAB0-D4C3-2F23-D954-99A86A22DFA9}"/>
                </a:ext>
              </a:extLst>
            </p:cNvPr>
            <p:cNvSpPr txBox="1"/>
            <p:nvPr/>
          </p:nvSpPr>
          <p:spPr>
            <a:xfrm>
              <a:off x="5380716" y="697707"/>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6F4F35"/>
                  </a:solidFill>
                  <a:latin typeface="Roboto Slab ExtraBold" pitchFamily="2" charset="0"/>
                  <a:ea typeface="Roboto Slab ExtraBold" pitchFamily="2" charset="0"/>
                  <a:cs typeface="Poppins" panose="00000500000000000000" pitchFamily="2" charset="0"/>
                </a:rPr>
                <a:t>87</a:t>
              </a:r>
              <a:r>
                <a:rPr lang="en-US" altLang="ja-JP" sz="4400" dirty="0">
                  <a:solidFill>
                    <a:srgbClr val="6F4F35"/>
                  </a:solidFill>
                  <a:latin typeface="Roboto Slab ExtraBold" pitchFamily="2" charset="0"/>
                  <a:ea typeface="Roboto Slab ExtraBold" pitchFamily="2" charset="0"/>
                  <a:cs typeface="Poppins" panose="00000500000000000000" pitchFamily="2" charset="0"/>
                </a:rPr>
                <a:t>.6%</a:t>
              </a:r>
              <a:endParaRPr lang="en-US" altLang="ja-JP" sz="6600" dirty="0">
                <a:solidFill>
                  <a:srgbClr val="6F4F35"/>
                </a:solidFill>
                <a:latin typeface="Roboto Slab ExtraBold" pitchFamily="2" charset="0"/>
                <a:ea typeface="Roboto Slab ExtraBold" pitchFamily="2" charset="0"/>
                <a:cs typeface="Poppins" panose="00000500000000000000" pitchFamily="2" charset="0"/>
              </a:endParaRPr>
            </a:p>
          </p:txBody>
        </p:sp>
        <p:sp>
          <p:nvSpPr>
            <p:cNvPr id="12" name="テキスト ボックス 11">
              <a:extLst>
                <a:ext uri="{FF2B5EF4-FFF2-40B4-BE49-F238E27FC236}">
                  <a16:creationId xmlns:a16="http://schemas.microsoft.com/office/drawing/2014/main" id="{9ABFF8CA-04A2-4741-0905-DFEBE7CF232C}"/>
                </a:ext>
              </a:extLst>
            </p:cNvPr>
            <p:cNvSpPr txBox="1"/>
            <p:nvPr/>
          </p:nvSpPr>
          <p:spPr>
            <a:xfrm>
              <a:off x="8060119" y="697707"/>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6F4F35"/>
                  </a:solidFill>
                  <a:latin typeface="Roboto Slab ExtraBold" pitchFamily="2" charset="0"/>
                  <a:ea typeface="Roboto Slab ExtraBold" pitchFamily="2" charset="0"/>
                  <a:cs typeface="Poppins" panose="00000500000000000000" pitchFamily="2" charset="0"/>
                </a:rPr>
                <a:t>100</a:t>
              </a:r>
              <a:r>
                <a:rPr lang="en-US" altLang="ja-JP" sz="4400" dirty="0">
                  <a:solidFill>
                    <a:srgbClr val="6F4F35"/>
                  </a:solidFill>
                  <a:latin typeface="Roboto Slab ExtraBold" pitchFamily="2" charset="0"/>
                  <a:ea typeface="Roboto Slab ExtraBold" pitchFamily="2" charset="0"/>
                  <a:cs typeface="Poppins" panose="00000500000000000000" pitchFamily="2" charset="0"/>
                </a:rPr>
                <a:t>%</a:t>
              </a:r>
              <a:endParaRPr lang="en-US" altLang="ja-JP" sz="6600" dirty="0">
                <a:solidFill>
                  <a:srgbClr val="6F4F35"/>
                </a:solidFill>
                <a:latin typeface="Roboto Slab ExtraBold" pitchFamily="2" charset="0"/>
                <a:ea typeface="Roboto Slab ExtraBold" pitchFamily="2" charset="0"/>
                <a:cs typeface="Poppins" panose="00000500000000000000" pitchFamily="2" charset="0"/>
              </a:endParaRPr>
            </a:p>
          </p:txBody>
        </p:sp>
        <p:sp>
          <p:nvSpPr>
            <p:cNvPr id="13" name="テキスト ボックス 12">
              <a:extLst>
                <a:ext uri="{FF2B5EF4-FFF2-40B4-BE49-F238E27FC236}">
                  <a16:creationId xmlns:a16="http://schemas.microsoft.com/office/drawing/2014/main" id="{FC9EE5A7-B582-131E-8D6A-7C3A1F21030C}"/>
                </a:ext>
              </a:extLst>
            </p:cNvPr>
            <p:cNvSpPr txBox="1"/>
            <p:nvPr/>
          </p:nvSpPr>
          <p:spPr>
            <a:xfrm>
              <a:off x="5380716" y="2741500"/>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6F4F35"/>
                  </a:solidFill>
                  <a:latin typeface="Roboto Slab ExtraBold" pitchFamily="2" charset="0"/>
                  <a:ea typeface="Roboto Slab ExtraBold" pitchFamily="2" charset="0"/>
                  <a:cs typeface="Poppins" panose="00000500000000000000" pitchFamily="2" charset="0"/>
                </a:rPr>
                <a:t>78</a:t>
              </a:r>
              <a:r>
                <a:rPr lang="en-US" altLang="ja-JP" sz="4400" dirty="0">
                  <a:solidFill>
                    <a:srgbClr val="6F4F35"/>
                  </a:solidFill>
                  <a:latin typeface="Roboto Slab ExtraBold" pitchFamily="2" charset="0"/>
                  <a:ea typeface="Roboto Slab ExtraBold" pitchFamily="2" charset="0"/>
                  <a:cs typeface="Poppins" panose="00000500000000000000" pitchFamily="2" charset="0"/>
                </a:rPr>
                <a:t>.5%</a:t>
              </a:r>
              <a:endParaRPr lang="en-US" altLang="ja-JP" sz="6600" dirty="0">
                <a:solidFill>
                  <a:srgbClr val="6F4F35"/>
                </a:solidFill>
                <a:latin typeface="Roboto Slab ExtraBold" pitchFamily="2" charset="0"/>
                <a:ea typeface="Roboto Slab ExtraBold" pitchFamily="2" charset="0"/>
                <a:cs typeface="Poppins" panose="00000500000000000000" pitchFamily="2" charset="0"/>
              </a:endParaRPr>
            </a:p>
          </p:txBody>
        </p:sp>
        <p:sp>
          <p:nvSpPr>
            <p:cNvPr id="14" name="テキスト ボックス 13">
              <a:extLst>
                <a:ext uri="{FF2B5EF4-FFF2-40B4-BE49-F238E27FC236}">
                  <a16:creationId xmlns:a16="http://schemas.microsoft.com/office/drawing/2014/main" id="{BF6565FC-0FDA-1433-1745-92DD41BE571A}"/>
                </a:ext>
              </a:extLst>
            </p:cNvPr>
            <p:cNvSpPr txBox="1"/>
            <p:nvPr/>
          </p:nvSpPr>
          <p:spPr>
            <a:xfrm>
              <a:off x="8060119" y="2741500"/>
              <a:ext cx="2657340" cy="1471941"/>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6600" dirty="0">
                  <a:solidFill>
                    <a:srgbClr val="6F4F35"/>
                  </a:solidFill>
                  <a:latin typeface="Roboto Slab ExtraBold" pitchFamily="2" charset="0"/>
                  <a:ea typeface="Roboto Slab ExtraBold" pitchFamily="2" charset="0"/>
                  <a:cs typeface="Poppins" panose="00000500000000000000" pitchFamily="2" charset="0"/>
                </a:rPr>
                <a:t>92</a:t>
              </a:r>
              <a:r>
                <a:rPr lang="en-US" altLang="ja-JP" sz="4400" dirty="0">
                  <a:solidFill>
                    <a:srgbClr val="6F4F35"/>
                  </a:solidFill>
                  <a:latin typeface="Roboto Slab ExtraBold" pitchFamily="2" charset="0"/>
                  <a:ea typeface="Roboto Slab ExtraBold" pitchFamily="2" charset="0"/>
                  <a:cs typeface="Poppins" panose="00000500000000000000" pitchFamily="2" charset="0"/>
                </a:rPr>
                <a:t>.5%</a:t>
              </a:r>
              <a:endParaRPr lang="en-US" altLang="ja-JP" sz="6600" dirty="0">
                <a:solidFill>
                  <a:srgbClr val="6F4F35"/>
                </a:solidFill>
                <a:latin typeface="Roboto Slab ExtraBold" pitchFamily="2" charset="0"/>
                <a:ea typeface="Roboto Slab ExtraBold" pitchFamily="2" charset="0"/>
                <a:cs typeface="Poppins" panose="00000500000000000000" pitchFamily="2" charset="0"/>
              </a:endParaRPr>
            </a:p>
          </p:txBody>
        </p:sp>
        <p:sp>
          <p:nvSpPr>
            <p:cNvPr id="15" name="テキスト ボックス 14">
              <a:extLst>
                <a:ext uri="{FF2B5EF4-FFF2-40B4-BE49-F238E27FC236}">
                  <a16:creationId xmlns:a16="http://schemas.microsoft.com/office/drawing/2014/main" id="{E2364302-9BE5-120D-7EE4-204ED0BEF470}"/>
                </a:ext>
              </a:extLst>
            </p:cNvPr>
            <p:cNvSpPr txBox="1"/>
            <p:nvPr/>
          </p:nvSpPr>
          <p:spPr>
            <a:xfrm>
              <a:off x="5318795" y="697707"/>
              <a:ext cx="2781182" cy="369332"/>
            </a:xfrm>
            <a:prstGeom prst="rect">
              <a:avLst/>
            </a:prstGeom>
            <a:noFill/>
          </p:spPr>
          <p:txBody>
            <a:bodyPr wrap="square">
              <a:spAutoFit/>
            </a:bodyPr>
            <a:lstStyle/>
            <a:p>
              <a:pPr algn="ctr"/>
              <a:r>
                <a:rPr lang="ja-JP" altLang="en-US" b="1" dirty="0">
                  <a:solidFill>
                    <a:srgbClr val="F26754"/>
                  </a:solidFill>
                  <a:latin typeface="Noto Sans JP" panose="020B0200000000000000" pitchFamily="50" charset="-128"/>
                  <a:ea typeface="Noto Sans JP" panose="020B0200000000000000" pitchFamily="50" charset="-128"/>
                </a:rPr>
                <a:t>有休消化率</a:t>
              </a:r>
            </a:p>
          </p:txBody>
        </p:sp>
        <p:sp>
          <p:nvSpPr>
            <p:cNvPr id="16" name="テキスト ボックス 15">
              <a:extLst>
                <a:ext uri="{FF2B5EF4-FFF2-40B4-BE49-F238E27FC236}">
                  <a16:creationId xmlns:a16="http://schemas.microsoft.com/office/drawing/2014/main" id="{FD555687-9DC1-9FC1-5ED6-054A2CCCFD31}"/>
                </a:ext>
              </a:extLst>
            </p:cNvPr>
            <p:cNvSpPr txBox="1"/>
            <p:nvPr/>
          </p:nvSpPr>
          <p:spPr>
            <a:xfrm>
              <a:off x="7998198" y="697707"/>
              <a:ext cx="2781182" cy="369332"/>
            </a:xfrm>
            <a:prstGeom prst="rect">
              <a:avLst/>
            </a:prstGeom>
            <a:noFill/>
          </p:spPr>
          <p:txBody>
            <a:bodyPr wrap="square">
              <a:spAutoFit/>
            </a:bodyPr>
            <a:lstStyle/>
            <a:p>
              <a:pPr algn="ctr"/>
              <a:r>
                <a:rPr lang="ja-JP" altLang="en-US" b="1" dirty="0">
                  <a:solidFill>
                    <a:srgbClr val="F26754"/>
                  </a:solidFill>
                  <a:latin typeface="Noto Sans JP" panose="020B0200000000000000" pitchFamily="50" charset="-128"/>
                  <a:ea typeface="Noto Sans JP" panose="020B0200000000000000" pitchFamily="50" charset="-128"/>
                </a:rPr>
                <a:t>育休取得率</a:t>
              </a:r>
            </a:p>
          </p:txBody>
        </p:sp>
        <p:sp>
          <p:nvSpPr>
            <p:cNvPr id="17" name="テキスト ボックス 16">
              <a:extLst>
                <a:ext uri="{FF2B5EF4-FFF2-40B4-BE49-F238E27FC236}">
                  <a16:creationId xmlns:a16="http://schemas.microsoft.com/office/drawing/2014/main" id="{6A5BE30A-593B-8CE9-300E-EC12DF6F12B9}"/>
                </a:ext>
              </a:extLst>
            </p:cNvPr>
            <p:cNvSpPr txBox="1"/>
            <p:nvPr/>
          </p:nvSpPr>
          <p:spPr>
            <a:xfrm>
              <a:off x="5318795" y="2715949"/>
              <a:ext cx="2781182" cy="369332"/>
            </a:xfrm>
            <a:prstGeom prst="rect">
              <a:avLst/>
            </a:prstGeom>
            <a:noFill/>
          </p:spPr>
          <p:txBody>
            <a:bodyPr wrap="square">
              <a:spAutoFit/>
            </a:bodyPr>
            <a:lstStyle/>
            <a:p>
              <a:pPr algn="ctr"/>
              <a:r>
                <a:rPr lang="ja-JP" altLang="en-US" b="1" dirty="0">
                  <a:solidFill>
                    <a:srgbClr val="F26754"/>
                  </a:solidFill>
                  <a:latin typeface="Noto Sans JP" panose="020B0200000000000000" pitchFamily="50" charset="-128"/>
                  <a:ea typeface="Noto Sans JP" panose="020B0200000000000000" pitchFamily="50" charset="-128"/>
                </a:rPr>
                <a:t>リモートワーク活用率</a:t>
              </a:r>
            </a:p>
          </p:txBody>
        </p:sp>
        <p:sp>
          <p:nvSpPr>
            <p:cNvPr id="18" name="テキスト ボックス 17">
              <a:extLst>
                <a:ext uri="{FF2B5EF4-FFF2-40B4-BE49-F238E27FC236}">
                  <a16:creationId xmlns:a16="http://schemas.microsoft.com/office/drawing/2014/main" id="{BCF38D95-F2C9-31FB-9075-EB01859A8368}"/>
                </a:ext>
              </a:extLst>
            </p:cNvPr>
            <p:cNvSpPr txBox="1"/>
            <p:nvPr/>
          </p:nvSpPr>
          <p:spPr>
            <a:xfrm>
              <a:off x="7998198" y="2715949"/>
              <a:ext cx="2781182" cy="369332"/>
            </a:xfrm>
            <a:prstGeom prst="rect">
              <a:avLst/>
            </a:prstGeom>
            <a:noFill/>
          </p:spPr>
          <p:txBody>
            <a:bodyPr wrap="square">
              <a:spAutoFit/>
            </a:bodyPr>
            <a:lstStyle/>
            <a:p>
              <a:pPr algn="ctr"/>
              <a:r>
                <a:rPr lang="zh-CN" altLang="en-US" b="1" dirty="0">
                  <a:solidFill>
                    <a:srgbClr val="F26754"/>
                  </a:solidFill>
                  <a:latin typeface="Noto Sans JP" panose="020B0200000000000000" pitchFamily="50" charset="-128"/>
                  <a:ea typeface="Noto Sans JP" panose="020B0200000000000000" pitchFamily="50" charset="-128"/>
                </a:rPr>
                <a:t>社内研修参加率	</a:t>
              </a:r>
              <a:endParaRPr lang="ja-JP" altLang="en-US" b="1" dirty="0">
                <a:solidFill>
                  <a:srgbClr val="F26754"/>
                </a:solidFill>
                <a:latin typeface="Noto Sans JP" panose="020B0200000000000000" pitchFamily="50" charset="-128"/>
                <a:ea typeface="Noto Sans JP" panose="020B0200000000000000" pitchFamily="50" charset="-128"/>
              </a:endParaRPr>
            </a:p>
          </p:txBody>
        </p:sp>
      </p:grpSp>
      <p:sp>
        <p:nvSpPr>
          <p:cNvPr id="20" name="テキスト ボックス 19">
            <a:extLst>
              <a:ext uri="{FF2B5EF4-FFF2-40B4-BE49-F238E27FC236}">
                <a16:creationId xmlns:a16="http://schemas.microsoft.com/office/drawing/2014/main" id="{8D204708-AC6A-44CC-975D-CC5320A4FEE6}"/>
              </a:ext>
            </a:extLst>
          </p:cNvPr>
          <p:cNvSpPr txBox="1"/>
          <p:nvPr/>
        </p:nvSpPr>
        <p:spPr>
          <a:xfrm>
            <a:off x="753533" y="4872533"/>
            <a:ext cx="10684934" cy="1156983"/>
          </a:xfrm>
          <a:prstGeom prst="rect">
            <a:avLst/>
          </a:prstGeom>
          <a:noFill/>
        </p:spPr>
        <p:txBody>
          <a:bodyPr wrap="square" rtlCol="0">
            <a:spAutoFit/>
          </a:bodyPr>
          <a:lstStyle/>
          <a:p>
            <a:pPr>
              <a:lnSpc>
                <a:spcPct val="150000"/>
              </a:lnSpc>
            </a:pPr>
            <a:r>
              <a:rPr kumimoji="1" lang="ja-JP" altLang="en-US" sz="1600" dirty="0">
                <a:latin typeface="Noto Sans JP" panose="020B0200000000000000" pitchFamily="50" charset="-128"/>
                <a:ea typeface="Noto Sans JP" panose="020B0200000000000000" pitchFamily="50" charset="-128"/>
              </a:rPr>
              <a:t>私たちの組織は、社員の福利厚生とワークライフバランスの実現に力を入れています。特に有休消化率や育休取得率の高さは、社員の健康と家族を大切にする文化の証です。また、リモートワークや社内研修の高い参加率は、柔軟な働き方やスキルアップの機会が豊富にあることを示しています。</a:t>
            </a:r>
          </a:p>
        </p:txBody>
      </p:sp>
      <p:grpSp>
        <p:nvGrpSpPr>
          <p:cNvPr id="28" name="グループ化 27">
            <a:extLst>
              <a:ext uri="{FF2B5EF4-FFF2-40B4-BE49-F238E27FC236}">
                <a16:creationId xmlns:a16="http://schemas.microsoft.com/office/drawing/2014/main" id="{DD6B9BEB-4493-317D-6C7D-326D8295CA10}"/>
              </a:ext>
            </a:extLst>
          </p:cNvPr>
          <p:cNvGrpSpPr/>
          <p:nvPr/>
        </p:nvGrpSpPr>
        <p:grpSpPr>
          <a:xfrm>
            <a:off x="840303" y="914401"/>
            <a:ext cx="4656666" cy="3301966"/>
            <a:chOff x="228601" y="694301"/>
            <a:chExt cx="4656666" cy="3039499"/>
          </a:xfrm>
        </p:grpSpPr>
        <p:sp>
          <p:nvSpPr>
            <p:cNvPr id="25" name="正方形/長方形 24">
              <a:extLst>
                <a:ext uri="{FF2B5EF4-FFF2-40B4-BE49-F238E27FC236}">
                  <a16:creationId xmlns:a16="http://schemas.microsoft.com/office/drawing/2014/main" id="{5273908E-994F-0A3E-CEE4-C89696FA3CB4}"/>
                </a:ext>
              </a:extLst>
            </p:cNvPr>
            <p:cNvSpPr/>
            <p:nvPr/>
          </p:nvSpPr>
          <p:spPr>
            <a:xfrm>
              <a:off x="228601" y="694301"/>
              <a:ext cx="4575434" cy="3039499"/>
            </a:xfrm>
            <a:prstGeom prst="rect">
              <a:avLst/>
            </a:prstGeom>
            <a:solidFill>
              <a:srgbClr val="FEF9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B50E7C48-9677-0519-6388-654D94B66E2F}"/>
                </a:ext>
              </a:extLst>
            </p:cNvPr>
            <p:cNvGrpSpPr/>
            <p:nvPr/>
          </p:nvGrpSpPr>
          <p:grpSpPr>
            <a:xfrm>
              <a:off x="670329" y="828484"/>
              <a:ext cx="4214938" cy="2631946"/>
              <a:chOff x="670329" y="694301"/>
              <a:chExt cx="4214938" cy="2631946"/>
            </a:xfrm>
          </p:grpSpPr>
          <p:sp>
            <p:nvSpPr>
              <p:cNvPr id="7" name="テキスト ボックス 6">
                <a:extLst>
                  <a:ext uri="{FF2B5EF4-FFF2-40B4-BE49-F238E27FC236}">
                    <a16:creationId xmlns:a16="http://schemas.microsoft.com/office/drawing/2014/main" id="{1ABC4D4F-6DC0-BB5A-0592-65DFE275A7DD}"/>
                  </a:ext>
                </a:extLst>
              </p:cNvPr>
              <p:cNvSpPr txBox="1"/>
              <p:nvPr/>
            </p:nvSpPr>
            <p:spPr>
              <a:xfrm>
                <a:off x="721129" y="892817"/>
                <a:ext cx="3272829" cy="646331"/>
              </a:xfrm>
              <a:prstGeom prst="rect">
                <a:avLst/>
              </a:prstGeom>
              <a:noFill/>
            </p:spPr>
            <p:txBody>
              <a:bodyPr wrap="square" rtlCol="0">
                <a:spAutoFit/>
              </a:bodyPr>
              <a:lstStyle/>
              <a:p>
                <a:r>
                  <a:rPr lang="ja-JP" altLang="en-US" sz="3600" b="1" dirty="0">
                    <a:solidFill>
                      <a:srgbClr val="F26754"/>
                    </a:solidFill>
                    <a:latin typeface="Noto Sans JP" panose="020B0200000000000000" pitchFamily="50" charset="-128"/>
                    <a:ea typeface="Noto Sans JP" panose="020B0200000000000000" pitchFamily="50" charset="-128"/>
                  </a:rPr>
                  <a:t>数字で見る</a:t>
                </a:r>
                <a:endParaRPr kumimoji="1" lang="ja-JP" altLang="en-US" sz="3600" b="1" dirty="0">
                  <a:solidFill>
                    <a:srgbClr val="F26754"/>
                  </a:solidFill>
                  <a:latin typeface="Noto Sans JP" panose="020B0200000000000000" pitchFamily="50" charset="-128"/>
                  <a:ea typeface="Noto Sans JP" panose="020B0200000000000000" pitchFamily="50" charset="-128"/>
                </a:endParaRPr>
              </a:p>
            </p:txBody>
          </p:sp>
          <p:sp>
            <p:nvSpPr>
              <p:cNvPr id="8" name="テキスト ボックス 7">
                <a:extLst>
                  <a:ext uri="{FF2B5EF4-FFF2-40B4-BE49-F238E27FC236}">
                    <a16:creationId xmlns:a16="http://schemas.microsoft.com/office/drawing/2014/main" id="{F9144F47-BF38-DDED-6ED8-165FEDD7AF19}"/>
                  </a:ext>
                </a:extLst>
              </p:cNvPr>
              <p:cNvSpPr txBox="1"/>
              <p:nvPr/>
            </p:nvSpPr>
            <p:spPr>
              <a:xfrm>
                <a:off x="670329" y="1495681"/>
                <a:ext cx="4214938" cy="1830566"/>
              </a:xfrm>
              <a:prstGeom prst="rect">
                <a:avLst/>
              </a:prstGeom>
              <a:noFill/>
            </p:spPr>
            <p:txBody>
              <a:bodyPr wrap="square" rtlCol="0">
                <a:spAutoFit/>
              </a:bodyPr>
              <a:lstStyle/>
              <a:p>
                <a:pPr>
                  <a:lnSpc>
                    <a:spcPct val="150000"/>
                  </a:lnSpc>
                </a:pPr>
                <a:r>
                  <a:rPr kumimoji="1" lang="ja-JP" altLang="en-US" sz="4000" b="1" dirty="0">
                    <a:solidFill>
                      <a:srgbClr val="6F4F35"/>
                    </a:solidFill>
                    <a:latin typeface="Noto Sans JP" panose="020B0200000000000000" pitchFamily="50" charset="-128"/>
                    <a:ea typeface="Noto Sans JP" panose="020B0200000000000000" pitchFamily="50" charset="-128"/>
                  </a:rPr>
                  <a:t>社員の福利厚生</a:t>
                </a:r>
                <a:endParaRPr kumimoji="1" lang="en-US" altLang="ja-JP" sz="4000" b="1" dirty="0">
                  <a:solidFill>
                    <a:srgbClr val="6F4F35"/>
                  </a:solidFill>
                  <a:latin typeface="Noto Sans JP" panose="020B0200000000000000" pitchFamily="50" charset="-128"/>
                  <a:ea typeface="Noto Sans JP" panose="020B0200000000000000" pitchFamily="50" charset="-128"/>
                </a:endParaRPr>
              </a:p>
              <a:p>
                <a:pPr>
                  <a:lnSpc>
                    <a:spcPct val="150000"/>
                  </a:lnSpc>
                </a:pPr>
                <a:r>
                  <a:rPr kumimoji="1" lang="ja-JP" altLang="en-US" sz="4000" b="1" dirty="0">
                    <a:solidFill>
                      <a:srgbClr val="6F4F35"/>
                    </a:solidFill>
                    <a:latin typeface="Noto Sans JP" panose="020B0200000000000000" pitchFamily="50" charset="-128"/>
                    <a:ea typeface="Noto Sans JP" panose="020B0200000000000000" pitchFamily="50" charset="-128"/>
                  </a:rPr>
                  <a:t>における実績</a:t>
                </a:r>
              </a:p>
            </p:txBody>
          </p:sp>
          <p:grpSp>
            <p:nvGrpSpPr>
              <p:cNvPr id="24" name="グループ化 23">
                <a:extLst>
                  <a:ext uri="{FF2B5EF4-FFF2-40B4-BE49-F238E27FC236}">
                    <a16:creationId xmlns:a16="http://schemas.microsoft.com/office/drawing/2014/main" id="{B80CD37E-3094-5848-C610-14563ECC3C38}"/>
                  </a:ext>
                </a:extLst>
              </p:cNvPr>
              <p:cNvGrpSpPr/>
              <p:nvPr/>
            </p:nvGrpSpPr>
            <p:grpSpPr>
              <a:xfrm>
                <a:off x="3177183" y="694301"/>
                <a:ext cx="467360" cy="844847"/>
                <a:chOff x="3273079" y="618847"/>
                <a:chExt cx="467360" cy="844847"/>
              </a:xfrm>
            </p:grpSpPr>
            <p:sp>
              <p:nvSpPr>
                <p:cNvPr id="21" name="楕円 20">
                  <a:extLst>
                    <a:ext uri="{FF2B5EF4-FFF2-40B4-BE49-F238E27FC236}">
                      <a16:creationId xmlns:a16="http://schemas.microsoft.com/office/drawing/2014/main" id="{311FF7B8-5A6B-9E1D-FD24-258D5649752F}"/>
                    </a:ext>
                  </a:extLst>
                </p:cNvPr>
                <p:cNvSpPr/>
                <p:nvPr/>
              </p:nvSpPr>
              <p:spPr>
                <a:xfrm>
                  <a:off x="3273079" y="880030"/>
                  <a:ext cx="467360" cy="467360"/>
                </a:xfrm>
                <a:prstGeom prst="ellipse">
                  <a:avLst/>
                </a:prstGeom>
                <a:solidFill>
                  <a:srgbClr val="F267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AF8BC039-6782-A004-2827-84022FF97B4A}"/>
                    </a:ext>
                  </a:extLst>
                </p:cNvPr>
                <p:cNvSpPr txBox="1"/>
                <p:nvPr/>
              </p:nvSpPr>
              <p:spPr>
                <a:xfrm>
                  <a:off x="3284912" y="618847"/>
                  <a:ext cx="441146" cy="844847"/>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en-US" altLang="ja-JP" sz="3600" dirty="0">
                      <a:solidFill>
                        <a:schemeClr val="bg1"/>
                      </a:solidFill>
                      <a:latin typeface="Poppins" panose="00000500000000000000" pitchFamily="2" charset="0"/>
                      <a:ea typeface="Noto Sans JP" panose="020B0200000000000000" pitchFamily="50" charset="-128"/>
                      <a:cs typeface="Poppins" panose="00000500000000000000" pitchFamily="2" charset="0"/>
                    </a:rPr>
                    <a:t>!</a:t>
                  </a:r>
                </a:p>
              </p:txBody>
            </p:sp>
          </p:grpSp>
        </p:grpSp>
        <p:sp>
          <p:nvSpPr>
            <p:cNvPr id="27" name="正方形/長方形 26">
              <a:extLst>
                <a:ext uri="{FF2B5EF4-FFF2-40B4-BE49-F238E27FC236}">
                  <a16:creationId xmlns:a16="http://schemas.microsoft.com/office/drawing/2014/main" id="{B2A6BE70-FAEC-5A85-05C0-F4A9363DD1A3}"/>
                </a:ext>
              </a:extLst>
            </p:cNvPr>
            <p:cNvSpPr/>
            <p:nvPr/>
          </p:nvSpPr>
          <p:spPr>
            <a:xfrm>
              <a:off x="228601" y="694301"/>
              <a:ext cx="143114" cy="3039499"/>
            </a:xfrm>
            <a:prstGeom prst="rect">
              <a:avLst/>
            </a:prstGeom>
            <a:solidFill>
              <a:srgbClr val="6F4F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6468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49414496-40BF-5C1B-8636-048F84AC6005}"/>
              </a:ext>
            </a:extLst>
          </p:cNvPr>
          <p:cNvGrpSpPr/>
          <p:nvPr/>
        </p:nvGrpSpPr>
        <p:grpSpPr>
          <a:xfrm>
            <a:off x="-1" y="5943600"/>
            <a:ext cx="12192000" cy="914400"/>
            <a:chOff x="-1" y="5487703"/>
            <a:chExt cx="12192000" cy="1370297"/>
          </a:xfrm>
        </p:grpSpPr>
        <p:sp>
          <p:nvSpPr>
            <p:cNvPr id="7" name="直角三角形 6">
              <a:extLst>
                <a:ext uri="{FF2B5EF4-FFF2-40B4-BE49-F238E27FC236}">
                  <a16:creationId xmlns:a16="http://schemas.microsoft.com/office/drawing/2014/main" id="{28788EC4-3282-E05F-679E-A176991A1C5E}"/>
                </a:ext>
              </a:extLst>
            </p:cNvPr>
            <p:cNvSpPr/>
            <p:nvPr/>
          </p:nvSpPr>
          <p:spPr>
            <a:xfrm rot="10800000" flipV="1">
              <a:off x="4965700" y="5487703"/>
              <a:ext cx="7226299" cy="1370297"/>
            </a:xfrm>
            <a:prstGeom prst="rtTriangle">
              <a:avLst/>
            </a:prstGeom>
            <a:solidFill>
              <a:srgbClr val="802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a:extLst>
                <a:ext uri="{FF2B5EF4-FFF2-40B4-BE49-F238E27FC236}">
                  <a16:creationId xmlns:a16="http://schemas.microsoft.com/office/drawing/2014/main" id="{650F0BAC-981E-6FEF-D24E-8A08799D816C}"/>
                </a:ext>
              </a:extLst>
            </p:cNvPr>
            <p:cNvSpPr/>
            <p:nvPr/>
          </p:nvSpPr>
          <p:spPr>
            <a:xfrm rot="10800000" flipH="1" flipV="1">
              <a:off x="-1" y="5487703"/>
              <a:ext cx="8940800" cy="1370297"/>
            </a:xfrm>
            <a:prstGeom prst="rtTriangle">
              <a:avLst/>
            </a:prstGeom>
            <a:solidFill>
              <a:srgbClr val="4C19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9" name="テキスト ボックス 18">
            <a:extLst>
              <a:ext uri="{FF2B5EF4-FFF2-40B4-BE49-F238E27FC236}">
                <a16:creationId xmlns:a16="http://schemas.microsoft.com/office/drawing/2014/main" id="{EB1BEF66-C571-EC9B-B8BB-ABCBECE88D54}"/>
              </a:ext>
            </a:extLst>
          </p:cNvPr>
          <p:cNvSpPr txBox="1"/>
          <p:nvPr/>
        </p:nvSpPr>
        <p:spPr>
          <a:xfrm>
            <a:off x="9885254" y="4808607"/>
            <a:ext cx="1492251"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t>2024.4.23</a:t>
            </a:r>
            <a:endParaRPr lang="ja-JP" altLang="en-US" sz="1800" dirty="0"/>
          </a:p>
        </p:txBody>
      </p:sp>
      <p:sp>
        <p:nvSpPr>
          <p:cNvPr id="20" name="テキスト ボックス 19">
            <a:extLst>
              <a:ext uri="{FF2B5EF4-FFF2-40B4-BE49-F238E27FC236}">
                <a16:creationId xmlns:a16="http://schemas.microsoft.com/office/drawing/2014/main" id="{FAD12C01-09B8-7B79-9114-6EB75A09DA04}"/>
              </a:ext>
            </a:extLst>
          </p:cNvPr>
          <p:cNvSpPr txBox="1"/>
          <p:nvPr/>
        </p:nvSpPr>
        <p:spPr>
          <a:xfrm>
            <a:off x="793682" y="927631"/>
            <a:ext cx="8488362" cy="2800767"/>
          </a:xfrm>
          <a:prstGeom prst="rect">
            <a:avLst/>
          </a:prstGeom>
          <a:noFill/>
        </p:spPr>
        <p:txBody>
          <a:bodyPr wrap="square" rtlCol="0">
            <a:spAutoFit/>
          </a:bodyPr>
          <a:lstStyle/>
          <a:p>
            <a:r>
              <a:rPr kumimoji="1" lang="en-US" altLang="ja-JP" sz="8800" b="1" dirty="0">
                <a:solidFill>
                  <a:srgbClr val="4C1965"/>
                </a:solidFill>
                <a:latin typeface="Roboto" panose="02000000000000000000" pitchFamily="2" charset="0"/>
                <a:ea typeface="Roboto" panose="02000000000000000000" pitchFamily="2" charset="0"/>
              </a:rPr>
              <a:t>COMPANY</a:t>
            </a:r>
          </a:p>
          <a:p>
            <a:r>
              <a:rPr lang="en-US" altLang="ja-JP" sz="8800" b="1" dirty="0">
                <a:solidFill>
                  <a:srgbClr val="4C1965"/>
                </a:solidFill>
                <a:latin typeface="Roboto" panose="02000000000000000000" pitchFamily="2" charset="0"/>
                <a:ea typeface="Roboto" panose="02000000000000000000" pitchFamily="2" charset="0"/>
              </a:rPr>
              <a:t>INTRODUCTION</a:t>
            </a:r>
            <a:endParaRPr kumimoji="1" lang="en-US" altLang="ja-JP" sz="8800" b="1" dirty="0">
              <a:solidFill>
                <a:srgbClr val="4C1965"/>
              </a:solidFill>
              <a:latin typeface="Roboto" panose="02000000000000000000" pitchFamily="2" charset="0"/>
              <a:ea typeface="Roboto" panose="02000000000000000000" pitchFamily="2" charset="0"/>
            </a:endParaRPr>
          </a:p>
        </p:txBody>
      </p:sp>
      <p:sp>
        <p:nvSpPr>
          <p:cNvPr id="21" name="テキスト ボックス 20">
            <a:extLst>
              <a:ext uri="{FF2B5EF4-FFF2-40B4-BE49-F238E27FC236}">
                <a16:creationId xmlns:a16="http://schemas.microsoft.com/office/drawing/2014/main" id="{CC127DC8-C3C0-18D3-CC14-9FBA2B213617}"/>
              </a:ext>
            </a:extLst>
          </p:cNvPr>
          <p:cNvSpPr txBox="1"/>
          <p:nvPr/>
        </p:nvSpPr>
        <p:spPr>
          <a:xfrm>
            <a:off x="793682" y="4415969"/>
            <a:ext cx="3776662" cy="584775"/>
          </a:xfrm>
          <a:prstGeom prst="rect">
            <a:avLst/>
          </a:prstGeom>
          <a:noFill/>
        </p:spPr>
        <p:txBody>
          <a:bodyPr wrap="square" rtlCol="0">
            <a:spAutoFit/>
          </a:bodyPr>
          <a:lstStyle/>
          <a:p>
            <a:r>
              <a:rPr kumimoji="1" lang="zh-TW" altLang="en-US" sz="3200" b="1" dirty="0">
                <a:solidFill>
                  <a:srgbClr val="4C1965"/>
                </a:solidFill>
                <a:latin typeface="Noto Sans JP" panose="020B0200000000000000" pitchFamily="50" charset="-128"/>
                <a:ea typeface="Noto Sans JP" panose="020B0200000000000000" pitchFamily="50" charset="-128"/>
              </a:rPr>
              <a:t>会社紹介資料</a:t>
            </a:r>
          </a:p>
        </p:txBody>
      </p:sp>
      <p:grpSp>
        <p:nvGrpSpPr>
          <p:cNvPr id="37" name="グループ化 36">
            <a:extLst>
              <a:ext uri="{FF2B5EF4-FFF2-40B4-BE49-F238E27FC236}">
                <a16:creationId xmlns:a16="http://schemas.microsoft.com/office/drawing/2014/main" id="{C90634E2-872F-131C-60EF-0BA72EAAAB52}"/>
              </a:ext>
            </a:extLst>
          </p:cNvPr>
          <p:cNvGrpSpPr/>
          <p:nvPr/>
        </p:nvGrpSpPr>
        <p:grpSpPr>
          <a:xfrm>
            <a:off x="9197378" y="527707"/>
            <a:ext cx="2489824" cy="264993"/>
            <a:chOff x="4456290" y="4699001"/>
            <a:chExt cx="3285445" cy="349671"/>
          </a:xfrm>
        </p:grpSpPr>
        <p:sp>
          <p:nvSpPr>
            <p:cNvPr id="24" name="フリーフォーム: 図形 23">
              <a:extLst>
                <a:ext uri="{FF2B5EF4-FFF2-40B4-BE49-F238E27FC236}">
                  <a16:creationId xmlns:a16="http://schemas.microsoft.com/office/drawing/2014/main" id="{52271D93-0DDB-3B71-0A19-270F795B8BC8}"/>
                </a:ext>
              </a:extLst>
            </p:cNvPr>
            <p:cNvSpPr/>
            <p:nvPr/>
          </p:nvSpPr>
          <p:spPr>
            <a:xfrm>
              <a:off x="4456290" y="4700186"/>
              <a:ext cx="348487" cy="348486"/>
            </a:xfrm>
            <a:custGeom>
              <a:avLst/>
              <a:gdLst>
                <a:gd name="connsiteX0" fmla="*/ 174375 w 348487"/>
                <a:gd name="connsiteY0" fmla="*/ 348486 h 348486"/>
                <a:gd name="connsiteX1" fmla="*/ 0 w 348487"/>
                <a:gd name="connsiteY1" fmla="*/ 174111 h 348486"/>
                <a:gd name="connsiteX2" fmla="*/ 0 w 348487"/>
                <a:gd name="connsiteY2" fmla="*/ 0 h 348486"/>
                <a:gd name="connsiteX3" fmla="*/ 148693 w 348487"/>
                <a:gd name="connsiteY3" fmla="*/ 0 h 348486"/>
                <a:gd name="connsiteX4" fmla="*/ 148693 w 348487"/>
                <a:gd name="connsiteY4" fmla="*/ 96275 h 348486"/>
                <a:gd name="connsiteX5" fmla="*/ 96012 w 348487"/>
                <a:gd name="connsiteY5" fmla="*/ 96275 h 348486"/>
                <a:gd name="connsiteX6" fmla="*/ 96012 w 348487"/>
                <a:gd name="connsiteY6" fmla="*/ 174111 h 348486"/>
                <a:gd name="connsiteX7" fmla="*/ 177388 w 348487"/>
                <a:gd name="connsiteY7" fmla="*/ 249067 h 348486"/>
                <a:gd name="connsiteX8" fmla="*/ 252344 w 348487"/>
                <a:gd name="connsiteY8" fmla="*/ 174111 h 348486"/>
                <a:gd name="connsiteX9" fmla="*/ 348488 w 348487"/>
                <a:gd name="connsiteY9" fmla="*/ 174111 h 348486"/>
                <a:gd name="connsiteX10" fmla="*/ 174375 w 348487"/>
                <a:gd name="connsiteY10"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487" h="348486">
                  <a:moveTo>
                    <a:pt x="174375" y="348486"/>
                  </a:moveTo>
                  <a:cubicBezTo>
                    <a:pt x="78131" y="348341"/>
                    <a:pt x="145" y="270356"/>
                    <a:pt x="0" y="174111"/>
                  </a:cubicBezTo>
                  <a:lnTo>
                    <a:pt x="0" y="0"/>
                  </a:lnTo>
                  <a:lnTo>
                    <a:pt x="148693" y="0"/>
                  </a:lnTo>
                  <a:lnTo>
                    <a:pt x="148693" y="96275"/>
                  </a:lnTo>
                  <a:lnTo>
                    <a:pt x="96012" y="96275"/>
                  </a:lnTo>
                  <a:lnTo>
                    <a:pt x="96012" y="174111"/>
                  </a:lnTo>
                  <a:cubicBezTo>
                    <a:pt x="97784" y="217281"/>
                    <a:pt x="134218" y="250840"/>
                    <a:pt x="177388" y="249067"/>
                  </a:cubicBezTo>
                  <a:cubicBezTo>
                    <a:pt x="218072" y="247397"/>
                    <a:pt x="250674" y="214797"/>
                    <a:pt x="252344" y="174111"/>
                  </a:cubicBezTo>
                  <a:lnTo>
                    <a:pt x="348488" y="174111"/>
                  </a:lnTo>
                  <a:cubicBezTo>
                    <a:pt x="348415" y="270283"/>
                    <a:pt x="270548" y="348269"/>
                    <a:pt x="174375" y="348486"/>
                  </a:cubicBezTo>
                  <a:close/>
                </a:path>
              </a:pathLst>
            </a:custGeom>
            <a:solidFill>
              <a:srgbClr val="231815"/>
            </a:solidFill>
            <a:ln w="13159"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3B0417F3-F89E-707F-FE2B-A0500CE92B6B}"/>
                </a:ext>
              </a:extLst>
            </p:cNvPr>
            <p:cNvSpPr/>
            <p:nvPr/>
          </p:nvSpPr>
          <p:spPr>
            <a:xfrm>
              <a:off x="4707713" y="4699001"/>
              <a:ext cx="98514" cy="98513"/>
            </a:xfrm>
            <a:custGeom>
              <a:avLst/>
              <a:gdLst>
                <a:gd name="connsiteX0" fmla="*/ 0 w 98514"/>
                <a:gd name="connsiteY0" fmla="*/ 0 h 98513"/>
                <a:gd name="connsiteX1" fmla="*/ 98514 w 98514"/>
                <a:gd name="connsiteY1" fmla="*/ 0 h 98513"/>
                <a:gd name="connsiteX2" fmla="*/ 98514 w 98514"/>
                <a:gd name="connsiteY2" fmla="*/ 98514 h 98513"/>
                <a:gd name="connsiteX3" fmla="*/ 0 w 98514"/>
                <a:gd name="connsiteY3" fmla="*/ 98514 h 98513"/>
              </a:gdLst>
              <a:ahLst/>
              <a:cxnLst>
                <a:cxn ang="0">
                  <a:pos x="connsiteX0" y="connsiteY0"/>
                </a:cxn>
                <a:cxn ang="0">
                  <a:pos x="connsiteX1" y="connsiteY1"/>
                </a:cxn>
                <a:cxn ang="0">
                  <a:pos x="connsiteX2" y="connsiteY2"/>
                </a:cxn>
                <a:cxn ang="0">
                  <a:pos x="connsiteX3" y="connsiteY3"/>
                </a:cxn>
              </a:cxnLst>
              <a:rect l="l" t="t" r="r" b="b"/>
              <a:pathLst>
                <a:path w="98514" h="98513">
                  <a:moveTo>
                    <a:pt x="0" y="0"/>
                  </a:moveTo>
                  <a:lnTo>
                    <a:pt x="98514" y="0"/>
                  </a:lnTo>
                  <a:lnTo>
                    <a:pt x="98514" y="98514"/>
                  </a:lnTo>
                  <a:lnTo>
                    <a:pt x="0" y="98514"/>
                  </a:lnTo>
                  <a:close/>
                </a:path>
              </a:pathLst>
            </a:custGeom>
            <a:solidFill>
              <a:srgbClr val="802BAB"/>
            </a:solidFill>
            <a:ln w="13159" cap="flat">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60219636-5ABA-C8F7-4330-4C5B9B5BF405}"/>
                </a:ext>
              </a:extLst>
            </p:cNvPr>
            <p:cNvSpPr/>
            <p:nvPr/>
          </p:nvSpPr>
          <p:spPr>
            <a:xfrm>
              <a:off x="5024696" y="4729648"/>
              <a:ext cx="227215" cy="233899"/>
            </a:xfrm>
            <a:custGeom>
              <a:avLst/>
              <a:gdLst>
                <a:gd name="connsiteX0" fmla="*/ 51523 w 227215"/>
                <a:gd name="connsiteY0" fmla="*/ 222222 h 233899"/>
                <a:gd name="connsiteX1" fmla="*/ 13197 w 227215"/>
                <a:gd name="connsiteY1" fmla="*/ 187848 h 233899"/>
                <a:gd name="connsiteX2" fmla="*/ 27 w 227215"/>
                <a:gd name="connsiteY2" fmla="*/ 137010 h 233899"/>
                <a:gd name="connsiteX3" fmla="*/ 17543 w 227215"/>
                <a:gd name="connsiteY3" fmla="*/ 67340 h 233899"/>
                <a:gd name="connsiteX4" fmla="*/ 66932 w 227215"/>
                <a:gd name="connsiteY4" fmla="*/ 18083 h 233899"/>
                <a:gd name="connsiteX5" fmla="*/ 140159 w 227215"/>
                <a:gd name="connsiteY5" fmla="*/ 39 h 233899"/>
                <a:gd name="connsiteX6" fmla="*/ 192841 w 227215"/>
                <a:gd name="connsiteY6" fmla="*/ 9785 h 233899"/>
                <a:gd name="connsiteX7" fmla="*/ 227215 w 227215"/>
                <a:gd name="connsiteY7" fmla="*/ 38102 h 233899"/>
                <a:gd name="connsiteX8" fmla="*/ 196528 w 227215"/>
                <a:gd name="connsiteY8" fmla="*/ 64442 h 233899"/>
                <a:gd name="connsiteX9" fmla="*/ 137657 w 227215"/>
                <a:gd name="connsiteY9" fmla="*/ 38102 h 233899"/>
                <a:gd name="connsiteX10" fmla="*/ 87873 w 227215"/>
                <a:gd name="connsiteY10" fmla="*/ 51272 h 233899"/>
                <a:gd name="connsiteX11" fmla="*/ 54684 w 227215"/>
                <a:gd name="connsiteY11" fmla="*/ 86568 h 233899"/>
                <a:gd name="connsiteX12" fmla="*/ 42962 w 227215"/>
                <a:gd name="connsiteY12" fmla="*/ 135562 h 233899"/>
                <a:gd name="connsiteX13" fmla="*/ 61005 w 227215"/>
                <a:gd name="connsiteY13" fmla="*/ 180077 h 233899"/>
                <a:gd name="connsiteX14" fmla="*/ 113687 w 227215"/>
                <a:gd name="connsiteY14" fmla="*/ 197067 h 233899"/>
                <a:gd name="connsiteX15" fmla="*/ 178485 w 227215"/>
                <a:gd name="connsiteY15" fmla="*/ 170726 h 233899"/>
                <a:gd name="connsiteX16" fmla="*/ 203245 w 227215"/>
                <a:gd name="connsiteY16" fmla="*/ 197067 h 233899"/>
                <a:gd name="connsiteX17" fmla="*/ 163734 w 227215"/>
                <a:gd name="connsiteY17" fmla="*/ 224725 h 233899"/>
                <a:gd name="connsiteX18" fmla="*/ 111053 w 227215"/>
                <a:gd name="connsiteY18" fmla="*/ 233812 h 233899"/>
                <a:gd name="connsiteX19" fmla="*/ 51523 w 227215"/>
                <a:gd name="connsiteY19" fmla="*/ 222222 h 2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7215" h="233899">
                  <a:moveTo>
                    <a:pt x="51523" y="222222"/>
                  </a:moveTo>
                  <a:cubicBezTo>
                    <a:pt x="35654" y="214769"/>
                    <a:pt x="22327" y="202815"/>
                    <a:pt x="13197" y="187848"/>
                  </a:cubicBezTo>
                  <a:cubicBezTo>
                    <a:pt x="4167" y="172456"/>
                    <a:pt x="-394" y="154851"/>
                    <a:pt x="27" y="137010"/>
                  </a:cubicBezTo>
                  <a:cubicBezTo>
                    <a:pt x="-312" y="112656"/>
                    <a:pt x="5727" y="88638"/>
                    <a:pt x="17543" y="67340"/>
                  </a:cubicBezTo>
                  <a:cubicBezTo>
                    <a:pt x="29096" y="46640"/>
                    <a:pt x="46202" y="29580"/>
                    <a:pt x="66932" y="18083"/>
                  </a:cubicBezTo>
                  <a:cubicBezTo>
                    <a:pt x="89320" y="5709"/>
                    <a:pt x="114585" y="-516"/>
                    <a:pt x="140159" y="39"/>
                  </a:cubicBezTo>
                  <a:cubicBezTo>
                    <a:pt x="158207" y="-405"/>
                    <a:pt x="176147" y="2914"/>
                    <a:pt x="192841" y="9785"/>
                  </a:cubicBezTo>
                  <a:cubicBezTo>
                    <a:pt x="206925" y="15486"/>
                    <a:pt x="218923" y="25369"/>
                    <a:pt x="227215" y="38102"/>
                  </a:cubicBezTo>
                  <a:lnTo>
                    <a:pt x="196528" y="64442"/>
                  </a:lnTo>
                  <a:cubicBezTo>
                    <a:pt x="182616" y="46277"/>
                    <a:pt x="160471" y="36369"/>
                    <a:pt x="137657" y="38102"/>
                  </a:cubicBezTo>
                  <a:cubicBezTo>
                    <a:pt x="120156" y="37746"/>
                    <a:pt x="102908" y="42309"/>
                    <a:pt x="87873" y="51272"/>
                  </a:cubicBezTo>
                  <a:cubicBezTo>
                    <a:pt x="73763" y="59748"/>
                    <a:pt x="62276" y="71965"/>
                    <a:pt x="54684" y="86568"/>
                  </a:cubicBezTo>
                  <a:cubicBezTo>
                    <a:pt x="46771" y="101673"/>
                    <a:pt x="42742" y="118512"/>
                    <a:pt x="42962" y="135562"/>
                  </a:cubicBezTo>
                  <a:cubicBezTo>
                    <a:pt x="42458" y="152276"/>
                    <a:pt x="49006" y="168432"/>
                    <a:pt x="61005" y="180077"/>
                  </a:cubicBezTo>
                  <a:cubicBezTo>
                    <a:pt x="75786" y="192197"/>
                    <a:pt x="94610" y="198268"/>
                    <a:pt x="113687" y="197067"/>
                  </a:cubicBezTo>
                  <a:cubicBezTo>
                    <a:pt x="138040" y="197847"/>
                    <a:pt x="161583" y="188276"/>
                    <a:pt x="178485" y="170726"/>
                  </a:cubicBezTo>
                  <a:lnTo>
                    <a:pt x="203245" y="197067"/>
                  </a:lnTo>
                  <a:cubicBezTo>
                    <a:pt x="192515" y="209358"/>
                    <a:pt x="178954" y="218849"/>
                    <a:pt x="163734" y="224725"/>
                  </a:cubicBezTo>
                  <a:cubicBezTo>
                    <a:pt x="146875" y="230942"/>
                    <a:pt x="129021" y="234023"/>
                    <a:pt x="111053" y="233812"/>
                  </a:cubicBezTo>
                  <a:cubicBezTo>
                    <a:pt x="90585" y="234551"/>
                    <a:pt x="70219" y="230587"/>
                    <a:pt x="51523" y="222222"/>
                  </a:cubicBezTo>
                  <a:close/>
                </a:path>
              </a:pathLst>
            </a:custGeom>
            <a:solidFill>
              <a:srgbClr val="231815"/>
            </a:solidFill>
            <a:ln w="13159" cap="flat">
              <a:noFill/>
              <a:prstDash val="solid"/>
              <a:miter/>
            </a:ln>
          </p:spPr>
          <p:txBody>
            <a:bodyPr rtlCol="0" anchor="ctr"/>
            <a:lstStyle/>
            <a:p>
              <a:endParaRPr lang="ja-JP" altLang="en-US"/>
            </a:p>
          </p:txBody>
        </p:sp>
        <p:sp>
          <p:nvSpPr>
            <p:cNvPr id="27" name="フリーフォーム: 図形 26">
              <a:extLst>
                <a:ext uri="{FF2B5EF4-FFF2-40B4-BE49-F238E27FC236}">
                  <a16:creationId xmlns:a16="http://schemas.microsoft.com/office/drawing/2014/main" id="{870D837F-4934-C81F-7A15-EE5ADB7B4599}"/>
                </a:ext>
              </a:extLst>
            </p:cNvPr>
            <p:cNvSpPr/>
            <p:nvPr/>
          </p:nvSpPr>
          <p:spPr>
            <a:xfrm>
              <a:off x="5253992" y="4785375"/>
              <a:ext cx="187341" cy="177108"/>
            </a:xfrm>
            <a:custGeom>
              <a:avLst/>
              <a:gdLst>
                <a:gd name="connsiteX0" fmla="*/ 39933 w 187341"/>
                <a:gd name="connsiteY0" fmla="*/ 168076 h 177108"/>
                <a:gd name="connsiteX1" fmla="*/ 10431 w 187341"/>
                <a:gd name="connsiteY1" fmla="*/ 141735 h 177108"/>
                <a:gd name="connsiteX2" fmla="*/ 27 w 187341"/>
                <a:gd name="connsiteY2" fmla="*/ 102224 h 177108"/>
                <a:gd name="connsiteX3" fmla="*/ 13197 w 187341"/>
                <a:gd name="connsiteY3" fmla="*/ 49543 h 177108"/>
                <a:gd name="connsiteX4" fmla="*/ 49942 w 187341"/>
                <a:gd name="connsiteY4" fmla="*/ 13193 h 177108"/>
                <a:gd name="connsiteX5" fmla="*/ 102624 w 187341"/>
                <a:gd name="connsiteY5" fmla="*/ 23 h 177108"/>
                <a:gd name="connsiteX6" fmla="*/ 147271 w 187341"/>
                <a:gd name="connsiteY6" fmla="*/ 9505 h 177108"/>
                <a:gd name="connsiteX7" fmla="*/ 176773 w 187341"/>
                <a:gd name="connsiteY7" fmla="*/ 35846 h 177108"/>
                <a:gd name="connsiteX8" fmla="*/ 187309 w 187341"/>
                <a:gd name="connsiteY8" fmla="*/ 75357 h 177108"/>
                <a:gd name="connsiteX9" fmla="*/ 174139 w 187341"/>
                <a:gd name="connsiteY9" fmla="*/ 128038 h 177108"/>
                <a:gd name="connsiteX10" fmla="*/ 137394 w 187341"/>
                <a:gd name="connsiteY10" fmla="*/ 163861 h 177108"/>
                <a:gd name="connsiteX11" fmla="*/ 84712 w 187341"/>
                <a:gd name="connsiteY11" fmla="*/ 177032 h 177108"/>
                <a:gd name="connsiteX12" fmla="*/ 39933 w 187341"/>
                <a:gd name="connsiteY12" fmla="*/ 168076 h 177108"/>
                <a:gd name="connsiteX13" fmla="*/ 117770 w 187341"/>
                <a:gd name="connsiteY13" fmla="*/ 134492 h 177108"/>
                <a:gd name="connsiteX14" fmla="*/ 139106 w 187341"/>
                <a:gd name="connsiteY14" fmla="*/ 111180 h 177108"/>
                <a:gd name="connsiteX15" fmla="*/ 146876 w 187341"/>
                <a:gd name="connsiteY15" fmla="*/ 77464 h 177108"/>
                <a:gd name="connsiteX16" fmla="*/ 134891 w 187341"/>
                <a:gd name="connsiteY16" fmla="*/ 45329 h 177108"/>
                <a:gd name="connsiteX17" fmla="*/ 101043 w 187341"/>
                <a:gd name="connsiteY17" fmla="*/ 33739 h 177108"/>
                <a:gd name="connsiteX18" fmla="*/ 70225 w 187341"/>
                <a:gd name="connsiteY18" fmla="*/ 42036 h 177108"/>
                <a:gd name="connsiteX19" fmla="*/ 48889 w 187341"/>
                <a:gd name="connsiteY19" fmla="*/ 65084 h 177108"/>
                <a:gd name="connsiteX20" fmla="*/ 41118 w 187341"/>
                <a:gd name="connsiteY20" fmla="*/ 98800 h 177108"/>
                <a:gd name="connsiteX21" fmla="*/ 53103 w 187341"/>
                <a:gd name="connsiteY21" fmla="*/ 130936 h 177108"/>
                <a:gd name="connsiteX22" fmla="*/ 86951 w 187341"/>
                <a:gd name="connsiteY22" fmla="*/ 142394 h 177108"/>
                <a:gd name="connsiteX23" fmla="*/ 117770 w 187341"/>
                <a:gd name="connsiteY23" fmla="*/ 134492 h 1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341" h="177108">
                  <a:moveTo>
                    <a:pt x="39933" y="168076"/>
                  </a:moveTo>
                  <a:cubicBezTo>
                    <a:pt x="27835" y="162220"/>
                    <a:pt x="17616" y="153096"/>
                    <a:pt x="10431" y="141735"/>
                  </a:cubicBezTo>
                  <a:cubicBezTo>
                    <a:pt x="3459" y="129746"/>
                    <a:pt x="-136" y="116093"/>
                    <a:pt x="27" y="102224"/>
                  </a:cubicBezTo>
                  <a:cubicBezTo>
                    <a:pt x="-395" y="83800"/>
                    <a:pt x="4156" y="65602"/>
                    <a:pt x="13197" y="49543"/>
                  </a:cubicBezTo>
                  <a:cubicBezTo>
                    <a:pt x="21799" y="34223"/>
                    <a:pt x="34531" y="21628"/>
                    <a:pt x="49942" y="13193"/>
                  </a:cubicBezTo>
                  <a:cubicBezTo>
                    <a:pt x="66072" y="4332"/>
                    <a:pt x="84221" y="-205"/>
                    <a:pt x="102624" y="23"/>
                  </a:cubicBezTo>
                  <a:cubicBezTo>
                    <a:pt x="118039" y="-307"/>
                    <a:pt x="133321" y="2939"/>
                    <a:pt x="147271" y="9505"/>
                  </a:cubicBezTo>
                  <a:cubicBezTo>
                    <a:pt x="159491" y="15180"/>
                    <a:pt x="169756" y="24345"/>
                    <a:pt x="176773" y="35846"/>
                  </a:cubicBezTo>
                  <a:cubicBezTo>
                    <a:pt x="183828" y="47806"/>
                    <a:pt x="187473" y="61471"/>
                    <a:pt x="187309" y="75357"/>
                  </a:cubicBezTo>
                  <a:cubicBezTo>
                    <a:pt x="187770" y="93786"/>
                    <a:pt x="183217" y="111994"/>
                    <a:pt x="174139" y="128038"/>
                  </a:cubicBezTo>
                  <a:cubicBezTo>
                    <a:pt x="165321" y="143055"/>
                    <a:pt x="152630" y="155427"/>
                    <a:pt x="137394" y="163861"/>
                  </a:cubicBezTo>
                  <a:cubicBezTo>
                    <a:pt x="121256" y="172705"/>
                    <a:pt x="103113" y="177241"/>
                    <a:pt x="84712" y="177032"/>
                  </a:cubicBezTo>
                  <a:cubicBezTo>
                    <a:pt x="69286" y="177645"/>
                    <a:pt x="53936" y="174575"/>
                    <a:pt x="39933" y="168076"/>
                  </a:cubicBezTo>
                  <a:close/>
                  <a:moveTo>
                    <a:pt x="117770" y="134492"/>
                  </a:moveTo>
                  <a:cubicBezTo>
                    <a:pt x="126865" y="128801"/>
                    <a:pt x="134241" y="120742"/>
                    <a:pt x="139106" y="111180"/>
                  </a:cubicBezTo>
                  <a:cubicBezTo>
                    <a:pt x="144402" y="100741"/>
                    <a:pt x="147069" y="89167"/>
                    <a:pt x="146876" y="77464"/>
                  </a:cubicBezTo>
                  <a:cubicBezTo>
                    <a:pt x="147635" y="65534"/>
                    <a:pt x="143276" y="53847"/>
                    <a:pt x="134891" y="45329"/>
                  </a:cubicBezTo>
                  <a:cubicBezTo>
                    <a:pt x="125592" y="37131"/>
                    <a:pt x="113417" y="32962"/>
                    <a:pt x="101043" y="33739"/>
                  </a:cubicBezTo>
                  <a:cubicBezTo>
                    <a:pt x="90192" y="33537"/>
                    <a:pt x="79507" y="36414"/>
                    <a:pt x="70225" y="42036"/>
                  </a:cubicBezTo>
                  <a:cubicBezTo>
                    <a:pt x="61165" y="47654"/>
                    <a:pt x="53793" y="55619"/>
                    <a:pt x="48889" y="65084"/>
                  </a:cubicBezTo>
                  <a:cubicBezTo>
                    <a:pt x="43609" y="75528"/>
                    <a:pt x="40942" y="87098"/>
                    <a:pt x="41118" y="98800"/>
                  </a:cubicBezTo>
                  <a:cubicBezTo>
                    <a:pt x="40427" y="110719"/>
                    <a:pt x="44776" y="122380"/>
                    <a:pt x="53103" y="130936"/>
                  </a:cubicBezTo>
                  <a:cubicBezTo>
                    <a:pt x="62453" y="139035"/>
                    <a:pt x="74604" y="143150"/>
                    <a:pt x="86951" y="142394"/>
                  </a:cubicBezTo>
                  <a:cubicBezTo>
                    <a:pt x="97763" y="142715"/>
                    <a:pt x="108447" y="139976"/>
                    <a:pt x="117770" y="134492"/>
                  </a:cubicBezTo>
                  <a:close/>
                </a:path>
              </a:pathLst>
            </a:custGeom>
            <a:solidFill>
              <a:srgbClr val="231815"/>
            </a:solidFill>
            <a:ln w="13159"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C72AA54E-951A-CE50-3C84-0D90E5EEFBAF}"/>
                </a:ext>
              </a:extLst>
            </p:cNvPr>
            <p:cNvSpPr/>
            <p:nvPr/>
          </p:nvSpPr>
          <p:spPr>
            <a:xfrm>
              <a:off x="5462374" y="4784888"/>
              <a:ext cx="312380" cy="176464"/>
            </a:xfrm>
            <a:custGeom>
              <a:avLst/>
              <a:gdLst>
                <a:gd name="connsiteX0" fmla="*/ 295543 w 312380"/>
                <a:gd name="connsiteY0" fmla="*/ 15128 h 176464"/>
                <a:gd name="connsiteX1" fmla="*/ 312269 w 312380"/>
                <a:gd name="connsiteY1" fmla="*/ 58063 h 176464"/>
                <a:gd name="connsiteX2" fmla="*/ 310030 w 312380"/>
                <a:gd name="connsiteY2" fmla="*/ 79531 h 176464"/>
                <a:gd name="connsiteX3" fmla="*/ 290801 w 312380"/>
                <a:gd name="connsiteY3" fmla="*/ 175938 h 176464"/>
                <a:gd name="connsiteX4" fmla="*/ 250105 w 312380"/>
                <a:gd name="connsiteY4" fmla="*/ 175938 h 176464"/>
                <a:gd name="connsiteX5" fmla="*/ 269334 w 312380"/>
                <a:gd name="connsiteY5" fmla="*/ 80453 h 176464"/>
                <a:gd name="connsiteX6" fmla="*/ 270519 w 312380"/>
                <a:gd name="connsiteY6" fmla="*/ 67283 h 176464"/>
                <a:gd name="connsiteX7" fmla="*/ 237330 w 312380"/>
                <a:gd name="connsiteY7" fmla="*/ 36069 h 176464"/>
                <a:gd name="connsiteX8" fmla="*/ 184648 w 312380"/>
                <a:gd name="connsiteY8" fmla="*/ 85853 h 176464"/>
                <a:gd name="connsiteX9" fmla="*/ 166078 w 312380"/>
                <a:gd name="connsiteY9" fmla="*/ 175938 h 176464"/>
                <a:gd name="connsiteX10" fmla="*/ 125118 w 312380"/>
                <a:gd name="connsiteY10" fmla="*/ 175938 h 176464"/>
                <a:gd name="connsiteX11" fmla="*/ 144215 w 312380"/>
                <a:gd name="connsiteY11" fmla="*/ 80453 h 176464"/>
                <a:gd name="connsiteX12" fmla="*/ 145532 w 312380"/>
                <a:gd name="connsiteY12" fmla="*/ 67283 h 176464"/>
                <a:gd name="connsiteX13" fmla="*/ 112343 w 312380"/>
                <a:gd name="connsiteY13" fmla="*/ 36069 h 176464"/>
                <a:gd name="connsiteX14" fmla="*/ 59662 w 312380"/>
                <a:gd name="connsiteY14" fmla="*/ 86248 h 176464"/>
                <a:gd name="connsiteX15" fmla="*/ 41355 w 312380"/>
                <a:gd name="connsiteY15" fmla="*/ 176464 h 176464"/>
                <a:gd name="connsiteX16" fmla="*/ 0 w 312380"/>
                <a:gd name="connsiteY16" fmla="*/ 176464 h 176464"/>
                <a:gd name="connsiteX17" fmla="*/ 34375 w 312380"/>
                <a:gd name="connsiteY17" fmla="*/ 2090 h 176464"/>
                <a:gd name="connsiteX18" fmla="*/ 73886 w 312380"/>
                <a:gd name="connsiteY18" fmla="*/ 2090 h 176464"/>
                <a:gd name="connsiteX19" fmla="*/ 70198 w 312380"/>
                <a:gd name="connsiteY19" fmla="*/ 20923 h 176464"/>
                <a:gd name="connsiteX20" fmla="*/ 126567 w 312380"/>
                <a:gd name="connsiteY20" fmla="*/ 114 h 176464"/>
                <a:gd name="connsiteX21" fmla="*/ 159493 w 312380"/>
                <a:gd name="connsiteY21" fmla="*/ 7358 h 176464"/>
                <a:gd name="connsiteX22" fmla="*/ 180566 w 312380"/>
                <a:gd name="connsiteY22" fmla="*/ 28694 h 176464"/>
                <a:gd name="connsiteX23" fmla="*/ 249315 w 312380"/>
                <a:gd name="connsiteY23" fmla="*/ 114 h 176464"/>
                <a:gd name="connsiteX24" fmla="*/ 295543 w 312380"/>
                <a:gd name="connsiteY24" fmla="*/ 15128 h 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2380" h="176464">
                  <a:moveTo>
                    <a:pt x="295543" y="15128"/>
                  </a:moveTo>
                  <a:cubicBezTo>
                    <a:pt x="307173" y="26276"/>
                    <a:pt x="313296" y="41986"/>
                    <a:pt x="312269" y="58063"/>
                  </a:cubicBezTo>
                  <a:cubicBezTo>
                    <a:pt x="312216" y="65276"/>
                    <a:pt x="311466" y="72465"/>
                    <a:pt x="310030" y="79531"/>
                  </a:cubicBezTo>
                  <a:lnTo>
                    <a:pt x="290801" y="175938"/>
                  </a:lnTo>
                  <a:lnTo>
                    <a:pt x="250105" y="175938"/>
                  </a:lnTo>
                  <a:lnTo>
                    <a:pt x="269334" y="80453"/>
                  </a:lnTo>
                  <a:cubicBezTo>
                    <a:pt x="270112" y="76105"/>
                    <a:pt x="270509" y="71699"/>
                    <a:pt x="270519" y="67283"/>
                  </a:cubicBezTo>
                  <a:cubicBezTo>
                    <a:pt x="270519" y="46474"/>
                    <a:pt x="259456" y="36069"/>
                    <a:pt x="237330" y="36069"/>
                  </a:cubicBezTo>
                  <a:cubicBezTo>
                    <a:pt x="208530" y="36069"/>
                    <a:pt x="190970" y="52664"/>
                    <a:pt x="184648" y="85853"/>
                  </a:cubicBezTo>
                  <a:lnTo>
                    <a:pt x="166078" y="175938"/>
                  </a:lnTo>
                  <a:lnTo>
                    <a:pt x="125118" y="175938"/>
                  </a:lnTo>
                  <a:lnTo>
                    <a:pt x="144215" y="80453"/>
                  </a:lnTo>
                  <a:cubicBezTo>
                    <a:pt x="145095" y="76119"/>
                    <a:pt x="145536" y="71705"/>
                    <a:pt x="145532" y="67283"/>
                  </a:cubicBezTo>
                  <a:cubicBezTo>
                    <a:pt x="145532" y="46474"/>
                    <a:pt x="134469" y="36069"/>
                    <a:pt x="112343" y="36069"/>
                  </a:cubicBezTo>
                  <a:cubicBezTo>
                    <a:pt x="83544" y="36069"/>
                    <a:pt x="65984" y="52795"/>
                    <a:pt x="59662" y="86248"/>
                  </a:cubicBezTo>
                  <a:lnTo>
                    <a:pt x="41355" y="176464"/>
                  </a:lnTo>
                  <a:lnTo>
                    <a:pt x="0" y="176464"/>
                  </a:lnTo>
                  <a:lnTo>
                    <a:pt x="34375" y="2090"/>
                  </a:lnTo>
                  <a:lnTo>
                    <a:pt x="73886" y="2090"/>
                  </a:lnTo>
                  <a:lnTo>
                    <a:pt x="70198" y="20923"/>
                  </a:lnTo>
                  <a:cubicBezTo>
                    <a:pt x="85581" y="6945"/>
                    <a:pt x="105791" y="-515"/>
                    <a:pt x="126567" y="114"/>
                  </a:cubicBezTo>
                  <a:cubicBezTo>
                    <a:pt x="137966" y="-166"/>
                    <a:pt x="149264" y="2320"/>
                    <a:pt x="159493" y="7358"/>
                  </a:cubicBezTo>
                  <a:cubicBezTo>
                    <a:pt x="168538" y="12142"/>
                    <a:pt x="175894" y="19590"/>
                    <a:pt x="180566" y="28694"/>
                  </a:cubicBezTo>
                  <a:cubicBezTo>
                    <a:pt x="198259" y="9656"/>
                    <a:pt x="223340" y="-770"/>
                    <a:pt x="249315" y="114"/>
                  </a:cubicBezTo>
                  <a:cubicBezTo>
                    <a:pt x="266064" y="-866"/>
                    <a:pt x="282567" y="4494"/>
                    <a:pt x="295543" y="15128"/>
                  </a:cubicBezTo>
                  <a:close/>
                </a:path>
              </a:pathLst>
            </a:custGeom>
            <a:solidFill>
              <a:srgbClr val="231815"/>
            </a:solidFill>
            <a:ln w="13159"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F4A96C82-8332-5CB4-7E49-564CF9483F1B}"/>
                </a:ext>
              </a:extLst>
            </p:cNvPr>
            <p:cNvSpPr/>
            <p:nvPr/>
          </p:nvSpPr>
          <p:spPr>
            <a:xfrm>
              <a:off x="5792555" y="4785053"/>
              <a:ext cx="215887" cy="239253"/>
            </a:xfrm>
            <a:custGeom>
              <a:avLst/>
              <a:gdLst>
                <a:gd name="connsiteX0" fmla="*/ 178327 w 215887"/>
                <a:gd name="connsiteY0" fmla="*/ 9037 h 239253"/>
                <a:gd name="connsiteX1" fmla="*/ 205853 w 215887"/>
                <a:gd name="connsiteY1" fmla="*/ 35378 h 239253"/>
                <a:gd name="connsiteX2" fmla="*/ 215862 w 215887"/>
                <a:gd name="connsiteY2" fmla="*/ 76074 h 239253"/>
                <a:gd name="connsiteX3" fmla="*/ 202692 w 215887"/>
                <a:gd name="connsiteY3" fmla="*/ 128755 h 239253"/>
                <a:gd name="connsiteX4" fmla="*/ 117875 w 215887"/>
                <a:gd name="connsiteY4" fmla="*/ 178407 h 239253"/>
                <a:gd name="connsiteX5" fmla="*/ 82051 w 215887"/>
                <a:gd name="connsiteY5" fmla="*/ 171163 h 239253"/>
                <a:gd name="connsiteX6" fmla="*/ 58213 w 215887"/>
                <a:gd name="connsiteY6" fmla="*/ 150354 h 239253"/>
                <a:gd name="connsiteX7" fmla="*/ 40696 w 215887"/>
                <a:gd name="connsiteY7" fmla="*/ 239254 h 239253"/>
                <a:gd name="connsiteX8" fmla="*/ 0 w 215887"/>
                <a:gd name="connsiteY8" fmla="*/ 239254 h 239253"/>
                <a:gd name="connsiteX9" fmla="*/ 47150 w 215887"/>
                <a:gd name="connsiteY9" fmla="*/ 2188 h 239253"/>
                <a:gd name="connsiteX10" fmla="*/ 86134 w 215887"/>
                <a:gd name="connsiteY10" fmla="*/ 2188 h 239253"/>
                <a:gd name="connsiteX11" fmla="*/ 82578 w 215887"/>
                <a:gd name="connsiteY11" fmla="*/ 20363 h 239253"/>
                <a:gd name="connsiteX12" fmla="*/ 178327 w 215887"/>
                <a:gd name="connsiteY12" fmla="*/ 9037 h 239253"/>
                <a:gd name="connsiteX13" fmla="*/ 145796 w 215887"/>
                <a:gd name="connsiteY13" fmla="*/ 134813 h 239253"/>
                <a:gd name="connsiteX14" fmla="*/ 166605 w 215887"/>
                <a:gd name="connsiteY14" fmla="*/ 111502 h 239253"/>
                <a:gd name="connsiteX15" fmla="*/ 174507 w 215887"/>
                <a:gd name="connsiteY15" fmla="*/ 77786 h 239253"/>
                <a:gd name="connsiteX16" fmla="*/ 162390 w 215887"/>
                <a:gd name="connsiteY16" fmla="*/ 45782 h 239253"/>
                <a:gd name="connsiteX17" fmla="*/ 128543 w 215887"/>
                <a:gd name="connsiteY17" fmla="*/ 34192 h 239253"/>
                <a:gd name="connsiteX18" fmla="*/ 75861 w 215887"/>
                <a:gd name="connsiteY18" fmla="*/ 65538 h 239253"/>
                <a:gd name="connsiteX19" fmla="*/ 67959 w 215887"/>
                <a:gd name="connsiteY19" fmla="*/ 99254 h 239253"/>
                <a:gd name="connsiteX20" fmla="*/ 80076 w 215887"/>
                <a:gd name="connsiteY20" fmla="*/ 131389 h 239253"/>
                <a:gd name="connsiteX21" fmla="*/ 113924 w 215887"/>
                <a:gd name="connsiteY21" fmla="*/ 142847 h 239253"/>
                <a:gd name="connsiteX22" fmla="*/ 145401 w 215887"/>
                <a:gd name="connsiteY22" fmla="*/ 134813 h 23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5887" h="239253">
                  <a:moveTo>
                    <a:pt x="178327" y="9037"/>
                  </a:moveTo>
                  <a:cubicBezTo>
                    <a:pt x="189798" y="15049"/>
                    <a:pt x="199346" y="24180"/>
                    <a:pt x="205853" y="35378"/>
                  </a:cubicBezTo>
                  <a:cubicBezTo>
                    <a:pt x="212767" y="47806"/>
                    <a:pt x="216218" y="61858"/>
                    <a:pt x="215862" y="76074"/>
                  </a:cubicBezTo>
                  <a:cubicBezTo>
                    <a:pt x="216099" y="94478"/>
                    <a:pt x="211569" y="112629"/>
                    <a:pt x="202692" y="128755"/>
                  </a:cubicBezTo>
                  <a:cubicBezTo>
                    <a:pt x="185873" y="159809"/>
                    <a:pt x="153184" y="178942"/>
                    <a:pt x="117875" y="178407"/>
                  </a:cubicBezTo>
                  <a:cubicBezTo>
                    <a:pt x="105547" y="178717"/>
                    <a:pt x="93299" y="176240"/>
                    <a:pt x="82051" y="171163"/>
                  </a:cubicBezTo>
                  <a:cubicBezTo>
                    <a:pt x="72160" y="166834"/>
                    <a:pt x="63837" y="159570"/>
                    <a:pt x="58213" y="150354"/>
                  </a:cubicBezTo>
                  <a:lnTo>
                    <a:pt x="40696" y="239254"/>
                  </a:lnTo>
                  <a:lnTo>
                    <a:pt x="0" y="239254"/>
                  </a:lnTo>
                  <a:lnTo>
                    <a:pt x="47150" y="2188"/>
                  </a:lnTo>
                  <a:lnTo>
                    <a:pt x="86134" y="2188"/>
                  </a:lnTo>
                  <a:lnTo>
                    <a:pt x="82578" y="20363"/>
                  </a:lnTo>
                  <a:cubicBezTo>
                    <a:pt x="109512" y="-1862"/>
                    <a:pt x="146955" y="-6291"/>
                    <a:pt x="178327" y="9037"/>
                  </a:cubicBezTo>
                  <a:close/>
                  <a:moveTo>
                    <a:pt x="145796" y="134813"/>
                  </a:moveTo>
                  <a:cubicBezTo>
                    <a:pt x="154738" y="129095"/>
                    <a:pt x="161929" y="121031"/>
                    <a:pt x="166605" y="111502"/>
                  </a:cubicBezTo>
                  <a:cubicBezTo>
                    <a:pt x="172005" y="101096"/>
                    <a:pt x="174718" y="89507"/>
                    <a:pt x="174507" y="77786"/>
                  </a:cubicBezTo>
                  <a:cubicBezTo>
                    <a:pt x="175179" y="65884"/>
                    <a:pt x="170780" y="54256"/>
                    <a:pt x="162390" y="45782"/>
                  </a:cubicBezTo>
                  <a:cubicBezTo>
                    <a:pt x="153105" y="37558"/>
                    <a:pt x="140923" y="33386"/>
                    <a:pt x="128543" y="34192"/>
                  </a:cubicBezTo>
                  <a:cubicBezTo>
                    <a:pt x="106390" y="33545"/>
                    <a:pt x="85858" y="45760"/>
                    <a:pt x="75861" y="65538"/>
                  </a:cubicBezTo>
                  <a:cubicBezTo>
                    <a:pt x="70475" y="75947"/>
                    <a:pt x="67762" y="87533"/>
                    <a:pt x="67959" y="99254"/>
                  </a:cubicBezTo>
                  <a:cubicBezTo>
                    <a:pt x="67301" y="111192"/>
                    <a:pt x="71699" y="122856"/>
                    <a:pt x="80076" y="131389"/>
                  </a:cubicBezTo>
                  <a:cubicBezTo>
                    <a:pt x="89414" y="139514"/>
                    <a:pt x="101570" y="143631"/>
                    <a:pt x="113924" y="142847"/>
                  </a:cubicBezTo>
                  <a:cubicBezTo>
                    <a:pt x="124960" y="143217"/>
                    <a:pt x="135892" y="140430"/>
                    <a:pt x="145401" y="134813"/>
                  </a:cubicBezTo>
                  <a:close/>
                </a:path>
              </a:pathLst>
            </a:custGeom>
            <a:solidFill>
              <a:srgbClr val="231815"/>
            </a:solidFill>
            <a:ln w="13159"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6A4E44E5-78A2-BC52-97FF-57C06FC14F3A}"/>
                </a:ext>
              </a:extLst>
            </p:cNvPr>
            <p:cNvSpPr/>
            <p:nvPr/>
          </p:nvSpPr>
          <p:spPr>
            <a:xfrm>
              <a:off x="6030126" y="4784462"/>
              <a:ext cx="202844" cy="178593"/>
            </a:xfrm>
            <a:custGeom>
              <a:avLst/>
              <a:gdLst>
                <a:gd name="connsiteX0" fmla="*/ 202845 w 202844"/>
                <a:gd name="connsiteY0" fmla="*/ 2516 h 178593"/>
                <a:gd name="connsiteX1" fmla="*/ 168338 w 202844"/>
                <a:gd name="connsiteY1" fmla="*/ 176364 h 178593"/>
                <a:gd name="connsiteX2" fmla="*/ 129617 w 202844"/>
                <a:gd name="connsiteY2" fmla="*/ 176364 h 178593"/>
                <a:gd name="connsiteX3" fmla="*/ 133174 w 202844"/>
                <a:gd name="connsiteY3" fmla="*/ 158452 h 178593"/>
                <a:gd name="connsiteX4" fmla="*/ 37688 w 202844"/>
                <a:gd name="connsiteY4" fmla="*/ 169515 h 178593"/>
                <a:gd name="connsiteX5" fmla="*/ 10162 w 202844"/>
                <a:gd name="connsiteY5" fmla="*/ 143175 h 178593"/>
                <a:gd name="connsiteX6" fmla="*/ 21 w 202844"/>
                <a:gd name="connsiteY6" fmla="*/ 102347 h 178593"/>
                <a:gd name="connsiteX7" fmla="*/ 13192 w 202844"/>
                <a:gd name="connsiteY7" fmla="*/ 49666 h 178593"/>
                <a:gd name="connsiteX8" fmla="*/ 48356 w 202844"/>
                <a:gd name="connsiteY8" fmla="*/ 13447 h 178593"/>
                <a:gd name="connsiteX9" fmla="*/ 98272 w 202844"/>
                <a:gd name="connsiteY9" fmla="*/ 277 h 178593"/>
                <a:gd name="connsiteX10" fmla="*/ 157539 w 202844"/>
                <a:gd name="connsiteY10" fmla="*/ 27935 h 178593"/>
                <a:gd name="connsiteX11" fmla="*/ 162412 w 202844"/>
                <a:gd name="connsiteY11" fmla="*/ 1594 h 178593"/>
                <a:gd name="connsiteX12" fmla="*/ 117764 w 202844"/>
                <a:gd name="connsiteY12" fmla="*/ 135404 h 178593"/>
                <a:gd name="connsiteX13" fmla="*/ 139100 w 202844"/>
                <a:gd name="connsiteY13" fmla="*/ 112093 h 178593"/>
                <a:gd name="connsiteX14" fmla="*/ 146871 w 202844"/>
                <a:gd name="connsiteY14" fmla="*/ 78377 h 178593"/>
                <a:gd name="connsiteX15" fmla="*/ 134886 w 202844"/>
                <a:gd name="connsiteY15" fmla="*/ 46373 h 178593"/>
                <a:gd name="connsiteX16" fmla="*/ 101038 w 202844"/>
                <a:gd name="connsiteY16" fmla="*/ 34783 h 178593"/>
                <a:gd name="connsiteX17" fmla="*/ 70219 w 202844"/>
                <a:gd name="connsiteY17" fmla="*/ 43080 h 178593"/>
                <a:gd name="connsiteX18" fmla="*/ 48883 w 202844"/>
                <a:gd name="connsiteY18" fmla="*/ 66128 h 178593"/>
                <a:gd name="connsiteX19" fmla="*/ 41113 w 202844"/>
                <a:gd name="connsiteY19" fmla="*/ 99844 h 178593"/>
                <a:gd name="connsiteX20" fmla="*/ 53098 w 202844"/>
                <a:gd name="connsiteY20" fmla="*/ 131980 h 178593"/>
                <a:gd name="connsiteX21" fmla="*/ 86946 w 202844"/>
                <a:gd name="connsiteY21" fmla="*/ 143438 h 178593"/>
                <a:gd name="connsiteX22" fmla="*/ 117764 w 202844"/>
                <a:gd name="connsiteY22" fmla="*/ 135404 h 17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2844" h="178593">
                  <a:moveTo>
                    <a:pt x="202845" y="2516"/>
                  </a:moveTo>
                  <a:lnTo>
                    <a:pt x="168338" y="176364"/>
                  </a:lnTo>
                  <a:lnTo>
                    <a:pt x="129617" y="176364"/>
                  </a:lnTo>
                  <a:lnTo>
                    <a:pt x="133174" y="158452"/>
                  </a:lnTo>
                  <a:cubicBezTo>
                    <a:pt x="106253" y="180512"/>
                    <a:pt x="68942" y="184836"/>
                    <a:pt x="37688" y="169515"/>
                  </a:cubicBezTo>
                  <a:cubicBezTo>
                    <a:pt x="26178" y="163552"/>
                    <a:pt x="16629" y="154409"/>
                    <a:pt x="10162" y="143175"/>
                  </a:cubicBezTo>
                  <a:cubicBezTo>
                    <a:pt x="3195" y="130714"/>
                    <a:pt x="-308" y="116617"/>
                    <a:pt x="21" y="102347"/>
                  </a:cubicBezTo>
                  <a:cubicBezTo>
                    <a:pt x="-216" y="83943"/>
                    <a:pt x="4315" y="65791"/>
                    <a:pt x="13192" y="49666"/>
                  </a:cubicBezTo>
                  <a:cubicBezTo>
                    <a:pt x="21344" y="34581"/>
                    <a:pt x="33513" y="22046"/>
                    <a:pt x="48356" y="13447"/>
                  </a:cubicBezTo>
                  <a:cubicBezTo>
                    <a:pt x="63502" y="4632"/>
                    <a:pt x="80755" y="81"/>
                    <a:pt x="98272" y="277"/>
                  </a:cubicBezTo>
                  <a:cubicBezTo>
                    <a:pt x="121570" y="-1881"/>
                    <a:pt x="144224" y="8691"/>
                    <a:pt x="157539" y="27935"/>
                  </a:cubicBezTo>
                  <a:lnTo>
                    <a:pt x="162412" y="1594"/>
                  </a:lnTo>
                  <a:close/>
                  <a:moveTo>
                    <a:pt x="117764" y="135404"/>
                  </a:moveTo>
                  <a:cubicBezTo>
                    <a:pt x="126865" y="129713"/>
                    <a:pt x="134240" y="121654"/>
                    <a:pt x="139100" y="112093"/>
                  </a:cubicBezTo>
                  <a:cubicBezTo>
                    <a:pt x="144395" y="101654"/>
                    <a:pt x="147068" y="90080"/>
                    <a:pt x="146871" y="78377"/>
                  </a:cubicBezTo>
                  <a:cubicBezTo>
                    <a:pt x="147595" y="66492"/>
                    <a:pt x="143236" y="54861"/>
                    <a:pt x="134886" y="46373"/>
                  </a:cubicBezTo>
                  <a:cubicBezTo>
                    <a:pt x="125587" y="38175"/>
                    <a:pt x="113405" y="34006"/>
                    <a:pt x="101038" y="34783"/>
                  </a:cubicBezTo>
                  <a:cubicBezTo>
                    <a:pt x="90185" y="34581"/>
                    <a:pt x="79504" y="37458"/>
                    <a:pt x="70219" y="43080"/>
                  </a:cubicBezTo>
                  <a:cubicBezTo>
                    <a:pt x="61158" y="48699"/>
                    <a:pt x="53783" y="56663"/>
                    <a:pt x="48883" y="66128"/>
                  </a:cubicBezTo>
                  <a:cubicBezTo>
                    <a:pt x="43602" y="76572"/>
                    <a:pt x="40942" y="88143"/>
                    <a:pt x="41113" y="99844"/>
                  </a:cubicBezTo>
                  <a:cubicBezTo>
                    <a:pt x="40415" y="111764"/>
                    <a:pt x="44774" y="123424"/>
                    <a:pt x="53098" y="131980"/>
                  </a:cubicBezTo>
                  <a:cubicBezTo>
                    <a:pt x="62449" y="140080"/>
                    <a:pt x="74605" y="144194"/>
                    <a:pt x="86946" y="143438"/>
                  </a:cubicBezTo>
                  <a:cubicBezTo>
                    <a:pt x="97772" y="143698"/>
                    <a:pt x="108440" y="140915"/>
                    <a:pt x="117764" y="135404"/>
                  </a:cubicBezTo>
                  <a:close/>
                </a:path>
              </a:pathLst>
            </a:custGeom>
            <a:solidFill>
              <a:schemeClr val="tx1"/>
            </a:solidFill>
            <a:ln w="13159"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A8284444-2012-41A6-34FA-BA54654BAC99}"/>
                </a:ext>
              </a:extLst>
            </p:cNvPr>
            <p:cNvSpPr/>
            <p:nvPr/>
          </p:nvSpPr>
          <p:spPr>
            <a:xfrm>
              <a:off x="6251936" y="4784931"/>
              <a:ext cx="193179" cy="176158"/>
            </a:xfrm>
            <a:custGeom>
              <a:avLst/>
              <a:gdLst>
                <a:gd name="connsiteX0" fmla="*/ 175561 w 193179"/>
                <a:gd name="connsiteY0" fmla="*/ 15349 h 176158"/>
                <a:gd name="connsiteX1" fmla="*/ 193077 w 193179"/>
                <a:gd name="connsiteY1" fmla="*/ 58943 h 176158"/>
                <a:gd name="connsiteX2" fmla="*/ 190839 w 193179"/>
                <a:gd name="connsiteY2" fmla="*/ 79752 h 176158"/>
                <a:gd name="connsiteX3" fmla="*/ 171610 w 193179"/>
                <a:gd name="connsiteY3" fmla="*/ 176158 h 176158"/>
                <a:gd name="connsiteX4" fmla="*/ 130913 w 193179"/>
                <a:gd name="connsiteY4" fmla="*/ 176158 h 176158"/>
                <a:gd name="connsiteX5" fmla="*/ 149747 w 193179"/>
                <a:gd name="connsiteY5" fmla="*/ 80674 h 176158"/>
                <a:gd name="connsiteX6" fmla="*/ 151064 w 193179"/>
                <a:gd name="connsiteY6" fmla="*/ 67503 h 176158"/>
                <a:gd name="connsiteX7" fmla="*/ 116294 w 193179"/>
                <a:gd name="connsiteY7" fmla="*/ 35895 h 176158"/>
                <a:gd name="connsiteX8" fmla="*/ 79154 w 193179"/>
                <a:gd name="connsiteY8" fmla="*/ 48406 h 176158"/>
                <a:gd name="connsiteX9" fmla="*/ 58871 w 193179"/>
                <a:gd name="connsiteY9" fmla="*/ 85283 h 176158"/>
                <a:gd name="connsiteX10" fmla="*/ 40696 w 193179"/>
                <a:gd name="connsiteY10" fmla="*/ 175500 h 176158"/>
                <a:gd name="connsiteX11" fmla="*/ 0 w 193179"/>
                <a:gd name="connsiteY11" fmla="*/ 175500 h 176158"/>
                <a:gd name="connsiteX12" fmla="*/ 35033 w 193179"/>
                <a:gd name="connsiteY12" fmla="*/ 2047 h 176158"/>
                <a:gd name="connsiteX13" fmla="*/ 73754 w 193179"/>
                <a:gd name="connsiteY13" fmla="*/ 2047 h 176158"/>
                <a:gd name="connsiteX14" fmla="*/ 69803 w 193179"/>
                <a:gd name="connsiteY14" fmla="*/ 21144 h 176158"/>
                <a:gd name="connsiteX15" fmla="*/ 129728 w 193179"/>
                <a:gd name="connsiteY15" fmla="*/ 71 h 176158"/>
                <a:gd name="connsiteX16" fmla="*/ 175561 w 193179"/>
                <a:gd name="connsiteY16" fmla="*/ 15349 h 17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179" h="176158">
                  <a:moveTo>
                    <a:pt x="175561" y="15349"/>
                  </a:moveTo>
                  <a:cubicBezTo>
                    <a:pt x="187651" y="26513"/>
                    <a:pt x="194078" y="42518"/>
                    <a:pt x="193077" y="58943"/>
                  </a:cubicBezTo>
                  <a:cubicBezTo>
                    <a:pt x="192867" y="65927"/>
                    <a:pt x="192116" y="72883"/>
                    <a:pt x="190839" y="79752"/>
                  </a:cubicBezTo>
                  <a:lnTo>
                    <a:pt x="171610" y="176158"/>
                  </a:lnTo>
                  <a:lnTo>
                    <a:pt x="130913" y="176158"/>
                  </a:lnTo>
                  <a:lnTo>
                    <a:pt x="149747" y="80674"/>
                  </a:lnTo>
                  <a:cubicBezTo>
                    <a:pt x="150643" y="76342"/>
                    <a:pt x="151090" y="71927"/>
                    <a:pt x="151064" y="67503"/>
                  </a:cubicBezTo>
                  <a:cubicBezTo>
                    <a:pt x="151064" y="46431"/>
                    <a:pt x="139474" y="35895"/>
                    <a:pt x="116294" y="35895"/>
                  </a:cubicBezTo>
                  <a:cubicBezTo>
                    <a:pt x="102808" y="35393"/>
                    <a:pt x="89598" y="39843"/>
                    <a:pt x="79154" y="48406"/>
                  </a:cubicBezTo>
                  <a:cubicBezTo>
                    <a:pt x="68539" y="58150"/>
                    <a:pt x="61413" y="71103"/>
                    <a:pt x="58871" y="85283"/>
                  </a:cubicBezTo>
                  <a:lnTo>
                    <a:pt x="40696" y="175500"/>
                  </a:lnTo>
                  <a:lnTo>
                    <a:pt x="0" y="175500"/>
                  </a:lnTo>
                  <a:lnTo>
                    <a:pt x="35033" y="2047"/>
                  </a:lnTo>
                  <a:lnTo>
                    <a:pt x="73754" y="2047"/>
                  </a:lnTo>
                  <a:lnTo>
                    <a:pt x="69803" y="21144"/>
                  </a:lnTo>
                  <a:cubicBezTo>
                    <a:pt x="86358" y="6730"/>
                    <a:pt x="107799" y="-809"/>
                    <a:pt x="129728" y="71"/>
                  </a:cubicBezTo>
                  <a:cubicBezTo>
                    <a:pt x="146375" y="-697"/>
                    <a:pt x="162707" y="4748"/>
                    <a:pt x="175561" y="15349"/>
                  </a:cubicBezTo>
                  <a:close/>
                </a:path>
              </a:pathLst>
            </a:custGeom>
            <a:solidFill>
              <a:schemeClr val="tx1"/>
            </a:solidFill>
            <a:ln w="13159" cap="flat">
              <a:noFill/>
              <a:prstDash val="solid"/>
              <a:miter/>
            </a:ln>
          </p:spPr>
          <p:txBody>
            <a:bodyPr rtlCol="0" anchor="ctr"/>
            <a:lstStyle/>
            <a:p>
              <a:endParaRPr lang="ja-JP" altLang="en-US"/>
            </a:p>
          </p:txBody>
        </p:sp>
        <p:sp>
          <p:nvSpPr>
            <p:cNvPr id="32" name="フリーフォーム: 図形 31">
              <a:extLst>
                <a:ext uri="{FF2B5EF4-FFF2-40B4-BE49-F238E27FC236}">
                  <a16:creationId xmlns:a16="http://schemas.microsoft.com/office/drawing/2014/main" id="{9231E63F-005F-C30F-6725-4375EE7BCDD5}"/>
                </a:ext>
              </a:extLst>
            </p:cNvPr>
            <p:cNvSpPr/>
            <p:nvPr/>
          </p:nvSpPr>
          <p:spPr>
            <a:xfrm>
              <a:off x="6432897" y="4786978"/>
              <a:ext cx="239568" cy="238957"/>
            </a:xfrm>
            <a:custGeom>
              <a:avLst/>
              <a:gdLst>
                <a:gd name="connsiteX0" fmla="*/ 239569 w 239568"/>
                <a:gd name="connsiteY0" fmla="*/ 0 h 238957"/>
                <a:gd name="connsiteX1" fmla="*/ 119850 w 239568"/>
                <a:gd name="connsiteY1" fmla="*/ 188599 h 238957"/>
                <a:gd name="connsiteX2" fmla="*/ 85739 w 239568"/>
                <a:gd name="connsiteY2" fmla="*/ 228110 h 238957"/>
                <a:gd name="connsiteX3" fmla="*/ 46228 w 239568"/>
                <a:gd name="connsiteY3" fmla="*/ 238909 h 238957"/>
                <a:gd name="connsiteX4" fmla="*/ 19887 w 239568"/>
                <a:gd name="connsiteY4" fmla="*/ 234695 h 238957"/>
                <a:gd name="connsiteX5" fmla="*/ 0 w 239568"/>
                <a:gd name="connsiteY5" fmla="*/ 223632 h 238957"/>
                <a:gd name="connsiteX6" fmla="*/ 20282 w 239568"/>
                <a:gd name="connsiteY6" fmla="*/ 193998 h 238957"/>
                <a:gd name="connsiteX7" fmla="*/ 48862 w 239568"/>
                <a:gd name="connsiteY7" fmla="*/ 205062 h 238957"/>
                <a:gd name="connsiteX8" fmla="*/ 67169 w 239568"/>
                <a:gd name="connsiteY8" fmla="*/ 199793 h 238957"/>
                <a:gd name="connsiteX9" fmla="*/ 83105 w 239568"/>
                <a:gd name="connsiteY9" fmla="*/ 181355 h 238957"/>
                <a:gd name="connsiteX10" fmla="*/ 88636 w 239568"/>
                <a:gd name="connsiteY10" fmla="*/ 172926 h 238957"/>
                <a:gd name="connsiteX11" fmla="*/ 48467 w 239568"/>
                <a:gd name="connsiteY11" fmla="*/ 0 h 238957"/>
                <a:gd name="connsiteX12" fmla="*/ 89163 w 239568"/>
                <a:gd name="connsiteY12" fmla="*/ 0 h 238957"/>
                <a:gd name="connsiteX13" fmla="*/ 118533 w 239568"/>
                <a:gd name="connsiteY13" fmla="*/ 128805 h 238957"/>
                <a:gd name="connsiteX14" fmla="*/ 198872 w 239568"/>
                <a:gd name="connsiteY14" fmla="*/ 0 h 23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568" h="238957">
                  <a:moveTo>
                    <a:pt x="239569" y="0"/>
                  </a:moveTo>
                  <a:lnTo>
                    <a:pt x="119850" y="188599"/>
                  </a:lnTo>
                  <a:cubicBezTo>
                    <a:pt x="111158" y="203864"/>
                    <a:pt x="99568" y="217286"/>
                    <a:pt x="85739" y="228110"/>
                  </a:cubicBezTo>
                  <a:cubicBezTo>
                    <a:pt x="73978" y="235664"/>
                    <a:pt x="60188" y="239433"/>
                    <a:pt x="46228" y="238909"/>
                  </a:cubicBezTo>
                  <a:cubicBezTo>
                    <a:pt x="37272" y="239007"/>
                    <a:pt x="28369" y="237582"/>
                    <a:pt x="19887" y="234695"/>
                  </a:cubicBezTo>
                  <a:cubicBezTo>
                    <a:pt x="12525" y="232501"/>
                    <a:pt x="5742" y="228725"/>
                    <a:pt x="0" y="223632"/>
                  </a:cubicBezTo>
                  <a:lnTo>
                    <a:pt x="20282" y="193998"/>
                  </a:lnTo>
                  <a:cubicBezTo>
                    <a:pt x="28013" y="201257"/>
                    <a:pt x="38260" y="205225"/>
                    <a:pt x="48862" y="205062"/>
                  </a:cubicBezTo>
                  <a:cubicBezTo>
                    <a:pt x="55355" y="205221"/>
                    <a:pt x="61756" y="203382"/>
                    <a:pt x="67169" y="199793"/>
                  </a:cubicBezTo>
                  <a:cubicBezTo>
                    <a:pt x="73583" y="194693"/>
                    <a:pt x="78983" y="188439"/>
                    <a:pt x="83105" y="181355"/>
                  </a:cubicBezTo>
                  <a:lnTo>
                    <a:pt x="88636" y="172926"/>
                  </a:lnTo>
                  <a:lnTo>
                    <a:pt x="48467" y="0"/>
                  </a:lnTo>
                  <a:lnTo>
                    <a:pt x="89163" y="0"/>
                  </a:lnTo>
                  <a:lnTo>
                    <a:pt x="118533" y="128805"/>
                  </a:lnTo>
                  <a:lnTo>
                    <a:pt x="198872" y="0"/>
                  </a:lnTo>
                  <a:close/>
                </a:path>
              </a:pathLst>
            </a:custGeom>
            <a:solidFill>
              <a:schemeClr val="tx1"/>
            </a:solidFill>
            <a:ln w="13159"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C91BDE49-59F6-BB45-8A55-96B5A6A078F0}"/>
                </a:ext>
              </a:extLst>
            </p:cNvPr>
            <p:cNvSpPr/>
            <p:nvPr/>
          </p:nvSpPr>
          <p:spPr>
            <a:xfrm>
              <a:off x="6761102" y="4732848"/>
              <a:ext cx="224949" cy="227977"/>
            </a:xfrm>
            <a:custGeom>
              <a:avLst/>
              <a:gdLst>
                <a:gd name="connsiteX0" fmla="*/ 224950 w 224949"/>
                <a:gd name="connsiteY0" fmla="*/ 0 h 227977"/>
                <a:gd name="connsiteX1" fmla="*/ 179380 w 224949"/>
                <a:gd name="connsiteY1" fmla="*/ 227978 h 227977"/>
                <a:gd name="connsiteX2" fmla="*/ 173849 w 224949"/>
                <a:gd name="connsiteY2" fmla="*/ 227978 h 227977"/>
                <a:gd name="connsiteX3" fmla="*/ 50047 w 224949"/>
                <a:gd name="connsiteY3" fmla="*/ 10800 h 227977"/>
                <a:gd name="connsiteX4" fmla="*/ 6717 w 224949"/>
                <a:gd name="connsiteY4" fmla="*/ 227978 h 227977"/>
                <a:gd name="connsiteX5" fmla="*/ 0 w 224949"/>
                <a:gd name="connsiteY5" fmla="*/ 227978 h 227977"/>
                <a:gd name="connsiteX6" fmla="*/ 45570 w 224949"/>
                <a:gd name="connsiteY6" fmla="*/ 0 h 227977"/>
                <a:gd name="connsiteX7" fmla="*/ 51101 w 224949"/>
                <a:gd name="connsiteY7" fmla="*/ 0 h 227977"/>
                <a:gd name="connsiteX8" fmla="*/ 174771 w 224949"/>
                <a:gd name="connsiteY8" fmla="*/ 217178 h 227977"/>
                <a:gd name="connsiteX9" fmla="*/ 218101 w 224949"/>
                <a:gd name="connsiteY9" fmla="*/ 0 h 2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49" h="227977">
                  <a:moveTo>
                    <a:pt x="224950" y="0"/>
                  </a:moveTo>
                  <a:lnTo>
                    <a:pt x="179380" y="227978"/>
                  </a:lnTo>
                  <a:lnTo>
                    <a:pt x="173849" y="227978"/>
                  </a:lnTo>
                  <a:lnTo>
                    <a:pt x="50047" y="10800"/>
                  </a:lnTo>
                  <a:lnTo>
                    <a:pt x="6717" y="227978"/>
                  </a:lnTo>
                  <a:lnTo>
                    <a:pt x="0" y="227978"/>
                  </a:lnTo>
                  <a:lnTo>
                    <a:pt x="45570" y="0"/>
                  </a:lnTo>
                  <a:lnTo>
                    <a:pt x="51101" y="0"/>
                  </a:lnTo>
                  <a:lnTo>
                    <a:pt x="174771" y="217178"/>
                  </a:lnTo>
                  <a:lnTo>
                    <a:pt x="218101" y="0"/>
                  </a:lnTo>
                  <a:close/>
                </a:path>
              </a:pathLst>
            </a:custGeom>
            <a:solidFill>
              <a:srgbClr val="802BAB"/>
            </a:solidFill>
            <a:ln w="13159"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FABCE67C-F985-0FB1-CABF-44D73424A38C}"/>
                </a:ext>
              </a:extLst>
            </p:cNvPr>
            <p:cNvSpPr/>
            <p:nvPr/>
          </p:nvSpPr>
          <p:spPr>
            <a:xfrm>
              <a:off x="7016134" y="4791098"/>
              <a:ext cx="182487" cy="170766"/>
            </a:xfrm>
            <a:custGeom>
              <a:avLst/>
              <a:gdLst>
                <a:gd name="connsiteX0" fmla="*/ 182488 w 182487"/>
                <a:gd name="connsiteY0" fmla="*/ 1412 h 170766"/>
                <a:gd name="connsiteX1" fmla="*/ 148903 w 182487"/>
                <a:gd name="connsiteY1" fmla="*/ 169728 h 170766"/>
                <a:gd name="connsiteX2" fmla="*/ 142450 w 182487"/>
                <a:gd name="connsiteY2" fmla="*/ 169728 h 170766"/>
                <a:gd name="connsiteX3" fmla="*/ 151274 w 182487"/>
                <a:gd name="connsiteY3" fmla="*/ 125739 h 170766"/>
                <a:gd name="connsiteX4" fmla="*/ 118480 w 182487"/>
                <a:gd name="connsiteY4" fmla="*/ 158797 h 170766"/>
                <a:gd name="connsiteX5" fmla="*/ 72120 w 182487"/>
                <a:gd name="connsiteY5" fmla="*/ 170650 h 170766"/>
                <a:gd name="connsiteX6" fmla="*/ 19439 w 182487"/>
                <a:gd name="connsiteY6" fmla="*/ 152212 h 170766"/>
                <a:gd name="connsiteX7" fmla="*/ 78 w 182487"/>
                <a:gd name="connsiteY7" fmla="*/ 102296 h 170766"/>
                <a:gd name="connsiteX8" fmla="*/ 12327 w 182487"/>
                <a:gd name="connsiteY8" fmla="*/ 49615 h 170766"/>
                <a:gd name="connsiteX9" fmla="*/ 46570 w 182487"/>
                <a:gd name="connsiteY9" fmla="*/ 13265 h 170766"/>
                <a:gd name="connsiteX10" fmla="*/ 95563 w 182487"/>
                <a:gd name="connsiteY10" fmla="*/ 95 h 170766"/>
                <a:gd name="connsiteX11" fmla="*/ 143372 w 182487"/>
                <a:gd name="connsiteY11" fmla="*/ 14582 h 170766"/>
                <a:gd name="connsiteX12" fmla="*/ 164840 w 182487"/>
                <a:gd name="connsiteY12" fmla="*/ 55805 h 170766"/>
                <a:gd name="connsiteX13" fmla="*/ 175903 w 182487"/>
                <a:gd name="connsiteY13" fmla="*/ 1148 h 170766"/>
                <a:gd name="connsiteX14" fmla="*/ 117821 w 182487"/>
                <a:gd name="connsiteY14" fmla="*/ 152080 h 170766"/>
                <a:gd name="connsiteX15" fmla="*/ 149298 w 182487"/>
                <a:gd name="connsiteY15" fmla="*/ 118627 h 170766"/>
                <a:gd name="connsiteX16" fmla="*/ 160625 w 182487"/>
                <a:gd name="connsiteY16" fmla="*/ 69766 h 170766"/>
                <a:gd name="connsiteX17" fmla="*/ 143240 w 182487"/>
                <a:gd name="connsiteY17" fmla="*/ 23670 h 170766"/>
                <a:gd name="connsiteX18" fmla="*/ 94510 w 182487"/>
                <a:gd name="connsiteY18" fmla="*/ 7207 h 170766"/>
                <a:gd name="connsiteX19" fmla="*/ 49731 w 182487"/>
                <a:gd name="connsiteY19" fmla="*/ 19587 h 170766"/>
                <a:gd name="connsiteX20" fmla="*/ 18385 w 182487"/>
                <a:gd name="connsiteY20" fmla="*/ 53829 h 170766"/>
                <a:gd name="connsiteX21" fmla="*/ 6927 w 182487"/>
                <a:gd name="connsiteY21" fmla="*/ 102560 h 170766"/>
                <a:gd name="connsiteX22" fmla="*/ 24444 w 182487"/>
                <a:gd name="connsiteY22" fmla="*/ 148656 h 170766"/>
                <a:gd name="connsiteX23" fmla="*/ 73042 w 182487"/>
                <a:gd name="connsiteY23" fmla="*/ 165119 h 170766"/>
                <a:gd name="connsiteX24" fmla="*/ 117821 w 182487"/>
                <a:gd name="connsiteY24" fmla="*/ 152080 h 17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2487" h="170766">
                  <a:moveTo>
                    <a:pt x="182488" y="1412"/>
                  </a:moveTo>
                  <a:lnTo>
                    <a:pt x="148903" y="169728"/>
                  </a:lnTo>
                  <a:lnTo>
                    <a:pt x="142450" y="169728"/>
                  </a:lnTo>
                  <a:lnTo>
                    <a:pt x="151274" y="125739"/>
                  </a:lnTo>
                  <a:cubicBezTo>
                    <a:pt x="143517" y="139508"/>
                    <a:pt x="132190" y="150929"/>
                    <a:pt x="118480" y="158797"/>
                  </a:cubicBezTo>
                  <a:cubicBezTo>
                    <a:pt x="104335" y="166760"/>
                    <a:pt x="88346" y="170848"/>
                    <a:pt x="72120" y="170650"/>
                  </a:cubicBezTo>
                  <a:cubicBezTo>
                    <a:pt x="52812" y="171743"/>
                    <a:pt x="33860" y="165109"/>
                    <a:pt x="19439" y="152212"/>
                  </a:cubicBezTo>
                  <a:cubicBezTo>
                    <a:pt x="6203" y="139066"/>
                    <a:pt x="-830" y="120926"/>
                    <a:pt x="78" y="102296"/>
                  </a:cubicBezTo>
                  <a:cubicBezTo>
                    <a:pt x="-304" y="83988"/>
                    <a:pt x="3911" y="65878"/>
                    <a:pt x="12327" y="49615"/>
                  </a:cubicBezTo>
                  <a:cubicBezTo>
                    <a:pt x="20176" y="34579"/>
                    <a:pt x="32030" y="22001"/>
                    <a:pt x="46570" y="13265"/>
                  </a:cubicBezTo>
                  <a:cubicBezTo>
                    <a:pt x="61307" y="4299"/>
                    <a:pt x="78310" y="-270"/>
                    <a:pt x="95563" y="95"/>
                  </a:cubicBezTo>
                  <a:cubicBezTo>
                    <a:pt x="112698" y="-773"/>
                    <a:pt x="129596" y="4349"/>
                    <a:pt x="143372" y="14582"/>
                  </a:cubicBezTo>
                  <a:cubicBezTo>
                    <a:pt x="155686" y="24950"/>
                    <a:pt x="163404" y="39769"/>
                    <a:pt x="164840" y="55805"/>
                  </a:cubicBezTo>
                  <a:lnTo>
                    <a:pt x="175903" y="1148"/>
                  </a:lnTo>
                  <a:close/>
                  <a:moveTo>
                    <a:pt x="117821" y="152080"/>
                  </a:moveTo>
                  <a:cubicBezTo>
                    <a:pt x="131137" y="143968"/>
                    <a:pt x="142015" y="132410"/>
                    <a:pt x="149298" y="118627"/>
                  </a:cubicBezTo>
                  <a:cubicBezTo>
                    <a:pt x="156951" y="103489"/>
                    <a:pt x="160836" y="86728"/>
                    <a:pt x="160625" y="69766"/>
                  </a:cubicBezTo>
                  <a:cubicBezTo>
                    <a:pt x="161652" y="52626"/>
                    <a:pt x="155331" y="35860"/>
                    <a:pt x="143240" y="23670"/>
                  </a:cubicBezTo>
                  <a:cubicBezTo>
                    <a:pt x="129754" y="12047"/>
                    <a:pt x="112277" y="6140"/>
                    <a:pt x="94510" y="7207"/>
                  </a:cubicBezTo>
                  <a:cubicBezTo>
                    <a:pt x="78705" y="7007"/>
                    <a:pt x="63177" y="11300"/>
                    <a:pt x="49731" y="19587"/>
                  </a:cubicBezTo>
                  <a:cubicBezTo>
                    <a:pt x="36363" y="27938"/>
                    <a:pt x="25524" y="39777"/>
                    <a:pt x="18385" y="53829"/>
                  </a:cubicBezTo>
                  <a:cubicBezTo>
                    <a:pt x="10628" y="68886"/>
                    <a:pt x="6690" y="85621"/>
                    <a:pt x="6927" y="102560"/>
                  </a:cubicBezTo>
                  <a:cubicBezTo>
                    <a:pt x="5887" y="119727"/>
                    <a:pt x="12261" y="136517"/>
                    <a:pt x="24444" y="148656"/>
                  </a:cubicBezTo>
                  <a:cubicBezTo>
                    <a:pt x="37877" y="160271"/>
                    <a:pt x="55315" y="166179"/>
                    <a:pt x="73042" y="165119"/>
                  </a:cubicBezTo>
                  <a:cubicBezTo>
                    <a:pt x="88912" y="165144"/>
                    <a:pt x="104453" y="160618"/>
                    <a:pt x="117821" y="152080"/>
                  </a:cubicBezTo>
                  <a:close/>
                </a:path>
              </a:pathLst>
            </a:custGeom>
            <a:solidFill>
              <a:srgbClr val="802BAB"/>
            </a:solidFill>
            <a:ln w="13159"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6D3D3EAF-6E31-EF4D-1E1F-E39AFBDF68AA}"/>
                </a:ext>
              </a:extLst>
            </p:cNvPr>
            <p:cNvSpPr/>
            <p:nvPr/>
          </p:nvSpPr>
          <p:spPr>
            <a:xfrm>
              <a:off x="7239318" y="4791053"/>
              <a:ext cx="296930" cy="169773"/>
            </a:xfrm>
            <a:custGeom>
              <a:avLst/>
              <a:gdLst>
                <a:gd name="connsiteX0" fmla="*/ 282372 w 296930"/>
                <a:gd name="connsiteY0" fmla="*/ 14232 h 169773"/>
                <a:gd name="connsiteX1" fmla="*/ 296860 w 296930"/>
                <a:gd name="connsiteY1" fmla="*/ 52162 h 169773"/>
                <a:gd name="connsiteX2" fmla="*/ 294884 w 296930"/>
                <a:gd name="connsiteY2" fmla="*/ 70469 h 169773"/>
                <a:gd name="connsiteX3" fmla="*/ 275129 w 296930"/>
                <a:gd name="connsiteY3" fmla="*/ 169773 h 169773"/>
                <a:gd name="connsiteX4" fmla="*/ 268544 w 296930"/>
                <a:gd name="connsiteY4" fmla="*/ 169773 h 169773"/>
                <a:gd name="connsiteX5" fmla="*/ 288431 w 296930"/>
                <a:gd name="connsiteY5" fmla="*/ 70469 h 169773"/>
                <a:gd name="connsiteX6" fmla="*/ 290406 w 296930"/>
                <a:gd name="connsiteY6" fmla="*/ 52557 h 169773"/>
                <a:gd name="connsiteX7" fmla="*/ 277236 w 296930"/>
                <a:gd name="connsiteY7" fmla="*/ 18710 h 169773"/>
                <a:gd name="connsiteX8" fmla="*/ 239174 w 296930"/>
                <a:gd name="connsiteY8" fmla="*/ 6593 h 169773"/>
                <a:gd name="connsiteX9" fmla="*/ 187809 w 296930"/>
                <a:gd name="connsiteY9" fmla="*/ 23188 h 169773"/>
                <a:gd name="connsiteX10" fmla="*/ 160678 w 296930"/>
                <a:gd name="connsiteY10" fmla="*/ 70732 h 169773"/>
                <a:gd name="connsiteX11" fmla="*/ 140791 w 296930"/>
                <a:gd name="connsiteY11" fmla="*/ 169773 h 169773"/>
                <a:gd name="connsiteX12" fmla="*/ 134338 w 296930"/>
                <a:gd name="connsiteY12" fmla="*/ 169773 h 169773"/>
                <a:gd name="connsiteX13" fmla="*/ 154093 w 296930"/>
                <a:gd name="connsiteY13" fmla="*/ 70469 h 169773"/>
                <a:gd name="connsiteX14" fmla="*/ 156069 w 296930"/>
                <a:gd name="connsiteY14" fmla="*/ 52557 h 169773"/>
                <a:gd name="connsiteX15" fmla="*/ 142898 w 296930"/>
                <a:gd name="connsiteY15" fmla="*/ 18710 h 169773"/>
                <a:gd name="connsiteX16" fmla="*/ 104836 w 296930"/>
                <a:gd name="connsiteY16" fmla="*/ 6593 h 169773"/>
                <a:gd name="connsiteX17" fmla="*/ 52945 w 296930"/>
                <a:gd name="connsiteY17" fmla="*/ 24636 h 169773"/>
                <a:gd name="connsiteX18" fmla="*/ 25155 w 296930"/>
                <a:gd name="connsiteY18" fmla="*/ 76264 h 169773"/>
                <a:gd name="connsiteX19" fmla="*/ 6585 w 296930"/>
                <a:gd name="connsiteY19" fmla="*/ 169773 h 169773"/>
                <a:gd name="connsiteX20" fmla="*/ 0 w 296930"/>
                <a:gd name="connsiteY20" fmla="*/ 169773 h 169773"/>
                <a:gd name="connsiteX21" fmla="*/ 33848 w 296930"/>
                <a:gd name="connsiteY21" fmla="*/ 1457 h 169773"/>
                <a:gd name="connsiteX22" fmla="*/ 40301 w 296930"/>
                <a:gd name="connsiteY22" fmla="*/ 1457 h 169773"/>
                <a:gd name="connsiteX23" fmla="*/ 32136 w 296930"/>
                <a:gd name="connsiteY23" fmla="*/ 42416 h 169773"/>
                <a:gd name="connsiteX24" fmla="*/ 105758 w 296930"/>
                <a:gd name="connsiteY24" fmla="*/ 140 h 169773"/>
                <a:gd name="connsiteX25" fmla="*/ 146454 w 296930"/>
                <a:gd name="connsiteY25" fmla="*/ 12388 h 169773"/>
                <a:gd name="connsiteX26" fmla="*/ 162390 w 296930"/>
                <a:gd name="connsiteY26" fmla="*/ 46104 h 169773"/>
                <a:gd name="connsiteX27" fmla="*/ 194395 w 296930"/>
                <a:gd name="connsiteY27" fmla="*/ 11729 h 169773"/>
                <a:gd name="connsiteX28" fmla="*/ 239569 w 296930"/>
                <a:gd name="connsiteY28" fmla="*/ 140 h 169773"/>
                <a:gd name="connsiteX29" fmla="*/ 282372 w 296930"/>
                <a:gd name="connsiteY29" fmla="*/ 14232 h 16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6930" h="169773">
                  <a:moveTo>
                    <a:pt x="282372" y="14232"/>
                  </a:moveTo>
                  <a:cubicBezTo>
                    <a:pt x="292342" y="24260"/>
                    <a:pt x="297610" y="38040"/>
                    <a:pt x="296860" y="52162"/>
                  </a:cubicBezTo>
                  <a:cubicBezTo>
                    <a:pt x="296807" y="58314"/>
                    <a:pt x="296149" y="64446"/>
                    <a:pt x="294884" y="70469"/>
                  </a:cubicBezTo>
                  <a:lnTo>
                    <a:pt x="275129" y="169773"/>
                  </a:lnTo>
                  <a:lnTo>
                    <a:pt x="268544" y="169773"/>
                  </a:lnTo>
                  <a:lnTo>
                    <a:pt x="288431" y="70469"/>
                  </a:lnTo>
                  <a:cubicBezTo>
                    <a:pt x="289669" y="64578"/>
                    <a:pt x="290340" y="58578"/>
                    <a:pt x="290406" y="52557"/>
                  </a:cubicBezTo>
                  <a:cubicBezTo>
                    <a:pt x="291131" y="39899"/>
                    <a:pt x="286324" y="27549"/>
                    <a:pt x="277236" y="18710"/>
                  </a:cubicBezTo>
                  <a:cubicBezTo>
                    <a:pt x="266555" y="9966"/>
                    <a:pt x="252937" y="5632"/>
                    <a:pt x="239174" y="6593"/>
                  </a:cubicBezTo>
                  <a:cubicBezTo>
                    <a:pt x="220656" y="6035"/>
                    <a:pt x="202507" y="11898"/>
                    <a:pt x="187809" y="23188"/>
                  </a:cubicBezTo>
                  <a:cubicBezTo>
                    <a:pt x="173282" y="35212"/>
                    <a:pt x="163642" y="52114"/>
                    <a:pt x="160678" y="70732"/>
                  </a:cubicBezTo>
                  <a:lnTo>
                    <a:pt x="140791" y="169773"/>
                  </a:lnTo>
                  <a:lnTo>
                    <a:pt x="134338" y="169773"/>
                  </a:lnTo>
                  <a:lnTo>
                    <a:pt x="154093" y="70469"/>
                  </a:lnTo>
                  <a:cubicBezTo>
                    <a:pt x="155331" y="64578"/>
                    <a:pt x="156003" y="58578"/>
                    <a:pt x="156069" y="52557"/>
                  </a:cubicBezTo>
                  <a:cubicBezTo>
                    <a:pt x="156793" y="39899"/>
                    <a:pt x="151986" y="27549"/>
                    <a:pt x="142898" y="18710"/>
                  </a:cubicBezTo>
                  <a:cubicBezTo>
                    <a:pt x="132230" y="9942"/>
                    <a:pt x="118612" y="5605"/>
                    <a:pt x="104836" y="6593"/>
                  </a:cubicBezTo>
                  <a:cubicBezTo>
                    <a:pt x="85910" y="6027"/>
                    <a:pt x="67432" y="12450"/>
                    <a:pt x="52945" y="24636"/>
                  </a:cubicBezTo>
                  <a:cubicBezTo>
                    <a:pt x="38128" y="38227"/>
                    <a:pt x="28343" y="56418"/>
                    <a:pt x="25155" y="76264"/>
                  </a:cubicBezTo>
                  <a:lnTo>
                    <a:pt x="6585" y="169773"/>
                  </a:lnTo>
                  <a:lnTo>
                    <a:pt x="0" y="169773"/>
                  </a:lnTo>
                  <a:lnTo>
                    <a:pt x="33848" y="1457"/>
                  </a:lnTo>
                  <a:lnTo>
                    <a:pt x="40301" y="1457"/>
                  </a:lnTo>
                  <a:lnTo>
                    <a:pt x="32136" y="42416"/>
                  </a:lnTo>
                  <a:cubicBezTo>
                    <a:pt x="46386" y="15219"/>
                    <a:pt x="75084" y="-1267"/>
                    <a:pt x="105758" y="140"/>
                  </a:cubicBezTo>
                  <a:cubicBezTo>
                    <a:pt x="120364" y="-826"/>
                    <a:pt x="134812" y="3525"/>
                    <a:pt x="146454" y="12388"/>
                  </a:cubicBezTo>
                  <a:cubicBezTo>
                    <a:pt x="156240" y="20910"/>
                    <a:pt x="162022" y="33134"/>
                    <a:pt x="162390" y="46104"/>
                  </a:cubicBezTo>
                  <a:cubicBezTo>
                    <a:pt x="169516" y="31794"/>
                    <a:pt x="180631" y="19854"/>
                    <a:pt x="194395" y="11729"/>
                  </a:cubicBezTo>
                  <a:cubicBezTo>
                    <a:pt x="208131" y="3848"/>
                    <a:pt x="223738" y="-158"/>
                    <a:pt x="239569" y="140"/>
                  </a:cubicBezTo>
                  <a:cubicBezTo>
                    <a:pt x="255123" y="-925"/>
                    <a:pt x="270493" y="4132"/>
                    <a:pt x="282372" y="14232"/>
                  </a:cubicBezTo>
                  <a:close/>
                </a:path>
              </a:pathLst>
            </a:custGeom>
            <a:solidFill>
              <a:srgbClr val="802BAB"/>
            </a:solidFill>
            <a:ln w="13159"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F4B1B77D-E166-D749-BF48-51A346A7B409}"/>
                </a:ext>
              </a:extLst>
            </p:cNvPr>
            <p:cNvSpPr/>
            <p:nvPr/>
          </p:nvSpPr>
          <p:spPr>
            <a:xfrm>
              <a:off x="7583600" y="4791083"/>
              <a:ext cx="158135" cy="170805"/>
            </a:xfrm>
            <a:custGeom>
              <a:avLst/>
              <a:gdLst>
                <a:gd name="connsiteX0" fmla="*/ 7235 w 158135"/>
                <a:gd name="connsiteY0" fmla="*/ 85321 h 170805"/>
                <a:gd name="connsiteX1" fmla="*/ 6313 w 158135"/>
                <a:gd name="connsiteY1" fmla="*/ 101257 h 170805"/>
                <a:gd name="connsiteX2" fmla="*/ 23829 w 158135"/>
                <a:gd name="connsiteY2" fmla="*/ 148143 h 170805"/>
                <a:gd name="connsiteX3" fmla="*/ 74667 w 158135"/>
                <a:gd name="connsiteY3" fmla="*/ 164475 h 170805"/>
                <a:gd name="connsiteX4" fmla="*/ 109568 w 158135"/>
                <a:gd name="connsiteY4" fmla="*/ 157758 h 170805"/>
                <a:gd name="connsiteX5" fmla="*/ 135909 w 158135"/>
                <a:gd name="connsiteY5" fmla="*/ 139451 h 170805"/>
                <a:gd name="connsiteX6" fmla="*/ 139728 w 158135"/>
                <a:gd name="connsiteY6" fmla="*/ 143665 h 170805"/>
                <a:gd name="connsiteX7" fmla="*/ 111939 w 158135"/>
                <a:gd name="connsiteY7" fmla="*/ 163289 h 170805"/>
                <a:gd name="connsiteX8" fmla="*/ 74403 w 158135"/>
                <a:gd name="connsiteY8" fmla="*/ 170665 h 170805"/>
                <a:gd name="connsiteX9" fmla="*/ 19615 w 158135"/>
                <a:gd name="connsiteY9" fmla="*/ 152621 h 170805"/>
                <a:gd name="connsiteX10" fmla="*/ 123 w 158135"/>
                <a:gd name="connsiteY10" fmla="*/ 101257 h 170805"/>
                <a:gd name="connsiteX11" fmla="*/ 11844 w 158135"/>
                <a:gd name="connsiteY11" fmla="*/ 49893 h 170805"/>
                <a:gd name="connsiteX12" fmla="*/ 43453 w 158135"/>
                <a:gd name="connsiteY12" fmla="*/ 13280 h 170805"/>
                <a:gd name="connsiteX13" fmla="*/ 89286 w 158135"/>
                <a:gd name="connsiteY13" fmla="*/ 109 h 170805"/>
                <a:gd name="connsiteX14" fmla="*/ 139597 w 158135"/>
                <a:gd name="connsiteY14" fmla="*/ 18416 h 170805"/>
                <a:gd name="connsiteX15" fmla="*/ 158035 w 158135"/>
                <a:gd name="connsiteY15" fmla="*/ 68463 h 170805"/>
                <a:gd name="connsiteX16" fmla="*/ 156455 w 158135"/>
                <a:gd name="connsiteY16" fmla="*/ 85058 h 170805"/>
                <a:gd name="connsiteX17" fmla="*/ 36473 w 158135"/>
                <a:gd name="connsiteY17" fmla="*/ 26450 h 170805"/>
                <a:gd name="connsiteX18" fmla="*/ 7235 w 158135"/>
                <a:gd name="connsiteY18" fmla="*/ 79131 h 170805"/>
                <a:gd name="connsiteX19" fmla="*/ 150791 w 158135"/>
                <a:gd name="connsiteY19" fmla="*/ 79131 h 170805"/>
                <a:gd name="connsiteX20" fmla="*/ 150791 w 158135"/>
                <a:gd name="connsiteY20" fmla="*/ 66751 h 170805"/>
                <a:gd name="connsiteX21" fmla="*/ 133670 w 158135"/>
                <a:gd name="connsiteY21" fmla="*/ 22367 h 170805"/>
                <a:gd name="connsiteX22" fmla="*/ 88232 w 158135"/>
                <a:gd name="connsiteY22" fmla="*/ 6563 h 170805"/>
                <a:gd name="connsiteX23" fmla="*/ 36473 w 158135"/>
                <a:gd name="connsiteY23" fmla="*/ 26450 h 17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135" h="170805">
                  <a:moveTo>
                    <a:pt x="7235" y="85321"/>
                  </a:moveTo>
                  <a:cubicBezTo>
                    <a:pt x="6655" y="90614"/>
                    <a:pt x="6352" y="95934"/>
                    <a:pt x="6313" y="101257"/>
                  </a:cubicBezTo>
                  <a:cubicBezTo>
                    <a:pt x="5193" y="118670"/>
                    <a:pt x="11568" y="135732"/>
                    <a:pt x="23829" y="148143"/>
                  </a:cubicBezTo>
                  <a:cubicBezTo>
                    <a:pt x="38066" y="159886"/>
                    <a:pt x="56255" y="165730"/>
                    <a:pt x="74667" y="164475"/>
                  </a:cubicBezTo>
                  <a:cubicBezTo>
                    <a:pt x="86639" y="164601"/>
                    <a:pt x="98505" y="162316"/>
                    <a:pt x="109568" y="157758"/>
                  </a:cubicBezTo>
                  <a:cubicBezTo>
                    <a:pt x="119617" y="153721"/>
                    <a:pt x="128626" y="147462"/>
                    <a:pt x="135909" y="139451"/>
                  </a:cubicBezTo>
                  <a:lnTo>
                    <a:pt x="139728" y="143665"/>
                  </a:lnTo>
                  <a:cubicBezTo>
                    <a:pt x="132208" y="152374"/>
                    <a:pt x="122660" y="159112"/>
                    <a:pt x="111939" y="163289"/>
                  </a:cubicBezTo>
                  <a:cubicBezTo>
                    <a:pt x="100046" y="168244"/>
                    <a:pt x="87284" y="170753"/>
                    <a:pt x="74403" y="170665"/>
                  </a:cubicBezTo>
                  <a:cubicBezTo>
                    <a:pt x="54503" y="171862"/>
                    <a:pt x="34905" y="165407"/>
                    <a:pt x="19615" y="152621"/>
                  </a:cubicBezTo>
                  <a:cubicBezTo>
                    <a:pt x="6062" y="139080"/>
                    <a:pt x="-1036" y="120379"/>
                    <a:pt x="123" y="101257"/>
                  </a:cubicBezTo>
                  <a:cubicBezTo>
                    <a:pt x="-88" y="83450"/>
                    <a:pt x="3929" y="65845"/>
                    <a:pt x="11844" y="49893"/>
                  </a:cubicBezTo>
                  <a:cubicBezTo>
                    <a:pt x="18890" y="35064"/>
                    <a:pt x="29809" y="22414"/>
                    <a:pt x="43453" y="13280"/>
                  </a:cubicBezTo>
                  <a:cubicBezTo>
                    <a:pt x="57137" y="4548"/>
                    <a:pt x="73060" y="-27"/>
                    <a:pt x="89286" y="109"/>
                  </a:cubicBezTo>
                  <a:cubicBezTo>
                    <a:pt x="107856" y="-945"/>
                    <a:pt x="126044" y="5673"/>
                    <a:pt x="139597" y="18416"/>
                  </a:cubicBezTo>
                  <a:cubicBezTo>
                    <a:pt x="152372" y="31847"/>
                    <a:pt x="159049" y="49954"/>
                    <a:pt x="158035" y="68463"/>
                  </a:cubicBezTo>
                  <a:cubicBezTo>
                    <a:pt x="158048" y="74033"/>
                    <a:pt x="157521" y="79589"/>
                    <a:pt x="156455" y="85058"/>
                  </a:cubicBezTo>
                  <a:close/>
                  <a:moveTo>
                    <a:pt x="36473" y="26450"/>
                  </a:moveTo>
                  <a:cubicBezTo>
                    <a:pt x="21169" y="40297"/>
                    <a:pt x="10896" y="58822"/>
                    <a:pt x="7235" y="79131"/>
                  </a:cubicBezTo>
                  <a:lnTo>
                    <a:pt x="150791" y="79131"/>
                  </a:lnTo>
                  <a:cubicBezTo>
                    <a:pt x="151068" y="75009"/>
                    <a:pt x="151068" y="70873"/>
                    <a:pt x="150791" y="66751"/>
                  </a:cubicBezTo>
                  <a:cubicBezTo>
                    <a:pt x="151766" y="50177"/>
                    <a:pt x="145523" y="33991"/>
                    <a:pt x="133670" y="22367"/>
                  </a:cubicBezTo>
                  <a:cubicBezTo>
                    <a:pt x="121158" y="11391"/>
                    <a:pt x="104853" y="5722"/>
                    <a:pt x="88232" y="6563"/>
                  </a:cubicBezTo>
                  <a:cubicBezTo>
                    <a:pt x="69096" y="6462"/>
                    <a:pt x="50618" y="13561"/>
                    <a:pt x="36473" y="26450"/>
                  </a:cubicBezTo>
                  <a:close/>
                </a:path>
              </a:pathLst>
            </a:custGeom>
            <a:solidFill>
              <a:srgbClr val="802BAB"/>
            </a:solidFill>
            <a:ln w="13159" cap="flat">
              <a:noFill/>
              <a:prstDash val="solid"/>
              <a:miter/>
            </a:ln>
          </p:spPr>
          <p:txBody>
            <a:bodyPr rtlCol="0" anchor="ctr"/>
            <a:lstStyle/>
            <a:p>
              <a:endParaRPr lang="ja-JP" altLang="en-US"/>
            </a:p>
          </p:txBody>
        </p:sp>
      </p:grpSp>
      <p:grpSp>
        <p:nvGrpSpPr>
          <p:cNvPr id="22" name="グループ化 21">
            <a:extLst>
              <a:ext uri="{FF2B5EF4-FFF2-40B4-BE49-F238E27FC236}">
                <a16:creationId xmlns:a16="http://schemas.microsoft.com/office/drawing/2014/main" id="{E98B8B71-3174-011C-ABD5-406D3F9A8CB4}"/>
              </a:ext>
            </a:extLst>
          </p:cNvPr>
          <p:cNvGrpSpPr/>
          <p:nvPr/>
        </p:nvGrpSpPr>
        <p:grpSpPr>
          <a:xfrm>
            <a:off x="923388" y="3885971"/>
            <a:ext cx="1241406" cy="186212"/>
            <a:chOff x="923387" y="3931123"/>
            <a:chExt cx="1492251" cy="223839"/>
          </a:xfrm>
        </p:grpSpPr>
        <p:grpSp>
          <p:nvGrpSpPr>
            <p:cNvPr id="5" name="グループ化 4">
              <a:extLst>
                <a:ext uri="{FF2B5EF4-FFF2-40B4-BE49-F238E27FC236}">
                  <a16:creationId xmlns:a16="http://schemas.microsoft.com/office/drawing/2014/main" id="{1ED969F8-D4AA-E24D-BC35-FA5BF25A1817}"/>
                </a:ext>
              </a:extLst>
            </p:cNvPr>
            <p:cNvGrpSpPr/>
            <p:nvPr/>
          </p:nvGrpSpPr>
          <p:grpSpPr>
            <a:xfrm>
              <a:off x="923387" y="3931123"/>
              <a:ext cx="1492251" cy="111919"/>
              <a:chOff x="-1" y="5487703"/>
              <a:chExt cx="12192000" cy="1370297"/>
            </a:xfrm>
          </p:grpSpPr>
          <p:sp>
            <p:nvSpPr>
              <p:cNvPr id="6" name="直角三角形 5">
                <a:extLst>
                  <a:ext uri="{FF2B5EF4-FFF2-40B4-BE49-F238E27FC236}">
                    <a16:creationId xmlns:a16="http://schemas.microsoft.com/office/drawing/2014/main" id="{6B8E47D3-3451-9CE6-C8BB-5F345635FCA5}"/>
                  </a:ext>
                </a:extLst>
              </p:cNvPr>
              <p:cNvSpPr/>
              <p:nvPr/>
            </p:nvSpPr>
            <p:spPr>
              <a:xfrm rot="10800000" flipV="1">
                <a:off x="4965700" y="5487703"/>
                <a:ext cx="7226299" cy="1370297"/>
              </a:xfrm>
              <a:prstGeom prst="rtTriangle">
                <a:avLst/>
              </a:prstGeom>
              <a:solidFill>
                <a:srgbClr val="802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0E596EAC-5F5B-62F5-0EA6-23235BDDA499}"/>
                  </a:ext>
                </a:extLst>
              </p:cNvPr>
              <p:cNvSpPr/>
              <p:nvPr/>
            </p:nvSpPr>
            <p:spPr>
              <a:xfrm rot="10800000" flipH="1" flipV="1">
                <a:off x="-1" y="5487703"/>
                <a:ext cx="8940800" cy="1370297"/>
              </a:xfrm>
              <a:prstGeom prst="rtTriangle">
                <a:avLst/>
              </a:prstGeom>
              <a:solidFill>
                <a:srgbClr val="4C19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9" name="グループ化 8">
              <a:extLst>
                <a:ext uri="{FF2B5EF4-FFF2-40B4-BE49-F238E27FC236}">
                  <a16:creationId xmlns:a16="http://schemas.microsoft.com/office/drawing/2014/main" id="{80DBBB67-E4B9-D2F5-3E0C-74E74316682A}"/>
                </a:ext>
              </a:extLst>
            </p:cNvPr>
            <p:cNvGrpSpPr/>
            <p:nvPr/>
          </p:nvGrpSpPr>
          <p:grpSpPr>
            <a:xfrm flipV="1">
              <a:off x="923387" y="4043043"/>
              <a:ext cx="1492251" cy="111919"/>
              <a:chOff x="-1" y="5487703"/>
              <a:chExt cx="12192000" cy="1370297"/>
            </a:xfrm>
          </p:grpSpPr>
          <p:sp>
            <p:nvSpPr>
              <p:cNvPr id="10" name="直角三角形 9">
                <a:extLst>
                  <a:ext uri="{FF2B5EF4-FFF2-40B4-BE49-F238E27FC236}">
                    <a16:creationId xmlns:a16="http://schemas.microsoft.com/office/drawing/2014/main" id="{FA371262-2C70-3990-B3F1-D803752891EC}"/>
                  </a:ext>
                </a:extLst>
              </p:cNvPr>
              <p:cNvSpPr/>
              <p:nvPr/>
            </p:nvSpPr>
            <p:spPr>
              <a:xfrm rot="10800000" flipV="1">
                <a:off x="4965700" y="5487703"/>
                <a:ext cx="7226299" cy="1370297"/>
              </a:xfrm>
              <a:prstGeom prst="rtTriangle">
                <a:avLst/>
              </a:prstGeom>
              <a:solidFill>
                <a:srgbClr val="802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7BC6913F-E723-C16D-AA63-D7EC9EAB033B}"/>
                  </a:ext>
                </a:extLst>
              </p:cNvPr>
              <p:cNvSpPr/>
              <p:nvPr/>
            </p:nvSpPr>
            <p:spPr>
              <a:xfrm rot="10800000" flipH="1" flipV="1">
                <a:off x="-1" y="5487703"/>
                <a:ext cx="8940800" cy="1370297"/>
              </a:xfrm>
              <a:prstGeom prst="rtTriangle">
                <a:avLst/>
              </a:prstGeom>
              <a:solidFill>
                <a:srgbClr val="4C19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Tree>
    <p:extLst>
      <p:ext uri="{BB962C8B-B14F-4D97-AF65-F5344CB8AC3E}">
        <p14:creationId xmlns:p14="http://schemas.microsoft.com/office/powerpoint/2010/main" val="273995141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四角形: 上の 2 つの角を丸める 60">
            <a:extLst>
              <a:ext uri="{FF2B5EF4-FFF2-40B4-BE49-F238E27FC236}">
                <a16:creationId xmlns:a16="http://schemas.microsoft.com/office/drawing/2014/main" id="{3186205C-067C-4A25-F9A1-30094416F234}"/>
              </a:ext>
            </a:extLst>
          </p:cNvPr>
          <p:cNvSpPr/>
          <p:nvPr/>
        </p:nvSpPr>
        <p:spPr>
          <a:xfrm rot="5400000" flipH="1">
            <a:off x="11079525" y="2499847"/>
            <a:ext cx="1429357" cy="362018"/>
          </a:xfrm>
          <a:prstGeom prst="round2SameRect">
            <a:avLst>
              <a:gd name="adj1" fmla="val 0"/>
              <a:gd name="adj2"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上の 2 つの角を丸める 61">
            <a:extLst>
              <a:ext uri="{FF2B5EF4-FFF2-40B4-BE49-F238E27FC236}">
                <a16:creationId xmlns:a16="http://schemas.microsoft.com/office/drawing/2014/main" id="{7B7BC228-3F2B-51B5-50FA-E74B0032AEB7}"/>
              </a:ext>
            </a:extLst>
          </p:cNvPr>
          <p:cNvSpPr/>
          <p:nvPr/>
        </p:nvSpPr>
        <p:spPr>
          <a:xfrm rot="5400000" flipH="1">
            <a:off x="11079525" y="3996123"/>
            <a:ext cx="1429357" cy="362018"/>
          </a:xfrm>
          <a:prstGeom prst="round2SameRect">
            <a:avLst>
              <a:gd name="adj1" fmla="val 0"/>
              <a:gd name="adj2"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四角形: 上の 2 つの角を丸める 62">
            <a:extLst>
              <a:ext uri="{FF2B5EF4-FFF2-40B4-BE49-F238E27FC236}">
                <a16:creationId xmlns:a16="http://schemas.microsoft.com/office/drawing/2014/main" id="{2E101B85-C3D1-6A85-F16A-080DEC5816B6}"/>
              </a:ext>
            </a:extLst>
          </p:cNvPr>
          <p:cNvSpPr/>
          <p:nvPr/>
        </p:nvSpPr>
        <p:spPr>
          <a:xfrm rot="5400000" flipH="1">
            <a:off x="11079525" y="5492400"/>
            <a:ext cx="1429357" cy="362018"/>
          </a:xfrm>
          <a:prstGeom prst="round2SameRect">
            <a:avLst>
              <a:gd name="adj1" fmla="val 0"/>
              <a:gd name="adj2"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4F1D61B-4C82-4074-D3DF-E6A0DAA8D2DB}"/>
              </a:ext>
            </a:extLst>
          </p:cNvPr>
          <p:cNvSpPr/>
          <p:nvPr/>
        </p:nvSpPr>
        <p:spPr>
          <a:xfrm>
            <a:off x="501651" y="333375"/>
            <a:ext cx="11188700" cy="6191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1939C180-5CB6-B7EC-0AF5-3F34A658710A}"/>
              </a:ext>
            </a:extLst>
          </p:cNvPr>
          <p:cNvSpPr/>
          <p:nvPr/>
        </p:nvSpPr>
        <p:spPr>
          <a:xfrm>
            <a:off x="3821229" y="2482120"/>
            <a:ext cx="4985887" cy="264013"/>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EC37B57A-D082-5095-EE5B-5CF496D6085F}"/>
              </a:ext>
            </a:extLst>
          </p:cNvPr>
          <p:cNvCxnSpPr/>
          <p:nvPr/>
        </p:nvCxnSpPr>
        <p:spPr>
          <a:xfrm>
            <a:off x="397447" y="574646"/>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71514AE-C1EE-3003-A897-E500D160B541}"/>
              </a:ext>
            </a:extLst>
          </p:cNvPr>
          <p:cNvCxnSpPr/>
          <p:nvPr/>
        </p:nvCxnSpPr>
        <p:spPr>
          <a:xfrm>
            <a:off x="397447" y="834697"/>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D9F44C9-EF59-8332-6833-F986D6AF025F}"/>
              </a:ext>
            </a:extLst>
          </p:cNvPr>
          <p:cNvCxnSpPr/>
          <p:nvPr/>
        </p:nvCxnSpPr>
        <p:spPr>
          <a:xfrm>
            <a:off x="397447" y="1094748"/>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2590C82-585D-6AEA-6792-066861170DC9}"/>
              </a:ext>
            </a:extLst>
          </p:cNvPr>
          <p:cNvCxnSpPr/>
          <p:nvPr/>
        </p:nvCxnSpPr>
        <p:spPr>
          <a:xfrm>
            <a:off x="397447" y="1354799"/>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3B0B153-E172-2681-5676-C04F6DF62CC6}"/>
              </a:ext>
            </a:extLst>
          </p:cNvPr>
          <p:cNvCxnSpPr/>
          <p:nvPr/>
        </p:nvCxnSpPr>
        <p:spPr>
          <a:xfrm>
            <a:off x="397447" y="1614850"/>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9F264D5-04D9-2C7C-0F4E-4710316217EA}"/>
              </a:ext>
            </a:extLst>
          </p:cNvPr>
          <p:cNvCxnSpPr/>
          <p:nvPr/>
        </p:nvCxnSpPr>
        <p:spPr>
          <a:xfrm>
            <a:off x="397447" y="1874901"/>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7AEB8D4-4EF3-4A6A-060A-2F9689C9D192}"/>
              </a:ext>
            </a:extLst>
          </p:cNvPr>
          <p:cNvCxnSpPr/>
          <p:nvPr/>
        </p:nvCxnSpPr>
        <p:spPr>
          <a:xfrm>
            <a:off x="397447" y="2134952"/>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AF68399-7A71-F20C-8261-DECECE4209B1}"/>
              </a:ext>
            </a:extLst>
          </p:cNvPr>
          <p:cNvCxnSpPr/>
          <p:nvPr/>
        </p:nvCxnSpPr>
        <p:spPr>
          <a:xfrm>
            <a:off x="397447" y="2395003"/>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C639A0D-71DD-2704-5E29-1D38492F0AD1}"/>
              </a:ext>
            </a:extLst>
          </p:cNvPr>
          <p:cNvCxnSpPr/>
          <p:nvPr/>
        </p:nvCxnSpPr>
        <p:spPr>
          <a:xfrm>
            <a:off x="397447" y="2655054"/>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AED2246-2372-8F1A-53D0-2AA7B647131A}"/>
              </a:ext>
            </a:extLst>
          </p:cNvPr>
          <p:cNvCxnSpPr/>
          <p:nvPr/>
        </p:nvCxnSpPr>
        <p:spPr>
          <a:xfrm>
            <a:off x="397447" y="2915105"/>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891B944-6014-CD1C-504D-6014FE5F689A}"/>
              </a:ext>
            </a:extLst>
          </p:cNvPr>
          <p:cNvCxnSpPr/>
          <p:nvPr/>
        </p:nvCxnSpPr>
        <p:spPr>
          <a:xfrm>
            <a:off x="397447" y="3175156"/>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26C647-2F69-71E5-F648-2A69A4A604AD}"/>
              </a:ext>
            </a:extLst>
          </p:cNvPr>
          <p:cNvCxnSpPr/>
          <p:nvPr/>
        </p:nvCxnSpPr>
        <p:spPr>
          <a:xfrm>
            <a:off x="397447" y="3435207"/>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9BA7E27-0A23-34F4-D032-70246C3A5BB7}"/>
              </a:ext>
            </a:extLst>
          </p:cNvPr>
          <p:cNvCxnSpPr/>
          <p:nvPr/>
        </p:nvCxnSpPr>
        <p:spPr>
          <a:xfrm>
            <a:off x="397447" y="3695258"/>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C811F5E-981F-B0A0-BBA6-BA9BB3DF7D55}"/>
              </a:ext>
            </a:extLst>
          </p:cNvPr>
          <p:cNvCxnSpPr/>
          <p:nvPr/>
        </p:nvCxnSpPr>
        <p:spPr>
          <a:xfrm>
            <a:off x="397447" y="3955309"/>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9A822BD-A9B9-C02F-8BAA-282BE7C85ED8}"/>
              </a:ext>
            </a:extLst>
          </p:cNvPr>
          <p:cNvCxnSpPr/>
          <p:nvPr/>
        </p:nvCxnSpPr>
        <p:spPr>
          <a:xfrm>
            <a:off x="397447" y="4215360"/>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4632D9A-E634-7A7A-BA0B-80C4A713B8B0}"/>
              </a:ext>
            </a:extLst>
          </p:cNvPr>
          <p:cNvCxnSpPr/>
          <p:nvPr/>
        </p:nvCxnSpPr>
        <p:spPr>
          <a:xfrm>
            <a:off x="397447" y="4475411"/>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EDD7ACD-D3BD-42C1-AB0D-8281EA8EBD3D}"/>
              </a:ext>
            </a:extLst>
          </p:cNvPr>
          <p:cNvCxnSpPr/>
          <p:nvPr/>
        </p:nvCxnSpPr>
        <p:spPr>
          <a:xfrm>
            <a:off x="397447" y="4735462"/>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D76F6A2-5769-9328-4F1C-F69245C04073}"/>
              </a:ext>
            </a:extLst>
          </p:cNvPr>
          <p:cNvCxnSpPr/>
          <p:nvPr/>
        </p:nvCxnSpPr>
        <p:spPr>
          <a:xfrm>
            <a:off x="397447" y="4995513"/>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9CDDFA2-671B-6B38-9C50-38F87421DF75}"/>
              </a:ext>
            </a:extLst>
          </p:cNvPr>
          <p:cNvCxnSpPr/>
          <p:nvPr/>
        </p:nvCxnSpPr>
        <p:spPr>
          <a:xfrm>
            <a:off x="397447" y="5255564"/>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0AEAF6-1347-428F-63A6-30560D5D95B4}"/>
              </a:ext>
            </a:extLst>
          </p:cNvPr>
          <p:cNvCxnSpPr/>
          <p:nvPr/>
        </p:nvCxnSpPr>
        <p:spPr>
          <a:xfrm>
            <a:off x="397447" y="5515615"/>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4048120-F145-6D80-F83A-E8985DC43069}"/>
              </a:ext>
            </a:extLst>
          </p:cNvPr>
          <p:cNvCxnSpPr/>
          <p:nvPr/>
        </p:nvCxnSpPr>
        <p:spPr>
          <a:xfrm>
            <a:off x="397447" y="5775666"/>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5B8FDF3-DE18-AB64-C0D3-08143F8A1170}"/>
              </a:ext>
            </a:extLst>
          </p:cNvPr>
          <p:cNvCxnSpPr/>
          <p:nvPr/>
        </p:nvCxnSpPr>
        <p:spPr>
          <a:xfrm>
            <a:off x="397447" y="6035717"/>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9202AA2-B04A-6CB2-FAC4-6ED7C0497574}"/>
              </a:ext>
            </a:extLst>
          </p:cNvPr>
          <p:cNvCxnSpPr/>
          <p:nvPr/>
        </p:nvCxnSpPr>
        <p:spPr>
          <a:xfrm>
            <a:off x="397447" y="6295764"/>
            <a:ext cx="228600" cy="0"/>
          </a:xfrm>
          <a:prstGeom prst="line">
            <a:avLst/>
          </a:prstGeom>
          <a:ln w="34925" cmpd="dbl">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F420004-0079-3154-150B-4B0194567A56}"/>
              </a:ext>
            </a:extLst>
          </p:cNvPr>
          <p:cNvSpPr txBox="1"/>
          <p:nvPr/>
        </p:nvSpPr>
        <p:spPr>
          <a:xfrm>
            <a:off x="3388184" y="2060670"/>
            <a:ext cx="5877060" cy="662810"/>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2800" b="1" dirty="0">
                <a:latin typeface="Shippori Mincho" panose="00000500000000000000" pitchFamily="2" charset="-128"/>
                <a:ea typeface="Shippori Mincho" panose="00000500000000000000" pitchFamily="2" charset="-128"/>
              </a:rPr>
              <a:t>継続的な研究に裏打ちされた</a:t>
            </a:r>
            <a:endParaRPr lang="en-US" altLang="ja-JP" sz="2800" b="1" dirty="0">
              <a:latin typeface="Shippori Mincho" panose="00000500000000000000" pitchFamily="2" charset="-128"/>
              <a:ea typeface="Shippori Mincho" panose="00000500000000000000" pitchFamily="2" charset="-128"/>
            </a:endParaRPr>
          </a:p>
        </p:txBody>
      </p:sp>
      <p:grpSp>
        <p:nvGrpSpPr>
          <p:cNvPr id="37" name="グラフィックス 1">
            <a:extLst>
              <a:ext uri="{FF2B5EF4-FFF2-40B4-BE49-F238E27FC236}">
                <a16:creationId xmlns:a16="http://schemas.microsoft.com/office/drawing/2014/main" id="{613F15A4-500D-BA1C-D6EF-A8C287BEFC09}"/>
              </a:ext>
            </a:extLst>
          </p:cNvPr>
          <p:cNvGrpSpPr/>
          <p:nvPr/>
        </p:nvGrpSpPr>
        <p:grpSpPr>
          <a:xfrm>
            <a:off x="9685203" y="622465"/>
            <a:ext cx="1728149" cy="183927"/>
            <a:chOff x="1010708" y="3115365"/>
            <a:chExt cx="2897741" cy="308407"/>
          </a:xfrm>
          <a:solidFill>
            <a:schemeClr val="tx1"/>
          </a:solidFill>
        </p:grpSpPr>
        <p:sp>
          <p:nvSpPr>
            <p:cNvPr id="38" name="フリーフォーム: 図形 37">
              <a:extLst>
                <a:ext uri="{FF2B5EF4-FFF2-40B4-BE49-F238E27FC236}">
                  <a16:creationId xmlns:a16="http://schemas.microsoft.com/office/drawing/2014/main" id="{53F13224-7925-5449-784A-D3804E1F411D}"/>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grpFill/>
            <a:ln w="11591"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6CFC7D9C-DCCC-9955-808D-9446C8B589CC}"/>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grpFill/>
            <a:ln w="11591"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E0C4AFDB-FE69-9A9C-59F0-4CD92D7AD491}"/>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grpFill/>
            <a:ln w="11591"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B6A4258D-4453-1F59-51E1-DFA826248263}"/>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grpFill/>
            <a:ln w="11591"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867E8FA9-709C-73D8-E9A7-1520084A5EC4}"/>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grpFill/>
            <a:ln w="11591"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F0BDF7EE-B6A7-28FE-3840-1878F1E94D01}"/>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grpFill/>
            <a:ln w="11591"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B6CB6CF8-AFDF-52B9-B5B1-BB17510245A8}"/>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grpFill/>
            <a:ln w="11591" cap="flat">
              <a:noFill/>
              <a:prstDash val="solid"/>
              <a:miter/>
            </a:ln>
          </p:spPr>
          <p:txBody>
            <a:bodyPr rtlCol="0" anchor="ctr"/>
            <a:lstStyle/>
            <a:p>
              <a:endParaRPr lang="ja-JP" altLang="en-US"/>
            </a:p>
          </p:txBody>
        </p:sp>
        <p:sp>
          <p:nvSpPr>
            <p:cNvPr id="45" name="フリーフォーム: 図形 44">
              <a:extLst>
                <a:ext uri="{FF2B5EF4-FFF2-40B4-BE49-F238E27FC236}">
                  <a16:creationId xmlns:a16="http://schemas.microsoft.com/office/drawing/2014/main" id="{D0EFBBBB-7259-24DA-1B18-FD6A34F15089}"/>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grpFill/>
            <a:ln w="11591" cap="flat">
              <a:noFill/>
              <a:prstDash val="solid"/>
              <a:miter/>
            </a:ln>
          </p:spPr>
          <p:txBody>
            <a:bodyPr rtlCol="0" anchor="ctr"/>
            <a:lstStyle/>
            <a:p>
              <a:endParaRPr lang="ja-JP" altLang="en-US"/>
            </a:p>
          </p:txBody>
        </p:sp>
        <p:sp>
          <p:nvSpPr>
            <p:cNvPr id="46" name="フリーフォーム: 図形 45">
              <a:extLst>
                <a:ext uri="{FF2B5EF4-FFF2-40B4-BE49-F238E27FC236}">
                  <a16:creationId xmlns:a16="http://schemas.microsoft.com/office/drawing/2014/main" id="{550A9CA7-3E3B-C4BF-BB53-095CCE59601A}"/>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grpFill/>
            <a:ln w="11591" cap="flat">
              <a:noFill/>
              <a:prstDash val="solid"/>
              <a:miter/>
            </a:ln>
          </p:spPr>
          <p:txBody>
            <a:bodyPr rtlCol="0" anchor="ctr"/>
            <a:lstStyle/>
            <a:p>
              <a:endParaRPr lang="ja-JP" altLang="en-US"/>
            </a:p>
          </p:txBody>
        </p:sp>
        <p:sp>
          <p:nvSpPr>
            <p:cNvPr id="47" name="フリーフォーム: 図形 46">
              <a:extLst>
                <a:ext uri="{FF2B5EF4-FFF2-40B4-BE49-F238E27FC236}">
                  <a16:creationId xmlns:a16="http://schemas.microsoft.com/office/drawing/2014/main" id="{918F03FD-16D4-9D51-EB7C-1280A6A61594}"/>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grpFill/>
            <a:ln w="11591" cap="flat">
              <a:noFill/>
              <a:prstDash val="solid"/>
              <a:miter/>
            </a:ln>
          </p:spPr>
          <p:txBody>
            <a:bodyPr rtlCol="0" anchor="ctr"/>
            <a:lstStyle/>
            <a:p>
              <a:endParaRPr lang="ja-JP" altLang="en-US"/>
            </a:p>
          </p:txBody>
        </p:sp>
        <p:sp>
          <p:nvSpPr>
            <p:cNvPr id="48" name="フリーフォーム: 図形 47">
              <a:extLst>
                <a:ext uri="{FF2B5EF4-FFF2-40B4-BE49-F238E27FC236}">
                  <a16:creationId xmlns:a16="http://schemas.microsoft.com/office/drawing/2014/main" id="{8AF95D3A-3794-B8C0-66BB-7A718D84C93C}"/>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grpFill/>
            <a:ln w="11591" cap="flat">
              <a:noFill/>
              <a:prstDash val="solid"/>
              <a:miter/>
            </a:ln>
          </p:spPr>
          <p:txBody>
            <a:bodyPr rtlCol="0" anchor="ctr"/>
            <a:lstStyle/>
            <a:p>
              <a:endParaRPr lang="ja-JP" altLang="en-US"/>
            </a:p>
          </p:txBody>
        </p:sp>
        <p:sp>
          <p:nvSpPr>
            <p:cNvPr id="49" name="フリーフォーム: 図形 48">
              <a:extLst>
                <a:ext uri="{FF2B5EF4-FFF2-40B4-BE49-F238E27FC236}">
                  <a16:creationId xmlns:a16="http://schemas.microsoft.com/office/drawing/2014/main" id="{88E95CEE-C4B6-A70E-767D-BF215FE677AC}"/>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grpFill/>
            <a:ln w="11591" cap="flat">
              <a:noFill/>
              <a:prstDash val="solid"/>
              <a:miter/>
            </a:ln>
          </p:spPr>
          <p:txBody>
            <a:bodyPr rtlCol="0" anchor="ctr"/>
            <a:lstStyle/>
            <a:p>
              <a:endParaRPr lang="ja-JP" altLang="en-US"/>
            </a:p>
          </p:txBody>
        </p:sp>
        <p:sp>
          <p:nvSpPr>
            <p:cNvPr id="50" name="フリーフォーム: 図形 49">
              <a:extLst>
                <a:ext uri="{FF2B5EF4-FFF2-40B4-BE49-F238E27FC236}">
                  <a16:creationId xmlns:a16="http://schemas.microsoft.com/office/drawing/2014/main" id="{AC125634-D4CC-B0AE-D783-9C04BA4DFEDC}"/>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grpFill/>
            <a:ln w="11591" cap="flat">
              <a:noFill/>
              <a:prstDash val="solid"/>
              <a:miter/>
            </a:ln>
          </p:spPr>
          <p:txBody>
            <a:bodyPr rtlCol="0" anchor="ctr"/>
            <a:lstStyle/>
            <a:p>
              <a:endParaRPr lang="ja-JP" altLang="en-US"/>
            </a:p>
          </p:txBody>
        </p:sp>
      </p:grpSp>
      <p:grpSp>
        <p:nvGrpSpPr>
          <p:cNvPr id="56" name="グループ化 55">
            <a:extLst>
              <a:ext uri="{FF2B5EF4-FFF2-40B4-BE49-F238E27FC236}">
                <a16:creationId xmlns:a16="http://schemas.microsoft.com/office/drawing/2014/main" id="{491EF726-7963-E220-1F2B-5BE311502678}"/>
              </a:ext>
            </a:extLst>
          </p:cNvPr>
          <p:cNvGrpSpPr/>
          <p:nvPr/>
        </p:nvGrpSpPr>
        <p:grpSpPr>
          <a:xfrm>
            <a:off x="954288" y="637115"/>
            <a:ext cx="3594736" cy="717684"/>
            <a:chOff x="1323255" y="798473"/>
            <a:chExt cx="4709962" cy="717684"/>
          </a:xfrm>
        </p:grpSpPr>
        <p:sp>
          <p:nvSpPr>
            <p:cNvPr id="35" name="テキスト ボックス 34">
              <a:extLst>
                <a:ext uri="{FF2B5EF4-FFF2-40B4-BE49-F238E27FC236}">
                  <a16:creationId xmlns:a16="http://schemas.microsoft.com/office/drawing/2014/main" id="{45B9214A-AF2A-2449-5A6A-6EDD321BE0B2}"/>
                </a:ext>
              </a:extLst>
            </p:cNvPr>
            <p:cNvSpPr txBox="1"/>
            <p:nvPr/>
          </p:nvSpPr>
          <p:spPr>
            <a:xfrm>
              <a:off x="1323255" y="1116047"/>
              <a:ext cx="4709962" cy="400110"/>
            </a:xfrm>
            <a:prstGeom prst="rect">
              <a:avLst/>
            </a:prstGeom>
            <a:noFill/>
          </p:spPr>
          <p:txBody>
            <a:bodyPr wrap="square" rtlCol="0">
              <a:spAutoFit/>
            </a:bodyPr>
            <a:lstStyle/>
            <a:p>
              <a:r>
                <a:rPr kumimoji="1" lang="ja-JP" altLang="en-US" sz="2000" b="1" dirty="0">
                  <a:solidFill>
                    <a:schemeClr val="tx1">
                      <a:lumMod val="50000"/>
                      <a:lumOff val="50000"/>
                    </a:schemeClr>
                  </a:solidFill>
                  <a:latin typeface="Shippori Mincho" panose="00000500000000000000" pitchFamily="2" charset="-128"/>
                  <a:ea typeface="Shippori Mincho" panose="00000500000000000000" pitchFamily="2" charset="-128"/>
                </a:rPr>
                <a:t>私たちのこだわりと自信</a:t>
              </a:r>
            </a:p>
          </p:txBody>
        </p:sp>
        <p:sp>
          <p:nvSpPr>
            <p:cNvPr id="51" name="テキスト ボックス 50">
              <a:extLst>
                <a:ext uri="{FF2B5EF4-FFF2-40B4-BE49-F238E27FC236}">
                  <a16:creationId xmlns:a16="http://schemas.microsoft.com/office/drawing/2014/main" id="{8D1B8CE2-9A60-172D-3EE2-18731ABF36D0}"/>
                </a:ext>
              </a:extLst>
            </p:cNvPr>
            <p:cNvSpPr txBox="1"/>
            <p:nvPr/>
          </p:nvSpPr>
          <p:spPr>
            <a:xfrm>
              <a:off x="1323255" y="798473"/>
              <a:ext cx="4709962" cy="338554"/>
            </a:xfrm>
            <a:prstGeom prst="rect">
              <a:avLst/>
            </a:prstGeom>
            <a:noFill/>
          </p:spPr>
          <p:txBody>
            <a:bodyPr wrap="square" rtlCol="0">
              <a:spAutoFit/>
            </a:bodyPr>
            <a:lstStyle/>
            <a:p>
              <a:r>
                <a:rPr kumimoji="1" lang="en-US" altLang="ja-JP" sz="1600" dirty="0">
                  <a:solidFill>
                    <a:schemeClr val="tx1">
                      <a:lumMod val="50000"/>
                      <a:lumOff val="50000"/>
                    </a:schemeClr>
                  </a:solidFill>
                  <a:latin typeface="Playfair Display Medium" pitchFamily="2" charset="0"/>
                  <a:ea typeface="Shippori Mincho" panose="00000500000000000000" pitchFamily="2" charset="-128"/>
                </a:rPr>
                <a:t>Our Strengths</a:t>
              </a:r>
              <a:endParaRPr kumimoji="1" lang="ja-JP" altLang="en-US" sz="1600" dirty="0">
                <a:solidFill>
                  <a:schemeClr val="tx1">
                    <a:lumMod val="50000"/>
                    <a:lumOff val="50000"/>
                  </a:schemeClr>
                </a:solidFill>
                <a:latin typeface="Playfair Display Medium" pitchFamily="2" charset="0"/>
                <a:ea typeface="Shippori Mincho" panose="00000500000000000000" pitchFamily="2" charset="-128"/>
              </a:endParaRPr>
            </a:p>
          </p:txBody>
        </p:sp>
      </p:grpSp>
      <p:sp>
        <p:nvSpPr>
          <p:cNvPr id="54" name="テキスト ボックス 53">
            <a:extLst>
              <a:ext uri="{FF2B5EF4-FFF2-40B4-BE49-F238E27FC236}">
                <a16:creationId xmlns:a16="http://schemas.microsoft.com/office/drawing/2014/main" id="{23373077-7155-B05D-85A9-F338D0D3F0B3}"/>
              </a:ext>
            </a:extLst>
          </p:cNvPr>
          <p:cNvSpPr txBox="1"/>
          <p:nvPr/>
        </p:nvSpPr>
        <p:spPr>
          <a:xfrm>
            <a:off x="2088936" y="3089983"/>
            <a:ext cx="2738050" cy="1436996"/>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6600" b="1" dirty="0">
                <a:latin typeface="Shippori Mincho" panose="00000500000000000000" pitchFamily="2" charset="-128"/>
                <a:ea typeface="Shippori Mincho" panose="00000500000000000000" pitchFamily="2" charset="-128"/>
              </a:rPr>
              <a:t>品質</a:t>
            </a:r>
            <a:endParaRPr lang="en-US" altLang="ja-JP" sz="6600" b="1" dirty="0">
              <a:latin typeface="Shippori Mincho" panose="00000500000000000000" pitchFamily="2" charset="-128"/>
              <a:ea typeface="Shippori Mincho" panose="00000500000000000000" pitchFamily="2" charset="-128"/>
            </a:endParaRPr>
          </a:p>
        </p:txBody>
      </p:sp>
      <p:sp>
        <p:nvSpPr>
          <p:cNvPr id="57" name="乗算記号 56">
            <a:extLst>
              <a:ext uri="{FF2B5EF4-FFF2-40B4-BE49-F238E27FC236}">
                <a16:creationId xmlns:a16="http://schemas.microsoft.com/office/drawing/2014/main" id="{F8A1B2F1-924B-185C-A521-94C6C2DF6607}"/>
              </a:ext>
            </a:extLst>
          </p:cNvPr>
          <p:cNvSpPr/>
          <p:nvPr/>
        </p:nvSpPr>
        <p:spPr>
          <a:xfrm>
            <a:off x="4415601" y="2568765"/>
            <a:ext cx="2784874" cy="2784872"/>
          </a:xfrm>
          <a:prstGeom prst="mathMultiply">
            <a:avLst>
              <a:gd name="adj1" fmla="val 0"/>
            </a:avLst>
          </a:prstGeom>
          <a:solidFill>
            <a:srgbClr val="30903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390892C3-67BB-9D24-4DB7-38800B33886A}"/>
              </a:ext>
            </a:extLst>
          </p:cNvPr>
          <p:cNvSpPr txBox="1"/>
          <p:nvPr/>
        </p:nvSpPr>
        <p:spPr>
          <a:xfrm>
            <a:off x="6848157" y="3089983"/>
            <a:ext cx="3638828" cy="1436996"/>
          </a:xfrm>
          <a:prstGeom prst="rect">
            <a:avLst/>
          </a:prstGeom>
          <a:noFill/>
        </p:spPr>
        <p:txBody>
          <a:bodyPr wrap="square">
            <a:spAutoFit/>
          </a:bodyPr>
          <a:lstStyle>
            <a:defPPr>
              <a:defRPr lang="ja-JP"/>
            </a:defPPr>
            <a:lvl1pPr>
              <a:lnSpc>
                <a:spcPct val="120000"/>
              </a:lnSpc>
              <a:defRPr sz="1400">
                <a:latin typeface="IBM Plex Sans JP" panose="020B0503050203000203" pitchFamily="50" charset="-128"/>
                <a:ea typeface="IBM Plex Sans JP" panose="020B0503050203000203" pitchFamily="50" charset="-128"/>
              </a:defRPr>
            </a:lvl1pPr>
          </a:lstStyle>
          <a:p>
            <a:pPr algn="ctr">
              <a:lnSpc>
                <a:spcPct val="150000"/>
              </a:lnSpc>
            </a:pPr>
            <a:r>
              <a:rPr lang="ja-JP" altLang="en-US" sz="6600" b="1" dirty="0">
                <a:latin typeface="Shippori Mincho" panose="00000500000000000000" pitchFamily="2" charset="-128"/>
                <a:ea typeface="Shippori Mincho" panose="00000500000000000000" pitchFamily="2" charset="-128"/>
              </a:rPr>
              <a:t>サービス</a:t>
            </a:r>
            <a:endParaRPr lang="en-US" altLang="ja-JP" sz="6600" b="1" dirty="0">
              <a:latin typeface="Shippori Mincho" panose="00000500000000000000" pitchFamily="2" charset="-128"/>
              <a:ea typeface="Shippori Mincho" panose="00000500000000000000" pitchFamily="2" charset="-128"/>
            </a:endParaRPr>
          </a:p>
        </p:txBody>
      </p:sp>
      <p:sp>
        <p:nvSpPr>
          <p:cNvPr id="60" name="四角形: 上の 2 つの角を丸める 59">
            <a:extLst>
              <a:ext uri="{FF2B5EF4-FFF2-40B4-BE49-F238E27FC236}">
                <a16:creationId xmlns:a16="http://schemas.microsoft.com/office/drawing/2014/main" id="{13CECE44-ECB6-6883-CD81-838DA87E3AD4}"/>
              </a:ext>
            </a:extLst>
          </p:cNvPr>
          <p:cNvSpPr/>
          <p:nvPr/>
        </p:nvSpPr>
        <p:spPr>
          <a:xfrm rot="5400000" flipH="1">
            <a:off x="11079525" y="1003570"/>
            <a:ext cx="1429357" cy="362018"/>
          </a:xfrm>
          <a:prstGeom prst="round2SameRect">
            <a:avLst>
              <a:gd name="adj1" fmla="val 0"/>
              <a:gd name="adj2" fmla="val 0"/>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0A76A221-6CE3-BEEE-B717-921B384819A2}"/>
              </a:ext>
            </a:extLst>
          </p:cNvPr>
          <p:cNvSpPr txBox="1"/>
          <p:nvPr/>
        </p:nvSpPr>
        <p:spPr>
          <a:xfrm rot="5400000">
            <a:off x="11211575" y="1046080"/>
            <a:ext cx="1165257" cy="276999"/>
          </a:xfrm>
          <a:prstGeom prst="rect">
            <a:avLst/>
          </a:prstGeom>
          <a:noFill/>
        </p:spPr>
        <p:txBody>
          <a:bodyPr wrap="square" rtlCol="0">
            <a:spAutoFit/>
          </a:bodyPr>
          <a:lstStyle/>
          <a:p>
            <a:pPr algn="ctr"/>
            <a:r>
              <a:rPr kumimoji="1" lang="en-US" altLang="ja-JP" sz="1200" dirty="0">
                <a:solidFill>
                  <a:schemeClr val="bg1"/>
                </a:solidFill>
                <a:latin typeface="Playfair Display Medium" pitchFamily="2" charset="0"/>
                <a:ea typeface="Shippori Mincho" panose="00000500000000000000" pitchFamily="2" charset="-128"/>
              </a:rPr>
              <a:t>Chapter 01</a:t>
            </a:r>
            <a:endParaRPr kumimoji="1" lang="ja-JP" altLang="en-US" sz="1200" dirty="0">
              <a:solidFill>
                <a:schemeClr val="bg1"/>
              </a:solidFill>
              <a:latin typeface="Playfair Display Medium" pitchFamily="2" charset="0"/>
              <a:ea typeface="Shippori Mincho" panose="00000500000000000000" pitchFamily="2" charset="-128"/>
            </a:endParaRPr>
          </a:p>
        </p:txBody>
      </p:sp>
    </p:spTree>
    <p:extLst>
      <p:ext uri="{BB962C8B-B14F-4D97-AF65-F5344CB8AC3E}">
        <p14:creationId xmlns:p14="http://schemas.microsoft.com/office/powerpoint/2010/main" val="307284780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70014891-0187-0ABD-A7A1-F3D8F9F054A4}"/>
              </a:ext>
            </a:extLst>
          </p:cNvPr>
          <p:cNvSpPr/>
          <p:nvPr/>
        </p:nvSpPr>
        <p:spPr>
          <a:xfrm>
            <a:off x="7536582" y="1318260"/>
            <a:ext cx="4655419" cy="5539740"/>
          </a:xfrm>
          <a:custGeom>
            <a:avLst/>
            <a:gdLst>
              <a:gd name="connsiteX0" fmla="*/ 0 w 4655419"/>
              <a:gd name="connsiteY0" fmla="*/ 0 h 5539740"/>
              <a:gd name="connsiteX1" fmla="*/ 4655419 w 4655419"/>
              <a:gd name="connsiteY1" fmla="*/ 0 h 5539740"/>
              <a:gd name="connsiteX2" fmla="*/ 4655419 w 4655419"/>
              <a:gd name="connsiteY2" fmla="*/ 5539740 h 5539740"/>
              <a:gd name="connsiteX3" fmla="*/ 0 w 4655419"/>
              <a:gd name="connsiteY3" fmla="*/ 5539740 h 5539740"/>
            </a:gdLst>
            <a:ahLst/>
            <a:cxnLst>
              <a:cxn ang="0">
                <a:pos x="connsiteX0" y="connsiteY0"/>
              </a:cxn>
              <a:cxn ang="0">
                <a:pos x="connsiteX1" y="connsiteY1"/>
              </a:cxn>
              <a:cxn ang="0">
                <a:pos x="connsiteX2" y="connsiteY2"/>
              </a:cxn>
              <a:cxn ang="0">
                <a:pos x="connsiteX3" y="connsiteY3"/>
              </a:cxn>
            </a:cxnLst>
            <a:rect l="l" t="t" r="r" b="b"/>
            <a:pathLst>
              <a:path w="4655419" h="5539740">
                <a:moveTo>
                  <a:pt x="0" y="0"/>
                </a:moveTo>
                <a:lnTo>
                  <a:pt x="4655419" y="0"/>
                </a:lnTo>
                <a:lnTo>
                  <a:pt x="4655419" y="5539740"/>
                </a:lnTo>
                <a:lnTo>
                  <a:pt x="0" y="553974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正方形/長方形 1">
            <a:extLst>
              <a:ext uri="{FF2B5EF4-FFF2-40B4-BE49-F238E27FC236}">
                <a16:creationId xmlns:a16="http://schemas.microsoft.com/office/drawing/2014/main" id="{B5075B82-30E0-BEAB-D557-B40FFA750835}"/>
              </a:ext>
            </a:extLst>
          </p:cNvPr>
          <p:cNvSpPr/>
          <p:nvPr/>
        </p:nvSpPr>
        <p:spPr>
          <a:xfrm>
            <a:off x="829144" y="269240"/>
            <a:ext cx="111760" cy="675640"/>
          </a:xfrm>
          <a:prstGeom prst="rect">
            <a:avLst/>
          </a:prstGeom>
          <a:solidFill>
            <a:srgbClr val="1C8D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D719C246-0D05-66FC-C0D6-89FBDFE4D4F5}"/>
              </a:ext>
            </a:extLst>
          </p:cNvPr>
          <p:cNvCxnSpPr>
            <a:cxnSpLocks/>
          </p:cNvCxnSpPr>
          <p:nvPr/>
        </p:nvCxnSpPr>
        <p:spPr>
          <a:xfrm>
            <a:off x="1006944" y="944880"/>
            <a:ext cx="11185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4A42E90-C1E4-521C-6384-D71CF27F256C}"/>
              </a:ext>
            </a:extLst>
          </p:cNvPr>
          <p:cNvSpPr txBox="1"/>
          <p:nvPr/>
        </p:nvSpPr>
        <p:spPr>
          <a:xfrm>
            <a:off x="73347" y="208007"/>
            <a:ext cx="829144" cy="9294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en-US" altLang="ja-JP" sz="4800" b="0" i="0" u="none" strike="noStrike" kern="1200" cap="none" spc="0" normalizeH="0" baseline="0" noProof="0" dirty="0">
                <a:ln>
                  <a:noFill/>
                </a:ln>
                <a:solidFill>
                  <a:srgbClr val="1C8DDA"/>
                </a:solidFill>
                <a:effectLst/>
                <a:uLnTx/>
                <a:uFillTx/>
                <a:latin typeface="Poppins" panose="00000500000000000000" pitchFamily="2" charset="0"/>
                <a:ea typeface="Noto Sans JP" panose="020B0200000000000000" pitchFamily="50" charset="-128"/>
                <a:cs typeface="Poppins" panose="00000500000000000000" pitchFamily="2" charset="0"/>
              </a:rPr>
              <a:t>2</a:t>
            </a:r>
            <a:endParaRPr kumimoji="1" lang="ja-JP" altLang="en-US" sz="4800" b="0" i="0" u="none" strike="noStrike" kern="1200" cap="none" spc="0" normalizeH="0" baseline="0" noProof="0" dirty="0">
              <a:ln>
                <a:noFill/>
              </a:ln>
              <a:solidFill>
                <a:srgbClr val="1C8DDA"/>
              </a:solidFill>
              <a:effectLst/>
              <a:uLnTx/>
              <a:uFillTx/>
              <a:latin typeface="Poppins" panose="00000500000000000000" pitchFamily="2" charset="0"/>
              <a:ea typeface="Noto Sans JP" panose="020B0200000000000000" pitchFamily="50" charset="-128"/>
              <a:cs typeface="Poppins" panose="00000500000000000000" pitchFamily="2" charset="0"/>
            </a:endParaRPr>
          </a:p>
        </p:txBody>
      </p:sp>
      <p:sp>
        <p:nvSpPr>
          <p:cNvPr id="7" name="テキスト ボックス 6">
            <a:extLst>
              <a:ext uri="{FF2B5EF4-FFF2-40B4-BE49-F238E27FC236}">
                <a16:creationId xmlns:a16="http://schemas.microsoft.com/office/drawing/2014/main" id="{15DD20C7-456F-CBD0-4A0C-3E32E4544C24}"/>
              </a:ext>
            </a:extLst>
          </p:cNvPr>
          <p:cNvSpPr txBox="1"/>
          <p:nvPr/>
        </p:nvSpPr>
        <p:spPr>
          <a:xfrm>
            <a:off x="73347" y="208692"/>
            <a:ext cx="793920" cy="276999"/>
          </a:xfrm>
          <a:prstGeom prst="rect">
            <a:avLst/>
          </a:prstGeom>
          <a:noFill/>
        </p:spPr>
        <p:txBody>
          <a:bodyPr wrap="square">
            <a:spAutoFit/>
          </a:bodyPr>
          <a:lstStyle/>
          <a:p>
            <a:pPr algn="ctr"/>
            <a:r>
              <a:rPr kumimoji="1" lang="en-US" altLang="ja-JP" sz="1200" dirty="0">
                <a:solidFill>
                  <a:srgbClr val="1C8DDA"/>
                </a:solidFill>
                <a:latin typeface="Poppins" panose="00000500000000000000" pitchFamily="2" charset="0"/>
                <a:cs typeface="Poppins" panose="00000500000000000000" pitchFamily="2" charset="0"/>
              </a:rPr>
              <a:t>Part</a:t>
            </a:r>
            <a:endParaRPr kumimoji="1" lang="ja-JP" altLang="en-US" sz="1200" dirty="0">
              <a:solidFill>
                <a:srgbClr val="1C8DDA"/>
              </a:solidFill>
              <a:latin typeface="Poppins" panose="00000500000000000000" pitchFamily="2" charset="0"/>
              <a:cs typeface="Poppins" panose="00000500000000000000" pitchFamily="2" charset="0"/>
            </a:endParaRPr>
          </a:p>
        </p:txBody>
      </p:sp>
      <p:sp>
        <p:nvSpPr>
          <p:cNvPr id="8" name="テキスト ボックス 7">
            <a:extLst>
              <a:ext uri="{FF2B5EF4-FFF2-40B4-BE49-F238E27FC236}">
                <a16:creationId xmlns:a16="http://schemas.microsoft.com/office/drawing/2014/main" id="{06961B95-388D-32E4-745D-A558952D3FC0}"/>
              </a:ext>
            </a:extLst>
          </p:cNvPr>
          <p:cNvSpPr txBox="1"/>
          <p:nvPr/>
        </p:nvSpPr>
        <p:spPr>
          <a:xfrm>
            <a:off x="1089895" y="407486"/>
            <a:ext cx="4352306" cy="461665"/>
          </a:xfrm>
          <a:prstGeom prst="rect">
            <a:avLst/>
          </a:prstGeom>
          <a:noFill/>
        </p:spPr>
        <p:txBody>
          <a:bodyPr wrap="square" rtlCol="0">
            <a:spAutoFit/>
          </a:bodyPr>
          <a:lstStyle/>
          <a:p>
            <a:r>
              <a:rPr kumimoji="1" lang="ja-JP" altLang="en-US" sz="2400" b="1" dirty="0">
                <a:latin typeface="Noto Sans JP" panose="020B0200000000000000" pitchFamily="50" charset="-128"/>
                <a:ea typeface="Noto Sans JP" panose="020B0200000000000000" pitchFamily="50" charset="-128"/>
              </a:rPr>
              <a:t>コンテナ船の普及</a:t>
            </a:r>
          </a:p>
        </p:txBody>
      </p:sp>
      <p:sp>
        <p:nvSpPr>
          <p:cNvPr id="10" name="テキスト ボックス 9">
            <a:extLst>
              <a:ext uri="{FF2B5EF4-FFF2-40B4-BE49-F238E27FC236}">
                <a16:creationId xmlns:a16="http://schemas.microsoft.com/office/drawing/2014/main" id="{530583D2-3A27-233C-8EED-F472AF10D0D8}"/>
              </a:ext>
            </a:extLst>
          </p:cNvPr>
          <p:cNvSpPr txBox="1"/>
          <p:nvPr/>
        </p:nvSpPr>
        <p:spPr>
          <a:xfrm>
            <a:off x="503305" y="1318260"/>
            <a:ext cx="6339786" cy="1167820"/>
          </a:xfrm>
          <a:prstGeom prst="rect">
            <a:avLst/>
          </a:prstGeom>
          <a:noFill/>
        </p:spPr>
        <p:txBody>
          <a:bodyPr wrap="square" rtlCol="0">
            <a:spAutoFit/>
          </a:bodyPr>
          <a:lstStyle/>
          <a:p>
            <a:pPr algn="just">
              <a:lnSpc>
                <a:spcPct val="150000"/>
              </a:lnSpc>
            </a:pPr>
            <a:r>
              <a:rPr kumimoji="1" lang="ja-JP" altLang="en-US" sz="1200" dirty="0">
                <a:latin typeface="Noto Sans JP" panose="020B0200000000000000" pitchFamily="50" charset="-128"/>
                <a:ea typeface="Noto Sans JP" panose="020B0200000000000000" pitchFamily="50" charset="-128"/>
              </a:rPr>
              <a:t>コンテナ船は、</a:t>
            </a:r>
            <a:r>
              <a:rPr kumimoji="1" lang="en-US" altLang="ja-JP" sz="1200" dirty="0">
                <a:latin typeface="Noto Sans JP" panose="020B0200000000000000" pitchFamily="50" charset="-128"/>
                <a:ea typeface="Noto Sans JP" panose="020B0200000000000000" pitchFamily="50" charset="-128"/>
              </a:rPr>
              <a:t>1950</a:t>
            </a:r>
            <a:r>
              <a:rPr kumimoji="1" lang="ja-JP" altLang="en-US" sz="1200" dirty="0">
                <a:latin typeface="Noto Sans JP" panose="020B0200000000000000" pitchFamily="50" charset="-128"/>
                <a:ea typeface="Noto Sans JP" panose="020B0200000000000000" pitchFamily="50" charset="-128"/>
              </a:rPr>
              <a:t>年代後半に登場しました。コンテナは、多くの異なる商品を</a:t>
            </a:r>
            <a:r>
              <a:rPr kumimoji="1" lang="en-US" altLang="ja-JP" sz="1200" dirty="0">
                <a:latin typeface="Noto Sans JP" panose="020B0200000000000000" pitchFamily="50" charset="-128"/>
                <a:ea typeface="Noto Sans JP" panose="020B0200000000000000" pitchFamily="50" charset="-128"/>
              </a:rPr>
              <a:t>1</a:t>
            </a:r>
            <a:r>
              <a:rPr kumimoji="1" lang="ja-JP" altLang="en-US" sz="1200" dirty="0">
                <a:latin typeface="Noto Sans JP" panose="020B0200000000000000" pitchFamily="50" charset="-128"/>
                <a:ea typeface="Noto Sans JP" panose="020B0200000000000000" pitchFamily="50" charset="-128"/>
              </a:rPr>
              <a:t>つの大きなボックスに詰めることで、効率的な輸送を実現するためのものでした。この新しい輸送方法は、積み荷の取り扱い時間を大幅に短縮し、作業の効率化とコスト削減を実現しました。</a:t>
            </a:r>
          </a:p>
        </p:txBody>
      </p:sp>
      <p:sp>
        <p:nvSpPr>
          <p:cNvPr id="11" name="テキスト ボックス 10">
            <a:extLst>
              <a:ext uri="{FF2B5EF4-FFF2-40B4-BE49-F238E27FC236}">
                <a16:creationId xmlns:a16="http://schemas.microsoft.com/office/drawing/2014/main" id="{5FA9A070-657C-AA1B-5BD5-BAC5539C1CB6}"/>
              </a:ext>
            </a:extLst>
          </p:cNvPr>
          <p:cNvSpPr txBox="1"/>
          <p:nvPr/>
        </p:nvSpPr>
        <p:spPr>
          <a:xfrm>
            <a:off x="1607419" y="3759200"/>
            <a:ext cx="5235671" cy="2506648"/>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lgn="just">
              <a:spcBef>
                <a:spcPts val="600"/>
              </a:spcBef>
            </a:pPr>
            <a:r>
              <a:rPr lang="ja-JP" altLang="en-US" dirty="0"/>
              <a:t>コンテナによって、荷物の損傷が少なく、荷積み・荷降ろしの時間も短縮される。</a:t>
            </a:r>
            <a:endParaRPr lang="en-US" altLang="ja-JP" dirty="0"/>
          </a:p>
          <a:p>
            <a:pPr algn="just">
              <a:spcBef>
                <a:spcPts val="600"/>
              </a:spcBef>
            </a:pPr>
            <a:r>
              <a:rPr lang="ja-JP" altLang="en-US" dirty="0"/>
              <a:t>世界中で共通のサイズや規格が使われるため、異なる輸送手段間での移動がスムーズになる。</a:t>
            </a:r>
            <a:endParaRPr lang="en-US" altLang="ja-JP" dirty="0"/>
          </a:p>
          <a:p>
            <a:pPr algn="just">
              <a:spcBef>
                <a:spcPts val="600"/>
              </a:spcBef>
            </a:pPr>
            <a:r>
              <a:rPr lang="ja-JP" altLang="en-US" dirty="0"/>
              <a:t>労働コストや時間の削減、損失や破損のリスクの低減により、輸送コスト全体が削減される。</a:t>
            </a:r>
            <a:endParaRPr lang="en-US" altLang="ja-JP" dirty="0"/>
          </a:p>
          <a:p>
            <a:pPr algn="just">
              <a:spcBef>
                <a:spcPts val="600"/>
              </a:spcBef>
            </a:pPr>
            <a:r>
              <a:rPr lang="en-US" altLang="ja-JP" dirty="0"/>
              <a:t>1</a:t>
            </a:r>
            <a:r>
              <a:rPr lang="ja-JP" altLang="en-US" dirty="0"/>
              <a:t>つのコンテナに異なる商品を混載できるため、多種多様な商品の国際輸送が容易になる。</a:t>
            </a:r>
          </a:p>
        </p:txBody>
      </p:sp>
      <p:sp>
        <p:nvSpPr>
          <p:cNvPr id="12" name="テキスト ボックス 11">
            <a:extLst>
              <a:ext uri="{FF2B5EF4-FFF2-40B4-BE49-F238E27FC236}">
                <a16:creationId xmlns:a16="http://schemas.microsoft.com/office/drawing/2014/main" id="{A36E8C72-096C-2EAF-3D9A-E6D7B5B8F564}"/>
              </a:ext>
            </a:extLst>
          </p:cNvPr>
          <p:cNvSpPr txBox="1"/>
          <p:nvPr/>
        </p:nvSpPr>
        <p:spPr>
          <a:xfrm>
            <a:off x="503304" y="2993221"/>
            <a:ext cx="6096000" cy="418320"/>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r>
              <a:rPr lang="ja-JP" altLang="en-US" sz="1600" b="1" dirty="0"/>
              <a:t>コンテナ船の普及の理由</a:t>
            </a:r>
            <a:endParaRPr lang="en-US" altLang="ja-JP" sz="1600" b="1" dirty="0"/>
          </a:p>
        </p:txBody>
      </p:sp>
      <p:sp>
        <p:nvSpPr>
          <p:cNvPr id="13" name="テキスト ボックス 12">
            <a:extLst>
              <a:ext uri="{FF2B5EF4-FFF2-40B4-BE49-F238E27FC236}">
                <a16:creationId xmlns:a16="http://schemas.microsoft.com/office/drawing/2014/main" id="{2AD579F7-EEAA-1456-29F1-E1591285D674}"/>
              </a:ext>
            </a:extLst>
          </p:cNvPr>
          <p:cNvSpPr txBox="1"/>
          <p:nvPr/>
        </p:nvSpPr>
        <p:spPr>
          <a:xfrm>
            <a:off x="572370" y="3759200"/>
            <a:ext cx="1035050" cy="2229649"/>
          </a:xfrm>
          <a:prstGeom prst="rect">
            <a:avLst/>
          </a:prstGeom>
          <a:noFill/>
        </p:spPr>
        <p:txBody>
          <a:bodyPr wrap="square" rtlCol="0">
            <a:spAutoFit/>
          </a:bodyPr>
          <a:lstStyle>
            <a:defPPr>
              <a:defRPr lang="ja-JP"/>
            </a:defPPr>
            <a:lvl1pPr>
              <a:lnSpc>
                <a:spcPct val="150000"/>
              </a:lnSpc>
              <a:defRPr sz="1200">
                <a:latin typeface="Noto Sans JP" panose="020B0200000000000000" pitchFamily="50" charset="-128"/>
                <a:ea typeface="Noto Sans JP" panose="020B0200000000000000" pitchFamily="50" charset="-128"/>
              </a:defRPr>
            </a:lvl1pPr>
          </a:lstStyle>
          <a:p>
            <a:pPr>
              <a:spcAft>
                <a:spcPts val="600"/>
              </a:spcAft>
            </a:pPr>
            <a:r>
              <a:rPr lang="ja-JP" altLang="en-US" b="1" dirty="0">
                <a:solidFill>
                  <a:srgbClr val="1C8DDA"/>
                </a:solidFill>
              </a:rPr>
              <a:t>効率　</a:t>
            </a:r>
            <a:br>
              <a:rPr lang="en-US" altLang="ja-JP" b="1" dirty="0">
                <a:solidFill>
                  <a:srgbClr val="1C8DDA"/>
                </a:solidFill>
              </a:rPr>
            </a:br>
            <a:endParaRPr lang="ja-JP" altLang="en-US" b="1" dirty="0">
              <a:solidFill>
                <a:srgbClr val="1C8DDA"/>
              </a:solidFill>
            </a:endParaRPr>
          </a:p>
          <a:p>
            <a:pPr>
              <a:spcAft>
                <a:spcPts val="600"/>
              </a:spcAft>
            </a:pPr>
            <a:r>
              <a:rPr lang="ja-JP" altLang="en-US" b="1" dirty="0">
                <a:solidFill>
                  <a:srgbClr val="1C8DDA"/>
                </a:solidFill>
              </a:rPr>
              <a:t>標準化　</a:t>
            </a:r>
            <a:br>
              <a:rPr lang="en-US" altLang="ja-JP" b="1" dirty="0">
                <a:solidFill>
                  <a:srgbClr val="1C8DDA"/>
                </a:solidFill>
              </a:rPr>
            </a:br>
            <a:endParaRPr lang="en-US" altLang="ja-JP" b="1" dirty="0">
              <a:solidFill>
                <a:srgbClr val="1C8DDA"/>
              </a:solidFill>
            </a:endParaRPr>
          </a:p>
          <a:p>
            <a:pPr>
              <a:spcAft>
                <a:spcPts val="600"/>
              </a:spcAft>
            </a:pPr>
            <a:r>
              <a:rPr lang="ja-JP" altLang="en-US" b="1" dirty="0">
                <a:solidFill>
                  <a:srgbClr val="1C8DDA"/>
                </a:solidFill>
              </a:rPr>
              <a:t>コスト削減</a:t>
            </a:r>
            <a:br>
              <a:rPr lang="en-US" altLang="ja-JP" b="1" dirty="0">
                <a:solidFill>
                  <a:srgbClr val="1C8DDA"/>
                </a:solidFill>
              </a:rPr>
            </a:br>
            <a:endParaRPr lang="en-US" altLang="ja-JP" b="1" dirty="0">
              <a:solidFill>
                <a:srgbClr val="1C8DDA"/>
              </a:solidFill>
            </a:endParaRPr>
          </a:p>
          <a:p>
            <a:pPr>
              <a:spcAft>
                <a:spcPts val="600"/>
              </a:spcAft>
            </a:pPr>
            <a:r>
              <a:rPr lang="ja-JP" altLang="en-US" b="1" dirty="0">
                <a:solidFill>
                  <a:srgbClr val="1C8DDA"/>
                </a:solidFill>
              </a:rPr>
              <a:t>多様性</a:t>
            </a:r>
          </a:p>
        </p:txBody>
      </p:sp>
      <p:cxnSp>
        <p:nvCxnSpPr>
          <p:cNvPr id="14" name="直線コネクタ 13">
            <a:extLst>
              <a:ext uri="{FF2B5EF4-FFF2-40B4-BE49-F238E27FC236}">
                <a16:creationId xmlns:a16="http://schemas.microsoft.com/office/drawing/2014/main" id="{5DDF222B-3761-31B4-5A8C-A0B6BF1B30A5}"/>
              </a:ext>
            </a:extLst>
          </p:cNvPr>
          <p:cNvCxnSpPr/>
          <p:nvPr/>
        </p:nvCxnSpPr>
        <p:spPr>
          <a:xfrm>
            <a:off x="587375" y="3482201"/>
            <a:ext cx="625571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63982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FF86EDDF-E888-C24A-B3FB-4C559D5A3673}"/>
              </a:ext>
            </a:extLst>
          </p:cNvPr>
          <p:cNvSpPr/>
          <p:nvPr/>
        </p:nvSpPr>
        <p:spPr>
          <a:xfrm>
            <a:off x="50800" y="49655"/>
            <a:ext cx="12141200" cy="1226695"/>
          </a:xfrm>
          <a:prstGeom prst="rect">
            <a:avLst/>
          </a:prstGeom>
          <a:solidFill>
            <a:srgbClr val="B1D3C5">
              <a:alpha val="1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レーム 14">
            <a:extLst>
              <a:ext uri="{FF2B5EF4-FFF2-40B4-BE49-F238E27FC236}">
                <a16:creationId xmlns:a16="http://schemas.microsoft.com/office/drawing/2014/main" id="{1BE98ED7-869E-2B12-85B9-B101EFC43350}"/>
              </a:ext>
            </a:extLst>
          </p:cNvPr>
          <p:cNvSpPr/>
          <p:nvPr/>
        </p:nvSpPr>
        <p:spPr>
          <a:xfrm>
            <a:off x="0" y="0"/>
            <a:ext cx="12192000" cy="6858000"/>
          </a:xfrm>
          <a:prstGeom prst="frame">
            <a:avLst>
              <a:gd name="adj1" fmla="val 1944"/>
            </a:avLst>
          </a:prstGeom>
          <a:solidFill>
            <a:srgbClr val="B1D3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503305" y="377825"/>
            <a:ext cx="2370666" cy="307777"/>
          </a:xfrm>
          <a:prstGeom prst="rect">
            <a:avLst/>
          </a:prstGeom>
          <a:noFill/>
        </p:spPr>
        <p:txBody>
          <a:bodyPr wrap="square" rtlCol="0">
            <a:spAutoFit/>
          </a:bodyPr>
          <a:lstStyle/>
          <a:p>
            <a:r>
              <a:rPr kumimoji="1" lang="ja-JP" altLang="en-US" sz="1400" b="1" dirty="0">
                <a:solidFill>
                  <a:srgbClr val="61A78B"/>
                </a:solidFill>
              </a:rPr>
              <a:t>成長戦略</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503305" y="658202"/>
            <a:ext cx="4352306" cy="400110"/>
          </a:xfrm>
          <a:prstGeom prst="rect">
            <a:avLst/>
          </a:prstGeom>
          <a:noFill/>
        </p:spPr>
        <p:txBody>
          <a:bodyPr wrap="square" rtlCol="0">
            <a:spAutoFit/>
          </a:bodyPr>
          <a:lstStyle/>
          <a:p>
            <a:r>
              <a:rPr kumimoji="1" lang="en-US" altLang="ja-JP" sz="2000" b="1" dirty="0"/>
              <a:t>2025</a:t>
            </a:r>
            <a:r>
              <a:rPr kumimoji="1" lang="ja-JP" altLang="en-US" sz="2000" b="1" dirty="0"/>
              <a:t>年上半期の事業成長見通し</a:t>
            </a:r>
          </a:p>
        </p:txBody>
      </p:sp>
      <p:sp>
        <p:nvSpPr>
          <p:cNvPr id="6" name="テキスト ボックス 5">
            <a:extLst>
              <a:ext uri="{FF2B5EF4-FFF2-40B4-BE49-F238E27FC236}">
                <a16:creationId xmlns:a16="http://schemas.microsoft.com/office/drawing/2014/main" id="{691F9C05-DDE2-9C97-DF5F-3E05407E547E}"/>
              </a:ext>
            </a:extLst>
          </p:cNvPr>
          <p:cNvSpPr txBox="1"/>
          <p:nvPr/>
        </p:nvSpPr>
        <p:spPr>
          <a:xfrm>
            <a:off x="503305" y="1780890"/>
            <a:ext cx="6096000" cy="338554"/>
          </a:xfrm>
          <a:prstGeom prst="rect">
            <a:avLst/>
          </a:prstGeom>
          <a:noFill/>
        </p:spPr>
        <p:txBody>
          <a:bodyPr wrap="square">
            <a:spAutoFit/>
          </a:bodyPr>
          <a:lstStyle/>
          <a:p>
            <a:r>
              <a:rPr lang="ja-JP" altLang="en-US" sz="1600" b="1" dirty="0">
                <a:solidFill>
                  <a:srgbClr val="61A78B"/>
                </a:solidFill>
                <a:latin typeface="Noto Sans JP" panose="020B0200000000000000" pitchFamily="50" charset="-128"/>
                <a:ea typeface="Noto Sans JP" panose="020B0200000000000000" pitchFamily="50" charset="-128"/>
              </a:rPr>
              <a:t>新製品の投入</a:t>
            </a:r>
          </a:p>
        </p:txBody>
      </p:sp>
      <p:sp>
        <p:nvSpPr>
          <p:cNvPr id="7" name="テキスト ボックス 6">
            <a:extLst>
              <a:ext uri="{FF2B5EF4-FFF2-40B4-BE49-F238E27FC236}">
                <a16:creationId xmlns:a16="http://schemas.microsoft.com/office/drawing/2014/main" id="{EB1178E2-0A8C-E0D5-BBD0-F033A32BC798}"/>
              </a:ext>
            </a:extLst>
          </p:cNvPr>
          <p:cNvSpPr txBox="1"/>
          <p:nvPr/>
        </p:nvSpPr>
        <p:spPr>
          <a:xfrm>
            <a:off x="503305" y="2169035"/>
            <a:ext cx="6096000"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1</a:t>
            </a:r>
            <a:r>
              <a:rPr lang="ja-JP" altLang="en-US" sz="1400" dirty="0">
                <a:latin typeface="Noto Sans JP" panose="020B0200000000000000" pitchFamily="50" charset="-128"/>
                <a:ea typeface="Noto Sans JP" panose="020B0200000000000000" pitchFamily="50" charset="-128"/>
              </a:rPr>
              <a:t>四半期に新製品「</a:t>
            </a:r>
            <a:r>
              <a:rPr lang="en-US" altLang="ja-JP" sz="1400" dirty="0" err="1">
                <a:latin typeface="Noto Sans JP" panose="020B0200000000000000" pitchFamily="50" charset="-128"/>
                <a:ea typeface="Noto Sans JP" panose="020B0200000000000000" pitchFamily="50" charset="-128"/>
              </a:rPr>
              <a:t>Takuetsu</a:t>
            </a:r>
            <a:r>
              <a:rPr lang="en-US" altLang="ja-JP" sz="1400" dirty="0">
                <a:latin typeface="Noto Sans JP" panose="020B0200000000000000" pitchFamily="50" charset="-128"/>
                <a:ea typeface="Noto Sans JP" panose="020B0200000000000000" pitchFamily="50" charset="-128"/>
              </a:rPr>
              <a:t> X</a:t>
            </a:r>
            <a:r>
              <a:rPr lang="ja-JP" altLang="en-US" sz="1400" dirty="0">
                <a:latin typeface="Noto Sans JP" panose="020B0200000000000000" pitchFamily="50" charset="-128"/>
                <a:ea typeface="Noto Sans JP" panose="020B0200000000000000" pitchFamily="50" charset="-128"/>
              </a:rPr>
              <a:t>」のリリースを予定しています。</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この製品の投入により、売上の</a:t>
            </a:r>
            <a:r>
              <a:rPr lang="en-US" altLang="ja-JP" sz="1400" dirty="0">
                <a:latin typeface="Noto Sans JP" panose="020B0200000000000000" pitchFamily="50" charset="-128"/>
                <a:ea typeface="Noto Sans JP" panose="020B0200000000000000" pitchFamily="50" charset="-128"/>
              </a:rPr>
              <a:t>15%</a:t>
            </a:r>
            <a:r>
              <a:rPr lang="ja-JP" altLang="en-US" sz="1400" dirty="0">
                <a:latin typeface="Noto Sans JP" panose="020B0200000000000000" pitchFamily="50" charset="-128"/>
                <a:ea typeface="Noto Sans JP" panose="020B0200000000000000" pitchFamily="50" charset="-128"/>
              </a:rPr>
              <a:t>の増加を見込んでいます。</a:t>
            </a:r>
          </a:p>
        </p:txBody>
      </p:sp>
      <p:sp>
        <p:nvSpPr>
          <p:cNvPr id="8" name="テキスト ボックス 7">
            <a:extLst>
              <a:ext uri="{FF2B5EF4-FFF2-40B4-BE49-F238E27FC236}">
                <a16:creationId xmlns:a16="http://schemas.microsoft.com/office/drawing/2014/main" id="{AAC7D354-D1F5-B6AF-A213-42BA56BD7FC8}"/>
              </a:ext>
            </a:extLst>
          </p:cNvPr>
          <p:cNvSpPr txBox="1"/>
          <p:nvPr/>
        </p:nvSpPr>
        <p:spPr>
          <a:xfrm>
            <a:off x="503305" y="3382022"/>
            <a:ext cx="6096000" cy="338554"/>
          </a:xfrm>
          <a:prstGeom prst="rect">
            <a:avLst/>
          </a:prstGeom>
          <a:noFill/>
        </p:spPr>
        <p:txBody>
          <a:bodyPr wrap="square">
            <a:spAutoFit/>
          </a:bodyPr>
          <a:lstStyle/>
          <a:p>
            <a:r>
              <a:rPr lang="ja-JP" altLang="en-US" sz="1600" b="1" dirty="0">
                <a:solidFill>
                  <a:srgbClr val="61A78B"/>
                </a:solidFill>
                <a:latin typeface="Noto Sans JP" panose="020B0200000000000000" pitchFamily="50" charset="-128"/>
                <a:ea typeface="Noto Sans JP" panose="020B0200000000000000" pitchFamily="50" charset="-128"/>
              </a:rPr>
              <a:t>海外市場への進出</a:t>
            </a:r>
          </a:p>
        </p:txBody>
      </p:sp>
      <p:sp>
        <p:nvSpPr>
          <p:cNvPr id="9" name="テキスト ボックス 8">
            <a:extLst>
              <a:ext uri="{FF2B5EF4-FFF2-40B4-BE49-F238E27FC236}">
                <a16:creationId xmlns:a16="http://schemas.microsoft.com/office/drawing/2014/main" id="{1EE7A123-65B6-A2FD-E30D-9CAED3442DDB}"/>
              </a:ext>
            </a:extLst>
          </p:cNvPr>
          <p:cNvSpPr txBox="1"/>
          <p:nvPr/>
        </p:nvSpPr>
        <p:spPr>
          <a:xfrm>
            <a:off x="503305" y="3770167"/>
            <a:ext cx="6096000"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第</a:t>
            </a:r>
            <a:r>
              <a:rPr lang="en-US" altLang="ja-JP" sz="1400" dirty="0">
                <a:latin typeface="Noto Sans JP" panose="020B0200000000000000" pitchFamily="50" charset="-128"/>
                <a:ea typeface="Noto Sans JP" panose="020B0200000000000000" pitchFamily="50" charset="-128"/>
              </a:rPr>
              <a:t>2</a:t>
            </a:r>
            <a:r>
              <a:rPr lang="ja-JP" altLang="en-US" sz="1400" dirty="0">
                <a:latin typeface="Noto Sans JP" panose="020B0200000000000000" pitchFamily="50" charset="-128"/>
                <a:ea typeface="Noto Sans JP" panose="020B0200000000000000" pitchFamily="50" charset="-128"/>
              </a:rPr>
              <a:t>四半期には新たに</a:t>
            </a:r>
            <a:r>
              <a:rPr lang="en-US" altLang="ja-JP" sz="1400" dirty="0">
                <a:latin typeface="Noto Sans JP" panose="020B0200000000000000" pitchFamily="50" charset="-128"/>
                <a:ea typeface="Noto Sans JP" panose="020B0200000000000000" pitchFamily="50" charset="-128"/>
              </a:rPr>
              <a:t>3</a:t>
            </a:r>
            <a:r>
              <a:rPr lang="ja-JP" altLang="en-US" sz="1400" dirty="0">
                <a:latin typeface="Noto Sans JP" panose="020B0200000000000000" pitchFamily="50" charset="-128"/>
                <a:ea typeface="Noto Sans JP" panose="020B0200000000000000" pitchFamily="50" charset="-128"/>
              </a:rPr>
              <a:t>つの国に進出予定。</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これにより、海外からの売上が前年比で</a:t>
            </a:r>
            <a:r>
              <a:rPr lang="en-US" altLang="ja-JP" sz="1400" dirty="0">
                <a:latin typeface="Noto Sans JP" panose="020B0200000000000000" pitchFamily="50" charset="-128"/>
                <a:ea typeface="Noto Sans JP" panose="020B0200000000000000" pitchFamily="50" charset="-128"/>
              </a:rPr>
              <a:t>25%</a:t>
            </a:r>
            <a:r>
              <a:rPr lang="ja-JP" altLang="en-US" sz="1400" dirty="0">
                <a:latin typeface="Noto Sans JP" panose="020B0200000000000000" pitchFamily="50" charset="-128"/>
                <a:ea typeface="Noto Sans JP" panose="020B0200000000000000" pitchFamily="50" charset="-128"/>
              </a:rPr>
              <a:t>増加すると予測しています。</a:t>
            </a:r>
          </a:p>
        </p:txBody>
      </p:sp>
      <p:sp>
        <p:nvSpPr>
          <p:cNvPr id="10" name="テキスト ボックス 9">
            <a:extLst>
              <a:ext uri="{FF2B5EF4-FFF2-40B4-BE49-F238E27FC236}">
                <a16:creationId xmlns:a16="http://schemas.microsoft.com/office/drawing/2014/main" id="{AA5F80E1-F095-23FC-61FF-8E7B07F45A4A}"/>
              </a:ext>
            </a:extLst>
          </p:cNvPr>
          <p:cNvSpPr txBox="1"/>
          <p:nvPr/>
        </p:nvSpPr>
        <p:spPr>
          <a:xfrm>
            <a:off x="503305" y="4983154"/>
            <a:ext cx="6096000" cy="338554"/>
          </a:xfrm>
          <a:prstGeom prst="rect">
            <a:avLst/>
          </a:prstGeom>
          <a:noFill/>
        </p:spPr>
        <p:txBody>
          <a:bodyPr wrap="square">
            <a:spAutoFit/>
          </a:bodyPr>
          <a:lstStyle/>
          <a:p>
            <a:r>
              <a:rPr lang="ja-JP" altLang="en-US" sz="1600" b="1" dirty="0">
                <a:solidFill>
                  <a:srgbClr val="61A78B"/>
                </a:solidFill>
                <a:latin typeface="Noto Sans JP" panose="020B0200000000000000" pitchFamily="50" charset="-128"/>
                <a:ea typeface="Noto Sans JP" panose="020B0200000000000000" pitchFamily="50" charset="-128"/>
              </a:rPr>
              <a:t>マーケティング活動の強化</a:t>
            </a:r>
          </a:p>
        </p:txBody>
      </p:sp>
      <p:sp>
        <p:nvSpPr>
          <p:cNvPr id="11" name="テキスト ボックス 10">
            <a:extLst>
              <a:ext uri="{FF2B5EF4-FFF2-40B4-BE49-F238E27FC236}">
                <a16:creationId xmlns:a16="http://schemas.microsoft.com/office/drawing/2014/main" id="{BAB4AA72-250D-B921-04C2-F53CE5D09678}"/>
              </a:ext>
            </a:extLst>
          </p:cNvPr>
          <p:cNvSpPr txBox="1"/>
          <p:nvPr/>
        </p:nvSpPr>
        <p:spPr>
          <a:xfrm>
            <a:off x="503305" y="5371299"/>
            <a:ext cx="6096000" cy="700705"/>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デジタルマーケティングの予算を前年比で</a:t>
            </a:r>
            <a:r>
              <a:rPr lang="en-US" altLang="ja-JP" sz="1400" dirty="0">
                <a:latin typeface="Noto Sans JP" panose="020B0200000000000000" pitchFamily="50" charset="-128"/>
                <a:ea typeface="Noto Sans JP" panose="020B0200000000000000" pitchFamily="50" charset="-128"/>
              </a:rPr>
              <a:t>30%</a:t>
            </a:r>
            <a:r>
              <a:rPr lang="ja-JP" altLang="en-US" sz="1400" dirty="0">
                <a:latin typeface="Noto Sans JP" panose="020B0200000000000000" pitchFamily="50" charset="-128"/>
                <a:ea typeface="Noto Sans JP" panose="020B0200000000000000" pitchFamily="50" charset="-128"/>
              </a:rPr>
              <a:t>増加させることで、</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ブランド認知度の向上と売上への寄与を狙います。</a:t>
            </a:r>
          </a:p>
        </p:txBody>
      </p:sp>
      <p:graphicFrame>
        <p:nvGraphicFramePr>
          <p:cNvPr id="14" name="グラフ 13">
            <a:extLst>
              <a:ext uri="{FF2B5EF4-FFF2-40B4-BE49-F238E27FC236}">
                <a16:creationId xmlns:a16="http://schemas.microsoft.com/office/drawing/2014/main" id="{F4B46B33-63AD-D9C4-346C-DF4FCD6E199D}"/>
              </a:ext>
            </a:extLst>
          </p:cNvPr>
          <p:cNvGraphicFramePr/>
          <p:nvPr>
            <p:extLst>
              <p:ext uri="{D42A27DB-BD31-4B8C-83A1-F6EECF244321}">
                <p14:modId xmlns:p14="http://schemas.microsoft.com/office/powerpoint/2010/main" val="974638822"/>
              </p:ext>
            </p:extLst>
          </p:nvPr>
        </p:nvGraphicFramePr>
        <p:xfrm>
          <a:off x="6940550" y="1497530"/>
          <a:ext cx="4748145" cy="4876801"/>
        </p:xfrm>
        <a:graphic>
          <a:graphicData uri="http://schemas.openxmlformats.org/drawingml/2006/chart">
            <c:chart xmlns:c="http://schemas.openxmlformats.org/drawingml/2006/chart" xmlns:r="http://schemas.openxmlformats.org/officeDocument/2006/relationships" r:id="rId2"/>
          </a:graphicData>
        </a:graphic>
      </p:graphicFrame>
      <p:sp>
        <p:nvSpPr>
          <p:cNvPr id="5" name="直角三角形 4">
            <a:extLst>
              <a:ext uri="{FF2B5EF4-FFF2-40B4-BE49-F238E27FC236}">
                <a16:creationId xmlns:a16="http://schemas.microsoft.com/office/drawing/2014/main" id="{B7981AF9-B8C3-602C-ADA4-EF038E521433}"/>
              </a:ext>
            </a:extLst>
          </p:cNvPr>
          <p:cNvSpPr/>
          <p:nvPr/>
        </p:nvSpPr>
        <p:spPr>
          <a:xfrm rot="10800000">
            <a:off x="11133667" y="0"/>
            <a:ext cx="1058333" cy="1058333"/>
          </a:xfrm>
          <a:prstGeom prst="rtTriangle">
            <a:avLst/>
          </a:prstGeom>
          <a:solidFill>
            <a:srgbClr val="61A7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619DA8A-4BC9-122E-1DAC-DC36AF5FED51}"/>
              </a:ext>
            </a:extLst>
          </p:cNvPr>
          <p:cNvSpPr txBox="1"/>
          <p:nvPr/>
        </p:nvSpPr>
        <p:spPr>
          <a:xfrm>
            <a:off x="11569920" y="-160815"/>
            <a:ext cx="829144" cy="9294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en-US" altLang="ja-JP" sz="4800" b="0" i="0" u="none" strike="noStrike" kern="1200" cap="none" spc="0" normalizeH="0" baseline="0" noProof="0" dirty="0">
                <a:ln>
                  <a:noFill/>
                </a:ln>
                <a:solidFill>
                  <a:srgbClr val="47816A"/>
                </a:solidFill>
                <a:effectLst/>
                <a:uLnTx/>
                <a:uFillTx/>
                <a:latin typeface="Roboto" panose="02000000000000000000" pitchFamily="2" charset="0"/>
                <a:ea typeface="Roboto" panose="02000000000000000000" pitchFamily="2" charset="0"/>
                <a:cs typeface="Poppins" panose="00000500000000000000" pitchFamily="2" charset="0"/>
              </a:rPr>
              <a:t>3</a:t>
            </a:r>
            <a:endParaRPr kumimoji="1" lang="ja-JP" altLang="en-US" sz="4800" b="0" i="0" u="none" strike="noStrike" kern="1200" cap="none" spc="0" normalizeH="0" baseline="0" noProof="0" dirty="0">
              <a:ln>
                <a:noFill/>
              </a:ln>
              <a:solidFill>
                <a:srgbClr val="47816A"/>
              </a:solidFill>
              <a:effectLst/>
              <a:uLnTx/>
              <a:uFillTx/>
              <a:latin typeface="Roboto" panose="02000000000000000000" pitchFamily="2" charset="0"/>
              <a:ea typeface="Noto Sans JP" panose="020B0200000000000000" pitchFamily="50" charset="-128"/>
              <a:cs typeface="Poppins" panose="00000500000000000000" pitchFamily="2" charset="0"/>
            </a:endParaRPr>
          </a:p>
        </p:txBody>
      </p:sp>
      <p:sp>
        <p:nvSpPr>
          <p:cNvPr id="13" name="テキスト ボックス 12">
            <a:extLst>
              <a:ext uri="{FF2B5EF4-FFF2-40B4-BE49-F238E27FC236}">
                <a16:creationId xmlns:a16="http://schemas.microsoft.com/office/drawing/2014/main" id="{077B8D8F-EBE5-BEA8-84C1-22A6EC7E05F3}"/>
              </a:ext>
            </a:extLst>
          </p:cNvPr>
          <p:cNvSpPr txBox="1"/>
          <p:nvPr/>
        </p:nvSpPr>
        <p:spPr>
          <a:xfrm>
            <a:off x="11210697" y="49655"/>
            <a:ext cx="793920" cy="276999"/>
          </a:xfrm>
          <a:prstGeom prst="rect">
            <a:avLst/>
          </a:prstGeom>
          <a:noFill/>
        </p:spPr>
        <p:txBody>
          <a:bodyPr wrap="square">
            <a:spAutoFit/>
          </a:bodyPr>
          <a:lstStyle/>
          <a:p>
            <a:pPr algn="ctr"/>
            <a:r>
              <a:rPr kumimoji="1" lang="en-US" altLang="ja-JP" sz="1200" dirty="0">
                <a:solidFill>
                  <a:srgbClr val="47816A"/>
                </a:solidFill>
                <a:latin typeface="Roboto" panose="02000000000000000000" pitchFamily="2" charset="0"/>
                <a:ea typeface="Roboto" panose="02000000000000000000" pitchFamily="2" charset="0"/>
                <a:cs typeface="Poppins" panose="00000500000000000000" pitchFamily="2" charset="0"/>
              </a:rPr>
              <a:t>Part</a:t>
            </a:r>
            <a:endParaRPr kumimoji="1" lang="ja-JP" altLang="en-US" sz="1200" dirty="0">
              <a:solidFill>
                <a:srgbClr val="47816A"/>
              </a:solidFill>
              <a:latin typeface="Roboto" panose="02000000000000000000" pitchFamily="2" charset="0"/>
              <a:cs typeface="Poppins" panose="00000500000000000000" pitchFamily="2" charset="0"/>
            </a:endParaRPr>
          </a:p>
        </p:txBody>
      </p:sp>
    </p:spTree>
    <p:extLst>
      <p:ext uri="{BB962C8B-B14F-4D97-AF65-F5344CB8AC3E}">
        <p14:creationId xmlns:p14="http://schemas.microsoft.com/office/powerpoint/2010/main" val="228409626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BF57F4D4-18D1-FDA0-C052-53EE139416B4}"/>
              </a:ext>
            </a:extLst>
          </p:cNvPr>
          <p:cNvSpPr/>
          <p:nvPr/>
        </p:nvSpPr>
        <p:spPr>
          <a:xfrm>
            <a:off x="-456" y="0"/>
            <a:ext cx="12192455" cy="1624700"/>
          </a:xfrm>
          <a:prstGeom prst="rect">
            <a:avLst/>
          </a:prstGeom>
          <a:solidFill>
            <a:srgbClr val="2E30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4C3E243-F383-C004-30B1-8DF526DD11B1}"/>
              </a:ext>
            </a:extLst>
          </p:cNvPr>
          <p:cNvSpPr txBox="1"/>
          <p:nvPr/>
        </p:nvSpPr>
        <p:spPr>
          <a:xfrm>
            <a:off x="1347466" y="377825"/>
            <a:ext cx="2778159" cy="307777"/>
          </a:xfrm>
          <a:prstGeom prst="rect">
            <a:avLst/>
          </a:prstGeom>
          <a:noFill/>
        </p:spPr>
        <p:txBody>
          <a:bodyPr wrap="square" rtlCol="0">
            <a:spAutoFit/>
          </a:bodyPr>
          <a:lstStyle/>
          <a:p>
            <a:r>
              <a:rPr kumimoji="1" lang="ja-JP" altLang="en-US" sz="1400" b="1" dirty="0">
                <a:solidFill>
                  <a:schemeClr val="bg1"/>
                </a:solidFill>
              </a:rPr>
              <a:t>アサイド</a:t>
            </a:r>
            <a:r>
              <a:rPr kumimoji="1" lang="en-US" altLang="ja-JP" sz="1400" b="1" dirty="0">
                <a:solidFill>
                  <a:schemeClr val="bg1"/>
                </a:solidFill>
              </a:rPr>
              <a:t>ICT</a:t>
            </a:r>
            <a:r>
              <a:rPr kumimoji="1" lang="ja-JP" altLang="en-US" sz="1400" b="1" dirty="0">
                <a:solidFill>
                  <a:schemeClr val="bg1"/>
                </a:solidFill>
              </a:rPr>
              <a:t>が解決する課題</a:t>
            </a:r>
          </a:p>
        </p:txBody>
      </p:sp>
      <p:sp>
        <p:nvSpPr>
          <p:cNvPr id="4" name="テキスト ボックス 3">
            <a:extLst>
              <a:ext uri="{FF2B5EF4-FFF2-40B4-BE49-F238E27FC236}">
                <a16:creationId xmlns:a16="http://schemas.microsoft.com/office/drawing/2014/main" id="{EC2B39D3-A33F-5834-6254-89B29A4FDD1A}"/>
              </a:ext>
            </a:extLst>
          </p:cNvPr>
          <p:cNvSpPr txBox="1"/>
          <p:nvPr/>
        </p:nvSpPr>
        <p:spPr>
          <a:xfrm>
            <a:off x="1347467" y="668278"/>
            <a:ext cx="4352306" cy="400110"/>
          </a:xfrm>
          <a:prstGeom prst="rect">
            <a:avLst/>
          </a:prstGeom>
          <a:noFill/>
        </p:spPr>
        <p:txBody>
          <a:bodyPr wrap="square" rtlCol="0">
            <a:spAutoFit/>
          </a:bodyPr>
          <a:lstStyle/>
          <a:p>
            <a:r>
              <a:rPr kumimoji="1" lang="ja-JP" altLang="en-US" sz="2000" b="1" dirty="0">
                <a:solidFill>
                  <a:schemeClr val="bg1"/>
                </a:solidFill>
              </a:rPr>
              <a:t>救急医療の革新</a:t>
            </a:r>
          </a:p>
        </p:txBody>
      </p:sp>
      <p:sp>
        <p:nvSpPr>
          <p:cNvPr id="7" name="四角形: 角を丸くする 6">
            <a:extLst>
              <a:ext uri="{FF2B5EF4-FFF2-40B4-BE49-F238E27FC236}">
                <a16:creationId xmlns:a16="http://schemas.microsoft.com/office/drawing/2014/main" id="{0A547472-5D63-3E3E-BD50-CE1264EF8D37}"/>
              </a:ext>
            </a:extLst>
          </p:cNvPr>
          <p:cNvSpPr/>
          <p:nvPr/>
        </p:nvSpPr>
        <p:spPr>
          <a:xfrm>
            <a:off x="311150" y="1314391"/>
            <a:ext cx="11587142" cy="5210233"/>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BD85909-0EED-B0F6-5358-52613A5AE047}"/>
              </a:ext>
            </a:extLst>
          </p:cNvPr>
          <p:cNvSpPr txBox="1"/>
          <p:nvPr/>
        </p:nvSpPr>
        <p:spPr>
          <a:xfrm>
            <a:off x="1013651" y="2616446"/>
            <a:ext cx="3048407" cy="338554"/>
          </a:xfrm>
          <a:prstGeom prst="rect">
            <a:avLst/>
          </a:prstGeom>
          <a:noFill/>
        </p:spPr>
        <p:txBody>
          <a:bodyPr wrap="square">
            <a:spAutoFit/>
          </a:bodyPr>
          <a:lstStyle/>
          <a:p>
            <a:pPr algn="ctr"/>
            <a:r>
              <a:rPr lang="ja-JP" altLang="en-US" sz="1600" b="1" dirty="0">
                <a:solidFill>
                  <a:srgbClr val="2E3092"/>
                </a:solidFill>
                <a:latin typeface="Noto Sans JP" panose="020B0200000000000000" pitchFamily="50" charset="-128"/>
                <a:ea typeface="Noto Sans JP" panose="020B0200000000000000" pitchFamily="50" charset="-128"/>
              </a:rPr>
              <a:t>情報の共有と即時性の向上</a:t>
            </a:r>
          </a:p>
        </p:txBody>
      </p:sp>
      <p:sp>
        <p:nvSpPr>
          <p:cNvPr id="9" name="テキスト ボックス 8">
            <a:extLst>
              <a:ext uri="{FF2B5EF4-FFF2-40B4-BE49-F238E27FC236}">
                <a16:creationId xmlns:a16="http://schemas.microsoft.com/office/drawing/2014/main" id="{47207C42-0119-7A8F-204B-671651131168}"/>
              </a:ext>
            </a:extLst>
          </p:cNvPr>
          <p:cNvSpPr txBox="1"/>
          <p:nvPr/>
        </p:nvSpPr>
        <p:spPr>
          <a:xfrm>
            <a:off x="4839923" y="2616446"/>
            <a:ext cx="2512155" cy="338554"/>
          </a:xfrm>
          <a:prstGeom prst="rect">
            <a:avLst/>
          </a:prstGeom>
          <a:noFill/>
        </p:spPr>
        <p:txBody>
          <a:bodyPr wrap="square">
            <a:spAutoFit/>
          </a:bodyPr>
          <a:lstStyle/>
          <a:p>
            <a:pPr algn="ctr"/>
            <a:r>
              <a:rPr lang="ja-JP" altLang="en-US" sz="1600" b="1" dirty="0">
                <a:solidFill>
                  <a:srgbClr val="2E3092"/>
                </a:solidFill>
                <a:latin typeface="Noto Sans JP" panose="020B0200000000000000" pitchFamily="50" charset="-128"/>
                <a:ea typeface="Noto Sans JP" panose="020B0200000000000000" pitchFamily="50" charset="-128"/>
              </a:rPr>
              <a:t>予測と資源の最適化</a:t>
            </a:r>
          </a:p>
        </p:txBody>
      </p:sp>
      <p:sp>
        <p:nvSpPr>
          <p:cNvPr id="10" name="テキスト ボックス 9">
            <a:extLst>
              <a:ext uri="{FF2B5EF4-FFF2-40B4-BE49-F238E27FC236}">
                <a16:creationId xmlns:a16="http://schemas.microsoft.com/office/drawing/2014/main" id="{8DBEFACB-28BF-E37E-22CD-A9707EC4F2AF}"/>
              </a:ext>
            </a:extLst>
          </p:cNvPr>
          <p:cNvSpPr txBox="1"/>
          <p:nvPr/>
        </p:nvSpPr>
        <p:spPr>
          <a:xfrm>
            <a:off x="8356506" y="2616446"/>
            <a:ext cx="2595282" cy="338554"/>
          </a:xfrm>
          <a:prstGeom prst="rect">
            <a:avLst/>
          </a:prstGeom>
          <a:noFill/>
        </p:spPr>
        <p:txBody>
          <a:bodyPr wrap="square">
            <a:spAutoFit/>
          </a:bodyPr>
          <a:lstStyle/>
          <a:p>
            <a:pPr algn="ctr"/>
            <a:r>
              <a:rPr lang="ja-JP" altLang="en-US" sz="1600" b="1" dirty="0">
                <a:solidFill>
                  <a:srgbClr val="2E3092"/>
                </a:solidFill>
                <a:latin typeface="Noto Sans JP" panose="020B0200000000000000" pitchFamily="50" charset="-128"/>
                <a:ea typeface="Noto Sans JP" panose="020B0200000000000000" pitchFamily="50" charset="-128"/>
              </a:rPr>
              <a:t>迅速な診断支援</a:t>
            </a:r>
          </a:p>
        </p:txBody>
      </p:sp>
      <p:sp>
        <p:nvSpPr>
          <p:cNvPr id="17" name="テキスト ボックス 16">
            <a:extLst>
              <a:ext uri="{FF2B5EF4-FFF2-40B4-BE49-F238E27FC236}">
                <a16:creationId xmlns:a16="http://schemas.microsoft.com/office/drawing/2014/main" id="{606CDD78-5D9B-75FE-9FD4-889D180068AE}"/>
              </a:ext>
            </a:extLst>
          </p:cNvPr>
          <p:cNvSpPr txBox="1"/>
          <p:nvPr/>
        </p:nvSpPr>
        <p:spPr>
          <a:xfrm>
            <a:off x="2840042" y="1824870"/>
            <a:ext cx="6572900" cy="369332"/>
          </a:xfrm>
          <a:prstGeom prst="rect">
            <a:avLst/>
          </a:prstGeom>
          <a:noFill/>
        </p:spPr>
        <p:txBody>
          <a:bodyPr wrap="square">
            <a:spAutoFit/>
          </a:bodyPr>
          <a:lstStyle/>
          <a:p>
            <a:pPr algn="ctr"/>
            <a:r>
              <a:rPr lang="en-US" altLang="ja-JP" b="1" dirty="0">
                <a:latin typeface="Noto Sans JP" panose="020B0200000000000000" pitchFamily="50" charset="-128"/>
                <a:ea typeface="Noto Sans JP" panose="020B0200000000000000" pitchFamily="50" charset="-128"/>
              </a:rPr>
              <a:t>ICT</a:t>
            </a:r>
            <a:r>
              <a:rPr lang="ja-JP" altLang="en-US" b="1" dirty="0">
                <a:latin typeface="Noto Sans JP" panose="020B0200000000000000" pitchFamily="50" charset="-128"/>
                <a:ea typeface="Noto Sans JP" panose="020B0200000000000000" pitchFamily="50" charset="-128"/>
              </a:rPr>
              <a:t>や</a:t>
            </a:r>
            <a:r>
              <a:rPr lang="en-US" altLang="ja-JP" b="1" dirty="0">
                <a:latin typeface="Noto Sans JP" panose="020B0200000000000000" pitchFamily="50" charset="-128"/>
                <a:ea typeface="Noto Sans JP" panose="020B0200000000000000" pitchFamily="50" charset="-128"/>
              </a:rPr>
              <a:t>AI</a:t>
            </a:r>
            <a:r>
              <a:rPr lang="ja-JP" altLang="en-US" b="1" dirty="0">
                <a:latin typeface="Noto Sans JP" panose="020B0200000000000000" pitchFamily="50" charset="-128"/>
                <a:ea typeface="Noto Sans JP" panose="020B0200000000000000" pitchFamily="50" charset="-128"/>
              </a:rPr>
              <a:t>の力で救急医療の課題を解決に導きます。</a:t>
            </a:r>
          </a:p>
        </p:txBody>
      </p:sp>
      <p:sp>
        <p:nvSpPr>
          <p:cNvPr id="11" name="テキスト ボックス 10">
            <a:extLst>
              <a:ext uri="{FF2B5EF4-FFF2-40B4-BE49-F238E27FC236}">
                <a16:creationId xmlns:a16="http://schemas.microsoft.com/office/drawing/2014/main" id="{C42BB5F6-E444-CC62-9F4D-E8D78FC9EE29}"/>
              </a:ext>
            </a:extLst>
          </p:cNvPr>
          <p:cNvSpPr txBox="1"/>
          <p:nvPr/>
        </p:nvSpPr>
        <p:spPr>
          <a:xfrm>
            <a:off x="8069606" y="3155170"/>
            <a:ext cx="3169082" cy="613822"/>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救急時、短時間での正確な診断が求められるが、これが困難なケースも多い。</a:t>
            </a:r>
          </a:p>
        </p:txBody>
      </p:sp>
      <p:sp>
        <p:nvSpPr>
          <p:cNvPr id="12" name="テキスト ボックス 11">
            <a:extLst>
              <a:ext uri="{FF2B5EF4-FFF2-40B4-BE49-F238E27FC236}">
                <a16:creationId xmlns:a16="http://schemas.microsoft.com/office/drawing/2014/main" id="{429D5623-97C5-E6D9-E03D-C65D0E347BD2}"/>
              </a:ext>
            </a:extLst>
          </p:cNvPr>
          <p:cNvSpPr txBox="1"/>
          <p:nvPr/>
        </p:nvSpPr>
        <p:spPr>
          <a:xfrm>
            <a:off x="8069606" y="4642975"/>
            <a:ext cx="3169082" cy="890821"/>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画像診断や患者のデータを</a:t>
            </a: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解析によってサポートし、医師の診断の精度と速度を向上させる。</a:t>
            </a:r>
          </a:p>
        </p:txBody>
      </p:sp>
      <p:sp>
        <p:nvSpPr>
          <p:cNvPr id="13" name="テキスト ボックス 12">
            <a:extLst>
              <a:ext uri="{FF2B5EF4-FFF2-40B4-BE49-F238E27FC236}">
                <a16:creationId xmlns:a16="http://schemas.microsoft.com/office/drawing/2014/main" id="{DC993A08-EDF4-822E-E844-71416A7FE2F8}"/>
              </a:ext>
            </a:extLst>
          </p:cNvPr>
          <p:cNvSpPr txBox="1"/>
          <p:nvPr/>
        </p:nvSpPr>
        <p:spPr>
          <a:xfrm>
            <a:off x="4511459" y="3147756"/>
            <a:ext cx="3169082" cy="613822"/>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救急需要の予測が難しく、適切な資源配置やスタッフィングが難しいことがある。</a:t>
            </a:r>
          </a:p>
        </p:txBody>
      </p:sp>
      <p:sp>
        <p:nvSpPr>
          <p:cNvPr id="14" name="テキスト ボックス 13">
            <a:extLst>
              <a:ext uri="{FF2B5EF4-FFF2-40B4-BE49-F238E27FC236}">
                <a16:creationId xmlns:a16="http://schemas.microsoft.com/office/drawing/2014/main" id="{71E850B2-E4B0-97F9-7201-95A947F6E7DD}"/>
              </a:ext>
            </a:extLst>
          </p:cNvPr>
          <p:cNvSpPr txBox="1"/>
          <p:nvPr/>
        </p:nvSpPr>
        <p:spPr>
          <a:xfrm>
            <a:off x="4511459" y="4642975"/>
            <a:ext cx="3169082" cy="890821"/>
          </a:xfrm>
          <a:prstGeom prst="rect">
            <a:avLst/>
          </a:prstGeom>
          <a:noFill/>
        </p:spPr>
        <p:txBody>
          <a:bodyPr wrap="square">
            <a:spAutoFit/>
          </a:bodyPr>
          <a:lstStyle/>
          <a:p>
            <a:pPr algn="just">
              <a:lnSpc>
                <a:spcPct val="150000"/>
              </a:lnSpc>
            </a:pPr>
            <a:r>
              <a:rPr lang="en-US" altLang="ja-JP" sz="1200" dirty="0">
                <a:latin typeface="Noto Sans JP" panose="020B0200000000000000" pitchFamily="50" charset="-128"/>
                <a:ea typeface="Noto Sans JP" panose="020B0200000000000000" pitchFamily="50" charset="-128"/>
              </a:rPr>
              <a:t>AI</a:t>
            </a:r>
            <a:r>
              <a:rPr lang="ja-JP" altLang="en-US" sz="1200" dirty="0">
                <a:latin typeface="Noto Sans JP" panose="020B0200000000000000" pitchFamily="50" charset="-128"/>
                <a:ea typeface="Noto Sans JP" panose="020B0200000000000000" pitchFamily="50" charset="-128"/>
              </a:rPr>
              <a:t>やビッグデータを利用して、事前に救急需要の予測を行い、必要な資源や人員を適切に配置する。</a:t>
            </a:r>
          </a:p>
        </p:txBody>
      </p:sp>
      <p:sp>
        <p:nvSpPr>
          <p:cNvPr id="15" name="テキスト ボックス 14">
            <a:extLst>
              <a:ext uri="{FF2B5EF4-FFF2-40B4-BE49-F238E27FC236}">
                <a16:creationId xmlns:a16="http://schemas.microsoft.com/office/drawing/2014/main" id="{7E7E99D9-F6B7-986E-129C-F2600D729A9C}"/>
              </a:ext>
            </a:extLst>
          </p:cNvPr>
          <p:cNvSpPr txBox="1"/>
          <p:nvPr/>
        </p:nvSpPr>
        <p:spPr>
          <a:xfrm>
            <a:off x="953313" y="3155170"/>
            <a:ext cx="3169082" cy="613822"/>
          </a:xfrm>
          <a:prstGeom prst="rect">
            <a:avLst/>
          </a:prstGeom>
          <a:noFill/>
        </p:spPr>
        <p:txBody>
          <a:bodyPr wrap="square">
            <a:spAutoFit/>
          </a:bodyPr>
          <a:lstStyle/>
          <a:p>
            <a:pPr algn="just">
              <a:lnSpc>
                <a:spcPct val="150000"/>
              </a:lnSpc>
            </a:pPr>
            <a:r>
              <a:rPr lang="ja-JP" altLang="en-US" sz="1200" dirty="0">
                <a:latin typeface="Noto Sans JP" panose="020B0200000000000000" pitchFamily="50" charset="-128"/>
                <a:ea typeface="Noto Sans JP" panose="020B0200000000000000" pitchFamily="50" charset="-128"/>
              </a:rPr>
              <a:t>救急時の情報伝達の遅れやミスは、患者の生命を脅かすことがあります。</a:t>
            </a:r>
          </a:p>
        </p:txBody>
      </p:sp>
      <p:sp>
        <p:nvSpPr>
          <p:cNvPr id="16" name="テキスト ボックス 15">
            <a:extLst>
              <a:ext uri="{FF2B5EF4-FFF2-40B4-BE49-F238E27FC236}">
                <a16:creationId xmlns:a16="http://schemas.microsoft.com/office/drawing/2014/main" id="{73867792-9B8A-891F-DB40-E067DF763062}"/>
              </a:ext>
            </a:extLst>
          </p:cNvPr>
          <p:cNvSpPr txBox="1"/>
          <p:nvPr/>
        </p:nvSpPr>
        <p:spPr>
          <a:xfrm>
            <a:off x="964093" y="4642975"/>
            <a:ext cx="3147523" cy="1167820"/>
          </a:xfrm>
          <a:prstGeom prst="rect">
            <a:avLst/>
          </a:prstGeom>
          <a:noFill/>
        </p:spPr>
        <p:txBody>
          <a:bodyPr wrap="square">
            <a:spAutoFit/>
          </a:bodyPr>
          <a:lstStyle/>
          <a:p>
            <a:pPr algn="just">
              <a:lnSpc>
                <a:spcPct val="150000"/>
              </a:lnSpc>
            </a:pPr>
            <a:r>
              <a:rPr lang="en-US" altLang="ja-JP" sz="1200" dirty="0">
                <a:latin typeface="Noto Sans JP" panose="020B0200000000000000" pitchFamily="50" charset="-128"/>
                <a:ea typeface="Noto Sans JP" panose="020B0200000000000000" pitchFamily="50" charset="-128"/>
              </a:rPr>
              <a:t>ICT</a:t>
            </a:r>
            <a:r>
              <a:rPr lang="ja-JP" altLang="en-US" sz="1200" dirty="0">
                <a:latin typeface="Noto Sans JP" panose="020B0200000000000000" pitchFamily="50" charset="-128"/>
                <a:ea typeface="Noto Sans JP" panose="020B0200000000000000" pitchFamily="50" charset="-128"/>
              </a:rPr>
              <a:t>を用いて、患者の医療情報や救急車の位置情報をリアルタイムで共有し、即時に医療スタッフや関連する人々とのコミュニケーションを可能にする。</a:t>
            </a:r>
          </a:p>
        </p:txBody>
      </p:sp>
      <p:sp>
        <p:nvSpPr>
          <p:cNvPr id="18" name="二等辺三角形 17">
            <a:extLst>
              <a:ext uri="{FF2B5EF4-FFF2-40B4-BE49-F238E27FC236}">
                <a16:creationId xmlns:a16="http://schemas.microsoft.com/office/drawing/2014/main" id="{45DD92D4-28D6-4E7B-A2E5-905FA8A97DF7}"/>
              </a:ext>
            </a:extLst>
          </p:cNvPr>
          <p:cNvSpPr/>
          <p:nvPr/>
        </p:nvSpPr>
        <p:spPr>
          <a:xfrm rot="10800000">
            <a:off x="2366432" y="4183076"/>
            <a:ext cx="342844" cy="147832"/>
          </a:xfrm>
          <a:custGeom>
            <a:avLst/>
            <a:gdLst>
              <a:gd name="connsiteX0" fmla="*/ 0 w 529541"/>
              <a:gd name="connsiteY0" fmla="*/ 228333 h 228333"/>
              <a:gd name="connsiteX1" fmla="*/ 264771 w 529541"/>
              <a:gd name="connsiteY1" fmla="*/ 0 h 228333"/>
              <a:gd name="connsiteX2" fmla="*/ 529541 w 529541"/>
              <a:gd name="connsiteY2" fmla="*/ 228333 h 228333"/>
              <a:gd name="connsiteX3" fmla="*/ 0 w 529541"/>
              <a:gd name="connsiteY3" fmla="*/ 228333 h 228333"/>
              <a:gd name="connsiteX0" fmla="*/ 0 w 529541"/>
              <a:gd name="connsiteY0" fmla="*/ 228333 h 230686"/>
              <a:gd name="connsiteX1" fmla="*/ 264771 w 529541"/>
              <a:gd name="connsiteY1" fmla="*/ 0 h 230686"/>
              <a:gd name="connsiteX2" fmla="*/ 529541 w 529541"/>
              <a:gd name="connsiteY2" fmla="*/ 228333 h 230686"/>
              <a:gd name="connsiteX3" fmla="*/ 243575 w 529541"/>
              <a:gd name="connsiteY3" fmla="*/ 230686 h 230686"/>
              <a:gd name="connsiteX4" fmla="*/ 0 w 529541"/>
              <a:gd name="connsiteY4" fmla="*/ 228333 h 230686"/>
              <a:gd name="connsiteX0" fmla="*/ 243575 w 529541"/>
              <a:gd name="connsiteY0" fmla="*/ 230686 h 322126"/>
              <a:gd name="connsiteX1" fmla="*/ 0 w 529541"/>
              <a:gd name="connsiteY1" fmla="*/ 228333 h 322126"/>
              <a:gd name="connsiteX2" fmla="*/ 264771 w 529541"/>
              <a:gd name="connsiteY2" fmla="*/ 0 h 322126"/>
              <a:gd name="connsiteX3" fmla="*/ 529541 w 529541"/>
              <a:gd name="connsiteY3" fmla="*/ 228333 h 322126"/>
              <a:gd name="connsiteX4" fmla="*/ 335015 w 529541"/>
              <a:gd name="connsiteY4" fmla="*/ 322126 h 322126"/>
              <a:gd name="connsiteX0" fmla="*/ 0 w 529541"/>
              <a:gd name="connsiteY0" fmla="*/ 228333 h 322126"/>
              <a:gd name="connsiteX1" fmla="*/ 264771 w 529541"/>
              <a:gd name="connsiteY1" fmla="*/ 0 h 322126"/>
              <a:gd name="connsiteX2" fmla="*/ 529541 w 529541"/>
              <a:gd name="connsiteY2" fmla="*/ 228333 h 322126"/>
              <a:gd name="connsiteX3" fmla="*/ 335015 w 529541"/>
              <a:gd name="connsiteY3" fmla="*/ 322126 h 322126"/>
              <a:gd name="connsiteX0" fmla="*/ 0 w 529541"/>
              <a:gd name="connsiteY0" fmla="*/ 228333 h 228333"/>
              <a:gd name="connsiteX1" fmla="*/ 264771 w 529541"/>
              <a:gd name="connsiteY1" fmla="*/ 0 h 228333"/>
              <a:gd name="connsiteX2" fmla="*/ 529541 w 529541"/>
              <a:gd name="connsiteY2" fmla="*/ 228333 h 228333"/>
            </a:gdLst>
            <a:ahLst/>
            <a:cxnLst>
              <a:cxn ang="0">
                <a:pos x="connsiteX0" y="connsiteY0"/>
              </a:cxn>
              <a:cxn ang="0">
                <a:pos x="connsiteX1" y="connsiteY1"/>
              </a:cxn>
              <a:cxn ang="0">
                <a:pos x="connsiteX2" y="connsiteY2"/>
              </a:cxn>
            </a:cxnLst>
            <a:rect l="l" t="t" r="r" b="b"/>
            <a:pathLst>
              <a:path w="529541" h="228333">
                <a:moveTo>
                  <a:pt x="0" y="228333"/>
                </a:moveTo>
                <a:lnTo>
                  <a:pt x="264771" y="0"/>
                </a:lnTo>
                <a:lnTo>
                  <a:pt x="529541" y="228333"/>
                </a:lnTo>
              </a:path>
            </a:pathLst>
          </a:custGeom>
          <a:noFill/>
          <a:ln w="28575">
            <a:solidFill>
              <a:srgbClr val="2E30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7">
            <a:extLst>
              <a:ext uri="{FF2B5EF4-FFF2-40B4-BE49-F238E27FC236}">
                <a16:creationId xmlns:a16="http://schemas.microsoft.com/office/drawing/2014/main" id="{41FB576E-F114-FC3F-0AD8-4B4EA274B1FF}"/>
              </a:ext>
            </a:extLst>
          </p:cNvPr>
          <p:cNvSpPr/>
          <p:nvPr/>
        </p:nvSpPr>
        <p:spPr>
          <a:xfrm rot="10800000">
            <a:off x="5924577" y="4183076"/>
            <a:ext cx="342844" cy="147832"/>
          </a:xfrm>
          <a:custGeom>
            <a:avLst/>
            <a:gdLst>
              <a:gd name="connsiteX0" fmla="*/ 0 w 529541"/>
              <a:gd name="connsiteY0" fmla="*/ 228333 h 228333"/>
              <a:gd name="connsiteX1" fmla="*/ 264771 w 529541"/>
              <a:gd name="connsiteY1" fmla="*/ 0 h 228333"/>
              <a:gd name="connsiteX2" fmla="*/ 529541 w 529541"/>
              <a:gd name="connsiteY2" fmla="*/ 228333 h 228333"/>
              <a:gd name="connsiteX3" fmla="*/ 0 w 529541"/>
              <a:gd name="connsiteY3" fmla="*/ 228333 h 228333"/>
              <a:gd name="connsiteX0" fmla="*/ 0 w 529541"/>
              <a:gd name="connsiteY0" fmla="*/ 228333 h 230686"/>
              <a:gd name="connsiteX1" fmla="*/ 264771 w 529541"/>
              <a:gd name="connsiteY1" fmla="*/ 0 h 230686"/>
              <a:gd name="connsiteX2" fmla="*/ 529541 w 529541"/>
              <a:gd name="connsiteY2" fmla="*/ 228333 h 230686"/>
              <a:gd name="connsiteX3" fmla="*/ 243575 w 529541"/>
              <a:gd name="connsiteY3" fmla="*/ 230686 h 230686"/>
              <a:gd name="connsiteX4" fmla="*/ 0 w 529541"/>
              <a:gd name="connsiteY4" fmla="*/ 228333 h 230686"/>
              <a:gd name="connsiteX0" fmla="*/ 243575 w 529541"/>
              <a:gd name="connsiteY0" fmla="*/ 230686 h 322126"/>
              <a:gd name="connsiteX1" fmla="*/ 0 w 529541"/>
              <a:gd name="connsiteY1" fmla="*/ 228333 h 322126"/>
              <a:gd name="connsiteX2" fmla="*/ 264771 w 529541"/>
              <a:gd name="connsiteY2" fmla="*/ 0 h 322126"/>
              <a:gd name="connsiteX3" fmla="*/ 529541 w 529541"/>
              <a:gd name="connsiteY3" fmla="*/ 228333 h 322126"/>
              <a:gd name="connsiteX4" fmla="*/ 335015 w 529541"/>
              <a:gd name="connsiteY4" fmla="*/ 322126 h 322126"/>
              <a:gd name="connsiteX0" fmla="*/ 0 w 529541"/>
              <a:gd name="connsiteY0" fmla="*/ 228333 h 322126"/>
              <a:gd name="connsiteX1" fmla="*/ 264771 w 529541"/>
              <a:gd name="connsiteY1" fmla="*/ 0 h 322126"/>
              <a:gd name="connsiteX2" fmla="*/ 529541 w 529541"/>
              <a:gd name="connsiteY2" fmla="*/ 228333 h 322126"/>
              <a:gd name="connsiteX3" fmla="*/ 335015 w 529541"/>
              <a:gd name="connsiteY3" fmla="*/ 322126 h 322126"/>
              <a:gd name="connsiteX0" fmla="*/ 0 w 529541"/>
              <a:gd name="connsiteY0" fmla="*/ 228333 h 228333"/>
              <a:gd name="connsiteX1" fmla="*/ 264771 w 529541"/>
              <a:gd name="connsiteY1" fmla="*/ 0 h 228333"/>
              <a:gd name="connsiteX2" fmla="*/ 529541 w 529541"/>
              <a:gd name="connsiteY2" fmla="*/ 228333 h 228333"/>
            </a:gdLst>
            <a:ahLst/>
            <a:cxnLst>
              <a:cxn ang="0">
                <a:pos x="connsiteX0" y="connsiteY0"/>
              </a:cxn>
              <a:cxn ang="0">
                <a:pos x="connsiteX1" y="connsiteY1"/>
              </a:cxn>
              <a:cxn ang="0">
                <a:pos x="connsiteX2" y="connsiteY2"/>
              </a:cxn>
            </a:cxnLst>
            <a:rect l="l" t="t" r="r" b="b"/>
            <a:pathLst>
              <a:path w="529541" h="228333">
                <a:moveTo>
                  <a:pt x="0" y="228333"/>
                </a:moveTo>
                <a:lnTo>
                  <a:pt x="264771" y="0"/>
                </a:lnTo>
                <a:lnTo>
                  <a:pt x="529541" y="228333"/>
                </a:lnTo>
              </a:path>
            </a:pathLst>
          </a:custGeom>
          <a:noFill/>
          <a:ln w="28575">
            <a:solidFill>
              <a:srgbClr val="2E30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7">
            <a:extLst>
              <a:ext uri="{FF2B5EF4-FFF2-40B4-BE49-F238E27FC236}">
                <a16:creationId xmlns:a16="http://schemas.microsoft.com/office/drawing/2014/main" id="{AE7E6C35-ED36-3534-5CE3-4A5C6DA5BAFB}"/>
              </a:ext>
            </a:extLst>
          </p:cNvPr>
          <p:cNvSpPr/>
          <p:nvPr/>
        </p:nvSpPr>
        <p:spPr>
          <a:xfrm rot="10800000">
            <a:off x="9482722" y="4183076"/>
            <a:ext cx="342844" cy="147832"/>
          </a:xfrm>
          <a:custGeom>
            <a:avLst/>
            <a:gdLst>
              <a:gd name="connsiteX0" fmla="*/ 0 w 529541"/>
              <a:gd name="connsiteY0" fmla="*/ 228333 h 228333"/>
              <a:gd name="connsiteX1" fmla="*/ 264771 w 529541"/>
              <a:gd name="connsiteY1" fmla="*/ 0 h 228333"/>
              <a:gd name="connsiteX2" fmla="*/ 529541 w 529541"/>
              <a:gd name="connsiteY2" fmla="*/ 228333 h 228333"/>
              <a:gd name="connsiteX3" fmla="*/ 0 w 529541"/>
              <a:gd name="connsiteY3" fmla="*/ 228333 h 228333"/>
              <a:gd name="connsiteX0" fmla="*/ 0 w 529541"/>
              <a:gd name="connsiteY0" fmla="*/ 228333 h 230686"/>
              <a:gd name="connsiteX1" fmla="*/ 264771 w 529541"/>
              <a:gd name="connsiteY1" fmla="*/ 0 h 230686"/>
              <a:gd name="connsiteX2" fmla="*/ 529541 w 529541"/>
              <a:gd name="connsiteY2" fmla="*/ 228333 h 230686"/>
              <a:gd name="connsiteX3" fmla="*/ 243575 w 529541"/>
              <a:gd name="connsiteY3" fmla="*/ 230686 h 230686"/>
              <a:gd name="connsiteX4" fmla="*/ 0 w 529541"/>
              <a:gd name="connsiteY4" fmla="*/ 228333 h 230686"/>
              <a:gd name="connsiteX0" fmla="*/ 243575 w 529541"/>
              <a:gd name="connsiteY0" fmla="*/ 230686 h 322126"/>
              <a:gd name="connsiteX1" fmla="*/ 0 w 529541"/>
              <a:gd name="connsiteY1" fmla="*/ 228333 h 322126"/>
              <a:gd name="connsiteX2" fmla="*/ 264771 w 529541"/>
              <a:gd name="connsiteY2" fmla="*/ 0 h 322126"/>
              <a:gd name="connsiteX3" fmla="*/ 529541 w 529541"/>
              <a:gd name="connsiteY3" fmla="*/ 228333 h 322126"/>
              <a:gd name="connsiteX4" fmla="*/ 335015 w 529541"/>
              <a:gd name="connsiteY4" fmla="*/ 322126 h 322126"/>
              <a:gd name="connsiteX0" fmla="*/ 0 w 529541"/>
              <a:gd name="connsiteY0" fmla="*/ 228333 h 322126"/>
              <a:gd name="connsiteX1" fmla="*/ 264771 w 529541"/>
              <a:gd name="connsiteY1" fmla="*/ 0 h 322126"/>
              <a:gd name="connsiteX2" fmla="*/ 529541 w 529541"/>
              <a:gd name="connsiteY2" fmla="*/ 228333 h 322126"/>
              <a:gd name="connsiteX3" fmla="*/ 335015 w 529541"/>
              <a:gd name="connsiteY3" fmla="*/ 322126 h 322126"/>
              <a:gd name="connsiteX0" fmla="*/ 0 w 529541"/>
              <a:gd name="connsiteY0" fmla="*/ 228333 h 228333"/>
              <a:gd name="connsiteX1" fmla="*/ 264771 w 529541"/>
              <a:gd name="connsiteY1" fmla="*/ 0 h 228333"/>
              <a:gd name="connsiteX2" fmla="*/ 529541 w 529541"/>
              <a:gd name="connsiteY2" fmla="*/ 228333 h 228333"/>
            </a:gdLst>
            <a:ahLst/>
            <a:cxnLst>
              <a:cxn ang="0">
                <a:pos x="connsiteX0" y="connsiteY0"/>
              </a:cxn>
              <a:cxn ang="0">
                <a:pos x="connsiteX1" y="connsiteY1"/>
              </a:cxn>
              <a:cxn ang="0">
                <a:pos x="connsiteX2" y="connsiteY2"/>
              </a:cxn>
            </a:cxnLst>
            <a:rect l="l" t="t" r="r" b="b"/>
            <a:pathLst>
              <a:path w="529541" h="228333">
                <a:moveTo>
                  <a:pt x="0" y="228333"/>
                </a:moveTo>
                <a:lnTo>
                  <a:pt x="264771" y="0"/>
                </a:lnTo>
                <a:lnTo>
                  <a:pt x="529541" y="228333"/>
                </a:lnTo>
              </a:path>
            </a:pathLst>
          </a:custGeom>
          <a:noFill/>
          <a:ln w="28575">
            <a:solidFill>
              <a:srgbClr val="2E30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016FDDAC-9D76-E3EB-1B31-A47BA515FC4B}"/>
              </a:ext>
            </a:extLst>
          </p:cNvPr>
          <p:cNvSpPr/>
          <p:nvPr/>
        </p:nvSpPr>
        <p:spPr>
          <a:xfrm>
            <a:off x="545645" y="0"/>
            <a:ext cx="673100" cy="1314389"/>
          </a:xfrm>
          <a:prstGeom prst="rect">
            <a:avLst/>
          </a:prstGeom>
          <a:solidFill>
            <a:srgbClr val="1F21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6A350D73-A0BC-FA57-0761-2D2A543E64F2}"/>
              </a:ext>
            </a:extLst>
          </p:cNvPr>
          <p:cNvGrpSpPr/>
          <p:nvPr/>
        </p:nvGrpSpPr>
        <p:grpSpPr>
          <a:xfrm>
            <a:off x="549521" y="239679"/>
            <a:ext cx="829144" cy="929485"/>
            <a:chOff x="549521" y="239679"/>
            <a:chExt cx="829144" cy="929485"/>
          </a:xfrm>
        </p:grpSpPr>
        <p:sp>
          <p:nvSpPr>
            <p:cNvPr id="6" name="テキスト ボックス 5">
              <a:extLst>
                <a:ext uri="{FF2B5EF4-FFF2-40B4-BE49-F238E27FC236}">
                  <a16:creationId xmlns:a16="http://schemas.microsoft.com/office/drawing/2014/main" id="{1F95EF29-D92F-241B-325B-697969AE8070}"/>
                </a:ext>
              </a:extLst>
            </p:cNvPr>
            <p:cNvSpPr txBox="1"/>
            <p:nvPr/>
          </p:nvSpPr>
          <p:spPr>
            <a:xfrm>
              <a:off x="549521" y="239679"/>
              <a:ext cx="829144" cy="9294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ja-JP" sz="4800" dirty="0">
                  <a:solidFill>
                    <a:schemeClr val="bg1"/>
                  </a:solidFill>
                  <a:latin typeface="Roboto" panose="02000000000000000000" pitchFamily="2" charset="0"/>
                  <a:ea typeface="Roboto" panose="02000000000000000000" pitchFamily="2" charset="0"/>
                  <a:cs typeface="Poppins" panose="00000500000000000000" pitchFamily="2" charset="0"/>
                </a:rPr>
                <a:t>4</a:t>
              </a:r>
              <a:endParaRPr kumimoji="1" lang="ja-JP" altLang="en-US" sz="4800" b="0" i="0" u="none" strike="noStrike" kern="1200" cap="none" spc="0" normalizeH="0" baseline="0" noProof="0" dirty="0">
                <a:ln>
                  <a:noFill/>
                </a:ln>
                <a:solidFill>
                  <a:schemeClr val="bg1"/>
                </a:solidFill>
                <a:effectLst/>
                <a:uLnTx/>
                <a:uFillTx/>
                <a:latin typeface="Roboto" panose="02000000000000000000" pitchFamily="2" charset="0"/>
                <a:ea typeface="Noto Sans JP" panose="020B0200000000000000" pitchFamily="50" charset="-128"/>
                <a:cs typeface="Poppins" panose="00000500000000000000" pitchFamily="2" charset="0"/>
              </a:endParaRPr>
            </a:p>
          </p:txBody>
        </p:sp>
        <p:sp>
          <p:nvSpPr>
            <p:cNvPr id="19" name="テキスト ボックス 18">
              <a:extLst>
                <a:ext uri="{FF2B5EF4-FFF2-40B4-BE49-F238E27FC236}">
                  <a16:creationId xmlns:a16="http://schemas.microsoft.com/office/drawing/2014/main" id="{BE663EE3-FB50-3374-DC76-ACD63A6E0427}"/>
                </a:ext>
              </a:extLst>
            </p:cNvPr>
            <p:cNvSpPr txBox="1"/>
            <p:nvPr/>
          </p:nvSpPr>
          <p:spPr>
            <a:xfrm rot="16200000">
              <a:off x="300100" y="591321"/>
              <a:ext cx="793920" cy="276999"/>
            </a:xfrm>
            <a:prstGeom prst="rect">
              <a:avLst/>
            </a:prstGeom>
            <a:noFill/>
          </p:spPr>
          <p:txBody>
            <a:bodyPr wrap="square">
              <a:spAutoFit/>
            </a:bodyPr>
            <a:lstStyle/>
            <a:p>
              <a:pPr algn="ctr"/>
              <a:r>
                <a:rPr kumimoji="1" lang="en-US" altLang="ja-JP" sz="1200" dirty="0">
                  <a:solidFill>
                    <a:schemeClr val="bg1"/>
                  </a:solidFill>
                  <a:latin typeface="Roboto" panose="02000000000000000000" pitchFamily="2" charset="0"/>
                  <a:ea typeface="Roboto" panose="02000000000000000000" pitchFamily="2" charset="0"/>
                  <a:cs typeface="Poppins" panose="00000500000000000000" pitchFamily="2" charset="0"/>
                </a:rPr>
                <a:t>Part</a:t>
              </a:r>
              <a:endParaRPr kumimoji="1" lang="ja-JP" altLang="en-US" sz="1200" dirty="0">
                <a:solidFill>
                  <a:schemeClr val="bg1"/>
                </a:solidFill>
                <a:latin typeface="Roboto" panose="02000000000000000000" pitchFamily="2" charset="0"/>
                <a:cs typeface="Poppins" panose="00000500000000000000" pitchFamily="2" charset="0"/>
              </a:endParaRPr>
            </a:p>
          </p:txBody>
        </p:sp>
      </p:grpSp>
    </p:spTree>
    <p:extLst>
      <p:ext uri="{BB962C8B-B14F-4D97-AF65-F5344CB8AC3E}">
        <p14:creationId xmlns:p14="http://schemas.microsoft.com/office/powerpoint/2010/main" val="14636210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1EF3202-3346-F29D-E30E-A80DC8040611}"/>
              </a:ext>
            </a:extLst>
          </p:cNvPr>
          <p:cNvSpPr/>
          <p:nvPr/>
        </p:nvSpPr>
        <p:spPr>
          <a:xfrm>
            <a:off x="0" y="0"/>
            <a:ext cx="982572" cy="10287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66F79F2-6E0B-AD55-1D2E-3284D8E3C977}"/>
              </a:ext>
            </a:extLst>
          </p:cNvPr>
          <p:cNvSpPr/>
          <p:nvPr/>
        </p:nvSpPr>
        <p:spPr>
          <a:xfrm>
            <a:off x="982572" y="0"/>
            <a:ext cx="11209428" cy="10287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99D674E-AFEA-5127-2164-58FE757F34E4}"/>
              </a:ext>
            </a:extLst>
          </p:cNvPr>
          <p:cNvSpPr/>
          <p:nvPr/>
        </p:nvSpPr>
        <p:spPr>
          <a:xfrm>
            <a:off x="431080" y="1402081"/>
            <a:ext cx="2649682" cy="333925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Poppins" panose="00000500000000000000" pitchFamily="2" charset="0"/>
              <a:ea typeface="游ゴシック" panose="020B0400000000000000" pitchFamily="50" charset="-128"/>
              <a:cs typeface="Poppins" panose="00000500000000000000" pitchFamily="2" charset="0"/>
            </a:endParaRPr>
          </a:p>
        </p:txBody>
      </p:sp>
      <p:sp>
        <p:nvSpPr>
          <p:cNvPr id="12" name="四角形: 角を丸くする 11">
            <a:extLst>
              <a:ext uri="{FF2B5EF4-FFF2-40B4-BE49-F238E27FC236}">
                <a16:creationId xmlns:a16="http://schemas.microsoft.com/office/drawing/2014/main" id="{71418391-56CA-BC5B-E483-06A6435D2D71}"/>
              </a:ext>
            </a:extLst>
          </p:cNvPr>
          <p:cNvSpPr/>
          <p:nvPr/>
        </p:nvSpPr>
        <p:spPr>
          <a:xfrm>
            <a:off x="3325487" y="1402081"/>
            <a:ext cx="2649682" cy="333925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Poppins" panose="00000500000000000000" pitchFamily="2" charset="0"/>
              <a:ea typeface="游ゴシック" panose="020B0400000000000000" pitchFamily="50" charset="-128"/>
              <a:cs typeface="Poppins" panose="00000500000000000000" pitchFamily="2" charset="0"/>
            </a:endParaRPr>
          </a:p>
        </p:txBody>
      </p:sp>
      <p:sp>
        <p:nvSpPr>
          <p:cNvPr id="13" name="四角形: 角を丸くする 12">
            <a:extLst>
              <a:ext uri="{FF2B5EF4-FFF2-40B4-BE49-F238E27FC236}">
                <a16:creationId xmlns:a16="http://schemas.microsoft.com/office/drawing/2014/main" id="{5F241228-AA46-899F-5BB8-7E9F7FCB992B}"/>
              </a:ext>
            </a:extLst>
          </p:cNvPr>
          <p:cNvSpPr/>
          <p:nvPr/>
        </p:nvSpPr>
        <p:spPr>
          <a:xfrm>
            <a:off x="6219894" y="1402081"/>
            <a:ext cx="2649682" cy="333925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Poppins" panose="00000500000000000000" pitchFamily="2" charset="0"/>
              <a:ea typeface="游ゴシック" panose="020B0400000000000000" pitchFamily="50" charset="-128"/>
              <a:cs typeface="Poppins" panose="00000500000000000000" pitchFamily="2" charset="0"/>
            </a:endParaRPr>
          </a:p>
        </p:txBody>
      </p:sp>
      <p:sp>
        <p:nvSpPr>
          <p:cNvPr id="14" name="四角形: 角を丸くする 13">
            <a:extLst>
              <a:ext uri="{FF2B5EF4-FFF2-40B4-BE49-F238E27FC236}">
                <a16:creationId xmlns:a16="http://schemas.microsoft.com/office/drawing/2014/main" id="{61991FA3-5E85-A97C-D38B-8CBE4E76E155}"/>
              </a:ext>
            </a:extLst>
          </p:cNvPr>
          <p:cNvSpPr/>
          <p:nvPr/>
        </p:nvSpPr>
        <p:spPr>
          <a:xfrm>
            <a:off x="9114301" y="1402081"/>
            <a:ext cx="2649682" cy="333925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Poppins" panose="00000500000000000000" pitchFamily="2" charset="0"/>
              <a:ea typeface="游ゴシック" panose="020B0400000000000000" pitchFamily="50" charset="-128"/>
              <a:cs typeface="Poppins" panose="00000500000000000000" pitchFamily="2" charset="0"/>
            </a:endParaRPr>
          </a:p>
        </p:txBody>
      </p:sp>
      <p:sp>
        <p:nvSpPr>
          <p:cNvPr id="5" name="テキスト ボックス 4">
            <a:extLst>
              <a:ext uri="{FF2B5EF4-FFF2-40B4-BE49-F238E27FC236}">
                <a16:creationId xmlns:a16="http://schemas.microsoft.com/office/drawing/2014/main" id="{BDDCA914-9A7F-CCB2-6EF0-EACA33672074}"/>
              </a:ext>
            </a:extLst>
          </p:cNvPr>
          <p:cNvSpPr txBox="1"/>
          <p:nvPr/>
        </p:nvSpPr>
        <p:spPr>
          <a:xfrm>
            <a:off x="1242222" y="232917"/>
            <a:ext cx="4065466" cy="577338"/>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280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2024</a:t>
            </a:r>
            <a:r>
              <a:rPr kumimoji="1" lang="ja-JP" altLang="en-US" sz="280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年</a:t>
            </a:r>
            <a:r>
              <a:rPr kumimoji="1" lang="en-US" altLang="ja-JP" sz="280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9</a:t>
            </a:r>
            <a:r>
              <a:rPr kumimoji="1" lang="ja-JP" altLang="en-US" sz="280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月レポート</a:t>
            </a:r>
          </a:p>
        </p:txBody>
      </p:sp>
      <p:sp>
        <p:nvSpPr>
          <p:cNvPr id="7" name="テキスト ボックス 6">
            <a:extLst>
              <a:ext uri="{FF2B5EF4-FFF2-40B4-BE49-F238E27FC236}">
                <a16:creationId xmlns:a16="http://schemas.microsoft.com/office/drawing/2014/main" id="{1FF150AF-FAD0-C192-0C6F-F5067931858B}"/>
              </a:ext>
            </a:extLst>
          </p:cNvPr>
          <p:cNvSpPr txBox="1"/>
          <p:nvPr/>
        </p:nvSpPr>
        <p:spPr>
          <a:xfrm>
            <a:off x="4599101" y="453987"/>
            <a:ext cx="6096000" cy="30021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zh-TW"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2024</a:t>
            </a:r>
            <a:r>
              <a:rPr kumimoji="1" lang="zh-TW" altLang="en-US"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年</a:t>
            </a:r>
            <a:r>
              <a:rPr kumimoji="1" lang="en-US" altLang="zh-TW"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9</a:t>
            </a:r>
            <a:r>
              <a:rPr kumimoji="1" lang="zh-TW" altLang="en-US"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月 </a:t>
            </a:r>
            <a:r>
              <a:rPr kumimoji="1" lang="en-US" altLang="zh-TW"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(2023</a:t>
            </a:r>
            <a:r>
              <a:rPr kumimoji="1" lang="zh-TW" altLang="en-US"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年</a:t>
            </a:r>
            <a:r>
              <a:rPr kumimoji="1" lang="en-US" altLang="zh-TW"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10</a:t>
            </a:r>
            <a:r>
              <a:rPr kumimoji="1" lang="zh-TW" altLang="en-US"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月～</a:t>
            </a:r>
            <a:r>
              <a:rPr kumimoji="1" lang="en-US" altLang="zh-TW"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2024</a:t>
            </a:r>
            <a:r>
              <a:rPr kumimoji="1" lang="zh-TW" altLang="en-US"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年</a:t>
            </a:r>
            <a:r>
              <a:rPr kumimoji="1" lang="en-US" altLang="zh-TW"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9</a:t>
            </a:r>
            <a:r>
              <a:rPr kumimoji="1" lang="zh-TW" altLang="en-US"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月</a:t>
            </a:r>
            <a:r>
              <a:rPr kumimoji="1" lang="en-US" altLang="zh-TW"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a:t>
            </a:r>
            <a:endParaRPr kumimoji="1" lang="ja-JP" altLang="en-US" sz="12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endParaRPr>
          </a:p>
        </p:txBody>
      </p:sp>
      <p:sp>
        <p:nvSpPr>
          <p:cNvPr id="8" name="テキスト ボックス 7">
            <a:extLst>
              <a:ext uri="{FF2B5EF4-FFF2-40B4-BE49-F238E27FC236}">
                <a16:creationId xmlns:a16="http://schemas.microsoft.com/office/drawing/2014/main" id="{4F13DC7F-B8C2-AC71-6D41-2535F71DE4A6}"/>
              </a:ext>
            </a:extLst>
          </p:cNvPr>
          <p:cNvSpPr txBox="1"/>
          <p:nvPr/>
        </p:nvSpPr>
        <p:spPr>
          <a:xfrm>
            <a:off x="1084938" y="1750314"/>
            <a:ext cx="1341967" cy="4040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全体売上</a:t>
            </a:r>
          </a:p>
        </p:txBody>
      </p:sp>
      <p:sp>
        <p:nvSpPr>
          <p:cNvPr id="9" name="テキスト ボックス 8">
            <a:extLst>
              <a:ext uri="{FF2B5EF4-FFF2-40B4-BE49-F238E27FC236}">
                <a16:creationId xmlns:a16="http://schemas.microsoft.com/office/drawing/2014/main" id="{D6A3AADD-559E-BB98-1C64-6E19558AC43B}"/>
              </a:ext>
            </a:extLst>
          </p:cNvPr>
          <p:cNvSpPr txBox="1"/>
          <p:nvPr/>
        </p:nvSpPr>
        <p:spPr>
          <a:xfrm>
            <a:off x="3979345" y="1750314"/>
            <a:ext cx="1341967" cy="4040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売上総利益</a:t>
            </a:r>
          </a:p>
        </p:txBody>
      </p:sp>
      <p:sp>
        <p:nvSpPr>
          <p:cNvPr id="10" name="テキスト ボックス 9">
            <a:extLst>
              <a:ext uri="{FF2B5EF4-FFF2-40B4-BE49-F238E27FC236}">
                <a16:creationId xmlns:a16="http://schemas.microsoft.com/office/drawing/2014/main" id="{69BD01D7-0951-23F9-CC1E-D7D324B879ED}"/>
              </a:ext>
            </a:extLst>
          </p:cNvPr>
          <p:cNvSpPr txBox="1"/>
          <p:nvPr/>
        </p:nvSpPr>
        <p:spPr>
          <a:xfrm>
            <a:off x="6873752" y="1750314"/>
            <a:ext cx="1341967" cy="4040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営業利益</a:t>
            </a:r>
          </a:p>
        </p:txBody>
      </p:sp>
      <p:sp>
        <p:nvSpPr>
          <p:cNvPr id="11" name="テキスト ボックス 10">
            <a:extLst>
              <a:ext uri="{FF2B5EF4-FFF2-40B4-BE49-F238E27FC236}">
                <a16:creationId xmlns:a16="http://schemas.microsoft.com/office/drawing/2014/main" id="{ADCDCB63-3805-CDAA-6AD5-CEF31710C8BC}"/>
              </a:ext>
            </a:extLst>
          </p:cNvPr>
          <p:cNvSpPr txBox="1"/>
          <p:nvPr/>
        </p:nvSpPr>
        <p:spPr>
          <a:xfrm>
            <a:off x="9263435" y="1750314"/>
            <a:ext cx="2351414" cy="4040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当期純利益</a:t>
            </a:r>
          </a:p>
        </p:txBody>
      </p:sp>
      <p:sp>
        <p:nvSpPr>
          <p:cNvPr id="17" name="テキスト ボックス 16">
            <a:extLst>
              <a:ext uri="{FF2B5EF4-FFF2-40B4-BE49-F238E27FC236}">
                <a16:creationId xmlns:a16="http://schemas.microsoft.com/office/drawing/2014/main" id="{8DE86D6F-365D-6A95-9D6A-EE257FEA1CBF}"/>
              </a:ext>
            </a:extLst>
          </p:cNvPr>
          <p:cNvSpPr txBox="1"/>
          <p:nvPr/>
        </p:nvSpPr>
        <p:spPr>
          <a:xfrm>
            <a:off x="3274955" y="4933804"/>
            <a:ext cx="8050865" cy="1532856"/>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
                <a:prstClr val="black">
                  <a:lumMod val="50000"/>
                  <a:lumOff val="50000"/>
                </a:prstClr>
              </a:buClr>
              <a:buSzTx/>
              <a:buFont typeface="Wingdings" panose="05000000000000000000" pitchFamily="2" charset="2"/>
              <a:buChar char="n"/>
              <a:tabLst/>
              <a:defRPr/>
            </a:pPr>
            <a:r>
              <a:rPr kumimoji="1" lang="ja-JP" altLang="en-US" sz="160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売上高の増加は、新商品の成功とマーケティング活動の効果によるもの。</a:t>
            </a:r>
          </a:p>
          <a:p>
            <a:pPr marL="285750" marR="0" lvl="0" indent="-285750" algn="l" defTabSz="914400" rtl="0" eaLnBrk="1" fontAlgn="auto" latinLnBrk="0" hangingPunct="1">
              <a:lnSpc>
                <a:spcPct val="150000"/>
              </a:lnSpc>
              <a:spcBef>
                <a:spcPts val="0"/>
              </a:spcBef>
              <a:spcAft>
                <a:spcPts val="0"/>
              </a:spcAft>
              <a:buClr>
                <a:prstClr val="black">
                  <a:lumMod val="50000"/>
                  <a:lumOff val="50000"/>
                </a:prstClr>
              </a:buClr>
              <a:buSzTx/>
              <a:buFont typeface="Wingdings" panose="05000000000000000000" pitchFamily="2" charset="2"/>
              <a:buChar char="n"/>
              <a:tabLst/>
              <a:defRPr/>
            </a:pPr>
            <a:r>
              <a:rPr kumimoji="1" lang="ja-JP" altLang="en-US" sz="160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売上総利益の向上は、生産コストの最適化の結果。</a:t>
            </a:r>
          </a:p>
          <a:p>
            <a:pPr marL="285750" marR="0" lvl="0" indent="-285750" algn="l" defTabSz="914400" rtl="0" eaLnBrk="1" fontAlgn="auto" latinLnBrk="0" hangingPunct="1">
              <a:lnSpc>
                <a:spcPct val="150000"/>
              </a:lnSpc>
              <a:spcBef>
                <a:spcPts val="0"/>
              </a:spcBef>
              <a:spcAft>
                <a:spcPts val="0"/>
              </a:spcAft>
              <a:buClr>
                <a:prstClr val="black">
                  <a:lumMod val="50000"/>
                  <a:lumOff val="50000"/>
                </a:prstClr>
              </a:buClr>
              <a:buSzTx/>
              <a:buFont typeface="Wingdings" panose="05000000000000000000" pitchFamily="2" charset="2"/>
              <a:buChar char="n"/>
              <a:tabLst/>
              <a:defRPr/>
            </a:pPr>
            <a:r>
              <a:rPr kumimoji="1" lang="ja-JP" altLang="en-US" sz="160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営業利益と当期純利益の伸びは、効率的な運営管理に起因する。</a:t>
            </a:r>
          </a:p>
          <a:p>
            <a:pPr marL="285750" marR="0" lvl="0" indent="-285750" algn="l" defTabSz="914400" rtl="0" eaLnBrk="1" fontAlgn="auto" latinLnBrk="0" hangingPunct="1">
              <a:lnSpc>
                <a:spcPct val="150000"/>
              </a:lnSpc>
              <a:spcBef>
                <a:spcPts val="0"/>
              </a:spcBef>
              <a:spcAft>
                <a:spcPts val="0"/>
              </a:spcAft>
              <a:buClr>
                <a:prstClr val="black">
                  <a:lumMod val="50000"/>
                  <a:lumOff val="50000"/>
                </a:prstClr>
              </a:buClr>
              <a:buSzTx/>
              <a:buFont typeface="Wingdings" panose="05000000000000000000" pitchFamily="2" charset="2"/>
              <a:buChar char="n"/>
              <a:tabLst/>
              <a:defRPr/>
            </a:pPr>
            <a:r>
              <a:rPr kumimoji="1" lang="ja-JP" altLang="en-US" sz="1600" b="0"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継続的な成長を支えるための戦略的投資を検討中。</a:t>
            </a:r>
          </a:p>
        </p:txBody>
      </p:sp>
      <p:sp>
        <p:nvSpPr>
          <p:cNvPr id="18" name="テキスト ボックス 17">
            <a:extLst>
              <a:ext uri="{FF2B5EF4-FFF2-40B4-BE49-F238E27FC236}">
                <a16:creationId xmlns:a16="http://schemas.microsoft.com/office/drawing/2014/main" id="{2D5C2FE1-C417-7EC0-4C05-E9E5A009CFE4}"/>
              </a:ext>
            </a:extLst>
          </p:cNvPr>
          <p:cNvSpPr txBox="1"/>
          <p:nvPr/>
        </p:nvSpPr>
        <p:spPr>
          <a:xfrm>
            <a:off x="716762" y="5281493"/>
            <a:ext cx="2078320" cy="736484"/>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業績</a:t>
            </a:r>
            <a:endParaRPr kumimoji="1" lang="en-US" altLang="ja-JP" sz="18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endParaRPr>
          </a:p>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lumMod val="85000"/>
                    <a:lumOff val="15000"/>
                  </a:prstClr>
                </a:solidFill>
                <a:effectLst/>
                <a:uLnTx/>
                <a:uFillTx/>
                <a:latin typeface="Poppins" panose="00000500000000000000" pitchFamily="2" charset="0"/>
                <a:ea typeface="Noto Sans JP" panose="020B0200000000000000" pitchFamily="50" charset="-128"/>
                <a:cs typeface="Poppins" panose="00000500000000000000" pitchFamily="2" charset="0"/>
              </a:rPr>
              <a:t>ピックアップ</a:t>
            </a:r>
          </a:p>
        </p:txBody>
      </p:sp>
      <p:sp>
        <p:nvSpPr>
          <p:cNvPr id="20" name="テキスト ボックス 19">
            <a:extLst>
              <a:ext uri="{FF2B5EF4-FFF2-40B4-BE49-F238E27FC236}">
                <a16:creationId xmlns:a16="http://schemas.microsoft.com/office/drawing/2014/main" id="{5219149C-59B1-97B3-1F56-02A47AFDBF10}"/>
              </a:ext>
            </a:extLst>
          </p:cNvPr>
          <p:cNvSpPr txBox="1"/>
          <p:nvPr/>
        </p:nvSpPr>
        <p:spPr>
          <a:xfrm>
            <a:off x="1660872" y="3786933"/>
            <a:ext cx="123541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130</a:t>
            </a:r>
            <a:r>
              <a:rPr kumimoji="1" lang="en-US" altLang="ja-JP" sz="24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a:t>
            </a:r>
            <a:endParaRPr kumimoji="1" lang="ja-JP" altLang="en-US"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endParaRPr>
          </a:p>
        </p:txBody>
      </p:sp>
      <p:sp>
        <p:nvSpPr>
          <p:cNvPr id="21" name="テキスト ボックス 20">
            <a:extLst>
              <a:ext uri="{FF2B5EF4-FFF2-40B4-BE49-F238E27FC236}">
                <a16:creationId xmlns:a16="http://schemas.microsoft.com/office/drawing/2014/main" id="{230B6BF1-37A7-63BA-6F7B-46EE0A4A82E6}"/>
              </a:ext>
            </a:extLst>
          </p:cNvPr>
          <p:cNvSpPr txBox="1"/>
          <p:nvPr/>
        </p:nvSpPr>
        <p:spPr>
          <a:xfrm>
            <a:off x="4546744" y="3786933"/>
            <a:ext cx="123541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138</a:t>
            </a:r>
            <a:r>
              <a:rPr kumimoji="1" lang="en-US" altLang="ja-JP" sz="24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a:t>
            </a:r>
            <a:endParaRPr kumimoji="1" lang="ja-JP" altLang="en-US"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endParaRPr>
          </a:p>
        </p:txBody>
      </p:sp>
      <p:sp>
        <p:nvSpPr>
          <p:cNvPr id="22" name="テキスト ボックス 21">
            <a:extLst>
              <a:ext uri="{FF2B5EF4-FFF2-40B4-BE49-F238E27FC236}">
                <a16:creationId xmlns:a16="http://schemas.microsoft.com/office/drawing/2014/main" id="{BBAC8C1F-2400-152E-85BD-7C0A6F1DC0A8}"/>
              </a:ext>
            </a:extLst>
          </p:cNvPr>
          <p:cNvSpPr txBox="1"/>
          <p:nvPr/>
        </p:nvSpPr>
        <p:spPr>
          <a:xfrm>
            <a:off x="7432616" y="3786933"/>
            <a:ext cx="123541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145</a:t>
            </a:r>
            <a:r>
              <a:rPr kumimoji="1" lang="en-US" altLang="ja-JP" sz="24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a:t>
            </a:r>
            <a:endParaRPr kumimoji="1" lang="ja-JP" altLang="en-US"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endParaRPr>
          </a:p>
        </p:txBody>
      </p:sp>
      <p:sp>
        <p:nvSpPr>
          <p:cNvPr id="23" name="テキスト ボックス 22">
            <a:extLst>
              <a:ext uri="{FF2B5EF4-FFF2-40B4-BE49-F238E27FC236}">
                <a16:creationId xmlns:a16="http://schemas.microsoft.com/office/drawing/2014/main" id="{98BFBFA2-DD37-1FFF-66F3-7E7044DA093C}"/>
              </a:ext>
            </a:extLst>
          </p:cNvPr>
          <p:cNvSpPr txBox="1"/>
          <p:nvPr/>
        </p:nvSpPr>
        <p:spPr>
          <a:xfrm>
            <a:off x="10318488" y="3786933"/>
            <a:ext cx="123541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185</a:t>
            </a:r>
            <a:r>
              <a:rPr kumimoji="1" lang="en-US" altLang="ja-JP" sz="24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rPr>
              <a:t>%</a:t>
            </a:r>
            <a:endParaRPr kumimoji="1" lang="ja-JP" altLang="en-US" sz="3200" b="0" i="0" u="none" strike="noStrike" kern="1200" cap="none" spc="0" normalizeH="0" baseline="0" noProof="0" dirty="0">
              <a:ln>
                <a:noFill/>
              </a:ln>
              <a:solidFill>
                <a:srgbClr val="F26754"/>
              </a:solidFill>
              <a:effectLst/>
              <a:uLnTx/>
              <a:uFillTx/>
              <a:latin typeface="Poppins" panose="00000500000000000000" pitchFamily="2" charset="0"/>
              <a:ea typeface="Noto Sans JP" panose="020B0200000000000000" pitchFamily="50" charset="-128"/>
              <a:cs typeface="Poppins" panose="00000500000000000000" pitchFamily="2" charset="0"/>
            </a:endParaRPr>
          </a:p>
        </p:txBody>
      </p:sp>
      <p:sp>
        <p:nvSpPr>
          <p:cNvPr id="25" name="テキスト ボックス 24">
            <a:extLst>
              <a:ext uri="{FF2B5EF4-FFF2-40B4-BE49-F238E27FC236}">
                <a16:creationId xmlns:a16="http://schemas.microsoft.com/office/drawing/2014/main" id="{D1B3B369-ADB1-59B4-FD96-821D9300066F}"/>
              </a:ext>
            </a:extLst>
          </p:cNvPr>
          <p:cNvSpPr txBox="1"/>
          <p:nvPr/>
        </p:nvSpPr>
        <p:spPr>
          <a:xfrm>
            <a:off x="804202" y="2817696"/>
            <a:ext cx="1903438"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3,000</a:t>
            </a:r>
            <a:r>
              <a:rPr kumimoji="1" lang="ja-JP" altLang="en-US" sz="1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千万円</a:t>
            </a:r>
          </a:p>
        </p:txBody>
      </p:sp>
      <p:sp>
        <p:nvSpPr>
          <p:cNvPr id="26" name="テキスト ボックス 25">
            <a:extLst>
              <a:ext uri="{FF2B5EF4-FFF2-40B4-BE49-F238E27FC236}">
                <a16:creationId xmlns:a16="http://schemas.microsoft.com/office/drawing/2014/main" id="{D10158CB-DA5D-FB41-20F4-0DC1F3B2334E}"/>
              </a:ext>
            </a:extLst>
          </p:cNvPr>
          <p:cNvSpPr txBox="1"/>
          <p:nvPr/>
        </p:nvSpPr>
        <p:spPr>
          <a:xfrm>
            <a:off x="3787351" y="2817696"/>
            <a:ext cx="1903438"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2,200</a:t>
            </a:r>
            <a:r>
              <a:rPr kumimoji="1" lang="ja-JP" altLang="en-US" sz="1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千万円</a:t>
            </a:r>
          </a:p>
        </p:txBody>
      </p:sp>
      <p:sp>
        <p:nvSpPr>
          <p:cNvPr id="27" name="テキスト ボックス 26">
            <a:extLst>
              <a:ext uri="{FF2B5EF4-FFF2-40B4-BE49-F238E27FC236}">
                <a16:creationId xmlns:a16="http://schemas.microsoft.com/office/drawing/2014/main" id="{D3640D1F-1392-5076-4FF0-494A6DD08BF4}"/>
              </a:ext>
            </a:extLst>
          </p:cNvPr>
          <p:cNvSpPr txBox="1"/>
          <p:nvPr/>
        </p:nvSpPr>
        <p:spPr>
          <a:xfrm>
            <a:off x="6873752" y="2817696"/>
            <a:ext cx="1546698"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550</a:t>
            </a:r>
            <a:r>
              <a:rPr kumimoji="1" lang="ja-JP" altLang="en-US" sz="1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千万円</a:t>
            </a:r>
          </a:p>
        </p:txBody>
      </p:sp>
      <p:sp>
        <p:nvSpPr>
          <p:cNvPr id="28" name="テキスト ボックス 27">
            <a:extLst>
              <a:ext uri="{FF2B5EF4-FFF2-40B4-BE49-F238E27FC236}">
                <a16:creationId xmlns:a16="http://schemas.microsoft.com/office/drawing/2014/main" id="{F6A49DEF-1024-2EBA-DE14-C68EAE742089}"/>
              </a:ext>
            </a:extLst>
          </p:cNvPr>
          <p:cNvSpPr txBox="1"/>
          <p:nvPr/>
        </p:nvSpPr>
        <p:spPr>
          <a:xfrm>
            <a:off x="9662730" y="2817696"/>
            <a:ext cx="1546698"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400</a:t>
            </a:r>
            <a:r>
              <a:rPr kumimoji="1" lang="ja-JP" altLang="en-US" sz="18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千万円</a:t>
            </a:r>
          </a:p>
        </p:txBody>
      </p:sp>
      <p:sp>
        <p:nvSpPr>
          <p:cNvPr id="29" name="テキスト ボックス 28">
            <a:extLst>
              <a:ext uri="{FF2B5EF4-FFF2-40B4-BE49-F238E27FC236}">
                <a16:creationId xmlns:a16="http://schemas.microsoft.com/office/drawing/2014/main" id="{E7AA4920-CA38-CA0F-C1EE-F44E7C8E7629}"/>
              </a:ext>
            </a:extLst>
          </p:cNvPr>
          <p:cNvSpPr txBox="1"/>
          <p:nvPr/>
        </p:nvSpPr>
        <p:spPr>
          <a:xfrm>
            <a:off x="716762" y="3991827"/>
            <a:ext cx="12354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前年度比</a:t>
            </a:r>
          </a:p>
        </p:txBody>
      </p:sp>
      <p:sp>
        <p:nvSpPr>
          <p:cNvPr id="6" name="テキスト ボックス 5">
            <a:extLst>
              <a:ext uri="{FF2B5EF4-FFF2-40B4-BE49-F238E27FC236}">
                <a16:creationId xmlns:a16="http://schemas.microsoft.com/office/drawing/2014/main" id="{F38B230E-E600-77A9-4BC2-8CF4B017084A}"/>
              </a:ext>
            </a:extLst>
          </p:cNvPr>
          <p:cNvSpPr txBox="1"/>
          <p:nvPr/>
        </p:nvSpPr>
        <p:spPr>
          <a:xfrm>
            <a:off x="76714" y="110211"/>
            <a:ext cx="829144" cy="92948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en-US" altLang="ja-JP" sz="48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rPr>
              <a:t>3</a:t>
            </a:r>
            <a:endParaRPr kumimoji="1" lang="ja-JP" altLang="en-US" sz="4800" b="0" i="0" u="none" strike="noStrike" kern="1200" cap="none" spc="0" normalizeH="0" baseline="0" noProof="0" dirty="0">
              <a:ln>
                <a:noFill/>
              </a:ln>
              <a:solidFill>
                <a:schemeClr val="bg1"/>
              </a:solidFill>
              <a:effectLst/>
              <a:uLnTx/>
              <a:uFillTx/>
              <a:latin typeface="Poppins" panose="00000500000000000000" pitchFamily="2" charset="0"/>
              <a:ea typeface="Noto Sans JP" panose="020B0200000000000000" pitchFamily="50" charset="-128"/>
              <a:cs typeface="Poppins" panose="00000500000000000000" pitchFamily="2" charset="0"/>
            </a:endParaRPr>
          </a:p>
        </p:txBody>
      </p:sp>
      <p:sp>
        <p:nvSpPr>
          <p:cNvPr id="16" name="テキスト ボックス 15">
            <a:extLst>
              <a:ext uri="{FF2B5EF4-FFF2-40B4-BE49-F238E27FC236}">
                <a16:creationId xmlns:a16="http://schemas.microsoft.com/office/drawing/2014/main" id="{55385613-2611-9B78-B10D-859DCC13918A}"/>
              </a:ext>
            </a:extLst>
          </p:cNvPr>
          <p:cNvSpPr txBox="1"/>
          <p:nvPr/>
        </p:nvSpPr>
        <p:spPr>
          <a:xfrm>
            <a:off x="76714" y="91336"/>
            <a:ext cx="793920" cy="276999"/>
          </a:xfrm>
          <a:prstGeom prst="rect">
            <a:avLst/>
          </a:prstGeom>
          <a:noFill/>
        </p:spPr>
        <p:txBody>
          <a:bodyPr wrap="square">
            <a:spAutoFit/>
          </a:bodyPr>
          <a:lstStyle/>
          <a:p>
            <a:pPr algn="ctr"/>
            <a:r>
              <a:rPr kumimoji="1" lang="en-US" altLang="ja-JP" sz="1200" dirty="0">
                <a:solidFill>
                  <a:schemeClr val="bg1"/>
                </a:solidFill>
                <a:latin typeface="Poppins" panose="00000500000000000000" pitchFamily="2" charset="0"/>
                <a:cs typeface="Poppins" panose="00000500000000000000" pitchFamily="2" charset="0"/>
              </a:rPr>
              <a:t>Part</a:t>
            </a:r>
            <a:endParaRPr kumimoji="1" lang="ja-JP" altLang="en-US" sz="1200" dirty="0">
              <a:solidFill>
                <a:schemeClr val="bg1"/>
              </a:solidFill>
              <a:latin typeface="Poppins" panose="00000500000000000000" pitchFamily="2" charset="0"/>
              <a:cs typeface="Poppins" panose="00000500000000000000" pitchFamily="2" charset="0"/>
            </a:endParaRPr>
          </a:p>
        </p:txBody>
      </p:sp>
      <p:cxnSp>
        <p:nvCxnSpPr>
          <p:cNvPr id="24" name="直線コネクタ 23">
            <a:extLst>
              <a:ext uri="{FF2B5EF4-FFF2-40B4-BE49-F238E27FC236}">
                <a16:creationId xmlns:a16="http://schemas.microsoft.com/office/drawing/2014/main" id="{3BBBD2DE-8783-21DA-EB44-5D328C5B1025}"/>
              </a:ext>
            </a:extLst>
          </p:cNvPr>
          <p:cNvCxnSpPr>
            <a:cxnSpLocks/>
          </p:cNvCxnSpPr>
          <p:nvPr/>
        </p:nvCxnSpPr>
        <p:spPr>
          <a:xfrm>
            <a:off x="998757" y="2277533"/>
            <a:ext cx="151432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FCE80A7-29F3-1DCA-7A57-3B601AA2D6B1}"/>
              </a:ext>
            </a:extLst>
          </p:cNvPr>
          <p:cNvCxnSpPr>
            <a:cxnSpLocks/>
          </p:cNvCxnSpPr>
          <p:nvPr/>
        </p:nvCxnSpPr>
        <p:spPr>
          <a:xfrm>
            <a:off x="3893164" y="2277533"/>
            <a:ext cx="151432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C794365-D41D-16AD-9F89-649B04DF208F}"/>
              </a:ext>
            </a:extLst>
          </p:cNvPr>
          <p:cNvCxnSpPr>
            <a:cxnSpLocks/>
          </p:cNvCxnSpPr>
          <p:nvPr/>
        </p:nvCxnSpPr>
        <p:spPr>
          <a:xfrm>
            <a:off x="6787571" y="2277533"/>
            <a:ext cx="151432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C03D1ED6-7924-D561-A797-84386B990DB0}"/>
              </a:ext>
            </a:extLst>
          </p:cNvPr>
          <p:cNvCxnSpPr>
            <a:cxnSpLocks/>
          </p:cNvCxnSpPr>
          <p:nvPr/>
        </p:nvCxnSpPr>
        <p:spPr>
          <a:xfrm>
            <a:off x="9681978" y="2277533"/>
            <a:ext cx="151432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0A50613E-DF09-4602-D509-974C5CA37F15}"/>
              </a:ext>
            </a:extLst>
          </p:cNvPr>
          <p:cNvSpPr txBox="1"/>
          <p:nvPr/>
        </p:nvSpPr>
        <p:spPr>
          <a:xfrm>
            <a:off x="3576413" y="3991827"/>
            <a:ext cx="12354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前年度比</a:t>
            </a:r>
          </a:p>
        </p:txBody>
      </p:sp>
      <p:sp>
        <p:nvSpPr>
          <p:cNvPr id="34" name="テキスト ボックス 33">
            <a:extLst>
              <a:ext uri="{FF2B5EF4-FFF2-40B4-BE49-F238E27FC236}">
                <a16:creationId xmlns:a16="http://schemas.microsoft.com/office/drawing/2014/main" id="{04427BEF-75E9-6A37-9772-E39B93CF88EB}"/>
              </a:ext>
            </a:extLst>
          </p:cNvPr>
          <p:cNvSpPr txBox="1"/>
          <p:nvPr/>
        </p:nvSpPr>
        <p:spPr>
          <a:xfrm>
            <a:off x="6436064" y="3991827"/>
            <a:ext cx="12354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前年度比</a:t>
            </a:r>
          </a:p>
        </p:txBody>
      </p:sp>
      <p:sp>
        <p:nvSpPr>
          <p:cNvPr id="35" name="テキスト ボックス 34">
            <a:extLst>
              <a:ext uri="{FF2B5EF4-FFF2-40B4-BE49-F238E27FC236}">
                <a16:creationId xmlns:a16="http://schemas.microsoft.com/office/drawing/2014/main" id="{BC1C62E8-185D-D11C-7DF9-17D5920594F6}"/>
              </a:ext>
            </a:extLst>
          </p:cNvPr>
          <p:cNvSpPr txBox="1"/>
          <p:nvPr/>
        </p:nvSpPr>
        <p:spPr>
          <a:xfrm>
            <a:off x="9295715" y="3991827"/>
            <a:ext cx="12354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Poppins" panose="00000500000000000000" pitchFamily="2" charset="0"/>
                <a:ea typeface="Noto Sans JP" panose="020B0200000000000000" pitchFamily="50" charset="-128"/>
                <a:cs typeface="Poppins" panose="00000500000000000000" pitchFamily="2" charset="0"/>
              </a:rPr>
              <a:t>前年度比</a:t>
            </a:r>
          </a:p>
        </p:txBody>
      </p:sp>
    </p:spTree>
    <p:extLst>
      <p:ext uri="{BB962C8B-B14F-4D97-AF65-F5344CB8AC3E}">
        <p14:creationId xmlns:p14="http://schemas.microsoft.com/office/powerpoint/2010/main" val="161570222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rgbClr val="E5FC9A"/>
        </a:solidFill>
        <a:effectLst/>
      </p:bgPr>
    </p:bg>
    <p:spTree>
      <p:nvGrpSpPr>
        <p:cNvPr id="1" name=""/>
        <p:cNvGrpSpPr/>
        <p:nvPr/>
      </p:nvGrpSpPr>
      <p:grpSpPr>
        <a:xfrm>
          <a:off x="0" y="0"/>
          <a:ext cx="0" cy="0"/>
          <a:chOff x="0" y="0"/>
          <a:chExt cx="0" cy="0"/>
        </a:xfrm>
      </p:grpSpPr>
      <p:sp>
        <p:nvSpPr>
          <p:cNvPr id="16" name="四角形: 1 つの角を切り取る 15">
            <a:extLst>
              <a:ext uri="{FF2B5EF4-FFF2-40B4-BE49-F238E27FC236}">
                <a16:creationId xmlns:a16="http://schemas.microsoft.com/office/drawing/2014/main" id="{289A6C2B-B41E-7A76-329E-4506A5D22E82}"/>
              </a:ext>
            </a:extLst>
          </p:cNvPr>
          <p:cNvSpPr/>
          <p:nvPr/>
        </p:nvSpPr>
        <p:spPr>
          <a:xfrm rot="10800000" flipH="1">
            <a:off x="-138599" y="-156117"/>
            <a:ext cx="1392944" cy="1568992"/>
          </a:xfrm>
          <a:prstGeom prst="snip1Rect">
            <a:avLst>
              <a:gd name="adj" fmla="val 11776"/>
            </a:avLst>
          </a:prstGeom>
          <a:solidFill>
            <a:srgbClr val="CAF935"/>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1 つの角を切り取る 4">
            <a:extLst>
              <a:ext uri="{FF2B5EF4-FFF2-40B4-BE49-F238E27FC236}">
                <a16:creationId xmlns:a16="http://schemas.microsoft.com/office/drawing/2014/main" id="{DFF60A12-B5A4-7209-47E5-5FF0B81129A7}"/>
              </a:ext>
            </a:extLst>
          </p:cNvPr>
          <p:cNvSpPr/>
          <p:nvPr/>
        </p:nvSpPr>
        <p:spPr>
          <a:xfrm flipH="1">
            <a:off x="300038" y="350245"/>
            <a:ext cx="12136120" cy="6530023"/>
          </a:xfrm>
          <a:prstGeom prst="snip1Rect">
            <a:avLst>
              <a:gd name="adj" fmla="val 11776"/>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6BF640C-4802-76B8-82B7-D8ED314621F8}"/>
              </a:ext>
            </a:extLst>
          </p:cNvPr>
          <p:cNvSpPr/>
          <p:nvPr/>
        </p:nvSpPr>
        <p:spPr>
          <a:xfrm>
            <a:off x="671709" y="1811678"/>
            <a:ext cx="2194508" cy="779994"/>
          </a:xfrm>
          <a:prstGeom prst="rect">
            <a:avLst/>
          </a:prstGeom>
          <a:solidFill>
            <a:srgbClr val="E5FC9A"/>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D01D0AE5-FB2A-9826-D613-187E67774AB8}"/>
              </a:ext>
            </a:extLst>
          </p:cNvPr>
          <p:cNvSpPr/>
          <p:nvPr/>
        </p:nvSpPr>
        <p:spPr>
          <a:xfrm>
            <a:off x="3682538" y="1811678"/>
            <a:ext cx="2194508" cy="779994"/>
          </a:xfrm>
          <a:prstGeom prst="rect">
            <a:avLst/>
          </a:prstGeom>
          <a:solidFill>
            <a:srgbClr val="E5FC9A"/>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正方形/長方形 20">
            <a:extLst>
              <a:ext uri="{FF2B5EF4-FFF2-40B4-BE49-F238E27FC236}">
                <a16:creationId xmlns:a16="http://schemas.microsoft.com/office/drawing/2014/main" id="{B3649428-EF25-6CBA-FB0F-147A33658EEC}"/>
              </a:ext>
            </a:extLst>
          </p:cNvPr>
          <p:cNvSpPr/>
          <p:nvPr/>
        </p:nvSpPr>
        <p:spPr>
          <a:xfrm>
            <a:off x="6659140" y="1811678"/>
            <a:ext cx="2194508" cy="779994"/>
          </a:xfrm>
          <a:prstGeom prst="rect">
            <a:avLst/>
          </a:prstGeom>
          <a:solidFill>
            <a:srgbClr val="E5FC9A"/>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正方形/長方形 21">
            <a:extLst>
              <a:ext uri="{FF2B5EF4-FFF2-40B4-BE49-F238E27FC236}">
                <a16:creationId xmlns:a16="http://schemas.microsoft.com/office/drawing/2014/main" id="{28332222-340C-F1D9-9A05-D77936F0A7C2}"/>
              </a:ext>
            </a:extLst>
          </p:cNvPr>
          <p:cNvSpPr/>
          <p:nvPr/>
        </p:nvSpPr>
        <p:spPr>
          <a:xfrm>
            <a:off x="9704196" y="1811678"/>
            <a:ext cx="2194508" cy="779994"/>
          </a:xfrm>
          <a:prstGeom prst="rect">
            <a:avLst/>
          </a:prstGeom>
          <a:solidFill>
            <a:srgbClr val="E5FC9A"/>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D18B379E-2F16-4BD4-5A08-C34062641921}"/>
              </a:ext>
            </a:extLst>
          </p:cNvPr>
          <p:cNvSpPr txBox="1"/>
          <p:nvPr/>
        </p:nvSpPr>
        <p:spPr>
          <a:xfrm>
            <a:off x="929991" y="800414"/>
            <a:ext cx="3266055" cy="400110"/>
          </a:xfrm>
          <a:prstGeom prst="rect">
            <a:avLst/>
          </a:prstGeom>
          <a:noFill/>
        </p:spPr>
        <p:txBody>
          <a:bodyPr wrap="square" rtlCol="0">
            <a:spAutoFit/>
          </a:bodyPr>
          <a:lstStyle/>
          <a:p>
            <a:r>
              <a:rPr kumimoji="1" lang="ja-JP" altLang="en-US" sz="2000" b="1" dirty="0"/>
              <a:t>新製品の市場投入プロセス</a:t>
            </a:r>
          </a:p>
        </p:txBody>
      </p:sp>
      <p:sp>
        <p:nvSpPr>
          <p:cNvPr id="9" name="テキスト ボックス 8">
            <a:extLst>
              <a:ext uri="{FF2B5EF4-FFF2-40B4-BE49-F238E27FC236}">
                <a16:creationId xmlns:a16="http://schemas.microsoft.com/office/drawing/2014/main" id="{A67D7A32-79B8-3FF2-71EB-A33DF308A5F0}"/>
              </a:ext>
            </a:extLst>
          </p:cNvPr>
          <p:cNvSpPr txBox="1"/>
          <p:nvPr/>
        </p:nvSpPr>
        <p:spPr>
          <a:xfrm>
            <a:off x="132816" y="167365"/>
            <a:ext cx="797175" cy="307777"/>
          </a:xfrm>
          <a:prstGeom prst="rect">
            <a:avLst/>
          </a:prstGeom>
          <a:noFill/>
        </p:spPr>
        <p:txBody>
          <a:bodyPr wrap="square" rtlCol="0">
            <a:spAutoFit/>
          </a:bodyPr>
          <a:lstStyle/>
          <a:p>
            <a:pPr algn="ctr"/>
            <a:r>
              <a:rPr kumimoji="1" lang="en-US" altLang="ja-JP" sz="1400" b="1" dirty="0">
                <a:latin typeface="Arial" panose="020B0604020202020204" pitchFamily="34" charset="0"/>
                <a:cs typeface="Arial" panose="020B0604020202020204" pitchFamily="34" charset="0"/>
              </a:rPr>
              <a:t>Part</a:t>
            </a:r>
            <a:endParaRPr kumimoji="1" lang="ja-JP" altLang="en-US" sz="1400" b="1" dirty="0">
              <a:latin typeface="Arial" panose="020B060402020202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258326CD-4134-6468-D4FE-734D521AF945}"/>
              </a:ext>
            </a:extLst>
          </p:cNvPr>
          <p:cNvSpPr txBox="1"/>
          <p:nvPr/>
        </p:nvSpPr>
        <p:spPr>
          <a:xfrm>
            <a:off x="132816" y="350245"/>
            <a:ext cx="797175" cy="400110"/>
          </a:xfrm>
          <a:prstGeom prst="rect">
            <a:avLst/>
          </a:prstGeom>
          <a:noFill/>
        </p:spPr>
        <p:txBody>
          <a:bodyPr wrap="square" rtlCol="0">
            <a:spAutoFit/>
          </a:bodyPr>
          <a:lstStyle/>
          <a:p>
            <a:pPr algn="ctr"/>
            <a:r>
              <a:rPr kumimoji="1" lang="en-US" altLang="ja-JP" sz="2000" b="1" dirty="0">
                <a:latin typeface="Arial" panose="020B0604020202020204" pitchFamily="34" charset="0"/>
                <a:cs typeface="Arial" panose="020B0604020202020204" pitchFamily="34" charset="0"/>
              </a:rPr>
              <a:t>3</a:t>
            </a:r>
            <a:endParaRPr kumimoji="1" lang="ja-JP" altLang="en-US" sz="2000" b="1" dirty="0">
              <a:latin typeface="Arial" panose="020B0604020202020204" pitchFamily="34" charset="0"/>
              <a:cs typeface="Arial" panose="020B0604020202020204" pitchFamily="34" charset="0"/>
            </a:endParaRPr>
          </a:p>
        </p:txBody>
      </p:sp>
      <p:sp>
        <p:nvSpPr>
          <p:cNvPr id="2" name="テキスト ボックス 1">
            <a:extLst>
              <a:ext uri="{FF2B5EF4-FFF2-40B4-BE49-F238E27FC236}">
                <a16:creationId xmlns:a16="http://schemas.microsoft.com/office/drawing/2014/main" id="{CA7D473A-BB55-0139-C090-33C843E3D85F}"/>
              </a:ext>
            </a:extLst>
          </p:cNvPr>
          <p:cNvSpPr txBox="1"/>
          <p:nvPr/>
        </p:nvSpPr>
        <p:spPr>
          <a:xfrm>
            <a:off x="752773" y="2010982"/>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市場リサーチ</a:t>
            </a:r>
          </a:p>
        </p:txBody>
      </p:sp>
      <p:sp>
        <p:nvSpPr>
          <p:cNvPr id="3" name="テキスト ボックス 2">
            <a:extLst>
              <a:ext uri="{FF2B5EF4-FFF2-40B4-BE49-F238E27FC236}">
                <a16:creationId xmlns:a16="http://schemas.microsoft.com/office/drawing/2014/main" id="{9904E3FF-A4B9-5CE2-299A-5BDE71DDDB53}"/>
              </a:ext>
            </a:extLst>
          </p:cNvPr>
          <p:cNvSpPr txBox="1"/>
          <p:nvPr/>
        </p:nvSpPr>
        <p:spPr>
          <a:xfrm>
            <a:off x="3800895" y="2010982"/>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製品開発</a:t>
            </a:r>
          </a:p>
        </p:txBody>
      </p:sp>
      <p:sp>
        <p:nvSpPr>
          <p:cNvPr id="4" name="テキスト ボックス 3">
            <a:extLst>
              <a:ext uri="{FF2B5EF4-FFF2-40B4-BE49-F238E27FC236}">
                <a16:creationId xmlns:a16="http://schemas.microsoft.com/office/drawing/2014/main" id="{92189402-54F2-4531-4DE1-37C02A95A695}"/>
              </a:ext>
            </a:extLst>
          </p:cNvPr>
          <p:cNvSpPr txBox="1"/>
          <p:nvPr/>
        </p:nvSpPr>
        <p:spPr>
          <a:xfrm>
            <a:off x="6767953" y="1850938"/>
            <a:ext cx="2032380" cy="701474"/>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マーケティング戦略</a:t>
            </a:r>
            <a:endParaRPr lang="en-US" altLang="ja-JP" sz="1600" b="1" dirty="0">
              <a:latin typeface="Noto Sans JP" panose="020B0200000000000000" pitchFamily="50" charset="-128"/>
              <a:ea typeface="Noto Sans JP" panose="020B0200000000000000" pitchFamily="50" charset="-128"/>
            </a:endParaRPr>
          </a:p>
          <a:p>
            <a:pPr>
              <a:lnSpc>
                <a:spcPct val="130000"/>
              </a:lnSpc>
            </a:pPr>
            <a:r>
              <a:rPr lang="ja-JP" altLang="en-US" sz="1600" b="1" dirty="0">
                <a:latin typeface="Noto Sans JP" panose="020B0200000000000000" pitchFamily="50" charset="-128"/>
                <a:ea typeface="Noto Sans JP" panose="020B0200000000000000" pitchFamily="50" charset="-128"/>
              </a:rPr>
              <a:t>の策定</a:t>
            </a:r>
          </a:p>
        </p:txBody>
      </p:sp>
      <p:sp>
        <p:nvSpPr>
          <p:cNvPr id="6" name="テキスト ボックス 5">
            <a:extLst>
              <a:ext uri="{FF2B5EF4-FFF2-40B4-BE49-F238E27FC236}">
                <a16:creationId xmlns:a16="http://schemas.microsoft.com/office/drawing/2014/main" id="{8CB4B20B-496A-07B2-84A0-F9958AA1C368}"/>
              </a:ext>
            </a:extLst>
          </p:cNvPr>
          <p:cNvSpPr txBox="1"/>
          <p:nvPr/>
        </p:nvSpPr>
        <p:spPr>
          <a:xfrm>
            <a:off x="9800667" y="2010982"/>
            <a:ext cx="2032380" cy="381386"/>
          </a:xfrm>
          <a:prstGeom prst="rect">
            <a:avLst/>
          </a:prstGeom>
          <a:noFill/>
        </p:spPr>
        <p:txBody>
          <a:bodyPr wrap="square">
            <a:spAutoFit/>
          </a:bodyPr>
          <a:lstStyle/>
          <a:p>
            <a:pPr>
              <a:lnSpc>
                <a:spcPct val="130000"/>
              </a:lnSpc>
            </a:pPr>
            <a:r>
              <a:rPr lang="ja-JP" altLang="en-US" sz="1600" b="1" dirty="0">
                <a:latin typeface="Noto Sans JP" panose="020B0200000000000000" pitchFamily="50" charset="-128"/>
                <a:ea typeface="Noto Sans JP" panose="020B0200000000000000" pitchFamily="50" charset="-128"/>
              </a:rPr>
              <a:t>販売と流通</a:t>
            </a:r>
          </a:p>
        </p:txBody>
      </p:sp>
      <p:sp>
        <p:nvSpPr>
          <p:cNvPr id="7" name="テキスト ボックス 6">
            <a:extLst>
              <a:ext uri="{FF2B5EF4-FFF2-40B4-BE49-F238E27FC236}">
                <a16:creationId xmlns:a16="http://schemas.microsoft.com/office/drawing/2014/main" id="{3803A33F-69A8-BAEC-A325-BABBDFA25C5F}"/>
              </a:ext>
            </a:extLst>
          </p:cNvPr>
          <p:cNvSpPr txBox="1"/>
          <p:nvPr/>
        </p:nvSpPr>
        <p:spPr>
          <a:xfrm>
            <a:off x="671709" y="2839555"/>
            <a:ext cx="2194508" cy="1320105"/>
          </a:xfrm>
          <a:prstGeom prst="rect">
            <a:avLst/>
          </a:prstGeom>
          <a:noFill/>
        </p:spPr>
        <p:txBody>
          <a:bodyPr wrap="square">
            <a:spAutoFit/>
          </a:bodyPr>
          <a:lstStyle/>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競合他社の分析</a:t>
            </a:r>
            <a:endParaRPr lang="en-US" altLang="ja-JP" sz="1400" b="1" dirty="0">
              <a:latin typeface="Noto Sans JP" panose="020B0200000000000000" pitchFamily="50" charset="-128"/>
              <a:ea typeface="Noto Sans JP" panose="020B0200000000000000" pitchFamily="50" charset="-128"/>
            </a:endParaRPr>
          </a:p>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ターゲット顧客の特定</a:t>
            </a:r>
            <a:endParaRPr lang="en-US" altLang="ja-JP" sz="1400" b="1" dirty="0">
              <a:latin typeface="Noto Sans JP" panose="020B0200000000000000" pitchFamily="50" charset="-128"/>
              <a:ea typeface="Noto Sans JP" panose="020B0200000000000000" pitchFamily="50" charset="-128"/>
            </a:endParaRPr>
          </a:p>
          <a:p>
            <a:pPr marL="180975" indent="-180975">
              <a:lnSpc>
                <a:spcPct val="200000"/>
              </a:lnSpc>
              <a:buFont typeface="Arial" panose="020B0604020202020204" pitchFamily="34" charset="0"/>
              <a:buChar char="•"/>
            </a:pPr>
            <a:r>
              <a:rPr lang="ja-JP" altLang="en-US" sz="1400" b="1" dirty="0">
                <a:latin typeface="Noto Sans JP" panose="020B0200000000000000" pitchFamily="50" charset="-128"/>
                <a:ea typeface="Noto Sans JP" panose="020B0200000000000000" pitchFamily="50" charset="-128"/>
              </a:rPr>
              <a:t>市場ニーズの理解</a:t>
            </a:r>
          </a:p>
        </p:txBody>
      </p:sp>
      <p:sp>
        <p:nvSpPr>
          <p:cNvPr id="11" name="テキスト ボックス 10">
            <a:extLst>
              <a:ext uri="{FF2B5EF4-FFF2-40B4-BE49-F238E27FC236}">
                <a16:creationId xmlns:a16="http://schemas.microsoft.com/office/drawing/2014/main" id="{0C053376-3ABE-7B0E-6FC5-881B74156357}"/>
              </a:ext>
            </a:extLst>
          </p:cNvPr>
          <p:cNvSpPr txBox="1"/>
          <p:nvPr/>
        </p:nvSpPr>
        <p:spPr>
          <a:xfrm>
            <a:off x="3632263" y="2839555"/>
            <a:ext cx="2034000"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プロトタイプの作成</a:t>
            </a:r>
            <a:endParaRPr lang="en-US" altLang="ja-JP" sz="1400" dirty="0">
              <a:solidFill>
                <a:schemeClr val="tx1"/>
              </a:solidFill>
            </a:endParaRPr>
          </a:p>
          <a:p>
            <a:pPr marL="180975" indent="-180975"/>
            <a:r>
              <a:rPr lang="ja-JP" altLang="en-US" sz="1400" dirty="0">
                <a:solidFill>
                  <a:schemeClr val="tx1"/>
                </a:solidFill>
              </a:rPr>
              <a:t>反復的なテスト</a:t>
            </a:r>
            <a:endParaRPr lang="en-US" altLang="ja-JP" sz="1400" dirty="0">
              <a:solidFill>
                <a:schemeClr val="tx1"/>
              </a:solidFill>
            </a:endParaRPr>
          </a:p>
          <a:p>
            <a:pPr marL="180975" indent="-180975"/>
            <a:r>
              <a:rPr lang="ja-JP" altLang="en-US" sz="1400" dirty="0">
                <a:solidFill>
                  <a:schemeClr val="tx1"/>
                </a:solidFill>
              </a:rPr>
              <a:t>ユーザーフィードバックの取得</a:t>
            </a:r>
          </a:p>
        </p:txBody>
      </p:sp>
      <p:sp>
        <p:nvSpPr>
          <p:cNvPr id="12" name="テキスト ボックス 11">
            <a:extLst>
              <a:ext uri="{FF2B5EF4-FFF2-40B4-BE49-F238E27FC236}">
                <a16:creationId xmlns:a16="http://schemas.microsoft.com/office/drawing/2014/main" id="{B7BB9714-8A5F-F81A-3317-04FF243D1E39}"/>
              </a:ext>
            </a:extLst>
          </p:cNvPr>
          <p:cNvSpPr txBox="1"/>
          <p:nvPr/>
        </p:nvSpPr>
        <p:spPr>
          <a:xfrm>
            <a:off x="6623016" y="2839555"/>
            <a:ext cx="2519179" cy="1320105"/>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ブランディング</a:t>
            </a:r>
            <a:endParaRPr lang="en-US" altLang="ja-JP" sz="1400" dirty="0">
              <a:solidFill>
                <a:schemeClr val="tx1"/>
              </a:solidFill>
            </a:endParaRPr>
          </a:p>
          <a:p>
            <a:pPr marL="180975" indent="-180975"/>
            <a:r>
              <a:rPr lang="ja-JP" altLang="en-US" sz="1400" dirty="0">
                <a:solidFill>
                  <a:schemeClr val="tx1"/>
                </a:solidFill>
              </a:rPr>
              <a:t>広告・プロモーション戦略</a:t>
            </a:r>
            <a:endParaRPr lang="en-US" altLang="ja-JP" sz="1400" dirty="0">
              <a:solidFill>
                <a:schemeClr val="tx1"/>
              </a:solidFill>
            </a:endParaRPr>
          </a:p>
          <a:p>
            <a:pPr marL="180975" indent="-180975"/>
            <a:r>
              <a:rPr lang="ja-JP" altLang="en-US" sz="1400" dirty="0">
                <a:solidFill>
                  <a:schemeClr val="tx1"/>
                </a:solidFill>
              </a:rPr>
              <a:t>価格設定</a:t>
            </a:r>
          </a:p>
        </p:txBody>
      </p:sp>
      <p:sp>
        <p:nvSpPr>
          <p:cNvPr id="13" name="テキスト ボックス 12">
            <a:extLst>
              <a:ext uri="{FF2B5EF4-FFF2-40B4-BE49-F238E27FC236}">
                <a16:creationId xmlns:a16="http://schemas.microsoft.com/office/drawing/2014/main" id="{2FC0EA40-C990-736B-BAA3-0176A2107665}"/>
              </a:ext>
            </a:extLst>
          </p:cNvPr>
          <p:cNvSpPr txBox="1"/>
          <p:nvPr/>
        </p:nvSpPr>
        <p:spPr>
          <a:xfrm>
            <a:off x="9572882" y="2839555"/>
            <a:ext cx="2194508" cy="1750992"/>
          </a:xfrm>
          <a:prstGeom prst="rect">
            <a:avLst/>
          </a:prstGeom>
          <a:noFill/>
        </p:spPr>
        <p:txBody>
          <a:bodyPr wrap="square">
            <a:spAutoFit/>
          </a:bodyPr>
          <a:lstStyle>
            <a:defPPr>
              <a:defRPr lang="ja-JP"/>
            </a:defPPr>
            <a:lvl1pPr marL="285750" indent="-285750">
              <a:lnSpc>
                <a:spcPct val="200000"/>
              </a:lnSpc>
              <a:buFont typeface="Arial" panose="020B0604020202020204" pitchFamily="34" charset="0"/>
              <a:buChar char="•"/>
              <a:defRPr sz="1600" b="1">
                <a:solidFill>
                  <a:srgbClr val="E25099"/>
                </a:solidFill>
                <a:latin typeface="Noto Sans JP" panose="020B0200000000000000" pitchFamily="50" charset="-128"/>
                <a:ea typeface="Noto Sans JP" panose="020B0200000000000000" pitchFamily="50" charset="-128"/>
              </a:defRPr>
            </a:lvl1pPr>
          </a:lstStyle>
          <a:p>
            <a:pPr marL="180975" indent="-180975"/>
            <a:r>
              <a:rPr lang="ja-JP" altLang="en-US" sz="1400" dirty="0">
                <a:solidFill>
                  <a:schemeClr val="tx1"/>
                </a:solidFill>
              </a:rPr>
              <a:t>販売チャンネルの選定</a:t>
            </a:r>
            <a:endParaRPr lang="en-US" altLang="ja-JP" sz="1400" dirty="0">
              <a:solidFill>
                <a:schemeClr val="tx1"/>
              </a:solidFill>
            </a:endParaRPr>
          </a:p>
          <a:p>
            <a:pPr marL="180975" indent="-180975"/>
            <a:r>
              <a:rPr lang="ja-JP" altLang="en-US" sz="1400" dirty="0">
                <a:solidFill>
                  <a:schemeClr val="tx1"/>
                </a:solidFill>
              </a:rPr>
              <a:t>ディストリビューションパートナーとの連携</a:t>
            </a:r>
            <a:endParaRPr lang="en-US" altLang="ja-JP" sz="1400" dirty="0">
              <a:solidFill>
                <a:schemeClr val="tx1"/>
              </a:solidFill>
            </a:endParaRPr>
          </a:p>
          <a:p>
            <a:pPr marL="180975" indent="-180975"/>
            <a:r>
              <a:rPr lang="ja-JP" altLang="en-US" sz="1400" dirty="0">
                <a:solidFill>
                  <a:schemeClr val="tx1"/>
                </a:solidFill>
              </a:rPr>
              <a:t>売上分析と最適化</a:t>
            </a:r>
          </a:p>
        </p:txBody>
      </p:sp>
      <p:sp>
        <p:nvSpPr>
          <p:cNvPr id="14" name="正方形/長方形 13">
            <a:extLst>
              <a:ext uri="{FF2B5EF4-FFF2-40B4-BE49-F238E27FC236}">
                <a16:creationId xmlns:a16="http://schemas.microsoft.com/office/drawing/2014/main" id="{5B5AA98D-C60E-40E3-928A-B8A744871703}"/>
              </a:ext>
            </a:extLst>
          </p:cNvPr>
          <p:cNvSpPr/>
          <p:nvPr/>
        </p:nvSpPr>
        <p:spPr>
          <a:xfrm rot="18900000">
            <a:off x="3129783" y="2043188"/>
            <a:ext cx="238454" cy="238454"/>
          </a:xfrm>
          <a:custGeom>
            <a:avLst/>
            <a:gdLst>
              <a:gd name="connsiteX0" fmla="*/ 0 w 400110"/>
              <a:gd name="connsiteY0" fmla="*/ 0 h 400110"/>
              <a:gd name="connsiteX1" fmla="*/ 400110 w 400110"/>
              <a:gd name="connsiteY1" fmla="*/ 0 h 400110"/>
              <a:gd name="connsiteX2" fmla="*/ 400110 w 400110"/>
              <a:gd name="connsiteY2" fmla="*/ 400110 h 400110"/>
              <a:gd name="connsiteX3" fmla="*/ 0 w 400110"/>
              <a:gd name="connsiteY3" fmla="*/ 400110 h 400110"/>
              <a:gd name="connsiteX4" fmla="*/ 0 w 400110"/>
              <a:gd name="connsiteY4" fmla="*/ 0 h 400110"/>
              <a:gd name="connsiteX0" fmla="*/ 6485 w 406595"/>
              <a:gd name="connsiteY0" fmla="*/ 0 h 400110"/>
              <a:gd name="connsiteX1" fmla="*/ 406595 w 406595"/>
              <a:gd name="connsiteY1" fmla="*/ 0 h 400110"/>
              <a:gd name="connsiteX2" fmla="*/ 406595 w 406595"/>
              <a:gd name="connsiteY2" fmla="*/ 400110 h 400110"/>
              <a:gd name="connsiteX3" fmla="*/ 6485 w 406595"/>
              <a:gd name="connsiteY3" fmla="*/ 400110 h 400110"/>
              <a:gd name="connsiteX4" fmla="*/ 0 w 406595"/>
              <a:gd name="connsiteY4" fmla="*/ 129703 h 400110"/>
              <a:gd name="connsiteX5" fmla="*/ 6485 w 406595"/>
              <a:gd name="connsiteY5" fmla="*/ 0 h 400110"/>
              <a:gd name="connsiteX0" fmla="*/ 0 w 406595"/>
              <a:gd name="connsiteY0" fmla="*/ 129703 h 400110"/>
              <a:gd name="connsiteX1" fmla="*/ 6485 w 406595"/>
              <a:gd name="connsiteY1" fmla="*/ 0 h 400110"/>
              <a:gd name="connsiteX2" fmla="*/ 406595 w 406595"/>
              <a:gd name="connsiteY2" fmla="*/ 0 h 400110"/>
              <a:gd name="connsiteX3" fmla="*/ 406595 w 406595"/>
              <a:gd name="connsiteY3" fmla="*/ 400110 h 400110"/>
              <a:gd name="connsiteX4" fmla="*/ 6485 w 406595"/>
              <a:gd name="connsiteY4" fmla="*/ 400110 h 400110"/>
              <a:gd name="connsiteX5" fmla="*/ 91440 w 406595"/>
              <a:gd name="connsiteY5" fmla="*/ 221143 h 400110"/>
              <a:gd name="connsiteX0" fmla="*/ 0 w 406595"/>
              <a:gd name="connsiteY0" fmla="*/ 129703 h 400110"/>
              <a:gd name="connsiteX1" fmla="*/ 6485 w 406595"/>
              <a:gd name="connsiteY1" fmla="*/ 0 h 400110"/>
              <a:gd name="connsiteX2" fmla="*/ 406595 w 406595"/>
              <a:gd name="connsiteY2" fmla="*/ 0 h 400110"/>
              <a:gd name="connsiteX3" fmla="*/ 406595 w 406595"/>
              <a:gd name="connsiteY3" fmla="*/ 400110 h 400110"/>
              <a:gd name="connsiteX4" fmla="*/ 6485 w 406595"/>
              <a:gd name="connsiteY4" fmla="*/ 400110 h 400110"/>
              <a:gd name="connsiteX0" fmla="*/ 0 w 400110"/>
              <a:gd name="connsiteY0" fmla="*/ 0 h 400110"/>
              <a:gd name="connsiteX1" fmla="*/ 400110 w 400110"/>
              <a:gd name="connsiteY1" fmla="*/ 0 h 400110"/>
              <a:gd name="connsiteX2" fmla="*/ 400110 w 400110"/>
              <a:gd name="connsiteY2" fmla="*/ 400110 h 400110"/>
              <a:gd name="connsiteX3" fmla="*/ 0 w 400110"/>
              <a:gd name="connsiteY3" fmla="*/ 400110 h 400110"/>
              <a:gd name="connsiteX0" fmla="*/ 400110 w 400110"/>
              <a:gd name="connsiteY0" fmla="*/ 0 h 400110"/>
              <a:gd name="connsiteX1" fmla="*/ 400110 w 400110"/>
              <a:gd name="connsiteY1" fmla="*/ 400110 h 400110"/>
              <a:gd name="connsiteX2" fmla="*/ 0 w 400110"/>
              <a:gd name="connsiteY2" fmla="*/ 400110 h 400110"/>
            </a:gdLst>
            <a:ahLst/>
            <a:cxnLst>
              <a:cxn ang="0">
                <a:pos x="connsiteX0" y="connsiteY0"/>
              </a:cxn>
              <a:cxn ang="0">
                <a:pos x="connsiteX1" y="connsiteY1"/>
              </a:cxn>
              <a:cxn ang="0">
                <a:pos x="connsiteX2" y="connsiteY2"/>
              </a:cxn>
            </a:cxnLst>
            <a:rect l="l" t="t" r="r" b="b"/>
            <a:pathLst>
              <a:path w="400110" h="400110">
                <a:moveTo>
                  <a:pt x="400110" y="0"/>
                </a:moveTo>
                <a:lnTo>
                  <a:pt x="400110" y="400110"/>
                </a:lnTo>
                <a:lnTo>
                  <a:pt x="0" y="400110"/>
                </a:lnTo>
              </a:path>
            </a:pathLst>
          </a:cu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3">
            <a:extLst>
              <a:ext uri="{FF2B5EF4-FFF2-40B4-BE49-F238E27FC236}">
                <a16:creationId xmlns:a16="http://schemas.microsoft.com/office/drawing/2014/main" id="{AD2AE700-3AF2-F1D6-8056-271223C7E366}"/>
              </a:ext>
            </a:extLst>
          </p:cNvPr>
          <p:cNvSpPr/>
          <p:nvPr/>
        </p:nvSpPr>
        <p:spPr>
          <a:xfrm rot="18900000">
            <a:off x="6096841" y="2043188"/>
            <a:ext cx="238454" cy="238454"/>
          </a:xfrm>
          <a:custGeom>
            <a:avLst/>
            <a:gdLst>
              <a:gd name="connsiteX0" fmla="*/ 0 w 400110"/>
              <a:gd name="connsiteY0" fmla="*/ 0 h 400110"/>
              <a:gd name="connsiteX1" fmla="*/ 400110 w 400110"/>
              <a:gd name="connsiteY1" fmla="*/ 0 h 400110"/>
              <a:gd name="connsiteX2" fmla="*/ 400110 w 400110"/>
              <a:gd name="connsiteY2" fmla="*/ 400110 h 400110"/>
              <a:gd name="connsiteX3" fmla="*/ 0 w 400110"/>
              <a:gd name="connsiteY3" fmla="*/ 400110 h 400110"/>
              <a:gd name="connsiteX4" fmla="*/ 0 w 400110"/>
              <a:gd name="connsiteY4" fmla="*/ 0 h 400110"/>
              <a:gd name="connsiteX0" fmla="*/ 6485 w 406595"/>
              <a:gd name="connsiteY0" fmla="*/ 0 h 400110"/>
              <a:gd name="connsiteX1" fmla="*/ 406595 w 406595"/>
              <a:gd name="connsiteY1" fmla="*/ 0 h 400110"/>
              <a:gd name="connsiteX2" fmla="*/ 406595 w 406595"/>
              <a:gd name="connsiteY2" fmla="*/ 400110 h 400110"/>
              <a:gd name="connsiteX3" fmla="*/ 6485 w 406595"/>
              <a:gd name="connsiteY3" fmla="*/ 400110 h 400110"/>
              <a:gd name="connsiteX4" fmla="*/ 0 w 406595"/>
              <a:gd name="connsiteY4" fmla="*/ 129703 h 400110"/>
              <a:gd name="connsiteX5" fmla="*/ 6485 w 406595"/>
              <a:gd name="connsiteY5" fmla="*/ 0 h 400110"/>
              <a:gd name="connsiteX0" fmla="*/ 0 w 406595"/>
              <a:gd name="connsiteY0" fmla="*/ 129703 h 400110"/>
              <a:gd name="connsiteX1" fmla="*/ 6485 w 406595"/>
              <a:gd name="connsiteY1" fmla="*/ 0 h 400110"/>
              <a:gd name="connsiteX2" fmla="*/ 406595 w 406595"/>
              <a:gd name="connsiteY2" fmla="*/ 0 h 400110"/>
              <a:gd name="connsiteX3" fmla="*/ 406595 w 406595"/>
              <a:gd name="connsiteY3" fmla="*/ 400110 h 400110"/>
              <a:gd name="connsiteX4" fmla="*/ 6485 w 406595"/>
              <a:gd name="connsiteY4" fmla="*/ 400110 h 400110"/>
              <a:gd name="connsiteX5" fmla="*/ 91440 w 406595"/>
              <a:gd name="connsiteY5" fmla="*/ 221143 h 400110"/>
              <a:gd name="connsiteX0" fmla="*/ 0 w 406595"/>
              <a:gd name="connsiteY0" fmla="*/ 129703 h 400110"/>
              <a:gd name="connsiteX1" fmla="*/ 6485 w 406595"/>
              <a:gd name="connsiteY1" fmla="*/ 0 h 400110"/>
              <a:gd name="connsiteX2" fmla="*/ 406595 w 406595"/>
              <a:gd name="connsiteY2" fmla="*/ 0 h 400110"/>
              <a:gd name="connsiteX3" fmla="*/ 406595 w 406595"/>
              <a:gd name="connsiteY3" fmla="*/ 400110 h 400110"/>
              <a:gd name="connsiteX4" fmla="*/ 6485 w 406595"/>
              <a:gd name="connsiteY4" fmla="*/ 400110 h 400110"/>
              <a:gd name="connsiteX0" fmla="*/ 0 w 400110"/>
              <a:gd name="connsiteY0" fmla="*/ 0 h 400110"/>
              <a:gd name="connsiteX1" fmla="*/ 400110 w 400110"/>
              <a:gd name="connsiteY1" fmla="*/ 0 h 400110"/>
              <a:gd name="connsiteX2" fmla="*/ 400110 w 400110"/>
              <a:gd name="connsiteY2" fmla="*/ 400110 h 400110"/>
              <a:gd name="connsiteX3" fmla="*/ 0 w 400110"/>
              <a:gd name="connsiteY3" fmla="*/ 400110 h 400110"/>
              <a:gd name="connsiteX0" fmla="*/ 400110 w 400110"/>
              <a:gd name="connsiteY0" fmla="*/ 0 h 400110"/>
              <a:gd name="connsiteX1" fmla="*/ 400110 w 400110"/>
              <a:gd name="connsiteY1" fmla="*/ 400110 h 400110"/>
              <a:gd name="connsiteX2" fmla="*/ 0 w 400110"/>
              <a:gd name="connsiteY2" fmla="*/ 400110 h 400110"/>
            </a:gdLst>
            <a:ahLst/>
            <a:cxnLst>
              <a:cxn ang="0">
                <a:pos x="connsiteX0" y="connsiteY0"/>
              </a:cxn>
              <a:cxn ang="0">
                <a:pos x="connsiteX1" y="connsiteY1"/>
              </a:cxn>
              <a:cxn ang="0">
                <a:pos x="connsiteX2" y="connsiteY2"/>
              </a:cxn>
            </a:cxnLst>
            <a:rect l="l" t="t" r="r" b="b"/>
            <a:pathLst>
              <a:path w="400110" h="400110">
                <a:moveTo>
                  <a:pt x="400110" y="0"/>
                </a:moveTo>
                <a:lnTo>
                  <a:pt x="400110" y="400110"/>
                </a:lnTo>
                <a:lnTo>
                  <a:pt x="0" y="400110"/>
                </a:lnTo>
              </a:path>
            </a:pathLst>
          </a:cu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3">
            <a:extLst>
              <a:ext uri="{FF2B5EF4-FFF2-40B4-BE49-F238E27FC236}">
                <a16:creationId xmlns:a16="http://schemas.microsoft.com/office/drawing/2014/main" id="{65E9ABDE-AB86-D494-54CC-E376C4595B9D}"/>
              </a:ext>
            </a:extLst>
          </p:cNvPr>
          <p:cNvSpPr/>
          <p:nvPr/>
        </p:nvSpPr>
        <p:spPr>
          <a:xfrm rot="18900000">
            <a:off x="9063899" y="2043188"/>
            <a:ext cx="238454" cy="238454"/>
          </a:xfrm>
          <a:custGeom>
            <a:avLst/>
            <a:gdLst>
              <a:gd name="connsiteX0" fmla="*/ 0 w 400110"/>
              <a:gd name="connsiteY0" fmla="*/ 0 h 400110"/>
              <a:gd name="connsiteX1" fmla="*/ 400110 w 400110"/>
              <a:gd name="connsiteY1" fmla="*/ 0 h 400110"/>
              <a:gd name="connsiteX2" fmla="*/ 400110 w 400110"/>
              <a:gd name="connsiteY2" fmla="*/ 400110 h 400110"/>
              <a:gd name="connsiteX3" fmla="*/ 0 w 400110"/>
              <a:gd name="connsiteY3" fmla="*/ 400110 h 400110"/>
              <a:gd name="connsiteX4" fmla="*/ 0 w 400110"/>
              <a:gd name="connsiteY4" fmla="*/ 0 h 400110"/>
              <a:gd name="connsiteX0" fmla="*/ 6485 w 406595"/>
              <a:gd name="connsiteY0" fmla="*/ 0 h 400110"/>
              <a:gd name="connsiteX1" fmla="*/ 406595 w 406595"/>
              <a:gd name="connsiteY1" fmla="*/ 0 h 400110"/>
              <a:gd name="connsiteX2" fmla="*/ 406595 w 406595"/>
              <a:gd name="connsiteY2" fmla="*/ 400110 h 400110"/>
              <a:gd name="connsiteX3" fmla="*/ 6485 w 406595"/>
              <a:gd name="connsiteY3" fmla="*/ 400110 h 400110"/>
              <a:gd name="connsiteX4" fmla="*/ 0 w 406595"/>
              <a:gd name="connsiteY4" fmla="*/ 129703 h 400110"/>
              <a:gd name="connsiteX5" fmla="*/ 6485 w 406595"/>
              <a:gd name="connsiteY5" fmla="*/ 0 h 400110"/>
              <a:gd name="connsiteX0" fmla="*/ 0 w 406595"/>
              <a:gd name="connsiteY0" fmla="*/ 129703 h 400110"/>
              <a:gd name="connsiteX1" fmla="*/ 6485 w 406595"/>
              <a:gd name="connsiteY1" fmla="*/ 0 h 400110"/>
              <a:gd name="connsiteX2" fmla="*/ 406595 w 406595"/>
              <a:gd name="connsiteY2" fmla="*/ 0 h 400110"/>
              <a:gd name="connsiteX3" fmla="*/ 406595 w 406595"/>
              <a:gd name="connsiteY3" fmla="*/ 400110 h 400110"/>
              <a:gd name="connsiteX4" fmla="*/ 6485 w 406595"/>
              <a:gd name="connsiteY4" fmla="*/ 400110 h 400110"/>
              <a:gd name="connsiteX5" fmla="*/ 91440 w 406595"/>
              <a:gd name="connsiteY5" fmla="*/ 221143 h 400110"/>
              <a:gd name="connsiteX0" fmla="*/ 0 w 406595"/>
              <a:gd name="connsiteY0" fmla="*/ 129703 h 400110"/>
              <a:gd name="connsiteX1" fmla="*/ 6485 w 406595"/>
              <a:gd name="connsiteY1" fmla="*/ 0 h 400110"/>
              <a:gd name="connsiteX2" fmla="*/ 406595 w 406595"/>
              <a:gd name="connsiteY2" fmla="*/ 0 h 400110"/>
              <a:gd name="connsiteX3" fmla="*/ 406595 w 406595"/>
              <a:gd name="connsiteY3" fmla="*/ 400110 h 400110"/>
              <a:gd name="connsiteX4" fmla="*/ 6485 w 406595"/>
              <a:gd name="connsiteY4" fmla="*/ 400110 h 400110"/>
              <a:gd name="connsiteX0" fmla="*/ 0 w 400110"/>
              <a:gd name="connsiteY0" fmla="*/ 0 h 400110"/>
              <a:gd name="connsiteX1" fmla="*/ 400110 w 400110"/>
              <a:gd name="connsiteY1" fmla="*/ 0 h 400110"/>
              <a:gd name="connsiteX2" fmla="*/ 400110 w 400110"/>
              <a:gd name="connsiteY2" fmla="*/ 400110 h 400110"/>
              <a:gd name="connsiteX3" fmla="*/ 0 w 400110"/>
              <a:gd name="connsiteY3" fmla="*/ 400110 h 400110"/>
              <a:gd name="connsiteX0" fmla="*/ 400110 w 400110"/>
              <a:gd name="connsiteY0" fmla="*/ 0 h 400110"/>
              <a:gd name="connsiteX1" fmla="*/ 400110 w 400110"/>
              <a:gd name="connsiteY1" fmla="*/ 400110 h 400110"/>
              <a:gd name="connsiteX2" fmla="*/ 0 w 400110"/>
              <a:gd name="connsiteY2" fmla="*/ 400110 h 400110"/>
            </a:gdLst>
            <a:ahLst/>
            <a:cxnLst>
              <a:cxn ang="0">
                <a:pos x="connsiteX0" y="connsiteY0"/>
              </a:cxn>
              <a:cxn ang="0">
                <a:pos x="connsiteX1" y="connsiteY1"/>
              </a:cxn>
              <a:cxn ang="0">
                <a:pos x="connsiteX2" y="connsiteY2"/>
              </a:cxn>
            </a:cxnLst>
            <a:rect l="l" t="t" r="r" b="b"/>
            <a:pathLst>
              <a:path w="400110" h="400110">
                <a:moveTo>
                  <a:pt x="400110" y="0"/>
                </a:moveTo>
                <a:lnTo>
                  <a:pt x="400110" y="400110"/>
                </a:lnTo>
                <a:lnTo>
                  <a:pt x="0" y="400110"/>
                </a:lnTo>
              </a:path>
            </a:pathLst>
          </a:cu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B798811-11DB-14C3-0133-296FB4FC15E4}"/>
              </a:ext>
            </a:extLst>
          </p:cNvPr>
          <p:cNvSpPr txBox="1"/>
          <p:nvPr/>
        </p:nvSpPr>
        <p:spPr>
          <a:xfrm>
            <a:off x="796648" y="5338456"/>
            <a:ext cx="10807977" cy="700705"/>
          </a:xfrm>
          <a:prstGeom prst="rect">
            <a:avLst/>
          </a:prstGeom>
          <a:noFill/>
        </p:spPr>
        <p:txBody>
          <a:bodyPr wrap="square">
            <a:spAutoFit/>
          </a:bodyPr>
          <a:lstStyle>
            <a:defPPr>
              <a:defRPr lang="ja-JP"/>
            </a:defPPr>
            <a:lvl1pPr marL="180975" indent="-180975">
              <a:lnSpc>
                <a:spcPct val="200000"/>
              </a:lnSpc>
              <a:buFont typeface="Arial" panose="020B0604020202020204" pitchFamily="34" charset="0"/>
              <a:buChar char="•"/>
              <a:defRPr sz="1400" b="1">
                <a:latin typeface="Noto Sans JP" panose="020B0200000000000000" pitchFamily="50" charset="-128"/>
                <a:ea typeface="Noto Sans JP" panose="020B0200000000000000" pitchFamily="50" charset="-128"/>
              </a:defRPr>
            </a:lvl1pPr>
          </a:lstStyle>
          <a:p>
            <a:pPr marL="0" indent="0">
              <a:lnSpc>
                <a:spcPct val="150000"/>
              </a:lnSpc>
              <a:buNone/>
            </a:pPr>
            <a:r>
              <a:rPr lang="ja-JP" altLang="en-US" b="0" dirty="0"/>
              <a:t>製品を市場に導入するには、</a:t>
            </a:r>
            <a:r>
              <a:rPr lang="en-US" altLang="ja-JP" b="0" dirty="0"/>
              <a:t>4</a:t>
            </a:r>
            <a:r>
              <a:rPr lang="ja-JP" altLang="en-US" b="0" dirty="0"/>
              <a:t>つの基本的なステップが必要です。まず市場を調査し、次に製品を開発、その後のマーケティング戦略を策定し、最後に製品を販売・流通させます。この一連のプロセスを通じて、製品は効果的に市場に展開されます。</a:t>
            </a:r>
          </a:p>
        </p:txBody>
      </p:sp>
    </p:spTree>
    <p:extLst>
      <p:ext uri="{BB962C8B-B14F-4D97-AF65-F5344CB8AC3E}">
        <p14:creationId xmlns:p14="http://schemas.microsoft.com/office/powerpoint/2010/main" val="164952315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D35437A-153D-1A0A-82A0-A651D2A0F970}"/>
              </a:ext>
            </a:extLst>
          </p:cNvPr>
          <p:cNvSpPr txBox="1"/>
          <p:nvPr/>
        </p:nvSpPr>
        <p:spPr>
          <a:xfrm>
            <a:off x="661992" y="739026"/>
            <a:ext cx="3175000" cy="400110"/>
          </a:xfrm>
          <a:prstGeom prst="rect">
            <a:avLst/>
          </a:prstGeom>
          <a:solidFill>
            <a:srgbClr val="7E6946"/>
          </a:solidFill>
        </p:spPr>
        <p:txBody>
          <a:bodyPr wrap="square" rtlCol="0">
            <a:spAutoFit/>
          </a:bodyPr>
          <a:lstStyle/>
          <a:p>
            <a:pPr algn="ctr"/>
            <a:r>
              <a:rPr kumimoji="1" lang="ja-JP" altLang="en-US" sz="2000" b="1" dirty="0">
                <a:solidFill>
                  <a:schemeClr val="bg1"/>
                </a:solidFill>
                <a:latin typeface="Noto Sans JP" panose="020B0200000000000000" pitchFamily="50" charset="-128"/>
                <a:ea typeface="Noto Sans JP" panose="020B0200000000000000" pitchFamily="50" charset="-128"/>
              </a:rPr>
              <a:t>ミライタスのミッション</a:t>
            </a:r>
          </a:p>
        </p:txBody>
      </p:sp>
      <p:sp>
        <p:nvSpPr>
          <p:cNvPr id="2" name="正方形/長方形 1">
            <a:extLst>
              <a:ext uri="{FF2B5EF4-FFF2-40B4-BE49-F238E27FC236}">
                <a16:creationId xmlns:a16="http://schemas.microsoft.com/office/drawing/2014/main" id="{1022CE3D-B553-C612-BDB0-26EB75D9234C}"/>
              </a:ext>
            </a:extLst>
          </p:cNvPr>
          <p:cNvSpPr/>
          <p:nvPr/>
        </p:nvSpPr>
        <p:spPr>
          <a:xfrm>
            <a:off x="11857038" y="-1"/>
            <a:ext cx="334958" cy="6857981"/>
          </a:xfrm>
          <a:prstGeom prst="rect">
            <a:avLst/>
          </a:prstGeom>
          <a:solidFill>
            <a:srgbClr val="7E69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731E7AFC-19D7-16E5-991C-9C1B3A034B75}"/>
              </a:ext>
            </a:extLst>
          </p:cNvPr>
          <p:cNvSpPr/>
          <p:nvPr/>
        </p:nvSpPr>
        <p:spPr>
          <a:xfrm>
            <a:off x="11988165" y="336209"/>
            <a:ext cx="85140" cy="851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29B270D8-87F5-9A6C-0FC8-EBDE6836AE2A}"/>
              </a:ext>
            </a:extLst>
          </p:cNvPr>
          <p:cNvSpPr/>
          <p:nvPr/>
        </p:nvSpPr>
        <p:spPr>
          <a:xfrm>
            <a:off x="11988165" y="568723"/>
            <a:ext cx="85140" cy="851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933AB9A-E1D8-05D9-3723-FD319D4E0803}"/>
              </a:ext>
            </a:extLst>
          </p:cNvPr>
          <p:cNvSpPr/>
          <p:nvPr/>
        </p:nvSpPr>
        <p:spPr>
          <a:xfrm>
            <a:off x="11988165" y="801237"/>
            <a:ext cx="85140" cy="851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A139C47-DC64-3303-12A7-84D5B71E800D}"/>
              </a:ext>
            </a:extLst>
          </p:cNvPr>
          <p:cNvSpPr/>
          <p:nvPr/>
        </p:nvSpPr>
        <p:spPr>
          <a:xfrm>
            <a:off x="11936145" y="1033751"/>
            <a:ext cx="189180" cy="1891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7E6946"/>
                </a:solidFill>
                <a:latin typeface="Poppins" panose="00000500000000000000" pitchFamily="2" charset="0"/>
                <a:cs typeface="Poppins" panose="00000500000000000000" pitchFamily="2" charset="0"/>
              </a:rPr>
              <a:t>4</a:t>
            </a:r>
            <a:endParaRPr kumimoji="1" lang="ja-JP" altLang="en-US" sz="1200" dirty="0">
              <a:solidFill>
                <a:srgbClr val="7E6946"/>
              </a:solidFill>
              <a:latin typeface="Poppins" panose="00000500000000000000" pitchFamily="2" charset="0"/>
              <a:cs typeface="Poppins" panose="00000500000000000000" pitchFamily="2" charset="0"/>
            </a:endParaRPr>
          </a:p>
        </p:txBody>
      </p:sp>
      <p:sp>
        <p:nvSpPr>
          <p:cNvPr id="9" name="正方形/長方形 8">
            <a:extLst>
              <a:ext uri="{FF2B5EF4-FFF2-40B4-BE49-F238E27FC236}">
                <a16:creationId xmlns:a16="http://schemas.microsoft.com/office/drawing/2014/main" id="{D536C6C5-AE62-7C5C-E5A9-755CAE59D173}"/>
              </a:ext>
            </a:extLst>
          </p:cNvPr>
          <p:cNvSpPr/>
          <p:nvPr/>
        </p:nvSpPr>
        <p:spPr>
          <a:xfrm>
            <a:off x="11988165" y="1370306"/>
            <a:ext cx="85140" cy="851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594305B-B9A7-1AF2-C115-2AB5DB9300A4}"/>
              </a:ext>
            </a:extLst>
          </p:cNvPr>
          <p:cNvSpPr txBox="1"/>
          <p:nvPr/>
        </p:nvSpPr>
        <p:spPr>
          <a:xfrm>
            <a:off x="534991" y="1340483"/>
            <a:ext cx="6025330" cy="769441"/>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r>
              <a:rPr lang="ja-JP" altLang="en-US" sz="4400" dirty="0">
                <a:solidFill>
                  <a:srgbClr val="7E6946"/>
                </a:solidFill>
              </a:rPr>
              <a:t>未来の喜びを増幅する、</a:t>
            </a:r>
          </a:p>
        </p:txBody>
      </p:sp>
      <p:sp>
        <p:nvSpPr>
          <p:cNvPr id="11" name="テキスト ボックス 10">
            <a:extLst>
              <a:ext uri="{FF2B5EF4-FFF2-40B4-BE49-F238E27FC236}">
                <a16:creationId xmlns:a16="http://schemas.microsoft.com/office/drawing/2014/main" id="{A4B23BEE-A91B-569D-1D10-7BC37D91FF55}"/>
              </a:ext>
            </a:extLst>
          </p:cNvPr>
          <p:cNvSpPr txBox="1"/>
          <p:nvPr/>
        </p:nvSpPr>
        <p:spPr>
          <a:xfrm>
            <a:off x="534992" y="3366730"/>
            <a:ext cx="10128250" cy="2601803"/>
          </a:xfrm>
          <a:prstGeom prst="rect">
            <a:avLst/>
          </a:prstGeom>
          <a:noFill/>
        </p:spPr>
        <p:txBody>
          <a:bodyPr wrap="square" rtlCol="0">
            <a:spAutoFit/>
          </a:bodyPr>
          <a:lstStyle>
            <a:defPPr>
              <a:defRPr lang="ja-JP"/>
            </a:defPPr>
            <a:lvl1pPr>
              <a:defRPr sz="2000" b="1">
                <a:latin typeface="Noto Sans JP" panose="020B0200000000000000" pitchFamily="50" charset="-128"/>
                <a:ea typeface="Noto Sans JP" panose="020B0200000000000000" pitchFamily="50" charset="-128"/>
              </a:defRPr>
            </a:lvl1pPr>
          </a:lstStyle>
          <a:p>
            <a:pPr>
              <a:lnSpc>
                <a:spcPct val="150000"/>
              </a:lnSpc>
            </a:pPr>
            <a:r>
              <a:rPr lang="ja-JP" altLang="en-US" sz="2800" dirty="0"/>
              <a:t>我々は、新しい技術と独自のクリエイティブを組み合わせて、</a:t>
            </a:r>
            <a:br>
              <a:rPr lang="en-US" altLang="ja-JP" sz="2800" dirty="0"/>
            </a:br>
            <a:r>
              <a:rPr lang="ja-JP" altLang="en-US" sz="2800" dirty="0"/>
              <a:t>人々の感情に寄り添いながら未来の可能性を探求します。</a:t>
            </a:r>
            <a:br>
              <a:rPr lang="en-US" altLang="ja-JP" sz="2800" dirty="0"/>
            </a:br>
            <a:r>
              <a:rPr lang="ja-JP" altLang="en-US" sz="2800" dirty="0"/>
              <a:t>私たちのエンターテイメントは、喜びを増幅させ、</a:t>
            </a:r>
            <a:br>
              <a:rPr lang="en-US" altLang="ja-JP" sz="2800" dirty="0"/>
            </a:br>
            <a:r>
              <a:rPr lang="ja-JP" altLang="en-US" sz="2800" dirty="0"/>
              <a:t>生活に新しい感動をもたらすことを目指しています。</a:t>
            </a:r>
          </a:p>
        </p:txBody>
      </p:sp>
      <p:sp>
        <p:nvSpPr>
          <p:cNvPr id="12" name="テキスト ボックス 11">
            <a:extLst>
              <a:ext uri="{FF2B5EF4-FFF2-40B4-BE49-F238E27FC236}">
                <a16:creationId xmlns:a16="http://schemas.microsoft.com/office/drawing/2014/main" id="{E7E4CD8B-7DAF-DEBA-3723-E4D0762506D1}"/>
              </a:ext>
            </a:extLst>
          </p:cNvPr>
          <p:cNvSpPr txBox="1"/>
          <p:nvPr/>
        </p:nvSpPr>
        <p:spPr>
          <a:xfrm>
            <a:off x="534992" y="2268942"/>
            <a:ext cx="10363200" cy="769441"/>
          </a:xfrm>
          <a:prstGeom prst="rect">
            <a:avLst/>
          </a:prstGeom>
          <a:noFill/>
        </p:spPr>
        <p:txBody>
          <a:bodyPr wrap="square" rtlCol="0">
            <a:spAutoFit/>
          </a:bodyPr>
          <a:lstStyle>
            <a:defPPr>
              <a:defRPr lang="ja-JP"/>
            </a:defPPr>
            <a:lvl1pPr>
              <a:defRPr sz="3600" b="1">
                <a:latin typeface="Noto Sans JP" panose="020B0200000000000000" pitchFamily="50" charset="-128"/>
                <a:ea typeface="Noto Sans JP" panose="020B0200000000000000" pitchFamily="50" charset="-128"/>
              </a:defRPr>
            </a:lvl1pPr>
          </a:lstStyle>
          <a:p>
            <a:r>
              <a:rPr lang="ja-JP" altLang="en-US" sz="4400" dirty="0">
                <a:solidFill>
                  <a:srgbClr val="7E6946"/>
                </a:solidFill>
              </a:rPr>
              <a:t>革命的なエンターテイメントを提供する。</a:t>
            </a:r>
          </a:p>
        </p:txBody>
      </p:sp>
      <p:sp>
        <p:nvSpPr>
          <p:cNvPr id="8" name="テキスト ボックス 7">
            <a:extLst>
              <a:ext uri="{FF2B5EF4-FFF2-40B4-BE49-F238E27FC236}">
                <a16:creationId xmlns:a16="http://schemas.microsoft.com/office/drawing/2014/main" id="{93045217-06F5-D275-E920-49DE8C0DE6EA}"/>
              </a:ext>
            </a:extLst>
          </p:cNvPr>
          <p:cNvSpPr txBox="1"/>
          <p:nvPr/>
        </p:nvSpPr>
        <p:spPr>
          <a:xfrm rot="16200000">
            <a:off x="8315486" y="5196251"/>
            <a:ext cx="6740800" cy="1015663"/>
          </a:xfrm>
          <a:prstGeom prst="rect">
            <a:avLst/>
          </a:prstGeom>
          <a:noFill/>
        </p:spPr>
        <p:txBody>
          <a:bodyPr wrap="square" rtlCol="0">
            <a:spAutoFit/>
          </a:bodyPr>
          <a:lstStyle/>
          <a:p>
            <a:pPr algn="ctr"/>
            <a:r>
              <a:rPr kumimoji="1" lang="en-US" altLang="ja-JP" sz="6000" b="1" dirty="0">
                <a:solidFill>
                  <a:srgbClr val="7E6946">
                    <a:alpha val="20000"/>
                  </a:srgbClr>
                </a:solidFill>
                <a:latin typeface="Segoe Script" panose="030B0504020000000003" pitchFamily="66" charset="0"/>
                <a:cs typeface="Arial" panose="020B0604020202020204" pitchFamily="34" charset="0"/>
              </a:rPr>
              <a:t>Part 4</a:t>
            </a:r>
            <a:endParaRPr kumimoji="1" lang="ja-JP" altLang="en-US" sz="6000" b="1" dirty="0">
              <a:solidFill>
                <a:srgbClr val="7E6946">
                  <a:alpha val="20000"/>
                </a:srgbClr>
              </a:solidFill>
              <a:latin typeface="Segoe Script" panose="030B0504020000000003" pitchFamily="66" charset="0"/>
              <a:cs typeface="Arial" panose="020B0604020202020204" pitchFamily="34" charset="0"/>
            </a:endParaRPr>
          </a:p>
        </p:txBody>
      </p:sp>
    </p:spTree>
    <p:extLst>
      <p:ext uri="{BB962C8B-B14F-4D97-AF65-F5344CB8AC3E}">
        <p14:creationId xmlns:p14="http://schemas.microsoft.com/office/powerpoint/2010/main" val="121194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720D">
            <a:alpha val="8000"/>
          </a:srgbClr>
        </a:solidFill>
        <a:effectLst/>
      </p:bgPr>
    </p:bg>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784422" y="1103513"/>
            <a:ext cx="5748015" cy="707886"/>
          </a:xfrm>
          <a:prstGeom prst="rect">
            <a:avLst/>
          </a:prstGeom>
          <a:noFill/>
        </p:spPr>
        <p:txBody>
          <a:bodyPr wrap="square" rtlCol="0">
            <a:spAutoFit/>
          </a:bodyPr>
          <a:lstStyle/>
          <a:p>
            <a:r>
              <a:rPr kumimoji="1" lang="ja-JP" altLang="en-US" sz="4000" b="1" dirty="0">
                <a:solidFill>
                  <a:srgbClr val="ED720D"/>
                </a:solidFill>
                <a:latin typeface="Roboto" panose="02000000000000000000" pitchFamily="2" charset="0"/>
                <a:ea typeface="Noto Sans JP" panose="020B0200000000000000" pitchFamily="50" charset="-128"/>
              </a:rPr>
              <a:t>新製品のロードマップ</a:t>
            </a:r>
            <a:endParaRPr kumimoji="1" lang="zh-TW" altLang="en-US" sz="4000" b="1" dirty="0">
              <a:solidFill>
                <a:srgbClr val="ED720D"/>
              </a:solidFill>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152275" y="1897570"/>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1800" dirty="0"/>
              <a:t>技術革新と市場ニーズの統合</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7480302" y="4463165"/>
            <a:ext cx="1641222"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株式会社技巧</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9239180" y="4213763"/>
            <a:ext cx="2265738"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森田 朋美</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2206374" y="3750021"/>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t>2024.4.23</a:t>
            </a:r>
            <a:endParaRPr lang="ja-JP" altLang="en-US" sz="1800" dirty="0"/>
          </a:p>
        </p:txBody>
      </p:sp>
      <p:sp>
        <p:nvSpPr>
          <p:cNvPr id="12" name="正方形/長方形 11">
            <a:extLst>
              <a:ext uri="{FF2B5EF4-FFF2-40B4-BE49-F238E27FC236}">
                <a16:creationId xmlns:a16="http://schemas.microsoft.com/office/drawing/2014/main" id="{1EAB3845-B0FA-9C54-F6E0-AC7DA73DFF1C}"/>
              </a:ext>
            </a:extLst>
          </p:cNvPr>
          <p:cNvSpPr/>
          <p:nvPr/>
        </p:nvSpPr>
        <p:spPr>
          <a:xfrm>
            <a:off x="0" y="5280916"/>
            <a:ext cx="12192000" cy="1577083"/>
          </a:xfrm>
          <a:prstGeom prst="rect">
            <a:avLst/>
          </a:prstGeom>
          <a:solidFill>
            <a:srgbClr val="ED720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5E32013-FA6A-727A-B23A-B11D3ECCBC75}"/>
              </a:ext>
            </a:extLst>
          </p:cNvPr>
          <p:cNvSpPr/>
          <p:nvPr/>
        </p:nvSpPr>
        <p:spPr>
          <a:xfrm>
            <a:off x="-98676"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F94F7A48-34C9-C2A7-F4FA-EF0E093C8352}"/>
              </a:ext>
            </a:extLst>
          </p:cNvPr>
          <p:cNvSpPr/>
          <p:nvPr/>
        </p:nvSpPr>
        <p:spPr>
          <a:xfrm>
            <a:off x="6696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1E01D6D-E4F9-669B-3936-DDA11466412F}"/>
              </a:ext>
            </a:extLst>
          </p:cNvPr>
          <p:cNvSpPr/>
          <p:nvPr/>
        </p:nvSpPr>
        <p:spPr>
          <a:xfrm>
            <a:off x="143802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F25A52F-C6F5-6061-2695-110B4C5FD8B9}"/>
              </a:ext>
            </a:extLst>
          </p:cNvPr>
          <p:cNvSpPr/>
          <p:nvPr/>
        </p:nvSpPr>
        <p:spPr>
          <a:xfrm>
            <a:off x="22063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4873D34-F4E1-A254-CFF7-E73BADAC5B4D}"/>
              </a:ext>
            </a:extLst>
          </p:cNvPr>
          <p:cNvSpPr/>
          <p:nvPr/>
        </p:nvSpPr>
        <p:spPr>
          <a:xfrm>
            <a:off x="297472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8A386071-FEB5-0FD4-CD50-00544B457B48}"/>
              </a:ext>
            </a:extLst>
          </p:cNvPr>
          <p:cNvSpPr/>
          <p:nvPr/>
        </p:nvSpPr>
        <p:spPr>
          <a:xfrm>
            <a:off x="37430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BCD754-1F28-E3B2-CCA8-A87F960B6D8E}"/>
              </a:ext>
            </a:extLst>
          </p:cNvPr>
          <p:cNvSpPr/>
          <p:nvPr/>
        </p:nvSpPr>
        <p:spPr>
          <a:xfrm>
            <a:off x="451142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14A55315-8BD9-3DD4-3171-72D7D6F0149A}"/>
              </a:ext>
            </a:extLst>
          </p:cNvPr>
          <p:cNvSpPr/>
          <p:nvPr/>
        </p:nvSpPr>
        <p:spPr>
          <a:xfrm>
            <a:off x="52797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C31F7E5-89A0-D854-ABD5-CF902DEBB82B}"/>
              </a:ext>
            </a:extLst>
          </p:cNvPr>
          <p:cNvSpPr/>
          <p:nvPr/>
        </p:nvSpPr>
        <p:spPr>
          <a:xfrm>
            <a:off x="604812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CC8DECD4-F0FA-0360-C9DB-24B4E760FE55}"/>
              </a:ext>
            </a:extLst>
          </p:cNvPr>
          <p:cNvSpPr/>
          <p:nvPr/>
        </p:nvSpPr>
        <p:spPr>
          <a:xfrm>
            <a:off x="68164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CF2EFE41-FBC1-B5F1-46A8-57CA4C16F302}"/>
              </a:ext>
            </a:extLst>
          </p:cNvPr>
          <p:cNvSpPr/>
          <p:nvPr/>
        </p:nvSpPr>
        <p:spPr>
          <a:xfrm>
            <a:off x="758482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404CEDC-C6EE-445E-9533-E02235DD8327}"/>
              </a:ext>
            </a:extLst>
          </p:cNvPr>
          <p:cNvSpPr/>
          <p:nvPr/>
        </p:nvSpPr>
        <p:spPr>
          <a:xfrm>
            <a:off x="83531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0D0E553-BC63-DDD8-05CA-9395911FE39E}"/>
              </a:ext>
            </a:extLst>
          </p:cNvPr>
          <p:cNvSpPr/>
          <p:nvPr/>
        </p:nvSpPr>
        <p:spPr>
          <a:xfrm>
            <a:off x="912152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9E12581-2252-2009-053D-CED736E2D900}"/>
              </a:ext>
            </a:extLst>
          </p:cNvPr>
          <p:cNvSpPr/>
          <p:nvPr/>
        </p:nvSpPr>
        <p:spPr>
          <a:xfrm>
            <a:off x="98898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40A5B0E-F183-0C41-9B73-77D375437A33}"/>
              </a:ext>
            </a:extLst>
          </p:cNvPr>
          <p:cNvSpPr/>
          <p:nvPr/>
        </p:nvSpPr>
        <p:spPr>
          <a:xfrm>
            <a:off x="1065822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219F518-150A-17EE-8486-E8E16BCFCF46}"/>
              </a:ext>
            </a:extLst>
          </p:cNvPr>
          <p:cNvSpPr/>
          <p:nvPr/>
        </p:nvSpPr>
        <p:spPr>
          <a:xfrm>
            <a:off x="11426574" y="4985347"/>
            <a:ext cx="968626" cy="646331"/>
          </a:xfrm>
          <a:prstGeom prst="ellipse">
            <a:avLst/>
          </a:prstGeom>
          <a:solidFill>
            <a:srgbClr val="FEF4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 塗りつぶしなし 29">
            <a:extLst>
              <a:ext uri="{FF2B5EF4-FFF2-40B4-BE49-F238E27FC236}">
                <a16:creationId xmlns:a16="http://schemas.microsoft.com/office/drawing/2014/main" id="{841AD55D-E6DF-1E06-1319-C4C8FB0DF851}"/>
              </a:ext>
            </a:extLst>
          </p:cNvPr>
          <p:cNvSpPr/>
          <p:nvPr/>
        </p:nvSpPr>
        <p:spPr>
          <a:xfrm>
            <a:off x="925388" y="1981900"/>
            <a:ext cx="200673" cy="200673"/>
          </a:xfrm>
          <a:prstGeom prst="donut">
            <a:avLst/>
          </a:prstGeom>
          <a:solidFill>
            <a:srgbClr val="ED720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0346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4D94C9B-0C99-24B3-4C01-F56D87431524}"/>
              </a:ext>
            </a:extLst>
          </p:cNvPr>
          <p:cNvSpPr txBox="1"/>
          <p:nvPr/>
        </p:nvSpPr>
        <p:spPr>
          <a:xfrm>
            <a:off x="2900182" y="1628311"/>
            <a:ext cx="6391635" cy="3674404"/>
          </a:xfrm>
          <a:prstGeom prst="rect">
            <a:avLst/>
          </a:prstGeom>
          <a:noFill/>
        </p:spPr>
        <p:txBody>
          <a:bodyPr wrap="square" rtlCol="0">
            <a:spAutoFit/>
          </a:bodyPr>
          <a:lstStyle/>
          <a:p>
            <a:pPr>
              <a:lnSpc>
                <a:spcPct val="200000"/>
              </a:lnSpc>
            </a:pPr>
            <a:r>
              <a:rPr kumimoji="1" lang="ja-JP" altLang="en-US" sz="2400" b="1" dirty="0">
                <a:solidFill>
                  <a:srgbClr val="2538C1"/>
                </a:solidFill>
                <a:latin typeface="Noto Sans JP" panose="020B0200000000000000" pitchFamily="50" charset="-128"/>
                <a:ea typeface="Noto Sans JP" panose="020B0200000000000000" pitchFamily="50" charset="-128"/>
              </a:rPr>
              <a:t>テクノロジーの進化</a:t>
            </a:r>
            <a:endParaRPr kumimoji="1" lang="en-US" altLang="ja-JP" sz="2400" b="1">
              <a:solidFill>
                <a:srgbClr val="2538C1"/>
              </a:solidFill>
              <a:latin typeface="Noto Sans JP" panose="020B0200000000000000" pitchFamily="50" charset="-128"/>
              <a:ea typeface="Noto Sans JP" panose="020B0200000000000000" pitchFamily="50" charset="-128"/>
            </a:endParaRPr>
          </a:p>
          <a:p>
            <a:pPr>
              <a:lnSpc>
                <a:spcPct val="200000"/>
              </a:lnSpc>
            </a:pPr>
            <a:r>
              <a:rPr kumimoji="1" lang="ja-JP" altLang="en-US" sz="2400" b="1">
                <a:solidFill>
                  <a:srgbClr val="2538C1"/>
                </a:solidFill>
                <a:latin typeface="Noto Sans JP" panose="020B0200000000000000" pitchFamily="50" charset="-128"/>
                <a:ea typeface="Noto Sans JP" panose="020B0200000000000000" pitchFamily="50" charset="-128"/>
              </a:rPr>
              <a:t>テクノロジー</a:t>
            </a:r>
            <a:r>
              <a:rPr kumimoji="1" lang="ja-JP" altLang="en-US" sz="2400" b="1" dirty="0">
                <a:solidFill>
                  <a:srgbClr val="2538C1"/>
                </a:solidFill>
                <a:latin typeface="Noto Sans JP" panose="020B0200000000000000" pitchFamily="50" charset="-128"/>
                <a:ea typeface="Noto Sans JP" panose="020B0200000000000000" pitchFamily="50" charset="-128"/>
              </a:rPr>
              <a:t>と産業</a:t>
            </a:r>
            <a:endParaRPr kumimoji="1" lang="en-US" altLang="ja-JP" sz="2400" b="1">
              <a:solidFill>
                <a:srgbClr val="2538C1"/>
              </a:solidFill>
              <a:latin typeface="Noto Sans JP" panose="020B0200000000000000" pitchFamily="50" charset="-128"/>
              <a:ea typeface="Noto Sans JP" panose="020B0200000000000000" pitchFamily="50" charset="-128"/>
            </a:endParaRPr>
          </a:p>
          <a:p>
            <a:pPr>
              <a:lnSpc>
                <a:spcPct val="200000"/>
              </a:lnSpc>
            </a:pPr>
            <a:r>
              <a:rPr kumimoji="1" lang="ja-JP" altLang="en-US" sz="2400" b="1">
                <a:solidFill>
                  <a:srgbClr val="2538C1"/>
                </a:solidFill>
                <a:latin typeface="Noto Sans JP" panose="020B0200000000000000" pitchFamily="50" charset="-128"/>
                <a:ea typeface="Noto Sans JP" panose="020B0200000000000000" pitchFamily="50" charset="-128"/>
              </a:rPr>
              <a:t>テクノロジー</a:t>
            </a:r>
            <a:r>
              <a:rPr kumimoji="1" lang="ja-JP" altLang="en-US" sz="2400" b="1" dirty="0">
                <a:solidFill>
                  <a:srgbClr val="2538C1"/>
                </a:solidFill>
                <a:latin typeface="Noto Sans JP" panose="020B0200000000000000" pitchFamily="50" charset="-128"/>
                <a:ea typeface="Noto Sans JP" panose="020B0200000000000000" pitchFamily="50" charset="-128"/>
              </a:rPr>
              <a:t>と個人生活</a:t>
            </a:r>
            <a:endParaRPr kumimoji="1" lang="en-US" altLang="ja-JP" sz="2400" b="1">
              <a:solidFill>
                <a:srgbClr val="2538C1"/>
              </a:solidFill>
              <a:latin typeface="Noto Sans JP" panose="020B0200000000000000" pitchFamily="50" charset="-128"/>
              <a:ea typeface="Noto Sans JP" panose="020B0200000000000000" pitchFamily="50" charset="-128"/>
            </a:endParaRPr>
          </a:p>
          <a:p>
            <a:pPr>
              <a:lnSpc>
                <a:spcPct val="200000"/>
              </a:lnSpc>
            </a:pPr>
            <a:r>
              <a:rPr kumimoji="1" lang="ja-JP" altLang="en-US" sz="2400" b="1">
                <a:solidFill>
                  <a:srgbClr val="2538C1"/>
                </a:solidFill>
                <a:latin typeface="Noto Sans JP" panose="020B0200000000000000" pitchFamily="50" charset="-128"/>
                <a:ea typeface="Noto Sans JP" panose="020B0200000000000000" pitchFamily="50" charset="-128"/>
              </a:rPr>
              <a:t>社会</a:t>
            </a:r>
            <a:r>
              <a:rPr kumimoji="1" lang="ja-JP" altLang="en-US" sz="2400" b="1" dirty="0">
                <a:solidFill>
                  <a:srgbClr val="2538C1"/>
                </a:solidFill>
                <a:latin typeface="Noto Sans JP" panose="020B0200000000000000" pitchFamily="50" charset="-128"/>
                <a:ea typeface="Noto Sans JP" panose="020B0200000000000000" pitchFamily="50" charset="-128"/>
              </a:rPr>
              <a:t>への影響</a:t>
            </a:r>
            <a:endParaRPr kumimoji="1" lang="en-US" altLang="ja-JP" sz="2400" b="1">
              <a:solidFill>
                <a:srgbClr val="2538C1"/>
              </a:solidFill>
              <a:latin typeface="Noto Sans JP" panose="020B0200000000000000" pitchFamily="50" charset="-128"/>
              <a:ea typeface="Noto Sans JP" panose="020B0200000000000000" pitchFamily="50" charset="-128"/>
            </a:endParaRPr>
          </a:p>
          <a:p>
            <a:pPr>
              <a:lnSpc>
                <a:spcPct val="200000"/>
              </a:lnSpc>
            </a:pPr>
            <a:r>
              <a:rPr kumimoji="1" lang="ja-JP" altLang="en-US" sz="2400" b="1">
                <a:solidFill>
                  <a:srgbClr val="2538C1"/>
                </a:solidFill>
                <a:latin typeface="Noto Sans JP" panose="020B0200000000000000" pitchFamily="50" charset="-128"/>
                <a:ea typeface="Noto Sans JP" panose="020B0200000000000000" pitchFamily="50" charset="-128"/>
              </a:rPr>
              <a:t>未来</a:t>
            </a:r>
            <a:r>
              <a:rPr kumimoji="1" lang="ja-JP" altLang="en-US" sz="2400" b="1" dirty="0">
                <a:solidFill>
                  <a:srgbClr val="2538C1"/>
                </a:solidFill>
                <a:latin typeface="Noto Sans JP" panose="020B0200000000000000" pitchFamily="50" charset="-128"/>
                <a:ea typeface="Noto Sans JP" panose="020B0200000000000000" pitchFamily="50" charset="-128"/>
              </a:rPr>
              <a:t>への展望</a:t>
            </a:r>
          </a:p>
        </p:txBody>
      </p:sp>
      <p:sp>
        <p:nvSpPr>
          <p:cNvPr id="2" name="テキスト ボックス 1">
            <a:extLst>
              <a:ext uri="{FF2B5EF4-FFF2-40B4-BE49-F238E27FC236}">
                <a16:creationId xmlns:a16="http://schemas.microsoft.com/office/drawing/2014/main" id="{2A342D9C-CEA4-9F25-BF81-23C26168384C}"/>
              </a:ext>
            </a:extLst>
          </p:cNvPr>
          <p:cNvSpPr txBox="1"/>
          <p:nvPr/>
        </p:nvSpPr>
        <p:spPr>
          <a:xfrm>
            <a:off x="1274583" y="1628311"/>
            <a:ext cx="1417818" cy="3674404"/>
          </a:xfrm>
          <a:prstGeom prst="rect">
            <a:avLst/>
          </a:prstGeom>
          <a:noFill/>
        </p:spPr>
        <p:txBody>
          <a:bodyPr wrap="square" rtlCol="0">
            <a:spAutoFit/>
          </a:bodyPr>
          <a:lstStyle/>
          <a:p>
            <a:pPr>
              <a:lnSpc>
                <a:spcPct val="200000"/>
              </a:lnSpc>
            </a:pPr>
            <a:r>
              <a:rPr kumimoji="1" lang="ja-JP" altLang="en-US" sz="2400" b="1" spc="300" dirty="0">
                <a:latin typeface="Roboto" panose="02000000000000000000" pitchFamily="2" charset="0"/>
                <a:ea typeface="Noto Sans JP" panose="020B0200000000000000" pitchFamily="50" charset="-128"/>
              </a:rPr>
              <a:t>第</a:t>
            </a:r>
            <a:r>
              <a:rPr lang="en-US" altLang="ja-JP" sz="2400" b="1" spc="300" dirty="0">
                <a:latin typeface="Roboto" panose="02000000000000000000" pitchFamily="2" charset="0"/>
                <a:ea typeface="Roboto" panose="02000000000000000000" pitchFamily="2" charset="0"/>
              </a:rPr>
              <a:t>1</a:t>
            </a:r>
            <a:r>
              <a:rPr kumimoji="1" lang="ja-JP" altLang="en-US" sz="2400" b="1" spc="300" dirty="0">
                <a:latin typeface="Roboto" panose="02000000000000000000" pitchFamily="2" charset="0"/>
                <a:ea typeface="Noto Sans JP" panose="020B0200000000000000" pitchFamily="50" charset="-128"/>
              </a:rPr>
              <a:t>章</a:t>
            </a:r>
            <a:endParaRPr kumimoji="1" lang="en-US" altLang="ja-JP" sz="2400" b="1" spc="300" dirty="0">
              <a:latin typeface="Roboto" panose="02000000000000000000" pitchFamily="2" charset="0"/>
              <a:ea typeface="Roboto" panose="02000000000000000000" pitchFamily="2" charset="0"/>
            </a:endParaRPr>
          </a:p>
          <a:p>
            <a:pPr>
              <a:lnSpc>
                <a:spcPct val="200000"/>
              </a:lnSpc>
            </a:pPr>
            <a:r>
              <a:rPr kumimoji="1" lang="ja-JP" altLang="en-US" sz="2400" b="1" spc="300" dirty="0">
                <a:latin typeface="Roboto" panose="02000000000000000000" pitchFamily="2" charset="0"/>
                <a:ea typeface="Noto Sans JP" panose="020B0200000000000000" pitchFamily="50" charset="-128"/>
              </a:rPr>
              <a:t>第</a:t>
            </a:r>
            <a:r>
              <a:rPr kumimoji="1" lang="en-US" altLang="ja-JP" sz="2400" b="1" spc="300" dirty="0">
                <a:latin typeface="Roboto" panose="02000000000000000000" pitchFamily="2" charset="0"/>
                <a:ea typeface="Roboto" panose="02000000000000000000" pitchFamily="2" charset="0"/>
              </a:rPr>
              <a:t>2</a:t>
            </a:r>
            <a:r>
              <a:rPr kumimoji="1" lang="ja-JP" altLang="en-US" sz="2400" b="1" spc="300" dirty="0">
                <a:latin typeface="Roboto" panose="02000000000000000000" pitchFamily="2" charset="0"/>
                <a:ea typeface="Noto Sans JP" panose="020B0200000000000000" pitchFamily="50" charset="-128"/>
              </a:rPr>
              <a:t>章</a:t>
            </a:r>
          </a:p>
          <a:p>
            <a:pPr>
              <a:lnSpc>
                <a:spcPct val="200000"/>
              </a:lnSpc>
            </a:pPr>
            <a:r>
              <a:rPr kumimoji="1" lang="ja-JP" altLang="en-US" sz="2400" b="1" spc="300" dirty="0">
                <a:latin typeface="Roboto" panose="02000000000000000000" pitchFamily="2" charset="0"/>
                <a:ea typeface="Noto Sans JP" panose="020B0200000000000000" pitchFamily="50" charset="-128"/>
              </a:rPr>
              <a:t>第</a:t>
            </a:r>
            <a:r>
              <a:rPr kumimoji="1" lang="en-US" altLang="ja-JP" sz="2400" b="1" spc="300" dirty="0">
                <a:latin typeface="Roboto" panose="02000000000000000000" pitchFamily="2" charset="0"/>
                <a:ea typeface="Roboto" panose="02000000000000000000" pitchFamily="2" charset="0"/>
              </a:rPr>
              <a:t>3</a:t>
            </a:r>
            <a:r>
              <a:rPr kumimoji="1" lang="ja-JP" altLang="en-US" sz="2400" b="1" spc="300" dirty="0">
                <a:latin typeface="Roboto" panose="02000000000000000000" pitchFamily="2" charset="0"/>
                <a:ea typeface="Noto Sans JP" panose="020B0200000000000000" pitchFamily="50" charset="-128"/>
              </a:rPr>
              <a:t>章</a:t>
            </a:r>
            <a:endParaRPr lang="en-US" altLang="ja-JP" sz="2400" b="1" spc="300" dirty="0">
              <a:latin typeface="Roboto" panose="02000000000000000000" pitchFamily="2" charset="0"/>
              <a:ea typeface="Roboto" panose="02000000000000000000" pitchFamily="2" charset="0"/>
            </a:endParaRPr>
          </a:p>
          <a:p>
            <a:pPr>
              <a:lnSpc>
                <a:spcPct val="200000"/>
              </a:lnSpc>
            </a:pPr>
            <a:r>
              <a:rPr kumimoji="1" lang="ja-JP" altLang="en-US" sz="2400" b="1" spc="300" dirty="0">
                <a:latin typeface="Roboto" panose="02000000000000000000" pitchFamily="2" charset="0"/>
                <a:ea typeface="Noto Sans JP" panose="020B0200000000000000" pitchFamily="50" charset="-128"/>
              </a:rPr>
              <a:t>第</a:t>
            </a:r>
            <a:r>
              <a:rPr kumimoji="1" lang="en-US" altLang="ja-JP" sz="2400" b="1" spc="300" dirty="0">
                <a:latin typeface="Roboto" panose="02000000000000000000" pitchFamily="2" charset="0"/>
                <a:ea typeface="Roboto" panose="02000000000000000000" pitchFamily="2" charset="0"/>
              </a:rPr>
              <a:t>4</a:t>
            </a:r>
            <a:r>
              <a:rPr kumimoji="1" lang="ja-JP" altLang="en-US" sz="2400" b="1" spc="300" dirty="0">
                <a:latin typeface="Roboto" panose="02000000000000000000" pitchFamily="2" charset="0"/>
                <a:ea typeface="Noto Sans JP" panose="020B0200000000000000" pitchFamily="50" charset="-128"/>
              </a:rPr>
              <a:t>章</a:t>
            </a:r>
          </a:p>
          <a:p>
            <a:pPr>
              <a:lnSpc>
                <a:spcPct val="200000"/>
              </a:lnSpc>
            </a:pPr>
            <a:r>
              <a:rPr kumimoji="1" lang="ja-JP" altLang="en-US" sz="2400" b="1" spc="300" dirty="0">
                <a:latin typeface="Roboto" panose="02000000000000000000" pitchFamily="2" charset="0"/>
                <a:ea typeface="Noto Sans JP" panose="020B0200000000000000" pitchFamily="50" charset="-128"/>
              </a:rPr>
              <a:t>第</a:t>
            </a:r>
            <a:r>
              <a:rPr lang="en-US" altLang="ja-JP" sz="2400" b="1" spc="300" dirty="0">
                <a:latin typeface="Roboto" panose="02000000000000000000" pitchFamily="2" charset="0"/>
                <a:ea typeface="Roboto" panose="02000000000000000000" pitchFamily="2" charset="0"/>
              </a:rPr>
              <a:t>5</a:t>
            </a:r>
            <a:r>
              <a:rPr kumimoji="1" lang="ja-JP" altLang="en-US" sz="2400" b="1" spc="300" dirty="0">
                <a:latin typeface="Roboto" panose="02000000000000000000" pitchFamily="2" charset="0"/>
                <a:ea typeface="Noto Sans JP" panose="020B0200000000000000" pitchFamily="50" charset="-128"/>
              </a:rPr>
              <a:t>章</a:t>
            </a:r>
          </a:p>
        </p:txBody>
      </p:sp>
      <p:sp>
        <p:nvSpPr>
          <p:cNvPr id="3" name="テキスト ボックス 2">
            <a:extLst>
              <a:ext uri="{FF2B5EF4-FFF2-40B4-BE49-F238E27FC236}">
                <a16:creationId xmlns:a16="http://schemas.microsoft.com/office/drawing/2014/main" id="{B2D51432-0F34-18E0-E515-B8B0B415A3D5}"/>
              </a:ext>
            </a:extLst>
          </p:cNvPr>
          <p:cNvSpPr txBox="1"/>
          <p:nvPr/>
        </p:nvSpPr>
        <p:spPr>
          <a:xfrm>
            <a:off x="449082" y="231311"/>
            <a:ext cx="6391635" cy="719749"/>
          </a:xfrm>
          <a:prstGeom prst="rect">
            <a:avLst/>
          </a:prstGeom>
          <a:noFill/>
        </p:spPr>
        <p:txBody>
          <a:bodyPr wrap="square" rtlCol="0">
            <a:spAutoFit/>
          </a:bodyPr>
          <a:lstStyle/>
          <a:p>
            <a:pPr>
              <a:lnSpc>
                <a:spcPct val="200000"/>
              </a:lnSpc>
            </a:pPr>
            <a:r>
              <a:rPr kumimoji="1" lang="ja-JP" altLang="en-US" sz="2400" b="1" dirty="0">
                <a:solidFill>
                  <a:srgbClr val="2538C1"/>
                </a:solidFill>
                <a:latin typeface="Noto Sans JP" panose="020B0200000000000000" pitchFamily="50" charset="-128"/>
                <a:ea typeface="Noto Sans JP" panose="020B0200000000000000" pitchFamily="50" charset="-128"/>
              </a:rPr>
              <a:t>目次</a:t>
            </a:r>
          </a:p>
        </p:txBody>
      </p:sp>
      <p:sp>
        <p:nvSpPr>
          <p:cNvPr id="6" name="正方形/長方形 5">
            <a:extLst>
              <a:ext uri="{FF2B5EF4-FFF2-40B4-BE49-F238E27FC236}">
                <a16:creationId xmlns:a16="http://schemas.microsoft.com/office/drawing/2014/main" id="{9FFE0165-EB3A-EAF2-4BE7-8883785A8A70}"/>
              </a:ext>
            </a:extLst>
          </p:cNvPr>
          <p:cNvSpPr/>
          <p:nvPr/>
        </p:nvSpPr>
        <p:spPr>
          <a:xfrm>
            <a:off x="0" y="333375"/>
            <a:ext cx="227013" cy="827087"/>
          </a:xfrm>
          <a:prstGeom prst="rect">
            <a:avLst/>
          </a:prstGeom>
          <a:solidFill>
            <a:srgbClr val="2538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398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ABD3">
            <a:alpha val="6000"/>
          </a:srgbClr>
        </a:solidFill>
        <a:effectLst/>
      </p:bgPr>
    </p:bg>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1445344" y="1516948"/>
            <a:ext cx="1314790" cy="400110"/>
          </a:xfrm>
          <a:prstGeom prst="rect">
            <a:avLst/>
          </a:prstGeom>
          <a:noFill/>
          <a:ln>
            <a:solidFill>
              <a:srgbClr val="17ABD3"/>
            </a:solidFill>
          </a:ln>
        </p:spPr>
        <p:txBody>
          <a:bodyPr wrap="square" rtlCol="0">
            <a:spAutoFit/>
          </a:bodyPr>
          <a:lstStyle/>
          <a:p>
            <a:pPr algn="ctr"/>
            <a:r>
              <a:rPr kumimoji="1" lang="en-US" altLang="ja-JP" sz="2000" b="1" dirty="0">
                <a:solidFill>
                  <a:srgbClr val="17ABD3"/>
                </a:solidFill>
                <a:latin typeface="Roboto" panose="02000000000000000000" pitchFamily="2" charset="0"/>
                <a:ea typeface="Noto Sans JP" panose="020B0200000000000000" pitchFamily="50" charset="-128"/>
              </a:rPr>
              <a:t>2023</a:t>
            </a:r>
            <a:r>
              <a:rPr kumimoji="1" lang="ja-JP" altLang="en-US" sz="2000" b="1" dirty="0">
                <a:solidFill>
                  <a:srgbClr val="17ABD3"/>
                </a:solidFill>
                <a:latin typeface="Roboto" panose="02000000000000000000" pitchFamily="2" charset="0"/>
                <a:ea typeface="Noto Sans JP" panose="020B0200000000000000" pitchFamily="50" charset="-128"/>
              </a:rPr>
              <a:t>年度</a:t>
            </a:r>
            <a:endParaRPr kumimoji="1" lang="zh-TW" altLang="en-US" sz="2000" b="1" dirty="0">
              <a:solidFill>
                <a:srgbClr val="17ABD3"/>
              </a:solidFill>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312877" y="2026334"/>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3600" dirty="0">
                <a:solidFill>
                  <a:srgbClr val="17ABD3"/>
                </a:solidFill>
              </a:rPr>
              <a:t>家電市場のトレンドと消費者の行動変化</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1354041" y="4350474"/>
            <a:ext cx="2354136"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zh-TW" altLang="en-US" sz="1800" dirty="0"/>
              <a:t>東雲電機株式会社</a:t>
            </a:r>
            <a:endParaRPr lang="ja-JP" altLang="en-US" sz="1800" dirty="0"/>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3534371" y="4131921"/>
            <a:ext cx="1734315"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山下 徹</a:t>
            </a:r>
          </a:p>
        </p:txBody>
      </p:sp>
      <p:sp>
        <p:nvSpPr>
          <p:cNvPr id="27" name="フリーフォーム: 図形 26">
            <a:extLst>
              <a:ext uri="{FF2B5EF4-FFF2-40B4-BE49-F238E27FC236}">
                <a16:creationId xmlns:a16="http://schemas.microsoft.com/office/drawing/2014/main" id="{BA6B97EE-1949-8B84-2EB2-F83613C24278}"/>
              </a:ext>
            </a:extLst>
          </p:cNvPr>
          <p:cNvSpPr/>
          <p:nvPr/>
        </p:nvSpPr>
        <p:spPr>
          <a:xfrm>
            <a:off x="-5223468" y="3262472"/>
            <a:ext cx="20016316" cy="4743450"/>
          </a:xfrm>
          <a:custGeom>
            <a:avLst/>
            <a:gdLst>
              <a:gd name="connsiteX0" fmla="*/ 10643307 w 12192000"/>
              <a:gd name="connsiteY0" fmla="*/ 0 h 2889250"/>
              <a:gd name="connsiteX1" fmla="*/ 12192000 w 12192000"/>
              <a:gd name="connsiteY1" fmla="*/ 0 h 2889250"/>
              <a:gd name="connsiteX2" fmla="*/ 12192000 w 12192000"/>
              <a:gd name="connsiteY2" fmla="*/ 2889250 h 2889250"/>
              <a:gd name="connsiteX3" fmla="*/ 0 w 12192000"/>
              <a:gd name="connsiteY3" fmla="*/ 2889250 h 2889250"/>
              <a:gd name="connsiteX4" fmla="*/ 0 w 12192000"/>
              <a:gd name="connsiteY4" fmla="*/ 657794 h 2889250"/>
              <a:gd name="connsiteX5" fmla="*/ 237128 w 12192000"/>
              <a:gd name="connsiteY5" fmla="*/ 779244 h 2889250"/>
              <a:gd name="connsiteX6" fmla="*/ 4766554 w 12192000"/>
              <a:gd name="connsiteY6" fmla="*/ 1809481 h 2889250"/>
              <a:gd name="connsiteX7" fmla="*/ 10607855 w 12192000"/>
              <a:gd name="connsiteY7" fmla="*/ 25211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89250">
                <a:moveTo>
                  <a:pt x="10643307" y="0"/>
                </a:moveTo>
                <a:lnTo>
                  <a:pt x="12192000" y="0"/>
                </a:lnTo>
                <a:lnTo>
                  <a:pt x="12192000" y="2889250"/>
                </a:lnTo>
                <a:lnTo>
                  <a:pt x="0" y="2889250"/>
                </a:lnTo>
                <a:lnTo>
                  <a:pt x="0" y="657794"/>
                </a:lnTo>
                <a:lnTo>
                  <a:pt x="237128" y="779244"/>
                </a:lnTo>
                <a:cubicBezTo>
                  <a:pt x="1607348" y="1439483"/>
                  <a:pt x="3143742" y="1809481"/>
                  <a:pt x="4766554" y="1809481"/>
                </a:cubicBezTo>
                <a:cubicBezTo>
                  <a:pt x="6930304" y="1809481"/>
                  <a:pt x="8940422" y="1151707"/>
                  <a:pt x="10607855" y="25211"/>
                </a:cubicBezTo>
                <a:close/>
              </a:path>
            </a:pathLst>
          </a:custGeom>
          <a:solidFill>
            <a:srgbClr val="10789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5" name="フリーフォーム: 図形 24">
            <a:extLst>
              <a:ext uri="{FF2B5EF4-FFF2-40B4-BE49-F238E27FC236}">
                <a16:creationId xmlns:a16="http://schemas.microsoft.com/office/drawing/2014/main" id="{552748EC-6A16-D955-2383-42FB87397CD8}"/>
              </a:ext>
            </a:extLst>
          </p:cNvPr>
          <p:cNvSpPr/>
          <p:nvPr/>
        </p:nvSpPr>
        <p:spPr>
          <a:xfrm>
            <a:off x="-5205686" y="3262472"/>
            <a:ext cx="20016316" cy="4743450"/>
          </a:xfrm>
          <a:custGeom>
            <a:avLst/>
            <a:gdLst>
              <a:gd name="connsiteX0" fmla="*/ 11557707 w 12192000"/>
              <a:gd name="connsiteY0" fmla="*/ 0 h 2889250"/>
              <a:gd name="connsiteX1" fmla="*/ 12192000 w 12192000"/>
              <a:gd name="connsiteY1" fmla="*/ 0 h 2889250"/>
              <a:gd name="connsiteX2" fmla="*/ 12192000 w 12192000"/>
              <a:gd name="connsiteY2" fmla="*/ 2889250 h 2889250"/>
              <a:gd name="connsiteX3" fmla="*/ 0 w 12192000"/>
              <a:gd name="connsiteY3" fmla="*/ 2889250 h 2889250"/>
              <a:gd name="connsiteX4" fmla="*/ 0 w 12192000"/>
              <a:gd name="connsiteY4" fmla="*/ 128007 h 2889250"/>
              <a:gd name="connsiteX5" fmla="*/ 263542 w 12192000"/>
              <a:gd name="connsiteY5" fmla="*/ 296961 h 2889250"/>
              <a:gd name="connsiteX6" fmla="*/ 5680954 w 12192000"/>
              <a:gd name="connsiteY6" fmla="*/ 1809481 h 2889250"/>
              <a:gd name="connsiteX7" fmla="*/ 11522254 w 12192000"/>
              <a:gd name="connsiteY7" fmla="*/ 25211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89250">
                <a:moveTo>
                  <a:pt x="11557707" y="0"/>
                </a:moveTo>
                <a:lnTo>
                  <a:pt x="12192000" y="0"/>
                </a:lnTo>
                <a:lnTo>
                  <a:pt x="12192000" y="2889250"/>
                </a:lnTo>
                <a:lnTo>
                  <a:pt x="0" y="2889250"/>
                </a:lnTo>
                <a:lnTo>
                  <a:pt x="0" y="128007"/>
                </a:lnTo>
                <a:lnTo>
                  <a:pt x="263542" y="296961"/>
                </a:lnTo>
                <a:cubicBezTo>
                  <a:pt x="1843173" y="1256768"/>
                  <a:pt x="3697517" y="1809481"/>
                  <a:pt x="5680954" y="1809481"/>
                </a:cubicBezTo>
                <a:cubicBezTo>
                  <a:pt x="7844704" y="1809481"/>
                  <a:pt x="9854822" y="1151707"/>
                  <a:pt x="11522254" y="25211"/>
                </a:cubicBezTo>
                <a:close/>
              </a:path>
            </a:pathLst>
          </a:custGeom>
          <a:solidFill>
            <a:srgbClr val="138FB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4" name="フリーフォーム: 図形 23">
            <a:extLst>
              <a:ext uri="{FF2B5EF4-FFF2-40B4-BE49-F238E27FC236}">
                <a16:creationId xmlns:a16="http://schemas.microsoft.com/office/drawing/2014/main" id="{67A3D368-372F-3A7B-D1E9-7CE2B74DB27F}"/>
              </a:ext>
            </a:extLst>
          </p:cNvPr>
          <p:cNvSpPr/>
          <p:nvPr/>
        </p:nvSpPr>
        <p:spPr>
          <a:xfrm>
            <a:off x="-5223468" y="3262472"/>
            <a:ext cx="20016316" cy="4743450"/>
          </a:xfrm>
          <a:custGeom>
            <a:avLst/>
            <a:gdLst>
              <a:gd name="connsiteX0" fmla="*/ 0 w 12192000"/>
              <a:gd name="connsiteY0" fmla="*/ 0 h 2889250"/>
              <a:gd name="connsiteX1" fmla="*/ 796422 w 12192000"/>
              <a:gd name="connsiteY1" fmla="*/ 0 h 2889250"/>
              <a:gd name="connsiteX2" fmla="*/ 831874 w 12192000"/>
              <a:gd name="connsiteY2" fmla="*/ 25211 h 2889250"/>
              <a:gd name="connsiteX3" fmla="*/ 6673175 w 12192000"/>
              <a:gd name="connsiteY3" fmla="*/ 1809481 h 2889250"/>
              <a:gd name="connsiteX4" fmla="*/ 12090588 w 12192000"/>
              <a:gd name="connsiteY4" fmla="*/ 296961 h 2889250"/>
              <a:gd name="connsiteX5" fmla="*/ 12192000 w 12192000"/>
              <a:gd name="connsiteY5" fmla="*/ 231946 h 2889250"/>
              <a:gd name="connsiteX6" fmla="*/ 12192000 w 12192000"/>
              <a:gd name="connsiteY6" fmla="*/ 2889250 h 2889250"/>
              <a:gd name="connsiteX7" fmla="*/ 0 w 12192000"/>
              <a:gd name="connsiteY7" fmla="*/ 2889250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89250">
                <a:moveTo>
                  <a:pt x="0" y="0"/>
                </a:moveTo>
                <a:lnTo>
                  <a:pt x="796422" y="0"/>
                </a:lnTo>
                <a:lnTo>
                  <a:pt x="831874" y="25211"/>
                </a:lnTo>
                <a:cubicBezTo>
                  <a:pt x="2499308" y="1151707"/>
                  <a:pt x="4509426" y="1809481"/>
                  <a:pt x="6673175" y="1809481"/>
                </a:cubicBezTo>
                <a:cubicBezTo>
                  <a:pt x="8656612" y="1809481"/>
                  <a:pt x="10510956" y="1256768"/>
                  <a:pt x="12090588" y="296961"/>
                </a:cubicBezTo>
                <a:lnTo>
                  <a:pt x="12192000" y="231946"/>
                </a:lnTo>
                <a:lnTo>
                  <a:pt x="12192000" y="2889250"/>
                </a:lnTo>
                <a:lnTo>
                  <a:pt x="0" y="2889250"/>
                </a:lnTo>
                <a:close/>
              </a:path>
            </a:pathLst>
          </a:custGeom>
          <a:solidFill>
            <a:srgbClr val="17ABD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dirty="0"/>
              <a:t>ずｋ</a:t>
            </a:r>
          </a:p>
        </p:txBody>
      </p:sp>
      <p:sp>
        <p:nvSpPr>
          <p:cNvPr id="28" name="テキスト ボックス 27">
            <a:extLst>
              <a:ext uri="{FF2B5EF4-FFF2-40B4-BE49-F238E27FC236}">
                <a16:creationId xmlns:a16="http://schemas.microsoft.com/office/drawing/2014/main" id="{C986C733-9083-3842-CB32-A24FB4E58847}"/>
              </a:ext>
            </a:extLst>
          </p:cNvPr>
          <p:cNvSpPr txBox="1"/>
          <p:nvPr/>
        </p:nvSpPr>
        <p:spPr>
          <a:xfrm>
            <a:off x="2303740" y="6118887"/>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solidFill>
                  <a:schemeClr val="bg1"/>
                </a:solidFill>
              </a:rPr>
              <a:t>2024.4.23</a:t>
            </a:r>
            <a:endParaRPr lang="ja-JP" altLang="en-US" sz="1800" dirty="0">
              <a:solidFill>
                <a:schemeClr val="bg1"/>
              </a:solidFill>
            </a:endParaRPr>
          </a:p>
        </p:txBody>
      </p:sp>
    </p:spTree>
    <p:extLst>
      <p:ext uri="{BB962C8B-B14F-4D97-AF65-F5344CB8AC3E}">
        <p14:creationId xmlns:p14="http://schemas.microsoft.com/office/powerpoint/2010/main" val="1729036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728985" y="1103513"/>
            <a:ext cx="7644548" cy="646331"/>
          </a:xfrm>
          <a:prstGeom prst="rect">
            <a:avLst/>
          </a:prstGeom>
          <a:noFill/>
        </p:spPr>
        <p:txBody>
          <a:bodyPr wrap="square" rtlCol="0">
            <a:spAutoFit/>
          </a:bodyPr>
          <a:lstStyle/>
          <a:p>
            <a:r>
              <a:rPr kumimoji="1" lang="ja-JP" altLang="en-US" sz="3600" b="1" dirty="0">
                <a:gradFill>
                  <a:gsLst>
                    <a:gs pos="0">
                      <a:srgbClr val="D210C9"/>
                    </a:gs>
                    <a:gs pos="100000">
                      <a:srgbClr val="FF3911"/>
                    </a:gs>
                  </a:gsLst>
                  <a:lin ang="0" scaled="1"/>
                </a:gradFill>
                <a:latin typeface="Roboto" panose="02000000000000000000" pitchFamily="2" charset="0"/>
                <a:ea typeface="Noto Sans JP" panose="020B0200000000000000" pitchFamily="50" charset="-128"/>
              </a:rPr>
              <a:t>サステナビリティの本質</a:t>
            </a:r>
            <a:endParaRPr kumimoji="1" lang="zh-TW" altLang="en-US" sz="3600" b="1" dirty="0">
              <a:gradFill>
                <a:gsLst>
                  <a:gs pos="0">
                    <a:srgbClr val="D210C9"/>
                  </a:gs>
                  <a:gs pos="100000">
                    <a:srgbClr val="FF3911"/>
                  </a:gs>
                </a:gsLst>
                <a:lin ang="0" scaled="1"/>
              </a:gradFill>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740452" y="1779526"/>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3600" dirty="0">
                <a:gradFill>
                  <a:gsLst>
                    <a:gs pos="0">
                      <a:srgbClr val="D210C9"/>
                    </a:gs>
                    <a:gs pos="100000">
                      <a:srgbClr val="FF3911"/>
                    </a:gs>
                  </a:gsLst>
                  <a:lin ang="0" scaled="1"/>
                </a:gradFill>
              </a:rPr>
              <a:t>21</a:t>
            </a:r>
            <a:r>
              <a:rPr lang="ja-JP" altLang="en-US" sz="3600" dirty="0">
                <a:gradFill>
                  <a:gsLst>
                    <a:gs pos="0">
                      <a:srgbClr val="D210C9"/>
                    </a:gs>
                    <a:gs pos="100000">
                      <a:srgbClr val="FF3911"/>
                    </a:gs>
                  </a:gsLst>
                  <a:lin ang="0" scaled="1"/>
                </a:gradFill>
              </a:rPr>
              <a:t>世紀の経営戦略</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6392091" y="4005824"/>
            <a:ext cx="2934063"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（株）三樹ストラテジーズ</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9474311" y="3756422"/>
            <a:ext cx="1838123"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中村 舞</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771274" y="2512029"/>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t>2024.4.23</a:t>
            </a:r>
            <a:endParaRPr lang="ja-JP" altLang="en-US" sz="1800" dirty="0"/>
          </a:p>
        </p:txBody>
      </p:sp>
      <p:cxnSp>
        <p:nvCxnSpPr>
          <p:cNvPr id="12" name="直線コネクタ 11">
            <a:extLst>
              <a:ext uri="{FF2B5EF4-FFF2-40B4-BE49-F238E27FC236}">
                <a16:creationId xmlns:a16="http://schemas.microsoft.com/office/drawing/2014/main" id="{66015959-542F-54DD-B4C9-C90E25D7185D}"/>
              </a:ext>
            </a:extLst>
          </p:cNvPr>
          <p:cNvCxnSpPr/>
          <p:nvPr/>
        </p:nvCxnSpPr>
        <p:spPr>
          <a:xfrm>
            <a:off x="0" y="4851400"/>
            <a:ext cx="12192000" cy="0"/>
          </a:xfrm>
          <a:prstGeom prst="line">
            <a:avLst/>
          </a:prstGeom>
          <a:ln>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8671FAF-4CDE-AF05-8268-F53C33AC5EF2}"/>
              </a:ext>
            </a:extLst>
          </p:cNvPr>
          <p:cNvCxnSpPr/>
          <p:nvPr/>
        </p:nvCxnSpPr>
        <p:spPr>
          <a:xfrm>
            <a:off x="0" y="5020734"/>
            <a:ext cx="12192000" cy="0"/>
          </a:xfrm>
          <a:prstGeom prst="line">
            <a:avLst/>
          </a:prstGeom>
          <a:ln w="9525">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FC69C20-07EC-742A-1358-651CF1258CE5}"/>
              </a:ext>
            </a:extLst>
          </p:cNvPr>
          <p:cNvCxnSpPr/>
          <p:nvPr/>
        </p:nvCxnSpPr>
        <p:spPr>
          <a:xfrm>
            <a:off x="0" y="5190068"/>
            <a:ext cx="12192000" cy="0"/>
          </a:xfrm>
          <a:prstGeom prst="line">
            <a:avLst/>
          </a:prstGeom>
          <a:ln w="12700">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AA78AA3-E7A8-31E9-EE0F-ABA4F6B61A90}"/>
              </a:ext>
            </a:extLst>
          </p:cNvPr>
          <p:cNvCxnSpPr/>
          <p:nvPr/>
        </p:nvCxnSpPr>
        <p:spPr>
          <a:xfrm>
            <a:off x="0" y="5359402"/>
            <a:ext cx="12192000" cy="0"/>
          </a:xfrm>
          <a:prstGeom prst="line">
            <a:avLst/>
          </a:prstGeom>
          <a:ln w="15875">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00CA1E4-1AAA-D5EA-5A49-0A1D07E96D1A}"/>
              </a:ext>
            </a:extLst>
          </p:cNvPr>
          <p:cNvCxnSpPr/>
          <p:nvPr/>
        </p:nvCxnSpPr>
        <p:spPr>
          <a:xfrm>
            <a:off x="0" y="5528736"/>
            <a:ext cx="12192000" cy="0"/>
          </a:xfrm>
          <a:prstGeom prst="line">
            <a:avLst/>
          </a:prstGeom>
          <a:ln w="19050">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55B42DC-6424-6699-17F8-AEFE8AB00F19}"/>
              </a:ext>
            </a:extLst>
          </p:cNvPr>
          <p:cNvCxnSpPr/>
          <p:nvPr/>
        </p:nvCxnSpPr>
        <p:spPr>
          <a:xfrm>
            <a:off x="0" y="5698070"/>
            <a:ext cx="12192000" cy="0"/>
          </a:xfrm>
          <a:prstGeom prst="line">
            <a:avLst/>
          </a:prstGeom>
          <a:ln w="22225">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F613D89-D69A-BFD3-14EF-14C16EE1FBDE}"/>
              </a:ext>
            </a:extLst>
          </p:cNvPr>
          <p:cNvCxnSpPr/>
          <p:nvPr/>
        </p:nvCxnSpPr>
        <p:spPr>
          <a:xfrm>
            <a:off x="0" y="5867404"/>
            <a:ext cx="12192000" cy="0"/>
          </a:xfrm>
          <a:prstGeom prst="line">
            <a:avLst/>
          </a:prstGeom>
          <a:ln w="25400">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E03FBE5C-4B4B-4A39-4B6D-73D1EF2CBF28}"/>
              </a:ext>
            </a:extLst>
          </p:cNvPr>
          <p:cNvCxnSpPr/>
          <p:nvPr/>
        </p:nvCxnSpPr>
        <p:spPr>
          <a:xfrm>
            <a:off x="0" y="6036738"/>
            <a:ext cx="12192000" cy="0"/>
          </a:xfrm>
          <a:prstGeom prst="line">
            <a:avLst/>
          </a:prstGeom>
          <a:ln w="28575">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C14293D-FD12-04A3-69A7-542964411359}"/>
              </a:ext>
            </a:extLst>
          </p:cNvPr>
          <p:cNvCxnSpPr/>
          <p:nvPr/>
        </p:nvCxnSpPr>
        <p:spPr>
          <a:xfrm>
            <a:off x="0" y="6206072"/>
            <a:ext cx="12192000" cy="0"/>
          </a:xfrm>
          <a:prstGeom prst="line">
            <a:avLst/>
          </a:prstGeom>
          <a:ln w="31750">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2D7416BB-8F20-7089-0BFC-647DFB24716D}"/>
              </a:ext>
            </a:extLst>
          </p:cNvPr>
          <p:cNvCxnSpPr/>
          <p:nvPr/>
        </p:nvCxnSpPr>
        <p:spPr>
          <a:xfrm>
            <a:off x="0" y="6375406"/>
            <a:ext cx="12192000" cy="0"/>
          </a:xfrm>
          <a:prstGeom prst="line">
            <a:avLst/>
          </a:prstGeom>
          <a:ln w="34925">
            <a:gradFill flip="none" rotWithShape="1">
              <a:gsLst>
                <a:gs pos="0">
                  <a:srgbClr val="D210C9"/>
                </a:gs>
                <a:gs pos="100000">
                  <a:srgbClr val="FF391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4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D3461"/>
        </a:solidFill>
        <a:effectLst/>
      </p:bgPr>
    </p:bg>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1106923" y="1419665"/>
            <a:ext cx="7299319" cy="707886"/>
          </a:xfrm>
          <a:prstGeom prst="rect">
            <a:avLst/>
          </a:prstGeom>
          <a:noFill/>
        </p:spPr>
        <p:txBody>
          <a:bodyPr wrap="square" rtlCol="0">
            <a:spAutoFit/>
          </a:bodyPr>
          <a:lstStyle/>
          <a:p>
            <a:r>
              <a:rPr kumimoji="1" lang="ja-JP" altLang="en-US" sz="4000" b="1" dirty="0">
                <a:solidFill>
                  <a:schemeClr val="bg1"/>
                </a:solidFill>
                <a:latin typeface="Zen Kaku Gothic New" pitchFamily="2" charset="-128"/>
                <a:ea typeface="Zen Kaku Gothic New" pitchFamily="2" charset="-128"/>
              </a:rPr>
              <a:t>和の精神</a:t>
            </a: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067589" y="2160132"/>
            <a:ext cx="9127304" cy="523220"/>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2800" dirty="0">
                <a:solidFill>
                  <a:schemeClr val="bg1"/>
                </a:solidFill>
                <a:latin typeface="Zen Kaku Gothic New" pitchFamily="2" charset="-128"/>
                <a:ea typeface="Zen Kaku Gothic New" pitchFamily="2" charset="-128"/>
              </a:rPr>
              <a:t>日本の哲学と価値観</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9503833" y="2333520"/>
            <a:ext cx="1424615"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solidFill>
                  <a:schemeClr val="bg1"/>
                </a:solidFill>
              </a:rPr>
              <a:t>2024.4.23</a:t>
            </a:r>
            <a:endParaRPr lang="ja-JP" altLang="en-US" sz="1800" dirty="0">
              <a:solidFill>
                <a:schemeClr val="bg1"/>
              </a:solidFill>
            </a:endParaRP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6842154" y="6235108"/>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solidFill>
                  <a:schemeClr val="bg1"/>
                </a:solidFill>
                <a:latin typeface="Zen Kaku Gothic New" pitchFamily="2" charset="-128"/>
                <a:ea typeface="Zen Kaku Gothic New" pitchFamily="2" charset="-128"/>
              </a:rPr>
              <a:t>東桜大学文学部</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8820434" y="5985706"/>
            <a:ext cx="2265738"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chemeClr val="bg1"/>
                </a:solidFill>
                <a:latin typeface="Zen Kaku Gothic New" pitchFamily="2" charset="-128"/>
                <a:ea typeface="Zen Kaku Gothic New" pitchFamily="2" charset="-128"/>
              </a:rPr>
              <a:t>山田 俊則</a:t>
            </a:r>
          </a:p>
        </p:txBody>
      </p:sp>
      <p:grpSp>
        <p:nvGrpSpPr>
          <p:cNvPr id="5" name="グループ化 4">
            <a:extLst>
              <a:ext uri="{FF2B5EF4-FFF2-40B4-BE49-F238E27FC236}">
                <a16:creationId xmlns:a16="http://schemas.microsoft.com/office/drawing/2014/main" id="{654BFEEA-84C9-14E1-0D3E-4D0B17EC5A0C}"/>
              </a:ext>
            </a:extLst>
          </p:cNvPr>
          <p:cNvGrpSpPr/>
          <p:nvPr/>
        </p:nvGrpSpPr>
        <p:grpSpPr>
          <a:xfrm>
            <a:off x="0" y="3776553"/>
            <a:ext cx="12192000" cy="1753649"/>
            <a:chOff x="0" y="3287073"/>
            <a:chExt cx="12192000" cy="2277391"/>
          </a:xfrm>
        </p:grpSpPr>
        <p:sp>
          <p:nvSpPr>
            <p:cNvPr id="3" name="正方形/長方形 2">
              <a:extLst>
                <a:ext uri="{FF2B5EF4-FFF2-40B4-BE49-F238E27FC236}">
                  <a16:creationId xmlns:a16="http://schemas.microsoft.com/office/drawing/2014/main" id="{A9EDC537-1D5A-1599-F9AA-4AFB9481860C}"/>
                </a:ext>
              </a:extLst>
            </p:cNvPr>
            <p:cNvSpPr/>
            <p:nvPr/>
          </p:nvSpPr>
          <p:spPr>
            <a:xfrm>
              <a:off x="0" y="4547982"/>
              <a:ext cx="12192000" cy="10164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A51103CB-9217-C37F-2262-01529383FDD6}"/>
                </a:ext>
              </a:extLst>
            </p:cNvPr>
            <p:cNvSpPr/>
            <p:nvPr/>
          </p:nvSpPr>
          <p:spPr>
            <a:xfrm>
              <a:off x="0" y="3287073"/>
              <a:ext cx="12192000" cy="10164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79211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40F41"/>
        </a:solidFill>
        <a:effectLst/>
      </p:bgPr>
    </p:bg>
    <p:spTree>
      <p:nvGrpSpPr>
        <p:cNvPr id="1" name=""/>
        <p:cNvGrpSpPr/>
        <p:nvPr/>
      </p:nvGrpSpPr>
      <p:grpSpPr>
        <a:xfrm>
          <a:off x="0" y="0"/>
          <a:ext cx="0" cy="0"/>
          <a:chOff x="0" y="0"/>
          <a:chExt cx="0" cy="0"/>
        </a:xfrm>
      </p:grpSpPr>
      <p:grpSp>
        <p:nvGrpSpPr>
          <p:cNvPr id="51" name="グループ化 50">
            <a:extLst>
              <a:ext uri="{FF2B5EF4-FFF2-40B4-BE49-F238E27FC236}">
                <a16:creationId xmlns:a16="http://schemas.microsoft.com/office/drawing/2014/main" id="{F4D616E6-BECA-7D1E-307D-EC181C89834E}"/>
              </a:ext>
            </a:extLst>
          </p:cNvPr>
          <p:cNvGrpSpPr/>
          <p:nvPr/>
        </p:nvGrpSpPr>
        <p:grpSpPr>
          <a:xfrm rot="20607478">
            <a:off x="-15822201" y="-9673867"/>
            <a:ext cx="54278976" cy="22394818"/>
            <a:chOff x="-25400" y="-762000"/>
            <a:chExt cx="20582467" cy="8492067"/>
          </a:xfrm>
        </p:grpSpPr>
        <p:sp>
          <p:nvSpPr>
            <p:cNvPr id="3" name="フリーフォーム: 図形 2">
              <a:extLst>
                <a:ext uri="{FF2B5EF4-FFF2-40B4-BE49-F238E27FC236}">
                  <a16:creationId xmlns:a16="http://schemas.microsoft.com/office/drawing/2014/main" id="{6FE1C9A3-599A-7898-EC8E-FDE1F407BA5F}"/>
                </a:ext>
              </a:extLst>
            </p:cNvPr>
            <p:cNvSpPr/>
            <p:nvPr/>
          </p:nvSpPr>
          <p:spPr>
            <a:xfrm>
              <a:off x="-254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B4DDDD6-F8C4-5894-22E0-CB1379D9B781}"/>
                </a:ext>
              </a:extLst>
            </p:cNvPr>
            <p:cNvSpPr/>
            <p:nvPr/>
          </p:nvSpPr>
          <p:spPr>
            <a:xfrm>
              <a:off x="3302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3BCFFEA1-711D-28BD-642E-5E7465868A1A}"/>
                </a:ext>
              </a:extLst>
            </p:cNvPr>
            <p:cNvSpPr/>
            <p:nvPr/>
          </p:nvSpPr>
          <p:spPr>
            <a:xfrm>
              <a:off x="6858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8D9F6CC3-66B8-EFD4-3009-74A5DBC3EBC3}"/>
                </a:ext>
              </a:extLst>
            </p:cNvPr>
            <p:cNvSpPr/>
            <p:nvPr/>
          </p:nvSpPr>
          <p:spPr>
            <a:xfrm>
              <a:off x="10414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0C8A7426-1830-E2F3-ED15-EF5C1C27ED38}"/>
                </a:ext>
              </a:extLst>
            </p:cNvPr>
            <p:cNvSpPr/>
            <p:nvPr/>
          </p:nvSpPr>
          <p:spPr>
            <a:xfrm>
              <a:off x="13970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7E276AF-F9D2-6A21-7B69-743265A22342}"/>
                </a:ext>
              </a:extLst>
            </p:cNvPr>
            <p:cNvSpPr/>
            <p:nvPr/>
          </p:nvSpPr>
          <p:spPr>
            <a:xfrm>
              <a:off x="17526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FD3BFAB8-B083-6D2A-1FE5-9CBBE71D2EAC}"/>
                </a:ext>
              </a:extLst>
            </p:cNvPr>
            <p:cNvSpPr/>
            <p:nvPr/>
          </p:nvSpPr>
          <p:spPr>
            <a:xfrm>
              <a:off x="21082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B2AE169-D748-98BC-0F33-1CC34E069DD0}"/>
                </a:ext>
              </a:extLst>
            </p:cNvPr>
            <p:cNvSpPr/>
            <p:nvPr/>
          </p:nvSpPr>
          <p:spPr>
            <a:xfrm>
              <a:off x="24638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1CB67DEA-AC04-DC38-FDCE-886CF04A7F52}"/>
                </a:ext>
              </a:extLst>
            </p:cNvPr>
            <p:cNvSpPr/>
            <p:nvPr/>
          </p:nvSpPr>
          <p:spPr>
            <a:xfrm>
              <a:off x="28194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69E30038-01BE-9ACD-1245-8433543E1AFC}"/>
                </a:ext>
              </a:extLst>
            </p:cNvPr>
            <p:cNvSpPr/>
            <p:nvPr/>
          </p:nvSpPr>
          <p:spPr>
            <a:xfrm>
              <a:off x="31750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6ACDC5E6-3194-40B6-066F-524A2CDB2EB6}"/>
                </a:ext>
              </a:extLst>
            </p:cNvPr>
            <p:cNvSpPr/>
            <p:nvPr/>
          </p:nvSpPr>
          <p:spPr>
            <a:xfrm>
              <a:off x="35306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EC46A1C1-3828-B9BF-73DD-75769F44C482}"/>
                </a:ext>
              </a:extLst>
            </p:cNvPr>
            <p:cNvSpPr/>
            <p:nvPr/>
          </p:nvSpPr>
          <p:spPr>
            <a:xfrm>
              <a:off x="38862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07CAF4D4-D95A-F0C0-07EA-CF66461E941B}"/>
                </a:ext>
              </a:extLst>
            </p:cNvPr>
            <p:cNvSpPr/>
            <p:nvPr/>
          </p:nvSpPr>
          <p:spPr>
            <a:xfrm>
              <a:off x="42418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E2654A21-0DC2-D059-0E84-F159A7441519}"/>
                </a:ext>
              </a:extLst>
            </p:cNvPr>
            <p:cNvSpPr/>
            <p:nvPr/>
          </p:nvSpPr>
          <p:spPr>
            <a:xfrm>
              <a:off x="45974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0620AE10-6C8A-20A9-612C-AEFB35CD1E91}"/>
                </a:ext>
              </a:extLst>
            </p:cNvPr>
            <p:cNvSpPr/>
            <p:nvPr/>
          </p:nvSpPr>
          <p:spPr>
            <a:xfrm>
              <a:off x="49530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5E23F83F-A193-3D34-9C42-96F28BF3C7BE}"/>
                </a:ext>
              </a:extLst>
            </p:cNvPr>
            <p:cNvSpPr/>
            <p:nvPr/>
          </p:nvSpPr>
          <p:spPr>
            <a:xfrm>
              <a:off x="53086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B98E40F3-6B9A-D60C-C5EE-65716CC3D61D}"/>
                </a:ext>
              </a:extLst>
            </p:cNvPr>
            <p:cNvSpPr/>
            <p:nvPr/>
          </p:nvSpPr>
          <p:spPr>
            <a:xfrm>
              <a:off x="56642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99848D88-874F-86B5-3C9B-0E31816E9282}"/>
                </a:ext>
              </a:extLst>
            </p:cNvPr>
            <p:cNvSpPr/>
            <p:nvPr/>
          </p:nvSpPr>
          <p:spPr>
            <a:xfrm>
              <a:off x="60198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9E772A27-8D05-3440-52AD-C497215F6173}"/>
                </a:ext>
              </a:extLst>
            </p:cNvPr>
            <p:cNvSpPr/>
            <p:nvPr/>
          </p:nvSpPr>
          <p:spPr>
            <a:xfrm>
              <a:off x="63754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68978D52-6F37-72F6-0A72-64541D60C8AA}"/>
                </a:ext>
              </a:extLst>
            </p:cNvPr>
            <p:cNvSpPr/>
            <p:nvPr/>
          </p:nvSpPr>
          <p:spPr>
            <a:xfrm>
              <a:off x="67310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A095C550-8F5F-F941-7288-2E334356B511}"/>
                </a:ext>
              </a:extLst>
            </p:cNvPr>
            <p:cNvSpPr/>
            <p:nvPr/>
          </p:nvSpPr>
          <p:spPr>
            <a:xfrm>
              <a:off x="70866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1297820C-31D4-2BC9-CF56-924FA78371D7}"/>
                </a:ext>
              </a:extLst>
            </p:cNvPr>
            <p:cNvSpPr/>
            <p:nvPr/>
          </p:nvSpPr>
          <p:spPr>
            <a:xfrm>
              <a:off x="74422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14DE5E53-79EC-904E-68D5-B977E7B6FCB7}"/>
                </a:ext>
              </a:extLst>
            </p:cNvPr>
            <p:cNvSpPr/>
            <p:nvPr/>
          </p:nvSpPr>
          <p:spPr>
            <a:xfrm>
              <a:off x="77978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図形 31">
              <a:extLst>
                <a:ext uri="{FF2B5EF4-FFF2-40B4-BE49-F238E27FC236}">
                  <a16:creationId xmlns:a16="http://schemas.microsoft.com/office/drawing/2014/main" id="{27451FEF-788F-3035-FC53-EF66CCDA66D3}"/>
                </a:ext>
              </a:extLst>
            </p:cNvPr>
            <p:cNvSpPr/>
            <p:nvPr/>
          </p:nvSpPr>
          <p:spPr>
            <a:xfrm>
              <a:off x="81534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図形 32">
              <a:extLst>
                <a:ext uri="{FF2B5EF4-FFF2-40B4-BE49-F238E27FC236}">
                  <a16:creationId xmlns:a16="http://schemas.microsoft.com/office/drawing/2014/main" id="{BF8403B8-658F-3F75-0860-4A1D04801E8C}"/>
                </a:ext>
              </a:extLst>
            </p:cNvPr>
            <p:cNvSpPr/>
            <p:nvPr/>
          </p:nvSpPr>
          <p:spPr>
            <a:xfrm>
              <a:off x="85090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図形 33">
              <a:extLst>
                <a:ext uri="{FF2B5EF4-FFF2-40B4-BE49-F238E27FC236}">
                  <a16:creationId xmlns:a16="http://schemas.microsoft.com/office/drawing/2014/main" id="{EBF9BDE4-D37B-8249-DBD5-5A6FEF7039A1}"/>
                </a:ext>
              </a:extLst>
            </p:cNvPr>
            <p:cNvSpPr/>
            <p:nvPr/>
          </p:nvSpPr>
          <p:spPr>
            <a:xfrm>
              <a:off x="88646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図形 34">
              <a:extLst>
                <a:ext uri="{FF2B5EF4-FFF2-40B4-BE49-F238E27FC236}">
                  <a16:creationId xmlns:a16="http://schemas.microsoft.com/office/drawing/2014/main" id="{E6B21780-04ED-FE5F-9BED-3475D58C83F7}"/>
                </a:ext>
              </a:extLst>
            </p:cNvPr>
            <p:cNvSpPr/>
            <p:nvPr/>
          </p:nvSpPr>
          <p:spPr>
            <a:xfrm>
              <a:off x="92202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図形 35">
              <a:extLst>
                <a:ext uri="{FF2B5EF4-FFF2-40B4-BE49-F238E27FC236}">
                  <a16:creationId xmlns:a16="http://schemas.microsoft.com/office/drawing/2014/main" id="{343ECCF9-3BA5-AD59-B16E-5157ED474B52}"/>
                </a:ext>
              </a:extLst>
            </p:cNvPr>
            <p:cNvSpPr/>
            <p:nvPr/>
          </p:nvSpPr>
          <p:spPr>
            <a:xfrm>
              <a:off x="95758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図形 36">
              <a:extLst>
                <a:ext uri="{FF2B5EF4-FFF2-40B4-BE49-F238E27FC236}">
                  <a16:creationId xmlns:a16="http://schemas.microsoft.com/office/drawing/2014/main" id="{68D9AEA0-AB5F-8E4B-56CC-3F73A359F3D3}"/>
                </a:ext>
              </a:extLst>
            </p:cNvPr>
            <p:cNvSpPr/>
            <p:nvPr/>
          </p:nvSpPr>
          <p:spPr>
            <a:xfrm>
              <a:off x="9931400" y="-762000"/>
              <a:ext cx="10625667" cy="8492067"/>
            </a:xfrm>
            <a:custGeom>
              <a:avLst/>
              <a:gdLst>
                <a:gd name="connsiteX0" fmla="*/ 10625667 w 10625667"/>
                <a:gd name="connsiteY0" fmla="*/ 0 h 8492067"/>
                <a:gd name="connsiteX1" fmla="*/ 3471333 w 10625667"/>
                <a:gd name="connsiteY1" fmla="*/ 3843867 h 8492067"/>
                <a:gd name="connsiteX2" fmla="*/ 2658533 w 10625667"/>
                <a:gd name="connsiteY2" fmla="*/ 7332133 h 8492067"/>
                <a:gd name="connsiteX3" fmla="*/ 0 w 10625667"/>
                <a:gd name="connsiteY3" fmla="*/ 8492067 h 8492067"/>
              </a:gdLst>
              <a:ahLst/>
              <a:cxnLst>
                <a:cxn ang="0">
                  <a:pos x="connsiteX0" y="connsiteY0"/>
                </a:cxn>
                <a:cxn ang="0">
                  <a:pos x="connsiteX1" y="connsiteY1"/>
                </a:cxn>
                <a:cxn ang="0">
                  <a:pos x="connsiteX2" y="connsiteY2"/>
                </a:cxn>
                <a:cxn ang="0">
                  <a:pos x="connsiteX3" y="connsiteY3"/>
                </a:cxn>
              </a:cxnLst>
              <a:rect l="l" t="t" r="r" b="b"/>
              <a:pathLst>
                <a:path w="10625667" h="8492067">
                  <a:moveTo>
                    <a:pt x="10625667" y="0"/>
                  </a:moveTo>
                  <a:cubicBezTo>
                    <a:pt x="7712428" y="1310922"/>
                    <a:pt x="4799189" y="2621845"/>
                    <a:pt x="3471333" y="3843867"/>
                  </a:cubicBezTo>
                  <a:cubicBezTo>
                    <a:pt x="2143477" y="5065889"/>
                    <a:pt x="3237088" y="6557433"/>
                    <a:pt x="2658533" y="7332133"/>
                  </a:cubicBezTo>
                  <a:cubicBezTo>
                    <a:pt x="2079978" y="8106833"/>
                    <a:pt x="1039989" y="8299450"/>
                    <a:pt x="0" y="8492067"/>
                  </a:cubicBezTo>
                </a:path>
              </a:pathLst>
            </a:custGeom>
            <a:noFill/>
            <a:ln>
              <a:gradFill>
                <a:gsLst>
                  <a:gs pos="52614">
                    <a:srgbClr val="12B2AE"/>
                  </a:gs>
                  <a:gs pos="0">
                    <a:srgbClr val="F5A80F"/>
                  </a:gs>
                  <a:gs pos="100000">
                    <a:srgbClr val="D210C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テキスト ボックス 51">
            <a:extLst>
              <a:ext uri="{FF2B5EF4-FFF2-40B4-BE49-F238E27FC236}">
                <a16:creationId xmlns:a16="http://schemas.microsoft.com/office/drawing/2014/main" id="{E20CF125-6DAB-553A-740D-1293E82BC838}"/>
              </a:ext>
            </a:extLst>
          </p:cNvPr>
          <p:cNvSpPr txBox="1"/>
          <p:nvPr/>
        </p:nvSpPr>
        <p:spPr>
          <a:xfrm>
            <a:off x="991036" y="5732471"/>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solidFill>
                  <a:schemeClr val="bg1"/>
                </a:solidFill>
                <a:latin typeface="游ゴシック" panose="020B0400000000000000" pitchFamily="50" charset="-128"/>
                <a:ea typeface="游ゴシック" panose="020B0400000000000000" pitchFamily="50" charset="-128"/>
              </a:rPr>
              <a:t>タバタ自動車</a:t>
            </a:r>
          </a:p>
        </p:txBody>
      </p:sp>
      <p:sp>
        <p:nvSpPr>
          <p:cNvPr id="53" name="テキスト ボックス 52">
            <a:extLst>
              <a:ext uri="{FF2B5EF4-FFF2-40B4-BE49-F238E27FC236}">
                <a16:creationId xmlns:a16="http://schemas.microsoft.com/office/drawing/2014/main" id="{868C4DDA-ACF6-2B0C-3A8F-261E9B1CD2A8}"/>
              </a:ext>
            </a:extLst>
          </p:cNvPr>
          <p:cNvSpPr txBox="1"/>
          <p:nvPr/>
        </p:nvSpPr>
        <p:spPr>
          <a:xfrm>
            <a:off x="2617328" y="5500487"/>
            <a:ext cx="609600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chemeClr val="bg1"/>
                </a:solidFill>
                <a:latin typeface="游ゴシック" panose="020B0400000000000000" pitchFamily="50" charset="-128"/>
                <a:ea typeface="游ゴシック" panose="020B0400000000000000" pitchFamily="50" charset="-128"/>
              </a:rPr>
              <a:t>山口 恵理子</a:t>
            </a:r>
          </a:p>
        </p:txBody>
      </p:sp>
      <p:sp>
        <p:nvSpPr>
          <p:cNvPr id="68" name="テキスト ボックス 67">
            <a:extLst>
              <a:ext uri="{FF2B5EF4-FFF2-40B4-BE49-F238E27FC236}">
                <a16:creationId xmlns:a16="http://schemas.microsoft.com/office/drawing/2014/main" id="{2DC41C60-5809-E97F-1615-E51004DA563A}"/>
              </a:ext>
            </a:extLst>
          </p:cNvPr>
          <p:cNvSpPr txBox="1"/>
          <p:nvPr/>
        </p:nvSpPr>
        <p:spPr>
          <a:xfrm>
            <a:off x="1003741" y="1523543"/>
            <a:ext cx="8969992" cy="707886"/>
          </a:xfrm>
          <a:prstGeom prst="rect">
            <a:avLst/>
          </a:prstGeom>
          <a:noFill/>
        </p:spPr>
        <p:txBody>
          <a:bodyPr wrap="square" rtlCol="0">
            <a:spAutoFit/>
          </a:bodyPr>
          <a:lstStyle/>
          <a:p>
            <a:r>
              <a:rPr kumimoji="1" lang="ja-JP" altLang="en-US" sz="4000" b="1" dirty="0">
                <a:solidFill>
                  <a:schemeClr val="bg1"/>
                </a:solidFill>
                <a:latin typeface="游ゴシック" panose="020B0400000000000000" pitchFamily="50" charset="-128"/>
                <a:ea typeface="游ゴシック" panose="020B0400000000000000" pitchFamily="50" charset="-128"/>
              </a:rPr>
              <a:t>次世代バッテリー技術による</a:t>
            </a:r>
            <a:endParaRPr kumimoji="1" lang="zh-TW" altLang="en-US" sz="4000" b="1" dirty="0">
              <a:solidFill>
                <a:schemeClr val="bg1"/>
              </a:solidFill>
              <a:latin typeface="游ゴシック" panose="020B0400000000000000" pitchFamily="50" charset="-128"/>
              <a:ea typeface="游ゴシック" panose="020B0400000000000000" pitchFamily="50" charset="-128"/>
            </a:endParaRPr>
          </a:p>
        </p:txBody>
      </p:sp>
      <p:sp>
        <p:nvSpPr>
          <p:cNvPr id="83" name="テキスト ボックス 82">
            <a:extLst>
              <a:ext uri="{FF2B5EF4-FFF2-40B4-BE49-F238E27FC236}">
                <a16:creationId xmlns:a16="http://schemas.microsoft.com/office/drawing/2014/main" id="{DFF03BBA-0EE9-B1FD-BBBF-225D3BE67271}"/>
              </a:ext>
            </a:extLst>
          </p:cNvPr>
          <p:cNvSpPr txBox="1"/>
          <p:nvPr/>
        </p:nvSpPr>
        <p:spPr>
          <a:xfrm>
            <a:off x="997790" y="2277933"/>
            <a:ext cx="9127304" cy="707886"/>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4000" dirty="0">
                <a:solidFill>
                  <a:schemeClr val="bg1"/>
                </a:solidFill>
                <a:latin typeface="游ゴシック" panose="020B0400000000000000" pitchFamily="50" charset="-128"/>
                <a:ea typeface="游ゴシック" panose="020B0400000000000000" pitchFamily="50" charset="-128"/>
              </a:rPr>
              <a:t>モビリティと持続性の向上</a:t>
            </a:r>
          </a:p>
        </p:txBody>
      </p:sp>
      <p:sp>
        <p:nvSpPr>
          <p:cNvPr id="98" name="テキスト ボックス 97">
            <a:extLst>
              <a:ext uri="{FF2B5EF4-FFF2-40B4-BE49-F238E27FC236}">
                <a16:creationId xmlns:a16="http://schemas.microsoft.com/office/drawing/2014/main" id="{F017F65F-CF1B-8ADB-50A0-C7C71E38E0F6}"/>
              </a:ext>
            </a:extLst>
          </p:cNvPr>
          <p:cNvSpPr txBox="1"/>
          <p:nvPr/>
        </p:nvSpPr>
        <p:spPr>
          <a:xfrm rot="16200000">
            <a:off x="7018082" y="5547805"/>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ctr"/>
            <a:r>
              <a:rPr lang="en-US" altLang="ja-JP" sz="1800" dirty="0">
                <a:solidFill>
                  <a:schemeClr val="bg1"/>
                </a:solidFill>
                <a:latin typeface="Arial" panose="020B0604020202020204" pitchFamily="34" charset="0"/>
                <a:cs typeface="Arial" panose="020B0604020202020204" pitchFamily="34" charset="0"/>
              </a:rPr>
              <a:t>2024.4.23</a:t>
            </a:r>
            <a:endParaRPr lang="ja-JP" alt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7660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87E39E8-B1E0-6384-FFB3-916D631D48FC}"/>
              </a:ext>
            </a:extLst>
          </p:cNvPr>
          <p:cNvGrpSpPr/>
          <p:nvPr/>
        </p:nvGrpSpPr>
        <p:grpSpPr>
          <a:xfrm rot="10800000">
            <a:off x="245534" y="240242"/>
            <a:ext cx="3835399" cy="2652818"/>
            <a:chOff x="6764868" y="3141133"/>
            <a:chExt cx="5079999" cy="3513667"/>
          </a:xfrm>
        </p:grpSpPr>
        <p:cxnSp>
          <p:nvCxnSpPr>
            <p:cNvPr id="10" name="直線コネクタ 9">
              <a:extLst>
                <a:ext uri="{FF2B5EF4-FFF2-40B4-BE49-F238E27FC236}">
                  <a16:creationId xmlns:a16="http://schemas.microsoft.com/office/drawing/2014/main" id="{34A28623-7298-CB0A-656E-C2C943715A76}"/>
                </a:ext>
              </a:extLst>
            </p:cNvPr>
            <p:cNvCxnSpPr/>
            <p:nvPr/>
          </p:nvCxnSpPr>
          <p:spPr>
            <a:xfrm>
              <a:off x="11438467" y="3141133"/>
              <a:ext cx="0" cy="35136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0DE73CA-4B98-8F6C-26D3-5D2248B653BB}"/>
                </a:ext>
              </a:extLst>
            </p:cNvPr>
            <p:cNvCxnSpPr>
              <a:cxnSpLocks/>
            </p:cNvCxnSpPr>
            <p:nvPr/>
          </p:nvCxnSpPr>
          <p:spPr>
            <a:xfrm flipH="1">
              <a:off x="6764868" y="6307667"/>
              <a:ext cx="507999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FB88556-AC65-1C1C-644B-BE0963579975}"/>
              </a:ext>
            </a:extLst>
          </p:cNvPr>
          <p:cNvGrpSpPr/>
          <p:nvPr/>
        </p:nvGrpSpPr>
        <p:grpSpPr>
          <a:xfrm>
            <a:off x="8068733" y="3892126"/>
            <a:ext cx="3835399" cy="2652818"/>
            <a:chOff x="6764868" y="3141133"/>
            <a:chExt cx="5079999" cy="3513667"/>
          </a:xfrm>
        </p:grpSpPr>
        <p:cxnSp>
          <p:nvCxnSpPr>
            <p:cNvPr id="13" name="直線コネクタ 12">
              <a:extLst>
                <a:ext uri="{FF2B5EF4-FFF2-40B4-BE49-F238E27FC236}">
                  <a16:creationId xmlns:a16="http://schemas.microsoft.com/office/drawing/2014/main" id="{55FC82FA-7A42-BBF0-07FB-B1E186DA31D3}"/>
                </a:ext>
              </a:extLst>
            </p:cNvPr>
            <p:cNvCxnSpPr/>
            <p:nvPr/>
          </p:nvCxnSpPr>
          <p:spPr>
            <a:xfrm>
              <a:off x="11438467" y="3141133"/>
              <a:ext cx="0" cy="35136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B43BFF8-AFFC-B55E-597C-1AD9D4088866}"/>
                </a:ext>
              </a:extLst>
            </p:cNvPr>
            <p:cNvCxnSpPr>
              <a:cxnSpLocks/>
            </p:cNvCxnSpPr>
            <p:nvPr/>
          </p:nvCxnSpPr>
          <p:spPr>
            <a:xfrm flipH="1">
              <a:off x="6764868" y="6307667"/>
              <a:ext cx="507999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テキスト ボックス 15">
            <a:extLst>
              <a:ext uri="{FF2B5EF4-FFF2-40B4-BE49-F238E27FC236}">
                <a16:creationId xmlns:a16="http://schemas.microsoft.com/office/drawing/2014/main" id="{026666F5-F49D-7825-A475-511D8B8EBB84}"/>
              </a:ext>
            </a:extLst>
          </p:cNvPr>
          <p:cNvSpPr txBox="1"/>
          <p:nvPr/>
        </p:nvSpPr>
        <p:spPr>
          <a:xfrm>
            <a:off x="1659469" y="2143030"/>
            <a:ext cx="8873062" cy="830997"/>
          </a:xfrm>
          <a:prstGeom prst="rect">
            <a:avLst/>
          </a:prstGeom>
          <a:noFill/>
        </p:spPr>
        <p:txBody>
          <a:bodyPr wrap="square">
            <a:spAutoFit/>
          </a:bodyPr>
          <a:lstStyle/>
          <a:p>
            <a:pPr algn="ctr"/>
            <a:r>
              <a:rPr lang="ja-JP" altLang="en-US" sz="4800" b="1" spc="300" dirty="0">
                <a:solidFill>
                  <a:srgbClr val="1616B2"/>
                </a:solidFill>
                <a:latin typeface="Noto Serif JP" panose="02020400000000000000" pitchFamily="18" charset="-128"/>
                <a:ea typeface="Noto Serif JP" panose="02020400000000000000" pitchFamily="18" charset="-128"/>
              </a:rPr>
              <a:t>仮</a:t>
            </a:r>
            <a:r>
              <a:rPr lang="ja-JP" altLang="en-US" sz="4000" b="1" spc="300" dirty="0">
                <a:latin typeface="Noto Serif JP" panose="02020400000000000000" pitchFamily="18" charset="-128"/>
                <a:ea typeface="Noto Serif JP" panose="02020400000000000000" pitchFamily="18" charset="-128"/>
              </a:rPr>
              <a:t>想現実での</a:t>
            </a:r>
            <a:r>
              <a:rPr lang="ja-JP" altLang="en-US" sz="4800" b="1" spc="300" dirty="0">
                <a:latin typeface="Noto Serif JP" panose="02020400000000000000" pitchFamily="18" charset="-128"/>
                <a:ea typeface="Noto Serif JP" panose="02020400000000000000" pitchFamily="18" charset="-128"/>
              </a:rPr>
              <a:t>新</a:t>
            </a:r>
            <a:r>
              <a:rPr lang="ja-JP" altLang="en-US" sz="4000" b="1" spc="300" dirty="0">
                <a:latin typeface="Noto Serif JP" panose="02020400000000000000" pitchFamily="18" charset="-128"/>
                <a:ea typeface="Noto Serif JP" panose="02020400000000000000" pitchFamily="18" charset="-128"/>
              </a:rPr>
              <a:t>しい教育法</a:t>
            </a:r>
          </a:p>
        </p:txBody>
      </p:sp>
      <p:sp>
        <p:nvSpPr>
          <p:cNvPr id="17" name="テキスト ボックス 16">
            <a:extLst>
              <a:ext uri="{FF2B5EF4-FFF2-40B4-BE49-F238E27FC236}">
                <a16:creationId xmlns:a16="http://schemas.microsoft.com/office/drawing/2014/main" id="{5CCD8198-B305-8EB8-E37E-B7FA58CEB6F3}"/>
              </a:ext>
            </a:extLst>
          </p:cNvPr>
          <p:cNvSpPr txBox="1"/>
          <p:nvPr/>
        </p:nvSpPr>
        <p:spPr>
          <a:xfrm>
            <a:off x="3479800" y="4169394"/>
            <a:ext cx="5232400" cy="369332"/>
          </a:xfrm>
          <a:prstGeom prst="rect">
            <a:avLst/>
          </a:prstGeom>
          <a:noFill/>
        </p:spPr>
        <p:txBody>
          <a:bodyPr wrap="square">
            <a:spAutoFit/>
          </a:bodyPr>
          <a:lstStyle/>
          <a:p>
            <a:pPr algn="ctr"/>
            <a:r>
              <a:rPr lang="en-US" altLang="ja-JP" b="1" spc="300" dirty="0">
                <a:latin typeface="Noto Serif JP" panose="02020400000000000000" pitchFamily="18" charset="-128"/>
                <a:ea typeface="Noto Serif JP" panose="02020400000000000000" pitchFamily="18" charset="-128"/>
              </a:rPr>
              <a:t>VR</a:t>
            </a:r>
            <a:r>
              <a:rPr lang="ja-JP" altLang="en-US" b="1" spc="300" dirty="0">
                <a:latin typeface="Noto Serif JP" panose="02020400000000000000" pitchFamily="18" charset="-128"/>
                <a:ea typeface="Noto Serif JP" panose="02020400000000000000" pitchFamily="18" charset="-128"/>
              </a:rPr>
              <a:t>教育開発センター</a:t>
            </a:r>
          </a:p>
        </p:txBody>
      </p:sp>
      <p:sp>
        <p:nvSpPr>
          <p:cNvPr id="18" name="テキスト ボックス 17">
            <a:extLst>
              <a:ext uri="{FF2B5EF4-FFF2-40B4-BE49-F238E27FC236}">
                <a16:creationId xmlns:a16="http://schemas.microsoft.com/office/drawing/2014/main" id="{E45BBE1F-5E39-FA50-4F85-0AFFD30F32AC}"/>
              </a:ext>
            </a:extLst>
          </p:cNvPr>
          <p:cNvSpPr txBox="1"/>
          <p:nvPr/>
        </p:nvSpPr>
        <p:spPr>
          <a:xfrm>
            <a:off x="3479800" y="4631852"/>
            <a:ext cx="5232400" cy="461665"/>
          </a:xfrm>
          <a:prstGeom prst="rect">
            <a:avLst/>
          </a:prstGeom>
          <a:noFill/>
        </p:spPr>
        <p:txBody>
          <a:bodyPr wrap="square">
            <a:spAutoFit/>
          </a:bodyPr>
          <a:lstStyle/>
          <a:p>
            <a:pPr algn="ctr"/>
            <a:r>
              <a:rPr lang="ja-JP" altLang="en-US" sz="2400" b="1" spc="300" dirty="0">
                <a:latin typeface="Noto Serif JP" panose="02020400000000000000" pitchFamily="18" charset="-128"/>
                <a:ea typeface="Noto Serif JP" panose="02020400000000000000" pitchFamily="18" charset="-128"/>
              </a:rPr>
              <a:t>アンドリュー・マーシャル</a:t>
            </a:r>
          </a:p>
        </p:txBody>
      </p:sp>
    </p:spTree>
    <p:extLst>
      <p:ext uri="{BB962C8B-B14F-4D97-AF65-F5344CB8AC3E}">
        <p14:creationId xmlns:p14="http://schemas.microsoft.com/office/powerpoint/2010/main" val="594080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グループ化 101">
            <a:extLst>
              <a:ext uri="{FF2B5EF4-FFF2-40B4-BE49-F238E27FC236}">
                <a16:creationId xmlns:a16="http://schemas.microsoft.com/office/drawing/2014/main" id="{45A4B390-FBC1-8C81-9662-6B7852F6CA22}"/>
              </a:ext>
            </a:extLst>
          </p:cNvPr>
          <p:cNvGrpSpPr/>
          <p:nvPr/>
        </p:nvGrpSpPr>
        <p:grpSpPr>
          <a:xfrm rot="2700000">
            <a:off x="-4720805" y="-5133286"/>
            <a:ext cx="22166981" cy="17670701"/>
            <a:chOff x="0" y="0"/>
            <a:chExt cx="22166981" cy="6858000"/>
          </a:xfrm>
          <a:solidFill>
            <a:srgbClr val="6BE565"/>
          </a:solidFill>
        </p:grpSpPr>
        <p:sp>
          <p:nvSpPr>
            <p:cNvPr id="2" name="正方形/長方形 1">
              <a:extLst>
                <a:ext uri="{FF2B5EF4-FFF2-40B4-BE49-F238E27FC236}">
                  <a16:creationId xmlns:a16="http://schemas.microsoft.com/office/drawing/2014/main" id="{E4553FA9-7B87-28F3-02AB-13209C54C34B}"/>
                </a:ext>
              </a:extLst>
            </p:cNvPr>
            <p:cNvSpPr/>
            <p:nvPr/>
          </p:nvSpPr>
          <p:spPr>
            <a:xfrm>
              <a:off x="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DD647400-3663-4F40-D319-A15FB6E431F7}"/>
                </a:ext>
              </a:extLst>
            </p:cNvPr>
            <p:cNvSpPr/>
            <p:nvPr/>
          </p:nvSpPr>
          <p:spPr>
            <a:xfrm>
              <a:off x="457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8B414F2D-5E44-B108-9872-72EECB3C6A30}"/>
                </a:ext>
              </a:extLst>
            </p:cNvPr>
            <p:cNvSpPr/>
            <p:nvPr/>
          </p:nvSpPr>
          <p:spPr>
            <a:xfrm>
              <a:off x="914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D0E700CB-6AE4-34D3-1043-A2652A352B7C}"/>
                </a:ext>
              </a:extLst>
            </p:cNvPr>
            <p:cNvSpPr/>
            <p:nvPr/>
          </p:nvSpPr>
          <p:spPr>
            <a:xfrm>
              <a:off x="1371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5F84E76E-C8F8-B49D-DB4E-A0B68C5415D0}"/>
                </a:ext>
              </a:extLst>
            </p:cNvPr>
            <p:cNvSpPr/>
            <p:nvPr/>
          </p:nvSpPr>
          <p:spPr>
            <a:xfrm>
              <a:off x="1828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C2043377-B981-5A46-6BD2-26E24D7AD6FE}"/>
                </a:ext>
              </a:extLst>
            </p:cNvPr>
            <p:cNvSpPr/>
            <p:nvPr/>
          </p:nvSpPr>
          <p:spPr>
            <a:xfrm>
              <a:off x="2286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75CA5AC1-E795-CB02-244D-66BAE276479D}"/>
                </a:ext>
              </a:extLst>
            </p:cNvPr>
            <p:cNvSpPr/>
            <p:nvPr/>
          </p:nvSpPr>
          <p:spPr>
            <a:xfrm>
              <a:off x="2743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5AA8643A-3A2E-4483-A689-38CA783E0885}"/>
                </a:ext>
              </a:extLst>
            </p:cNvPr>
            <p:cNvSpPr/>
            <p:nvPr/>
          </p:nvSpPr>
          <p:spPr>
            <a:xfrm>
              <a:off x="3200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C308E87-31F0-5679-F8BD-4992D484512F}"/>
                </a:ext>
              </a:extLst>
            </p:cNvPr>
            <p:cNvSpPr/>
            <p:nvPr/>
          </p:nvSpPr>
          <p:spPr>
            <a:xfrm>
              <a:off x="3657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96EE6E7D-0088-B875-71A3-A45F1D914766}"/>
                </a:ext>
              </a:extLst>
            </p:cNvPr>
            <p:cNvSpPr/>
            <p:nvPr/>
          </p:nvSpPr>
          <p:spPr>
            <a:xfrm>
              <a:off x="4114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EABBDD1E-B33F-D22A-8A40-7A4D230FDDF3}"/>
                </a:ext>
              </a:extLst>
            </p:cNvPr>
            <p:cNvSpPr/>
            <p:nvPr/>
          </p:nvSpPr>
          <p:spPr>
            <a:xfrm>
              <a:off x="4572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AADB1CEC-4980-F827-6CA2-D21B34514067}"/>
                </a:ext>
              </a:extLst>
            </p:cNvPr>
            <p:cNvSpPr/>
            <p:nvPr/>
          </p:nvSpPr>
          <p:spPr>
            <a:xfrm>
              <a:off x="5029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6DF63277-F40E-637B-3EBF-5E31EC292ED6}"/>
                </a:ext>
              </a:extLst>
            </p:cNvPr>
            <p:cNvSpPr/>
            <p:nvPr/>
          </p:nvSpPr>
          <p:spPr>
            <a:xfrm>
              <a:off x="5486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D0877254-00DD-6D87-4A08-7F7F626CEC74}"/>
                </a:ext>
              </a:extLst>
            </p:cNvPr>
            <p:cNvSpPr/>
            <p:nvPr/>
          </p:nvSpPr>
          <p:spPr>
            <a:xfrm>
              <a:off x="5943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18ECBF27-80DA-BA73-4CF7-3C263A88F02A}"/>
                </a:ext>
              </a:extLst>
            </p:cNvPr>
            <p:cNvSpPr/>
            <p:nvPr/>
          </p:nvSpPr>
          <p:spPr>
            <a:xfrm>
              <a:off x="6400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ECAC5378-4173-A18D-74E0-344D937D54D2}"/>
                </a:ext>
              </a:extLst>
            </p:cNvPr>
            <p:cNvSpPr/>
            <p:nvPr/>
          </p:nvSpPr>
          <p:spPr>
            <a:xfrm>
              <a:off x="6858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4ED5DF1E-24D4-3EF7-96A9-BBC14DBC188D}"/>
                </a:ext>
              </a:extLst>
            </p:cNvPr>
            <p:cNvSpPr/>
            <p:nvPr/>
          </p:nvSpPr>
          <p:spPr>
            <a:xfrm>
              <a:off x="7315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39CE946-8833-55D9-EF6C-C8DDE1E0EC5F}"/>
                </a:ext>
              </a:extLst>
            </p:cNvPr>
            <p:cNvSpPr/>
            <p:nvPr/>
          </p:nvSpPr>
          <p:spPr>
            <a:xfrm>
              <a:off x="7772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82DE37A8-5375-E560-2838-2D095285AB8D}"/>
                </a:ext>
              </a:extLst>
            </p:cNvPr>
            <p:cNvSpPr/>
            <p:nvPr/>
          </p:nvSpPr>
          <p:spPr>
            <a:xfrm>
              <a:off x="8229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B7226582-D448-0A82-E909-C25061603CAA}"/>
                </a:ext>
              </a:extLst>
            </p:cNvPr>
            <p:cNvSpPr/>
            <p:nvPr/>
          </p:nvSpPr>
          <p:spPr>
            <a:xfrm>
              <a:off x="8686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749C81AF-96DF-D8DE-B711-E6D8AC38DC5F}"/>
                </a:ext>
              </a:extLst>
            </p:cNvPr>
            <p:cNvSpPr/>
            <p:nvPr/>
          </p:nvSpPr>
          <p:spPr>
            <a:xfrm>
              <a:off x="9144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70A977E2-EB68-932B-DE6A-E21CD78843F4}"/>
                </a:ext>
              </a:extLst>
            </p:cNvPr>
            <p:cNvSpPr/>
            <p:nvPr/>
          </p:nvSpPr>
          <p:spPr>
            <a:xfrm>
              <a:off x="9601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560D7016-F597-7832-5944-CAAA73B2D250}"/>
                </a:ext>
              </a:extLst>
            </p:cNvPr>
            <p:cNvSpPr/>
            <p:nvPr/>
          </p:nvSpPr>
          <p:spPr>
            <a:xfrm>
              <a:off x="10058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C24D5201-23E1-3ACB-EA5F-4C3005A5C080}"/>
                </a:ext>
              </a:extLst>
            </p:cNvPr>
            <p:cNvSpPr/>
            <p:nvPr/>
          </p:nvSpPr>
          <p:spPr>
            <a:xfrm>
              <a:off x="10515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88C5B55A-5882-0298-8756-3117C232B748}"/>
                </a:ext>
              </a:extLst>
            </p:cNvPr>
            <p:cNvSpPr/>
            <p:nvPr/>
          </p:nvSpPr>
          <p:spPr>
            <a:xfrm>
              <a:off x="10972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A4CE7D91-2980-6010-ACBD-287BD38B4BF0}"/>
                </a:ext>
              </a:extLst>
            </p:cNvPr>
            <p:cNvSpPr/>
            <p:nvPr/>
          </p:nvSpPr>
          <p:spPr>
            <a:xfrm>
              <a:off x="11430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26294776-DF53-D7FA-E065-E811CCE85692}"/>
                </a:ext>
              </a:extLst>
            </p:cNvPr>
            <p:cNvSpPr/>
            <p:nvPr/>
          </p:nvSpPr>
          <p:spPr>
            <a:xfrm>
              <a:off x="11887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F169E2DC-FC03-9A9E-B40D-FAD595595F7D}"/>
                </a:ext>
              </a:extLst>
            </p:cNvPr>
            <p:cNvSpPr/>
            <p:nvPr/>
          </p:nvSpPr>
          <p:spPr>
            <a:xfrm>
              <a:off x="12344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35C9A14-3FA9-57FD-411D-B72F91722DC0}"/>
                </a:ext>
              </a:extLst>
            </p:cNvPr>
            <p:cNvSpPr/>
            <p:nvPr/>
          </p:nvSpPr>
          <p:spPr>
            <a:xfrm>
              <a:off x="12801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DD398B16-B18E-70E6-ED26-CC6ACD77BB0A}"/>
                </a:ext>
              </a:extLst>
            </p:cNvPr>
            <p:cNvSpPr/>
            <p:nvPr/>
          </p:nvSpPr>
          <p:spPr>
            <a:xfrm>
              <a:off x="13258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376DF014-7B30-E402-8E13-A30ED6DF5623}"/>
                </a:ext>
              </a:extLst>
            </p:cNvPr>
            <p:cNvSpPr/>
            <p:nvPr/>
          </p:nvSpPr>
          <p:spPr>
            <a:xfrm>
              <a:off x="13716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62CEF9B2-93D7-4562-0BE5-F55794607B53}"/>
                </a:ext>
              </a:extLst>
            </p:cNvPr>
            <p:cNvSpPr/>
            <p:nvPr/>
          </p:nvSpPr>
          <p:spPr>
            <a:xfrm>
              <a:off x="14173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A86E28EC-6647-8822-AF7C-E633B66D5AAD}"/>
                </a:ext>
              </a:extLst>
            </p:cNvPr>
            <p:cNvSpPr/>
            <p:nvPr/>
          </p:nvSpPr>
          <p:spPr>
            <a:xfrm>
              <a:off x="14630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F3BE227-91DD-187E-9E96-30BD56878DAB}"/>
                </a:ext>
              </a:extLst>
            </p:cNvPr>
            <p:cNvSpPr/>
            <p:nvPr/>
          </p:nvSpPr>
          <p:spPr>
            <a:xfrm>
              <a:off x="15087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584859D5-0EC6-B4A3-5905-51CCE4944CC5}"/>
                </a:ext>
              </a:extLst>
            </p:cNvPr>
            <p:cNvSpPr/>
            <p:nvPr/>
          </p:nvSpPr>
          <p:spPr>
            <a:xfrm>
              <a:off x="15544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4C7AD26A-9699-AE7E-B200-880F1DCF2C03}"/>
                </a:ext>
              </a:extLst>
            </p:cNvPr>
            <p:cNvSpPr/>
            <p:nvPr/>
          </p:nvSpPr>
          <p:spPr>
            <a:xfrm>
              <a:off x="16002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3088D731-7746-BE66-5F76-5231342A002A}"/>
                </a:ext>
              </a:extLst>
            </p:cNvPr>
            <p:cNvSpPr/>
            <p:nvPr/>
          </p:nvSpPr>
          <p:spPr>
            <a:xfrm>
              <a:off x="16459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2DC79B3E-290C-5079-5979-5AFD36EA1FFE}"/>
                </a:ext>
              </a:extLst>
            </p:cNvPr>
            <p:cNvSpPr/>
            <p:nvPr/>
          </p:nvSpPr>
          <p:spPr>
            <a:xfrm>
              <a:off x="16916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38905019-1554-7053-AA0D-9B8A02D7CDD0}"/>
                </a:ext>
              </a:extLst>
            </p:cNvPr>
            <p:cNvSpPr/>
            <p:nvPr/>
          </p:nvSpPr>
          <p:spPr>
            <a:xfrm>
              <a:off x="17373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1032934E-988F-04E0-B38A-3496047F623B}"/>
                </a:ext>
              </a:extLst>
            </p:cNvPr>
            <p:cNvSpPr/>
            <p:nvPr/>
          </p:nvSpPr>
          <p:spPr>
            <a:xfrm>
              <a:off x="17830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B2C21EC5-232A-766B-8DEF-BB2FF834403F}"/>
                </a:ext>
              </a:extLst>
            </p:cNvPr>
            <p:cNvSpPr/>
            <p:nvPr/>
          </p:nvSpPr>
          <p:spPr>
            <a:xfrm>
              <a:off x="18288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5F01E18-2A07-522E-51B2-95638D33444F}"/>
                </a:ext>
              </a:extLst>
            </p:cNvPr>
            <p:cNvSpPr/>
            <p:nvPr/>
          </p:nvSpPr>
          <p:spPr>
            <a:xfrm>
              <a:off x="18745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206851AE-46CF-0C89-3608-DCE875241BA4}"/>
                </a:ext>
              </a:extLst>
            </p:cNvPr>
            <p:cNvSpPr/>
            <p:nvPr/>
          </p:nvSpPr>
          <p:spPr>
            <a:xfrm>
              <a:off x="19202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0F5DC43-820D-31E0-8595-BEEEA2A6C555}"/>
                </a:ext>
              </a:extLst>
            </p:cNvPr>
            <p:cNvSpPr/>
            <p:nvPr/>
          </p:nvSpPr>
          <p:spPr>
            <a:xfrm>
              <a:off x="19659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7F55500B-8C61-D40A-9601-A9A2333014E6}"/>
                </a:ext>
              </a:extLst>
            </p:cNvPr>
            <p:cNvSpPr/>
            <p:nvPr/>
          </p:nvSpPr>
          <p:spPr>
            <a:xfrm>
              <a:off x="201168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B51E5C48-1B8E-81A5-0589-29EF3DD8F85E}"/>
                </a:ext>
              </a:extLst>
            </p:cNvPr>
            <p:cNvSpPr/>
            <p:nvPr/>
          </p:nvSpPr>
          <p:spPr>
            <a:xfrm>
              <a:off x="205740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D92A9BAE-2895-0D1D-79DC-79E3F737C9B3}"/>
                </a:ext>
              </a:extLst>
            </p:cNvPr>
            <p:cNvSpPr/>
            <p:nvPr/>
          </p:nvSpPr>
          <p:spPr>
            <a:xfrm>
              <a:off x="210312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A1CEFEDA-974D-13FC-6851-C05FBB55C6E7}"/>
                </a:ext>
              </a:extLst>
            </p:cNvPr>
            <p:cNvSpPr/>
            <p:nvPr/>
          </p:nvSpPr>
          <p:spPr>
            <a:xfrm>
              <a:off x="214884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D5C8242F-0570-882C-588E-A6EBCDE12E48}"/>
                </a:ext>
              </a:extLst>
            </p:cNvPr>
            <p:cNvSpPr/>
            <p:nvPr/>
          </p:nvSpPr>
          <p:spPr>
            <a:xfrm>
              <a:off x="21945600" y="0"/>
              <a:ext cx="221381"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3" name="正方形/長方形 102">
            <a:extLst>
              <a:ext uri="{FF2B5EF4-FFF2-40B4-BE49-F238E27FC236}">
                <a16:creationId xmlns:a16="http://schemas.microsoft.com/office/drawing/2014/main" id="{01F3F145-03C0-E30B-F939-4B6C5F5652B0}"/>
              </a:ext>
            </a:extLst>
          </p:cNvPr>
          <p:cNvSpPr/>
          <p:nvPr/>
        </p:nvSpPr>
        <p:spPr>
          <a:xfrm>
            <a:off x="360168" y="333375"/>
            <a:ext cx="11471664" cy="6191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F69701DA-3462-D7EA-6949-956A70AFC864}"/>
              </a:ext>
            </a:extLst>
          </p:cNvPr>
          <p:cNvSpPr/>
          <p:nvPr/>
        </p:nvSpPr>
        <p:spPr>
          <a:xfrm>
            <a:off x="4113003" y="3346076"/>
            <a:ext cx="3969203" cy="132442"/>
          </a:xfrm>
          <a:prstGeom prst="rect">
            <a:avLst/>
          </a:prstGeom>
          <a:solidFill>
            <a:srgbClr val="6BE5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5BCCDC2F-8EAC-CDE7-1116-B1DA06972F1D}"/>
              </a:ext>
            </a:extLst>
          </p:cNvPr>
          <p:cNvSpPr txBox="1"/>
          <p:nvPr/>
        </p:nvSpPr>
        <p:spPr>
          <a:xfrm>
            <a:off x="3399817" y="1715779"/>
            <a:ext cx="5392367" cy="1846659"/>
          </a:xfrm>
          <a:prstGeom prst="rect">
            <a:avLst/>
          </a:prstGeom>
          <a:noFill/>
        </p:spPr>
        <p:txBody>
          <a:bodyPr wrap="square">
            <a:spAutoFit/>
          </a:bodyPr>
          <a:lstStyle/>
          <a:p>
            <a:pPr algn="ctr">
              <a:lnSpc>
                <a:spcPct val="150000"/>
              </a:lnSpc>
            </a:pPr>
            <a:r>
              <a:rPr lang="ja-JP" altLang="en-US" sz="5400" b="1" i="0" dirty="0">
                <a:solidFill>
                  <a:srgbClr val="374151"/>
                </a:solidFill>
                <a:effectLst/>
                <a:latin typeface="メイリオ" panose="020B0604030504040204" pitchFamily="50" charset="-128"/>
                <a:ea typeface="メイリオ" panose="020B0604030504040204" pitchFamily="50" charset="-128"/>
              </a:rPr>
              <a:t>未来</a:t>
            </a:r>
            <a:r>
              <a:rPr lang="ja-JP" altLang="en-US" sz="4800" b="1" i="0" dirty="0">
                <a:solidFill>
                  <a:srgbClr val="374151"/>
                </a:solidFill>
                <a:effectLst/>
                <a:latin typeface="メイリオ" panose="020B0604030504040204" pitchFamily="50" charset="-128"/>
                <a:ea typeface="メイリオ" panose="020B0604030504040204" pitchFamily="50" charset="-128"/>
              </a:rPr>
              <a:t>の</a:t>
            </a:r>
            <a:r>
              <a:rPr lang="ja-JP" altLang="en-US" sz="5400" b="1" i="0" dirty="0">
                <a:solidFill>
                  <a:srgbClr val="374151"/>
                </a:solidFill>
                <a:effectLst/>
                <a:latin typeface="メイリオ" panose="020B0604030504040204" pitchFamily="50" charset="-128"/>
                <a:ea typeface="メイリオ" panose="020B0604030504040204" pitchFamily="50" charset="-128"/>
              </a:rPr>
              <a:t>職業</a:t>
            </a:r>
            <a:endParaRPr lang="en-US" altLang="ja-JP" sz="5400" b="1" i="0" dirty="0">
              <a:solidFill>
                <a:srgbClr val="374151"/>
              </a:solidFill>
              <a:effectLst/>
              <a:latin typeface="メイリオ" panose="020B0604030504040204" pitchFamily="50" charset="-128"/>
              <a:ea typeface="メイリオ" panose="020B0604030504040204" pitchFamily="50" charset="-128"/>
            </a:endParaRPr>
          </a:p>
          <a:p>
            <a:pPr algn="ctr">
              <a:lnSpc>
                <a:spcPct val="150000"/>
              </a:lnSpc>
            </a:pPr>
            <a:r>
              <a:rPr lang="en-US" altLang="ja-JP" sz="2400" b="1" i="0" dirty="0">
                <a:solidFill>
                  <a:srgbClr val="374151"/>
                </a:solidFill>
                <a:effectLst/>
                <a:latin typeface="メイリオ" panose="020B0604030504040204" pitchFamily="50" charset="-128"/>
                <a:ea typeface="メイリオ" panose="020B0604030504040204" pitchFamily="50" charset="-128"/>
              </a:rPr>
              <a:t>2030</a:t>
            </a:r>
            <a:r>
              <a:rPr lang="ja-JP" altLang="en-US" sz="2400" b="1" i="0" dirty="0">
                <a:solidFill>
                  <a:srgbClr val="374151"/>
                </a:solidFill>
                <a:effectLst/>
                <a:latin typeface="メイリオ" panose="020B0604030504040204" pitchFamily="50" charset="-128"/>
                <a:ea typeface="メイリオ" panose="020B0604030504040204" pitchFamily="50" charset="-128"/>
              </a:rPr>
              <a:t>年の求められるスキル</a:t>
            </a:r>
            <a:endParaRPr lang="ja-JP" altLang="en-US" sz="2400" b="1" dirty="0">
              <a:latin typeface="メイリオ" panose="020B0604030504040204" pitchFamily="50" charset="-128"/>
              <a:ea typeface="メイリオ" panose="020B0604030504040204" pitchFamily="50" charset="-128"/>
            </a:endParaRPr>
          </a:p>
        </p:txBody>
      </p:sp>
      <p:grpSp>
        <p:nvGrpSpPr>
          <p:cNvPr id="108" name="グループ化 107">
            <a:extLst>
              <a:ext uri="{FF2B5EF4-FFF2-40B4-BE49-F238E27FC236}">
                <a16:creationId xmlns:a16="http://schemas.microsoft.com/office/drawing/2014/main" id="{C7ECA9C9-99E7-305A-0E28-BFEC57ACBF46}"/>
              </a:ext>
            </a:extLst>
          </p:cNvPr>
          <p:cNvGrpSpPr/>
          <p:nvPr/>
        </p:nvGrpSpPr>
        <p:grpSpPr>
          <a:xfrm>
            <a:off x="2361091" y="4805963"/>
            <a:ext cx="8240782" cy="684803"/>
            <a:chOff x="2361091" y="4956172"/>
            <a:chExt cx="8240782" cy="684803"/>
          </a:xfrm>
        </p:grpSpPr>
        <p:sp>
          <p:nvSpPr>
            <p:cNvPr id="106" name="テキスト ボックス 105">
              <a:extLst>
                <a:ext uri="{FF2B5EF4-FFF2-40B4-BE49-F238E27FC236}">
                  <a16:creationId xmlns:a16="http://schemas.microsoft.com/office/drawing/2014/main" id="{A2494305-D6A2-C5DA-05B4-DCB5B20A03C3}"/>
                </a:ext>
              </a:extLst>
            </p:cNvPr>
            <p:cNvSpPr txBox="1"/>
            <p:nvPr/>
          </p:nvSpPr>
          <p:spPr>
            <a:xfrm>
              <a:off x="2361091" y="5131018"/>
              <a:ext cx="5392367" cy="473206"/>
            </a:xfrm>
            <a:prstGeom prst="rect">
              <a:avLst/>
            </a:prstGeom>
            <a:noFill/>
          </p:spPr>
          <p:txBody>
            <a:bodyPr wrap="square">
              <a:spAutoFit/>
            </a:bodyPr>
            <a:lstStyle/>
            <a:p>
              <a:pPr algn="ctr">
                <a:lnSpc>
                  <a:spcPct val="150000"/>
                </a:lnSpc>
              </a:pPr>
              <a:r>
                <a:rPr lang="ja-JP" altLang="en-US" b="1" i="0" dirty="0">
                  <a:solidFill>
                    <a:srgbClr val="374151"/>
                  </a:solidFill>
                  <a:effectLst/>
                  <a:latin typeface="メイリオ" panose="020B0604030504040204" pitchFamily="50" charset="-128"/>
                  <a:ea typeface="メイリオ" panose="020B0604030504040204" pitchFamily="50" charset="-128"/>
                </a:rPr>
                <a:t>星野高等学校 キャリアサポート部</a:t>
              </a:r>
              <a:endParaRPr lang="ja-JP" altLang="en-US" sz="900" b="1"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31233F71-B552-D7F3-D808-117A49A6C3D0}"/>
                </a:ext>
              </a:extLst>
            </p:cNvPr>
            <p:cNvSpPr txBox="1"/>
            <p:nvPr/>
          </p:nvSpPr>
          <p:spPr>
            <a:xfrm>
              <a:off x="5209506" y="4956172"/>
              <a:ext cx="5392367" cy="684803"/>
            </a:xfrm>
            <a:prstGeom prst="rect">
              <a:avLst/>
            </a:prstGeom>
            <a:noFill/>
          </p:spPr>
          <p:txBody>
            <a:bodyPr wrap="square">
              <a:spAutoFit/>
            </a:bodyPr>
            <a:lstStyle/>
            <a:p>
              <a:pPr algn="ctr">
                <a:lnSpc>
                  <a:spcPct val="150000"/>
                </a:lnSpc>
              </a:pPr>
              <a:r>
                <a:rPr lang="ja-JP" altLang="en-US" sz="2800" b="1" i="0" dirty="0">
                  <a:solidFill>
                    <a:srgbClr val="374151"/>
                  </a:solidFill>
                  <a:effectLst/>
                  <a:latin typeface="メイリオ" panose="020B0604030504040204" pitchFamily="50" charset="-128"/>
                  <a:ea typeface="メイリオ" panose="020B0604030504040204" pitchFamily="50" charset="-128"/>
                </a:rPr>
                <a:t>藤原 美紀</a:t>
              </a:r>
              <a:endParaRPr lang="ja-JP" altLang="en-US" sz="11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980863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E53B9CB3-6801-5960-1DB6-E2E776BC8783}"/>
              </a:ext>
            </a:extLst>
          </p:cNvPr>
          <p:cNvSpPr/>
          <p:nvPr/>
        </p:nvSpPr>
        <p:spPr>
          <a:xfrm>
            <a:off x="0" y="0"/>
            <a:ext cx="12192000" cy="6857999"/>
          </a:xfrm>
          <a:prstGeom prst="rect">
            <a:avLst/>
          </a:prstGeom>
          <a:solidFill>
            <a:srgbClr val="ED3C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271C660-9FF2-A85E-27C9-B4CF5CECDDB8}"/>
              </a:ext>
            </a:extLst>
          </p:cNvPr>
          <p:cNvSpPr/>
          <p:nvPr/>
        </p:nvSpPr>
        <p:spPr>
          <a:xfrm>
            <a:off x="4163193" y="5554976"/>
            <a:ext cx="751455" cy="751455"/>
          </a:xfrm>
          <a:prstGeom prst="ellipse">
            <a:avLst/>
          </a:prstGeom>
          <a:solidFill>
            <a:srgbClr val="F37D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FBE967B-3279-D23C-AE42-DB9316610707}"/>
              </a:ext>
            </a:extLst>
          </p:cNvPr>
          <p:cNvSpPr/>
          <p:nvPr/>
        </p:nvSpPr>
        <p:spPr>
          <a:xfrm>
            <a:off x="2692977" y="758923"/>
            <a:ext cx="1004969" cy="1004969"/>
          </a:xfrm>
          <a:prstGeom prst="ellipse">
            <a:avLst/>
          </a:prstGeom>
          <a:solidFill>
            <a:srgbClr val="F37D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4E0BCE2-5633-A203-0E15-4B8630E34C6E}"/>
              </a:ext>
            </a:extLst>
          </p:cNvPr>
          <p:cNvSpPr/>
          <p:nvPr/>
        </p:nvSpPr>
        <p:spPr>
          <a:xfrm>
            <a:off x="-260874" y="449494"/>
            <a:ext cx="2260444" cy="2260444"/>
          </a:xfrm>
          <a:prstGeom prst="ellipse">
            <a:avLst/>
          </a:prstGeom>
          <a:solidFill>
            <a:srgbClr val="DE14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740DA1B5-E19E-D36C-5B98-1A270087E4B8}"/>
              </a:ext>
            </a:extLst>
          </p:cNvPr>
          <p:cNvSpPr/>
          <p:nvPr/>
        </p:nvSpPr>
        <p:spPr>
          <a:xfrm>
            <a:off x="8357863" y="729666"/>
            <a:ext cx="853168" cy="853168"/>
          </a:xfrm>
          <a:prstGeom prst="ellipse">
            <a:avLst/>
          </a:prstGeom>
          <a:solidFill>
            <a:srgbClr val="DE14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D5EA1238-6BD5-D099-2A6A-921D2E08168A}"/>
              </a:ext>
            </a:extLst>
          </p:cNvPr>
          <p:cNvSpPr txBox="1"/>
          <p:nvPr/>
        </p:nvSpPr>
        <p:spPr>
          <a:xfrm>
            <a:off x="1851819" y="893763"/>
            <a:ext cx="8488362" cy="2800767"/>
          </a:xfrm>
          <a:prstGeom prst="rect">
            <a:avLst/>
          </a:prstGeom>
          <a:noFill/>
        </p:spPr>
        <p:txBody>
          <a:bodyPr wrap="square" rtlCol="0">
            <a:spAutoFit/>
          </a:bodyPr>
          <a:lstStyle/>
          <a:p>
            <a:pPr algn="ctr"/>
            <a:r>
              <a:rPr kumimoji="1" lang="en-US" altLang="ja-JP" sz="8800" b="1" dirty="0">
                <a:solidFill>
                  <a:schemeClr val="bg1"/>
                </a:solidFill>
                <a:latin typeface="Century Gothic" panose="020B0502020202020204" pitchFamily="34" charset="0"/>
                <a:ea typeface="Roboto" panose="02000000000000000000" pitchFamily="2" charset="0"/>
              </a:rPr>
              <a:t>COMPANY</a:t>
            </a:r>
          </a:p>
          <a:p>
            <a:pPr algn="ctr"/>
            <a:r>
              <a:rPr lang="en-US" altLang="ja-JP" sz="8800" b="1" dirty="0">
                <a:solidFill>
                  <a:schemeClr val="bg1"/>
                </a:solidFill>
                <a:latin typeface="Century Gothic" panose="020B0502020202020204" pitchFamily="34" charset="0"/>
                <a:ea typeface="Roboto" panose="02000000000000000000" pitchFamily="2" charset="0"/>
              </a:rPr>
              <a:t>INTRODUCTION</a:t>
            </a:r>
            <a:endParaRPr kumimoji="1" lang="en-US" altLang="ja-JP" sz="8800" b="1" dirty="0">
              <a:solidFill>
                <a:schemeClr val="bg1"/>
              </a:solidFill>
              <a:latin typeface="Century Gothic" panose="020B0502020202020204" pitchFamily="34" charset="0"/>
              <a:ea typeface="Roboto" panose="02000000000000000000" pitchFamily="2" charset="0"/>
            </a:endParaRPr>
          </a:p>
        </p:txBody>
      </p:sp>
      <p:sp>
        <p:nvSpPr>
          <p:cNvPr id="3" name="テキスト ボックス 2">
            <a:extLst>
              <a:ext uri="{FF2B5EF4-FFF2-40B4-BE49-F238E27FC236}">
                <a16:creationId xmlns:a16="http://schemas.microsoft.com/office/drawing/2014/main" id="{44E322C8-426D-6EEB-9A7E-CB6E71F15AF5}"/>
              </a:ext>
            </a:extLst>
          </p:cNvPr>
          <p:cNvSpPr txBox="1"/>
          <p:nvPr/>
        </p:nvSpPr>
        <p:spPr>
          <a:xfrm>
            <a:off x="8188326" y="6355348"/>
            <a:ext cx="3776662" cy="338554"/>
          </a:xfrm>
          <a:prstGeom prst="rect">
            <a:avLst/>
          </a:prstGeom>
          <a:noFill/>
        </p:spPr>
        <p:txBody>
          <a:bodyPr wrap="square" rtlCol="0">
            <a:spAutoFit/>
          </a:bodyPr>
          <a:lstStyle/>
          <a:p>
            <a:pPr algn="r"/>
            <a:r>
              <a:rPr kumimoji="1" lang="ja-JP" altLang="en-US" sz="1600" b="1" dirty="0">
                <a:solidFill>
                  <a:schemeClr val="bg1"/>
                </a:solidFill>
                <a:latin typeface="Noto Sans JP" panose="020B0200000000000000" pitchFamily="50" charset="-128"/>
                <a:ea typeface="Noto Sans JP" panose="020B0200000000000000" pitchFamily="50" charset="-128"/>
              </a:rPr>
              <a:t>株式会社サンプル</a:t>
            </a:r>
            <a:endParaRPr kumimoji="1" lang="zh-TW" altLang="en-US" sz="1600" b="1" dirty="0">
              <a:solidFill>
                <a:schemeClr val="bg1"/>
              </a:solidFill>
              <a:latin typeface="Noto Sans JP" panose="020B0200000000000000" pitchFamily="50" charset="-128"/>
              <a:ea typeface="Noto Sans JP" panose="020B0200000000000000" pitchFamily="50" charset="-128"/>
            </a:endParaRPr>
          </a:p>
        </p:txBody>
      </p:sp>
      <p:sp>
        <p:nvSpPr>
          <p:cNvPr id="4" name="テキスト ボックス 3">
            <a:extLst>
              <a:ext uri="{FF2B5EF4-FFF2-40B4-BE49-F238E27FC236}">
                <a16:creationId xmlns:a16="http://schemas.microsoft.com/office/drawing/2014/main" id="{3FA24801-941D-51E0-3033-1F0D18737343}"/>
              </a:ext>
            </a:extLst>
          </p:cNvPr>
          <p:cNvSpPr txBox="1"/>
          <p:nvPr/>
        </p:nvSpPr>
        <p:spPr>
          <a:xfrm>
            <a:off x="452438" y="6306692"/>
            <a:ext cx="2552700" cy="369332"/>
          </a:xfrm>
          <a:prstGeom prst="rect">
            <a:avLst/>
          </a:prstGeom>
          <a:noFill/>
        </p:spPr>
        <p:txBody>
          <a:bodyPr wrap="square" rtlCol="0">
            <a:spAutoFit/>
          </a:bodyPr>
          <a:lstStyle/>
          <a:p>
            <a:r>
              <a:rPr kumimoji="1" lang="en-US" altLang="ja-JP" b="1" dirty="0">
                <a:solidFill>
                  <a:schemeClr val="bg1"/>
                </a:solidFill>
                <a:latin typeface="Roboto" panose="02000000000000000000" pitchFamily="2" charset="0"/>
                <a:ea typeface="Roboto" panose="02000000000000000000" pitchFamily="2" charset="0"/>
              </a:rPr>
              <a:t>2023/04/23</a:t>
            </a:r>
          </a:p>
        </p:txBody>
      </p:sp>
      <p:sp>
        <p:nvSpPr>
          <p:cNvPr id="31" name="楕円 30">
            <a:extLst>
              <a:ext uri="{FF2B5EF4-FFF2-40B4-BE49-F238E27FC236}">
                <a16:creationId xmlns:a16="http://schemas.microsoft.com/office/drawing/2014/main" id="{FEA9CF5E-A77A-32E8-98FE-1263240669F9}"/>
              </a:ext>
            </a:extLst>
          </p:cNvPr>
          <p:cNvSpPr/>
          <p:nvPr/>
        </p:nvSpPr>
        <p:spPr>
          <a:xfrm>
            <a:off x="8855056" y="3849386"/>
            <a:ext cx="1244722" cy="1244722"/>
          </a:xfrm>
          <a:prstGeom prst="ellipse">
            <a:avLst/>
          </a:prstGeom>
          <a:solidFill>
            <a:srgbClr val="F37D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BAB68A-CAB1-F78F-70CB-D551F6475982}"/>
              </a:ext>
            </a:extLst>
          </p:cNvPr>
          <p:cNvSpPr/>
          <p:nvPr/>
        </p:nvSpPr>
        <p:spPr>
          <a:xfrm>
            <a:off x="3664659" y="3170867"/>
            <a:ext cx="762869" cy="762869"/>
          </a:xfrm>
          <a:prstGeom prst="ellipse">
            <a:avLst/>
          </a:prstGeom>
          <a:solidFill>
            <a:srgbClr val="DE14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D3FF138-9E50-5392-5A89-C054158C92BB}"/>
              </a:ext>
            </a:extLst>
          </p:cNvPr>
          <p:cNvSpPr/>
          <p:nvPr/>
        </p:nvSpPr>
        <p:spPr>
          <a:xfrm>
            <a:off x="0" y="5842001"/>
            <a:ext cx="12192000" cy="1016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268F97-2E58-F3B2-252D-3855A26F5750}"/>
              </a:ext>
            </a:extLst>
          </p:cNvPr>
          <p:cNvSpPr/>
          <p:nvPr/>
        </p:nvSpPr>
        <p:spPr>
          <a:xfrm>
            <a:off x="1328500" y="5221968"/>
            <a:ext cx="1240065" cy="1240065"/>
          </a:xfrm>
          <a:prstGeom prst="ellipse">
            <a:avLst/>
          </a:prstGeom>
          <a:solidFill>
            <a:srgbClr val="DE14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C93C187E-28EB-FE10-121C-132F7855CBDD}"/>
              </a:ext>
            </a:extLst>
          </p:cNvPr>
          <p:cNvSpPr/>
          <p:nvPr/>
        </p:nvSpPr>
        <p:spPr>
          <a:xfrm>
            <a:off x="10113841" y="5094108"/>
            <a:ext cx="2376934" cy="2376934"/>
          </a:xfrm>
          <a:prstGeom prst="ellipse">
            <a:avLst/>
          </a:prstGeom>
          <a:solidFill>
            <a:srgbClr val="DE14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DED775C-A60D-4315-565B-01D6362CBA20}"/>
              </a:ext>
            </a:extLst>
          </p:cNvPr>
          <p:cNvSpPr txBox="1"/>
          <p:nvPr/>
        </p:nvSpPr>
        <p:spPr>
          <a:xfrm>
            <a:off x="4207669" y="4307683"/>
            <a:ext cx="3776662" cy="584775"/>
          </a:xfrm>
          <a:prstGeom prst="rect">
            <a:avLst/>
          </a:prstGeom>
          <a:noFill/>
        </p:spPr>
        <p:txBody>
          <a:bodyPr wrap="square" rtlCol="0">
            <a:spAutoFit/>
          </a:bodyPr>
          <a:lstStyle/>
          <a:p>
            <a:pPr algn="ctr"/>
            <a:r>
              <a:rPr kumimoji="1" lang="zh-TW" altLang="en-US" sz="3200" b="1" dirty="0">
                <a:solidFill>
                  <a:schemeClr val="bg1"/>
                </a:solidFill>
                <a:latin typeface="Noto Sans JP" panose="020B0200000000000000" pitchFamily="50" charset="-128"/>
                <a:ea typeface="Noto Sans JP" panose="020B0200000000000000" pitchFamily="50" charset="-128"/>
              </a:rPr>
              <a:t>会社紹介資料</a:t>
            </a:r>
          </a:p>
        </p:txBody>
      </p:sp>
      <p:sp>
        <p:nvSpPr>
          <p:cNvPr id="35" name="楕円 34">
            <a:extLst>
              <a:ext uri="{FF2B5EF4-FFF2-40B4-BE49-F238E27FC236}">
                <a16:creationId xmlns:a16="http://schemas.microsoft.com/office/drawing/2014/main" id="{60196EFC-9B1D-C017-F21F-A5F0E02ED9D5}"/>
              </a:ext>
            </a:extLst>
          </p:cNvPr>
          <p:cNvSpPr/>
          <p:nvPr/>
        </p:nvSpPr>
        <p:spPr>
          <a:xfrm>
            <a:off x="11381919" y="1763892"/>
            <a:ext cx="1307294" cy="1307294"/>
          </a:xfrm>
          <a:prstGeom prst="ellipse">
            <a:avLst/>
          </a:prstGeom>
          <a:solidFill>
            <a:srgbClr val="DE14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0766FD42-82FE-4924-5033-2FBA9CD0770C}"/>
              </a:ext>
            </a:extLst>
          </p:cNvPr>
          <p:cNvGrpSpPr/>
          <p:nvPr/>
        </p:nvGrpSpPr>
        <p:grpSpPr>
          <a:xfrm>
            <a:off x="4456290" y="6207918"/>
            <a:ext cx="3285445" cy="349671"/>
            <a:chOff x="4456290" y="6233319"/>
            <a:chExt cx="3285445" cy="349671"/>
          </a:xfrm>
        </p:grpSpPr>
        <p:sp>
          <p:nvSpPr>
            <p:cNvPr id="13" name="フリーフォーム: 図形 12">
              <a:extLst>
                <a:ext uri="{FF2B5EF4-FFF2-40B4-BE49-F238E27FC236}">
                  <a16:creationId xmlns:a16="http://schemas.microsoft.com/office/drawing/2014/main" id="{6DD453CF-3BC5-A696-CB92-05E4C692FC7C}"/>
                </a:ext>
              </a:extLst>
            </p:cNvPr>
            <p:cNvSpPr/>
            <p:nvPr/>
          </p:nvSpPr>
          <p:spPr>
            <a:xfrm>
              <a:off x="4456290" y="6234504"/>
              <a:ext cx="348487" cy="348486"/>
            </a:xfrm>
            <a:custGeom>
              <a:avLst/>
              <a:gdLst>
                <a:gd name="connsiteX0" fmla="*/ 174375 w 348487"/>
                <a:gd name="connsiteY0" fmla="*/ 348486 h 348486"/>
                <a:gd name="connsiteX1" fmla="*/ 0 w 348487"/>
                <a:gd name="connsiteY1" fmla="*/ 174111 h 348486"/>
                <a:gd name="connsiteX2" fmla="*/ 0 w 348487"/>
                <a:gd name="connsiteY2" fmla="*/ 0 h 348486"/>
                <a:gd name="connsiteX3" fmla="*/ 148693 w 348487"/>
                <a:gd name="connsiteY3" fmla="*/ 0 h 348486"/>
                <a:gd name="connsiteX4" fmla="*/ 148693 w 348487"/>
                <a:gd name="connsiteY4" fmla="*/ 96275 h 348486"/>
                <a:gd name="connsiteX5" fmla="*/ 96012 w 348487"/>
                <a:gd name="connsiteY5" fmla="*/ 96275 h 348486"/>
                <a:gd name="connsiteX6" fmla="*/ 96012 w 348487"/>
                <a:gd name="connsiteY6" fmla="*/ 174111 h 348486"/>
                <a:gd name="connsiteX7" fmla="*/ 177388 w 348487"/>
                <a:gd name="connsiteY7" fmla="*/ 249067 h 348486"/>
                <a:gd name="connsiteX8" fmla="*/ 252344 w 348487"/>
                <a:gd name="connsiteY8" fmla="*/ 174111 h 348486"/>
                <a:gd name="connsiteX9" fmla="*/ 348488 w 348487"/>
                <a:gd name="connsiteY9" fmla="*/ 174111 h 348486"/>
                <a:gd name="connsiteX10" fmla="*/ 174375 w 348487"/>
                <a:gd name="connsiteY10"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487" h="348486">
                  <a:moveTo>
                    <a:pt x="174375" y="348486"/>
                  </a:moveTo>
                  <a:cubicBezTo>
                    <a:pt x="78131" y="348341"/>
                    <a:pt x="145" y="270356"/>
                    <a:pt x="0" y="174111"/>
                  </a:cubicBezTo>
                  <a:lnTo>
                    <a:pt x="0" y="0"/>
                  </a:lnTo>
                  <a:lnTo>
                    <a:pt x="148693" y="0"/>
                  </a:lnTo>
                  <a:lnTo>
                    <a:pt x="148693" y="96275"/>
                  </a:lnTo>
                  <a:lnTo>
                    <a:pt x="96012" y="96275"/>
                  </a:lnTo>
                  <a:lnTo>
                    <a:pt x="96012" y="174111"/>
                  </a:lnTo>
                  <a:cubicBezTo>
                    <a:pt x="97784" y="217281"/>
                    <a:pt x="134218" y="250840"/>
                    <a:pt x="177388" y="249067"/>
                  </a:cubicBezTo>
                  <a:cubicBezTo>
                    <a:pt x="218072" y="247397"/>
                    <a:pt x="250674" y="214797"/>
                    <a:pt x="252344" y="174111"/>
                  </a:cubicBezTo>
                  <a:lnTo>
                    <a:pt x="348488" y="174111"/>
                  </a:lnTo>
                  <a:cubicBezTo>
                    <a:pt x="348415" y="270283"/>
                    <a:pt x="270548" y="348269"/>
                    <a:pt x="174375" y="348486"/>
                  </a:cubicBezTo>
                  <a:close/>
                </a:path>
              </a:pathLst>
            </a:custGeom>
            <a:solidFill>
              <a:srgbClr val="231815"/>
            </a:solidFill>
            <a:ln w="13159"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126E579E-2790-2CA7-9966-2C1142A9388C}"/>
                </a:ext>
              </a:extLst>
            </p:cNvPr>
            <p:cNvSpPr/>
            <p:nvPr/>
          </p:nvSpPr>
          <p:spPr>
            <a:xfrm>
              <a:off x="4707713" y="6233319"/>
              <a:ext cx="98514" cy="98513"/>
            </a:xfrm>
            <a:custGeom>
              <a:avLst/>
              <a:gdLst>
                <a:gd name="connsiteX0" fmla="*/ 0 w 98514"/>
                <a:gd name="connsiteY0" fmla="*/ 0 h 98513"/>
                <a:gd name="connsiteX1" fmla="*/ 98514 w 98514"/>
                <a:gd name="connsiteY1" fmla="*/ 0 h 98513"/>
                <a:gd name="connsiteX2" fmla="*/ 98514 w 98514"/>
                <a:gd name="connsiteY2" fmla="*/ 98514 h 98513"/>
                <a:gd name="connsiteX3" fmla="*/ 0 w 98514"/>
                <a:gd name="connsiteY3" fmla="*/ 98514 h 98513"/>
              </a:gdLst>
              <a:ahLst/>
              <a:cxnLst>
                <a:cxn ang="0">
                  <a:pos x="connsiteX0" y="connsiteY0"/>
                </a:cxn>
                <a:cxn ang="0">
                  <a:pos x="connsiteX1" y="connsiteY1"/>
                </a:cxn>
                <a:cxn ang="0">
                  <a:pos x="connsiteX2" y="connsiteY2"/>
                </a:cxn>
                <a:cxn ang="0">
                  <a:pos x="connsiteX3" y="connsiteY3"/>
                </a:cxn>
              </a:cxnLst>
              <a:rect l="l" t="t" r="r" b="b"/>
              <a:pathLst>
                <a:path w="98514" h="98513">
                  <a:moveTo>
                    <a:pt x="0" y="0"/>
                  </a:moveTo>
                  <a:lnTo>
                    <a:pt x="98514" y="0"/>
                  </a:lnTo>
                  <a:lnTo>
                    <a:pt x="98514" y="98514"/>
                  </a:lnTo>
                  <a:lnTo>
                    <a:pt x="0" y="98514"/>
                  </a:lnTo>
                  <a:close/>
                </a:path>
              </a:pathLst>
            </a:custGeom>
            <a:solidFill>
              <a:srgbClr val="ED3C6B"/>
            </a:solidFill>
            <a:ln w="13159"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DDA0C290-6F6F-D104-85C7-0FE572DA03C4}"/>
                </a:ext>
              </a:extLst>
            </p:cNvPr>
            <p:cNvSpPr/>
            <p:nvPr/>
          </p:nvSpPr>
          <p:spPr>
            <a:xfrm>
              <a:off x="5024696" y="6263966"/>
              <a:ext cx="227215" cy="233899"/>
            </a:xfrm>
            <a:custGeom>
              <a:avLst/>
              <a:gdLst>
                <a:gd name="connsiteX0" fmla="*/ 51523 w 227215"/>
                <a:gd name="connsiteY0" fmla="*/ 222222 h 233899"/>
                <a:gd name="connsiteX1" fmla="*/ 13197 w 227215"/>
                <a:gd name="connsiteY1" fmla="*/ 187848 h 233899"/>
                <a:gd name="connsiteX2" fmla="*/ 27 w 227215"/>
                <a:gd name="connsiteY2" fmla="*/ 137010 h 233899"/>
                <a:gd name="connsiteX3" fmla="*/ 17543 w 227215"/>
                <a:gd name="connsiteY3" fmla="*/ 67340 h 233899"/>
                <a:gd name="connsiteX4" fmla="*/ 66932 w 227215"/>
                <a:gd name="connsiteY4" fmla="*/ 18083 h 233899"/>
                <a:gd name="connsiteX5" fmla="*/ 140159 w 227215"/>
                <a:gd name="connsiteY5" fmla="*/ 39 h 233899"/>
                <a:gd name="connsiteX6" fmla="*/ 192841 w 227215"/>
                <a:gd name="connsiteY6" fmla="*/ 9785 h 233899"/>
                <a:gd name="connsiteX7" fmla="*/ 227215 w 227215"/>
                <a:gd name="connsiteY7" fmla="*/ 38102 h 233899"/>
                <a:gd name="connsiteX8" fmla="*/ 196528 w 227215"/>
                <a:gd name="connsiteY8" fmla="*/ 64442 h 233899"/>
                <a:gd name="connsiteX9" fmla="*/ 137657 w 227215"/>
                <a:gd name="connsiteY9" fmla="*/ 38102 h 233899"/>
                <a:gd name="connsiteX10" fmla="*/ 87873 w 227215"/>
                <a:gd name="connsiteY10" fmla="*/ 51272 h 233899"/>
                <a:gd name="connsiteX11" fmla="*/ 54684 w 227215"/>
                <a:gd name="connsiteY11" fmla="*/ 86568 h 233899"/>
                <a:gd name="connsiteX12" fmla="*/ 42962 w 227215"/>
                <a:gd name="connsiteY12" fmla="*/ 135562 h 233899"/>
                <a:gd name="connsiteX13" fmla="*/ 61005 w 227215"/>
                <a:gd name="connsiteY13" fmla="*/ 180077 h 233899"/>
                <a:gd name="connsiteX14" fmla="*/ 113687 w 227215"/>
                <a:gd name="connsiteY14" fmla="*/ 197067 h 233899"/>
                <a:gd name="connsiteX15" fmla="*/ 178485 w 227215"/>
                <a:gd name="connsiteY15" fmla="*/ 170726 h 233899"/>
                <a:gd name="connsiteX16" fmla="*/ 203245 w 227215"/>
                <a:gd name="connsiteY16" fmla="*/ 197067 h 233899"/>
                <a:gd name="connsiteX17" fmla="*/ 163734 w 227215"/>
                <a:gd name="connsiteY17" fmla="*/ 224725 h 233899"/>
                <a:gd name="connsiteX18" fmla="*/ 111053 w 227215"/>
                <a:gd name="connsiteY18" fmla="*/ 233812 h 233899"/>
                <a:gd name="connsiteX19" fmla="*/ 51523 w 227215"/>
                <a:gd name="connsiteY19" fmla="*/ 222222 h 2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7215" h="233899">
                  <a:moveTo>
                    <a:pt x="51523" y="222222"/>
                  </a:moveTo>
                  <a:cubicBezTo>
                    <a:pt x="35654" y="214769"/>
                    <a:pt x="22327" y="202815"/>
                    <a:pt x="13197" y="187848"/>
                  </a:cubicBezTo>
                  <a:cubicBezTo>
                    <a:pt x="4167" y="172456"/>
                    <a:pt x="-394" y="154851"/>
                    <a:pt x="27" y="137010"/>
                  </a:cubicBezTo>
                  <a:cubicBezTo>
                    <a:pt x="-312" y="112656"/>
                    <a:pt x="5727" y="88638"/>
                    <a:pt x="17543" y="67340"/>
                  </a:cubicBezTo>
                  <a:cubicBezTo>
                    <a:pt x="29096" y="46640"/>
                    <a:pt x="46202" y="29580"/>
                    <a:pt x="66932" y="18083"/>
                  </a:cubicBezTo>
                  <a:cubicBezTo>
                    <a:pt x="89320" y="5709"/>
                    <a:pt x="114585" y="-516"/>
                    <a:pt x="140159" y="39"/>
                  </a:cubicBezTo>
                  <a:cubicBezTo>
                    <a:pt x="158207" y="-405"/>
                    <a:pt x="176147" y="2914"/>
                    <a:pt x="192841" y="9785"/>
                  </a:cubicBezTo>
                  <a:cubicBezTo>
                    <a:pt x="206925" y="15486"/>
                    <a:pt x="218923" y="25369"/>
                    <a:pt x="227215" y="38102"/>
                  </a:cubicBezTo>
                  <a:lnTo>
                    <a:pt x="196528" y="64442"/>
                  </a:lnTo>
                  <a:cubicBezTo>
                    <a:pt x="182616" y="46277"/>
                    <a:pt x="160471" y="36369"/>
                    <a:pt x="137657" y="38102"/>
                  </a:cubicBezTo>
                  <a:cubicBezTo>
                    <a:pt x="120156" y="37746"/>
                    <a:pt x="102908" y="42309"/>
                    <a:pt x="87873" y="51272"/>
                  </a:cubicBezTo>
                  <a:cubicBezTo>
                    <a:pt x="73763" y="59748"/>
                    <a:pt x="62276" y="71965"/>
                    <a:pt x="54684" y="86568"/>
                  </a:cubicBezTo>
                  <a:cubicBezTo>
                    <a:pt x="46771" y="101673"/>
                    <a:pt x="42742" y="118512"/>
                    <a:pt x="42962" y="135562"/>
                  </a:cubicBezTo>
                  <a:cubicBezTo>
                    <a:pt x="42458" y="152276"/>
                    <a:pt x="49006" y="168432"/>
                    <a:pt x="61005" y="180077"/>
                  </a:cubicBezTo>
                  <a:cubicBezTo>
                    <a:pt x="75786" y="192197"/>
                    <a:pt x="94610" y="198268"/>
                    <a:pt x="113687" y="197067"/>
                  </a:cubicBezTo>
                  <a:cubicBezTo>
                    <a:pt x="138040" y="197847"/>
                    <a:pt x="161583" y="188276"/>
                    <a:pt x="178485" y="170726"/>
                  </a:cubicBezTo>
                  <a:lnTo>
                    <a:pt x="203245" y="197067"/>
                  </a:lnTo>
                  <a:cubicBezTo>
                    <a:pt x="192515" y="209358"/>
                    <a:pt x="178954" y="218849"/>
                    <a:pt x="163734" y="224725"/>
                  </a:cubicBezTo>
                  <a:cubicBezTo>
                    <a:pt x="146875" y="230942"/>
                    <a:pt x="129021" y="234023"/>
                    <a:pt x="111053" y="233812"/>
                  </a:cubicBezTo>
                  <a:cubicBezTo>
                    <a:pt x="90585" y="234551"/>
                    <a:pt x="70219" y="230587"/>
                    <a:pt x="51523" y="222222"/>
                  </a:cubicBezTo>
                  <a:close/>
                </a:path>
              </a:pathLst>
            </a:custGeom>
            <a:solidFill>
              <a:srgbClr val="231815"/>
            </a:solidFill>
            <a:ln w="13159"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A12F80FE-F300-B060-FFF6-1E75D4C8BA4B}"/>
                </a:ext>
              </a:extLst>
            </p:cNvPr>
            <p:cNvSpPr/>
            <p:nvPr/>
          </p:nvSpPr>
          <p:spPr>
            <a:xfrm>
              <a:off x="5253992" y="6319693"/>
              <a:ext cx="187341" cy="177108"/>
            </a:xfrm>
            <a:custGeom>
              <a:avLst/>
              <a:gdLst>
                <a:gd name="connsiteX0" fmla="*/ 39933 w 187341"/>
                <a:gd name="connsiteY0" fmla="*/ 168076 h 177108"/>
                <a:gd name="connsiteX1" fmla="*/ 10431 w 187341"/>
                <a:gd name="connsiteY1" fmla="*/ 141735 h 177108"/>
                <a:gd name="connsiteX2" fmla="*/ 27 w 187341"/>
                <a:gd name="connsiteY2" fmla="*/ 102224 h 177108"/>
                <a:gd name="connsiteX3" fmla="*/ 13197 w 187341"/>
                <a:gd name="connsiteY3" fmla="*/ 49543 h 177108"/>
                <a:gd name="connsiteX4" fmla="*/ 49942 w 187341"/>
                <a:gd name="connsiteY4" fmla="*/ 13193 h 177108"/>
                <a:gd name="connsiteX5" fmla="*/ 102624 w 187341"/>
                <a:gd name="connsiteY5" fmla="*/ 23 h 177108"/>
                <a:gd name="connsiteX6" fmla="*/ 147271 w 187341"/>
                <a:gd name="connsiteY6" fmla="*/ 9505 h 177108"/>
                <a:gd name="connsiteX7" fmla="*/ 176773 w 187341"/>
                <a:gd name="connsiteY7" fmla="*/ 35846 h 177108"/>
                <a:gd name="connsiteX8" fmla="*/ 187309 w 187341"/>
                <a:gd name="connsiteY8" fmla="*/ 75357 h 177108"/>
                <a:gd name="connsiteX9" fmla="*/ 174139 w 187341"/>
                <a:gd name="connsiteY9" fmla="*/ 128038 h 177108"/>
                <a:gd name="connsiteX10" fmla="*/ 137394 w 187341"/>
                <a:gd name="connsiteY10" fmla="*/ 163861 h 177108"/>
                <a:gd name="connsiteX11" fmla="*/ 84712 w 187341"/>
                <a:gd name="connsiteY11" fmla="*/ 177032 h 177108"/>
                <a:gd name="connsiteX12" fmla="*/ 39933 w 187341"/>
                <a:gd name="connsiteY12" fmla="*/ 168076 h 177108"/>
                <a:gd name="connsiteX13" fmla="*/ 117770 w 187341"/>
                <a:gd name="connsiteY13" fmla="*/ 134492 h 177108"/>
                <a:gd name="connsiteX14" fmla="*/ 139106 w 187341"/>
                <a:gd name="connsiteY14" fmla="*/ 111180 h 177108"/>
                <a:gd name="connsiteX15" fmla="*/ 146876 w 187341"/>
                <a:gd name="connsiteY15" fmla="*/ 77464 h 177108"/>
                <a:gd name="connsiteX16" fmla="*/ 134891 w 187341"/>
                <a:gd name="connsiteY16" fmla="*/ 45329 h 177108"/>
                <a:gd name="connsiteX17" fmla="*/ 101043 w 187341"/>
                <a:gd name="connsiteY17" fmla="*/ 33739 h 177108"/>
                <a:gd name="connsiteX18" fmla="*/ 70225 w 187341"/>
                <a:gd name="connsiteY18" fmla="*/ 42036 h 177108"/>
                <a:gd name="connsiteX19" fmla="*/ 48889 w 187341"/>
                <a:gd name="connsiteY19" fmla="*/ 65084 h 177108"/>
                <a:gd name="connsiteX20" fmla="*/ 41118 w 187341"/>
                <a:gd name="connsiteY20" fmla="*/ 98800 h 177108"/>
                <a:gd name="connsiteX21" fmla="*/ 53103 w 187341"/>
                <a:gd name="connsiteY21" fmla="*/ 130936 h 177108"/>
                <a:gd name="connsiteX22" fmla="*/ 86951 w 187341"/>
                <a:gd name="connsiteY22" fmla="*/ 142394 h 177108"/>
                <a:gd name="connsiteX23" fmla="*/ 117770 w 187341"/>
                <a:gd name="connsiteY23" fmla="*/ 134492 h 1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341" h="177108">
                  <a:moveTo>
                    <a:pt x="39933" y="168076"/>
                  </a:moveTo>
                  <a:cubicBezTo>
                    <a:pt x="27835" y="162220"/>
                    <a:pt x="17616" y="153096"/>
                    <a:pt x="10431" y="141735"/>
                  </a:cubicBezTo>
                  <a:cubicBezTo>
                    <a:pt x="3459" y="129746"/>
                    <a:pt x="-136" y="116093"/>
                    <a:pt x="27" y="102224"/>
                  </a:cubicBezTo>
                  <a:cubicBezTo>
                    <a:pt x="-395" y="83800"/>
                    <a:pt x="4156" y="65602"/>
                    <a:pt x="13197" y="49543"/>
                  </a:cubicBezTo>
                  <a:cubicBezTo>
                    <a:pt x="21799" y="34223"/>
                    <a:pt x="34531" y="21628"/>
                    <a:pt x="49942" y="13193"/>
                  </a:cubicBezTo>
                  <a:cubicBezTo>
                    <a:pt x="66072" y="4332"/>
                    <a:pt x="84221" y="-205"/>
                    <a:pt x="102624" y="23"/>
                  </a:cubicBezTo>
                  <a:cubicBezTo>
                    <a:pt x="118039" y="-307"/>
                    <a:pt x="133321" y="2939"/>
                    <a:pt x="147271" y="9505"/>
                  </a:cubicBezTo>
                  <a:cubicBezTo>
                    <a:pt x="159491" y="15180"/>
                    <a:pt x="169756" y="24345"/>
                    <a:pt x="176773" y="35846"/>
                  </a:cubicBezTo>
                  <a:cubicBezTo>
                    <a:pt x="183828" y="47806"/>
                    <a:pt x="187473" y="61471"/>
                    <a:pt x="187309" y="75357"/>
                  </a:cubicBezTo>
                  <a:cubicBezTo>
                    <a:pt x="187770" y="93786"/>
                    <a:pt x="183217" y="111994"/>
                    <a:pt x="174139" y="128038"/>
                  </a:cubicBezTo>
                  <a:cubicBezTo>
                    <a:pt x="165321" y="143055"/>
                    <a:pt x="152630" y="155427"/>
                    <a:pt x="137394" y="163861"/>
                  </a:cubicBezTo>
                  <a:cubicBezTo>
                    <a:pt x="121256" y="172705"/>
                    <a:pt x="103113" y="177241"/>
                    <a:pt x="84712" y="177032"/>
                  </a:cubicBezTo>
                  <a:cubicBezTo>
                    <a:pt x="69286" y="177645"/>
                    <a:pt x="53936" y="174575"/>
                    <a:pt x="39933" y="168076"/>
                  </a:cubicBezTo>
                  <a:close/>
                  <a:moveTo>
                    <a:pt x="117770" y="134492"/>
                  </a:moveTo>
                  <a:cubicBezTo>
                    <a:pt x="126865" y="128801"/>
                    <a:pt x="134241" y="120742"/>
                    <a:pt x="139106" y="111180"/>
                  </a:cubicBezTo>
                  <a:cubicBezTo>
                    <a:pt x="144402" y="100741"/>
                    <a:pt x="147069" y="89167"/>
                    <a:pt x="146876" y="77464"/>
                  </a:cubicBezTo>
                  <a:cubicBezTo>
                    <a:pt x="147635" y="65534"/>
                    <a:pt x="143276" y="53847"/>
                    <a:pt x="134891" y="45329"/>
                  </a:cubicBezTo>
                  <a:cubicBezTo>
                    <a:pt x="125592" y="37131"/>
                    <a:pt x="113417" y="32962"/>
                    <a:pt x="101043" y="33739"/>
                  </a:cubicBezTo>
                  <a:cubicBezTo>
                    <a:pt x="90192" y="33537"/>
                    <a:pt x="79507" y="36414"/>
                    <a:pt x="70225" y="42036"/>
                  </a:cubicBezTo>
                  <a:cubicBezTo>
                    <a:pt x="61165" y="47654"/>
                    <a:pt x="53793" y="55619"/>
                    <a:pt x="48889" y="65084"/>
                  </a:cubicBezTo>
                  <a:cubicBezTo>
                    <a:pt x="43609" y="75528"/>
                    <a:pt x="40942" y="87098"/>
                    <a:pt x="41118" y="98800"/>
                  </a:cubicBezTo>
                  <a:cubicBezTo>
                    <a:pt x="40427" y="110719"/>
                    <a:pt x="44776" y="122380"/>
                    <a:pt x="53103" y="130936"/>
                  </a:cubicBezTo>
                  <a:cubicBezTo>
                    <a:pt x="62453" y="139035"/>
                    <a:pt x="74604" y="143150"/>
                    <a:pt x="86951" y="142394"/>
                  </a:cubicBezTo>
                  <a:cubicBezTo>
                    <a:pt x="97763" y="142715"/>
                    <a:pt x="108447" y="139976"/>
                    <a:pt x="117770" y="134492"/>
                  </a:cubicBezTo>
                  <a:close/>
                </a:path>
              </a:pathLst>
            </a:custGeom>
            <a:solidFill>
              <a:srgbClr val="231815"/>
            </a:solidFill>
            <a:ln w="13159"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29AF4957-5375-50BF-69A8-BAEF655FFE4A}"/>
                </a:ext>
              </a:extLst>
            </p:cNvPr>
            <p:cNvSpPr/>
            <p:nvPr/>
          </p:nvSpPr>
          <p:spPr>
            <a:xfrm>
              <a:off x="5462374" y="6319206"/>
              <a:ext cx="312380" cy="176464"/>
            </a:xfrm>
            <a:custGeom>
              <a:avLst/>
              <a:gdLst>
                <a:gd name="connsiteX0" fmla="*/ 295543 w 312380"/>
                <a:gd name="connsiteY0" fmla="*/ 15128 h 176464"/>
                <a:gd name="connsiteX1" fmla="*/ 312269 w 312380"/>
                <a:gd name="connsiteY1" fmla="*/ 58063 h 176464"/>
                <a:gd name="connsiteX2" fmla="*/ 310030 w 312380"/>
                <a:gd name="connsiteY2" fmla="*/ 79531 h 176464"/>
                <a:gd name="connsiteX3" fmla="*/ 290801 w 312380"/>
                <a:gd name="connsiteY3" fmla="*/ 175938 h 176464"/>
                <a:gd name="connsiteX4" fmla="*/ 250105 w 312380"/>
                <a:gd name="connsiteY4" fmla="*/ 175938 h 176464"/>
                <a:gd name="connsiteX5" fmla="*/ 269334 w 312380"/>
                <a:gd name="connsiteY5" fmla="*/ 80453 h 176464"/>
                <a:gd name="connsiteX6" fmla="*/ 270519 w 312380"/>
                <a:gd name="connsiteY6" fmla="*/ 67283 h 176464"/>
                <a:gd name="connsiteX7" fmla="*/ 237330 w 312380"/>
                <a:gd name="connsiteY7" fmla="*/ 36069 h 176464"/>
                <a:gd name="connsiteX8" fmla="*/ 184648 w 312380"/>
                <a:gd name="connsiteY8" fmla="*/ 85853 h 176464"/>
                <a:gd name="connsiteX9" fmla="*/ 166078 w 312380"/>
                <a:gd name="connsiteY9" fmla="*/ 175938 h 176464"/>
                <a:gd name="connsiteX10" fmla="*/ 125118 w 312380"/>
                <a:gd name="connsiteY10" fmla="*/ 175938 h 176464"/>
                <a:gd name="connsiteX11" fmla="*/ 144215 w 312380"/>
                <a:gd name="connsiteY11" fmla="*/ 80453 h 176464"/>
                <a:gd name="connsiteX12" fmla="*/ 145532 w 312380"/>
                <a:gd name="connsiteY12" fmla="*/ 67283 h 176464"/>
                <a:gd name="connsiteX13" fmla="*/ 112343 w 312380"/>
                <a:gd name="connsiteY13" fmla="*/ 36069 h 176464"/>
                <a:gd name="connsiteX14" fmla="*/ 59662 w 312380"/>
                <a:gd name="connsiteY14" fmla="*/ 86248 h 176464"/>
                <a:gd name="connsiteX15" fmla="*/ 41355 w 312380"/>
                <a:gd name="connsiteY15" fmla="*/ 176464 h 176464"/>
                <a:gd name="connsiteX16" fmla="*/ 0 w 312380"/>
                <a:gd name="connsiteY16" fmla="*/ 176464 h 176464"/>
                <a:gd name="connsiteX17" fmla="*/ 34375 w 312380"/>
                <a:gd name="connsiteY17" fmla="*/ 2090 h 176464"/>
                <a:gd name="connsiteX18" fmla="*/ 73886 w 312380"/>
                <a:gd name="connsiteY18" fmla="*/ 2090 h 176464"/>
                <a:gd name="connsiteX19" fmla="*/ 70198 w 312380"/>
                <a:gd name="connsiteY19" fmla="*/ 20923 h 176464"/>
                <a:gd name="connsiteX20" fmla="*/ 126567 w 312380"/>
                <a:gd name="connsiteY20" fmla="*/ 114 h 176464"/>
                <a:gd name="connsiteX21" fmla="*/ 159493 w 312380"/>
                <a:gd name="connsiteY21" fmla="*/ 7358 h 176464"/>
                <a:gd name="connsiteX22" fmla="*/ 180566 w 312380"/>
                <a:gd name="connsiteY22" fmla="*/ 28694 h 176464"/>
                <a:gd name="connsiteX23" fmla="*/ 249315 w 312380"/>
                <a:gd name="connsiteY23" fmla="*/ 114 h 176464"/>
                <a:gd name="connsiteX24" fmla="*/ 295543 w 312380"/>
                <a:gd name="connsiteY24" fmla="*/ 15128 h 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2380" h="176464">
                  <a:moveTo>
                    <a:pt x="295543" y="15128"/>
                  </a:moveTo>
                  <a:cubicBezTo>
                    <a:pt x="307173" y="26276"/>
                    <a:pt x="313296" y="41986"/>
                    <a:pt x="312269" y="58063"/>
                  </a:cubicBezTo>
                  <a:cubicBezTo>
                    <a:pt x="312216" y="65276"/>
                    <a:pt x="311466" y="72465"/>
                    <a:pt x="310030" y="79531"/>
                  </a:cubicBezTo>
                  <a:lnTo>
                    <a:pt x="290801" y="175938"/>
                  </a:lnTo>
                  <a:lnTo>
                    <a:pt x="250105" y="175938"/>
                  </a:lnTo>
                  <a:lnTo>
                    <a:pt x="269334" y="80453"/>
                  </a:lnTo>
                  <a:cubicBezTo>
                    <a:pt x="270112" y="76105"/>
                    <a:pt x="270509" y="71699"/>
                    <a:pt x="270519" y="67283"/>
                  </a:cubicBezTo>
                  <a:cubicBezTo>
                    <a:pt x="270519" y="46474"/>
                    <a:pt x="259456" y="36069"/>
                    <a:pt x="237330" y="36069"/>
                  </a:cubicBezTo>
                  <a:cubicBezTo>
                    <a:pt x="208530" y="36069"/>
                    <a:pt x="190970" y="52664"/>
                    <a:pt x="184648" y="85853"/>
                  </a:cubicBezTo>
                  <a:lnTo>
                    <a:pt x="166078" y="175938"/>
                  </a:lnTo>
                  <a:lnTo>
                    <a:pt x="125118" y="175938"/>
                  </a:lnTo>
                  <a:lnTo>
                    <a:pt x="144215" y="80453"/>
                  </a:lnTo>
                  <a:cubicBezTo>
                    <a:pt x="145095" y="76119"/>
                    <a:pt x="145536" y="71705"/>
                    <a:pt x="145532" y="67283"/>
                  </a:cubicBezTo>
                  <a:cubicBezTo>
                    <a:pt x="145532" y="46474"/>
                    <a:pt x="134469" y="36069"/>
                    <a:pt x="112343" y="36069"/>
                  </a:cubicBezTo>
                  <a:cubicBezTo>
                    <a:pt x="83544" y="36069"/>
                    <a:pt x="65984" y="52795"/>
                    <a:pt x="59662" y="86248"/>
                  </a:cubicBezTo>
                  <a:lnTo>
                    <a:pt x="41355" y="176464"/>
                  </a:lnTo>
                  <a:lnTo>
                    <a:pt x="0" y="176464"/>
                  </a:lnTo>
                  <a:lnTo>
                    <a:pt x="34375" y="2090"/>
                  </a:lnTo>
                  <a:lnTo>
                    <a:pt x="73886" y="2090"/>
                  </a:lnTo>
                  <a:lnTo>
                    <a:pt x="70198" y="20923"/>
                  </a:lnTo>
                  <a:cubicBezTo>
                    <a:pt x="85581" y="6945"/>
                    <a:pt x="105791" y="-515"/>
                    <a:pt x="126567" y="114"/>
                  </a:cubicBezTo>
                  <a:cubicBezTo>
                    <a:pt x="137966" y="-166"/>
                    <a:pt x="149264" y="2320"/>
                    <a:pt x="159493" y="7358"/>
                  </a:cubicBezTo>
                  <a:cubicBezTo>
                    <a:pt x="168538" y="12142"/>
                    <a:pt x="175894" y="19590"/>
                    <a:pt x="180566" y="28694"/>
                  </a:cubicBezTo>
                  <a:cubicBezTo>
                    <a:pt x="198259" y="9656"/>
                    <a:pt x="223340" y="-770"/>
                    <a:pt x="249315" y="114"/>
                  </a:cubicBezTo>
                  <a:cubicBezTo>
                    <a:pt x="266064" y="-866"/>
                    <a:pt x="282567" y="4494"/>
                    <a:pt x="295543" y="15128"/>
                  </a:cubicBezTo>
                  <a:close/>
                </a:path>
              </a:pathLst>
            </a:custGeom>
            <a:solidFill>
              <a:srgbClr val="231815"/>
            </a:solidFill>
            <a:ln w="13159"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81BA9D88-5923-6E38-F072-BE4622215ABE}"/>
                </a:ext>
              </a:extLst>
            </p:cNvPr>
            <p:cNvSpPr/>
            <p:nvPr/>
          </p:nvSpPr>
          <p:spPr>
            <a:xfrm>
              <a:off x="5792555" y="6319371"/>
              <a:ext cx="215887" cy="239253"/>
            </a:xfrm>
            <a:custGeom>
              <a:avLst/>
              <a:gdLst>
                <a:gd name="connsiteX0" fmla="*/ 178327 w 215887"/>
                <a:gd name="connsiteY0" fmla="*/ 9037 h 239253"/>
                <a:gd name="connsiteX1" fmla="*/ 205853 w 215887"/>
                <a:gd name="connsiteY1" fmla="*/ 35378 h 239253"/>
                <a:gd name="connsiteX2" fmla="*/ 215862 w 215887"/>
                <a:gd name="connsiteY2" fmla="*/ 76074 h 239253"/>
                <a:gd name="connsiteX3" fmla="*/ 202692 w 215887"/>
                <a:gd name="connsiteY3" fmla="*/ 128755 h 239253"/>
                <a:gd name="connsiteX4" fmla="*/ 117875 w 215887"/>
                <a:gd name="connsiteY4" fmla="*/ 178407 h 239253"/>
                <a:gd name="connsiteX5" fmla="*/ 82051 w 215887"/>
                <a:gd name="connsiteY5" fmla="*/ 171163 h 239253"/>
                <a:gd name="connsiteX6" fmla="*/ 58213 w 215887"/>
                <a:gd name="connsiteY6" fmla="*/ 150354 h 239253"/>
                <a:gd name="connsiteX7" fmla="*/ 40696 w 215887"/>
                <a:gd name="connsiteY7" fmla="*/ 239254 h 239253"/>
                <a:gd name="connsiteX8" fmla="*/ 0 w 215887"/>
                <a:gd name="connsiteY8" fmla="*/ 239254 h 239253"/>
                <a:gd name="connsiteX9" fmla="*/ 47150 w 215887"/>
                <a:gd name="connsiteY9" fmla="*/ 2188 h 239253"/>
                <a:gd name="connsiteX10" fmla="*/ 86134 w 215887"/>
                <a:gd name="connsiteY10" fmla="*/ 2188 h 239253"/>
                <a:gd name="connsiteX11" fmla="*/ 82578 w 215887"/>
                <a:gd name="connsiteY11" fmla="*/ 20363 h 239253"/>
                <a:gd name="connsiteX12" fmla="*/ 178327 w 215887"/>
                <a:gd name="connsiteY12" fmla="*/ 9037 h 239253"/>
                <a:gd name="connsiteX13" fmla="*/ 145796 w 215887"/>
                <a:gd name="connsiteY13" fmla="*/ 134813 h 239253"/>
                <a:gd name="connsiteX14" fmla="*/ 166605 w 215887"/>
                <a:gd name="connsiteY14" fmla="*/ 111502 h 239253"/>
                <a:gd name="connsiteX15" fmla="*/ 174507 w 215887"/>
                <a:gd name="connsiteY15" fmla="*/ 77786 h 239253"/>
                <a:gd name="connsiteX16" fmla="*/ 162390 w 215887"/>
                <a:gd name="connsiteY16" fmla="*/ 45782 h 239253"/>
                <a:gd name="connsiteX17" fmla="*/ 128543 w 215887"/>
                <a:gd name="connsiteY17" fmla="*/ 34192 h 239253"/>
                <a:gd name="connsiteX18" fmla="*/ 75861 w 215887"/>
                <a:gd name="connsiteY18" fmla="*/ 65538 h 239253"/>
                <a:gd name="connsiteX19" fmla="*/ 67959 w 215887"/>
                <a:gd name="connsiteY19" fmla="*/ 99254 h 239253"/>
                <a:gd name="connsiteX20" fmla="*/ 80076 w 215887"/>
                <a:gd name="connsiteY20" fmla="*/ 131389 h 239253"/>
                <a:gd name="connsiteX21" fmla="*/ 113924 w 215887"/>
                <a:gd name="connsiteY21" fmla="*/ 142847 h 239253"/>
                <a:gd name="connsiteX22" fmla="*/ 145401 w 215887"/>
                <a:gd name="connsiteY22" fmla="*/ 134813 h 23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5887" h="239253">
                  <a:moveTo>
                    <a:pt x="178327" y="9037"/>
                  </a:moveTo>
                  <a:cubicBezTo>
                    <a:pt x="189798" y="15049"/>
                    <a:pt x="199346" y="24180"/>
                    <a:pt x="205853" y="35378"/>
                  </a:cubicBezTo>
                  <a:cubicBezTo>
                    <a:pt x="212767" y="47806"/>
                    <a:pt x="216218" y="61858"/>
                    <a:pt x="215862" y="76074"/>
                  </a:cubicBezTo>
                  <a:cubicBezTo>
                    <a:pt x="216099" y="94478"/>
                    <a:pt x="211569" y="112629"/>
                    <a:pt x="202692" y="128755"/>
                  </a:cubicBezTo>
                  <a:cubicBezTo>
                    <a:pt x="185873" y="159809"/>
                    <a:pt x="153184" y="178942"/>
                    <a:pt x="117875" y="178407"/>
                  </a:cubicBezTo>
                  <a:cubicBezTo>
                    <a:pt x="105547" y="178717"/>
                    <a:pt x="93299" y="176240"/>
                    <a:pt x="82051" y="171163"/>
                  </a:cubicBezTo>
                  <a:cubicBezTo>
                    <a:pt x="72160" y="166834"/>
                    <a:pt x="63837" y="159570"/>
                    <a:pt x="58213" y="150354"/>
                  </a:cubicBezTo>
                  <a:lnTo>
                    <a:pt x="40696" y="239254"/>
                  </a:lnTo>
                  <a:lnTo>
                    <a:pt x="0" y="239254"/>
                  </a:lnTo>
                  <a:lnTo>
                    <a:pt x="47150" y="2188"/>
                  </a:lnTo>
                  <a:lnTo>
                    <a:pt x="86134" y="2188"/>
                  </a:lnTo>
                  <a:lnTo>
                    <a:pt x="82578" y="20363"/>
                  </a:lnTo>
                  <a:cubicBezTo>
                    <a:pt x="109512" y="-1862"/>
                    <a:pt x="146955" y="-6291"/>
                    <a:pt x="178327" y="9037"/>
                  </a:cubicBezTo>
                  <a:close/>
                  <a:moveTo>
                    <a:pt x="145796" y="134813"/>
                  </a:moveTo>
                  <a:cubicBezTo>
                    <a:pt x="154738" y="129095"/>
                    <a:pt x="161929" y="121031"/>
                    <a:pt x="166605" y="111502"/>
                  </a:cubicBezTo>
                  <a:cubicBezTo>
                    <a:pt x="172005" y="101096"/>
                    <a:pt x="174718" y="89507"/>
                    <a:pt x="174507" y="77786"/>
                  </a:cubicBezTo>
                  <a:cubicBezTo>
                    <a:pt x="175179" y="65884"/>
                    <a:pt x="170780" y="54256"/>
                    <a:pt x="162390" y="45782"/>
                  </a:cubicBezTo>
                  <a:cubicBezTo>
                    <a:pt x="153105" y="37558"/>
                    <a:pt x="140923" y="33386"/>
                    <a:pt x="128543" y="34192"/>
                  </a:cubicBezTo>
                  <a:cubicBezTo>
                    <a:pt x="106390" y="33545"/>
                    <a:pt x="85858" y="45760"/>
                    <a:pt x="75861" y="65538"/>
                  </a:cubicBezTo>
                  <a:cubicBezTo>
                    <a:pt x="70475" y="75947"/>
                    <a:pt x="67762" y="87533"/>
                    <a:pt x="67959" y="99254"/>
                  </a:cubicBezTo>
                  <a:cubicBezTo>
                    <a:pt x="67301" y="111192"/>
                    <a:pt x="71699" y="122856"/>
                    <a:pt x="80076" y="131389"/>
                  </a:cubicBezTo>
                  <a:cubicBezTo>
                    <a:pt x="89414" y="139514"/>
                    <a:pt x="101570" y="143631"/>
                    <a:pt x="113924" y="142847"/>
                  </a:cubicBezTo>
                  <a:cubicBezTo>
                    <a:pt x="124960" y="143217"/>
                    <a:pt x="135892" y="140430"/>
                    <a:pt x="145401" y="134813"/>
                  </a:cubicBezTo>
                  <a:close/>
                </a:path>
              </a:pathLst>
            </a:custGeom>
            <a:solidFill>
              <a:srgbClr val="231815"/>
            </a:solidFill>
            <a:ln w="13159"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4CECE34F-71C2-4204-52AC-AA5C07382B13}"/>
                </a:ext>
              </a:extLst>
            </p:cNvPr>
            <p:cNvSpPr/>
            <p:nvPr/>
          </p:nvSpPr>
          <p:spPr>
            <a:xfrm>
              <a:off x="6030126" y="6318780"/>
              <a:ext cx="202844" cy="178593"/>
            </a:xfrm>
            <a:custGeom>
              <a:avLst/>
              <a:gdLst>
                <a:gd name="connsiteX0" fmla="*/ 202845 w 202844"/>
                <a:gd name="connsiteY0" fmla="*/ 2516 h 178593"/>
                <a:gd name="connsiteX1" fmla="*/ 168338 w 202844"/>
                <a:gd name="connsiteY1" fmla="*/ 176364 h 178593"/>
                <a:gd name="connsiteX2" fmla="*/ 129617 w 202844"/>
                <a:gd name="connsiteY2" fmla="*/ 176364 h 178593"/>
                <a:gd name="connsiteX3" fmla="*/ 133174 w 202844"/>
                <a:gd name="connsiteY3" fmla="*/ 158452 h 178593"/>
                <a:gd name="connsiteX4" fmla="*/ 37688 w 202844"/>
                <a:gd name="connsiteY4" fmla="*/ 169515 h 178593"/>
                <a:gd name="connsiteX5" fmla="*/ 10162 w 202844"/>
                <a:gd name="connsiteY5" fmla="*/ 143175 h 178593"/>
                <a:gd name="connsiteX6" fmla="*/ 21 w 202844"/>
                <a:gd name="connsiteY6" fmla="*/ 102347 h 178593"/>
                <a:gd name="connsiteX7" fmla="*/ 13192 w 202844"/>
                <a:gd name="connsiteY7" fmla="*/ 49666 h 178593"/>
                <a:gd name="connsiteX8" fmla="*/ 48356 w 202844"/>
                <a:gd name="connsiteY8" fmla="*/ 13447 h 178593"/>
                <a:gd name="connsiteX9" fmla="*/ 98272 w 202844"/>
                <a:gd name="connsiteY9" fmla="*/ 277 h 178593"/>
                <a:gd name="connsiteX10" fmla="*/ 157539 w 202844"/>
                <a:gd name="connsiteY10" fmla="*/ 27935 h 178593"/>
                <a:gd name="connsiteX11" fmla="*/ 162412 w 202844"/>
                <a:gd name="connsiteY11" fmla="*/ 1594 h 178593"/>
                <a:gd name="connsiteX12" fmla="*/ 117764 w 202844"/>
                <a:gd name="connsiteY12" fmla="*/ 135404 h 178593"/>
                <a:gd name="connsiteX13" fmla="*/ 139100 w 202844"/>
                <a:gd name="connsiteY13" fmla="*/ 112093 h 178593"/>
                <a:gd name="connsiteX14" fmla="*/ 146871 w 202844"/>
                <a:gd name="connsiteY14" fmla="*/ 78377 h 178593"/>
                <a:gd name="connsiteX15" fmla="*/ 134886 w 202844"/>
                <a:gd name="connsiteY15" fmla="*/ 46373 h 178593"/>
                <a:gd name="connsiteX16" fmla="*/ 101038 w 202844"/>
                <a:gd name="connsiteY16" fmla="*/ 34783 h 178593"/>
                <a:gd name="connsiteX17" fmla="*/ 70219 w 202844"/>
                <a:gd name="connsiteY17" fmla="*/ 43080 h 178593"/>
                <a:gd name="connsiteX18" fmla="*/ 48883 w 202844"/>
                <a:gd name="connsiteY18" fmla="*/ 66128 h 178593"/>
                <a:gd name="connsiteX19" fmla="*/ 41113 w 202844"/>
                <a:gd name="connsiteY19" fmla="*/ 99844 h 178593"/>
                <a:gd name="connsiteX20" fmla="*/ 53098 w 202844"/>
                <a:gd name="connsiteY20" fmla="*/ 131980 h 178593"/>
                <a:gd name="connsiteX21" fmla="*/ 86946 w 202844"/>
                <a:gd name="connsiteY21" fmla="*/ 143438 h 178593"/>
                <a:gd name="connsiteX22" fmla="*/ 117764 w 202844"/>
                <a:gd name="connsiteY22" fmla="*/ 135404 h 17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2844" h="178593">
                  <a:moveTo>
                    <a:pt x="202845" y="2516"/>
                  </a:moveTo>
                  <a:lnTo>
                    <a:pt x="168338" y="176364"/>
                  </a:lnTo>
                  <a:lnTo>
                    <a:pt x="129617" y="176364"/>
                  </a:lnTo>
                  <a:lnTo>
                    <a:pt x="133174" y="158452"/>
                  </a:lnTo>
                  <a:cubicBezTo>
                    <a:pt x="106253" y="180512"/>
                    <a:pt x="68942" y="184836"/>
                    <a:pt x="37688" y="169515"/>
                  </a:cubicBezTo>
                  <a:cubicBezTo>
                    <a:pt x="26178" y="163552"/>
                    <a:pt x="16629" y="154409"/>
                    <a:pt x="10162" y="143175"/>
                  </a:cubicBezTo>
                  <a:cubicBezTo>
                    <a:pt x="3195" y="130714"/>
                    <a:pt x="-308" y="116617"/>
                    <a:pt x="21" y="102347"/>
                  </a:cubicBezTo>
                  <a:cubicBezTo>
                    <a:pt x="-216" y="83943"/>
                    <a:pt x="4315" y="65791"/>
                    <a:pt x="13192" y="49666"/>
                  </a:cubicBezTo>
                  <a:cubicBezTo>
                    <a:pt x="21344" y="34581"/>
                    <a:pt x="33513" y="22046"/>
                    <a:pt x="48356" y="13447"/>
                  </a:cubicBezTo>
                  <a:cubicBezTo>
                    <a:pt x="63502" y="4632"/>
                    <a:pt x="80755" y="81"/>
                    <a:pt x="98272" y="277"/>
                  </a:cubicBezTo>
                  <a:cubicBezTo>
                    <a:pt x="121570" y="-1881"/>
                    <a:pt x="144224" y="8691"/>
                    <a:pt x="157539" y="27935"/>
                  </a:cubicBezTo>
                  <a:lnTo>
                    <a:pt x="162412" y="1594"/>
                  </a:lnTo>
                  <a:close/>
                  <a:moveTo>
                    <a:pt x="117764" y="135404"/>
                  </a:moveTo>
                  <a:cubicBezTo>
                    <a:pt x="126865" y="129713"/>
                    <a:pt x="134240" y="121654"/>
                    <a:pt x="139100" y="112093"/>
                  </a:cubicBezTo>
                  <a:cubicBezTo>
                    <a:pt x="144395" y="101654"/>
                    <a:pt x="147068" y="90080"/>
                    <a:pt x="146871" y="78377"/>
                  </a:cubicBezTo>
                  <a:cubicBezTo>
                    <a:pt x="147595" y="66492"/>
                    <a:pt x="143236" y="54861"/>
                    <a:pt x="134886" y="46373"/>
                  </a:cubicBezTo>
                  <a:cubicBezTo>
                    <a:pt x="125587" y="38175"/>
                    <a:pt x="113405" y="34006"/>
                    <a:pt x="101038" y="34783"/>
                  </a:cubicBezTo>
                  <a:cubicBezTo>
                    <a:pt x="90185" y="34581"/>
                    <a:pt x="79504" y="37458"/>
                    <a:pt x="70219" y="43080"/>
                  </a:cubicBezTo>
                  <a:cubicBezTo>
                    <a:pt x="61158" y="48699"/>
                    <a:pt x="53783" y="56663"/>
                    <a:pt x="48883" y="66128"/>
                  </a:cubicBezTo>
                  <a:cubicBezTo>
                    <a:pt x="43602" y="76572"/>
                    <a:pt x="40942" y="88143"/>
                    <a:pt x="41113" y="99844"/>
                  </a:cubicBezTo>
                  <a:cubicBezTo>
                    <a:pt x="40415" y="111764"/>
                    <a:pt x="44774" y="123424"/>
                    <a:pt x="53098" y="131980"/>
                  </a:cubicBezTo>
                  <a:cubicBezTo>
                    <a:pt x="62449" y="140080"/>
                    <a:pt x="74605" y="144194"/>
                    <a:pt x="86946" y="143438"/>
                  </a:cubicBezTo>
                  <a:cubicBezTo>
                    <a:pt x="97772" y="143698"/>
                    <a:pt x="108440" y="140915"/>
                    <a:pt x="117764" y="135404"/>
                  </a:cubicBezTo>
                  <a:close/>
                </a:path>
              </a:pathLst>
            </a:custGeom>
            <a:solidFill>
              <a:srgbClr val="231815"/>
            </a:solidFill>
            <a:ln w="13159"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B7DF0403-8719-E889-6D76-27D270A95150}"/>
                </a:ext>
              </a:extLst>
            </p:cNvPr>
            <p:cNvSpPr/>
            <p:nvPr/>
          </p:nvSpPr>
          <p:spPr>
            <a:xfrm>
              <a:off x="6251936" y="6319249"/>
              <a:ext cx="193179" cy="176158"/>
            </a:xfrm>
            <a:custGeom>
              <a:avLst/>
              <a:gdLst>
                <a:gd name="connsiteX0" fmla="*/ 175561 w 193179"/>
                <a:gd name="connsiteY0" fmla="*/ 15349 h 176158"/>
                <a:gd name="connsiteX1" fmla="*/ 193077 w 193179"/>
                <a:gd name="connsiteY1" fmla="*/ 58943 h 176158"/>
                <a:gd name="connsiteX2" fmla="*/ 190839 w 193179"/>
                <a:gd name="connsiteY2" fmla="*/ 79752 h 176158"/>
                <a:gd name="connsiteX3" fmla="*/ 171610 w 193179"/>
                <a:gd name="connsiteY3" fmla="*/ 176158 h 176158"/>
                <a:gd name="connsiteX4" fmla="*/ 130913 w 193179"/>
                <a:gd name="connsiteY4" fmla="*/ 176158 h 176158"/>
                <a:gd name="connsiteX5" fmla="*/ 149747 w 193179"/>
                <a:gd name="connsiteY5" fmla="*/ 80674 h 176158"/>
                <a:gd name="connsiteX6" fmla="*/ 151064 w 193179"/>
                <a:gd name="connsiteY6" fmla="*/ 67503 h 176158"/>
                <a:gd name="connsiteX7" fmla="*/ 116294 w 193179"/>
                <a:gd name="connsiteY7" fmla="*/ 35895 h 176158"/>
                <a:gd name="connsiteX8" fmla="*/ 79154 w 193179"/>
                <a:gd name="connsiteY8" fmla="*/ 48406 h 176158"/>
                <a:gd name="connsiteX9" fmla="*/ 58871 w 193179"/>
                <a:gd name="connsiteY9" fmla="*/ 85283 h 176158"/>
                <a:gd name="connsiteX10" fmla="*/ 40696 w 193179"/>
                <a:gd name="connsiteY10" fmla="*/ 175500 h 176158"/>
                <a:gd name="connsiteX11" fmla="*/ 0 w 193179"/>
                <a:gd name="connsiteY11" fmla="*/ 175500 h 176158"/>
                <a:gd name="connsiteX12" fmla="*/ 35033 w 193179"/>
                <a:gd name="connsiteY12" fmla="*/ 2047 h 176158"/>
                <a:gd name="connsiteX13" fmla="*/ 73754 w 193179"/>
                <a:gd name="connsiteY13" fmla="*/ 2047 h 176158"/>
                <a:gd name="connsiteX14" fmla="*/ 69803 w 193179"/>
                <a:gd name="connsiteY14" fmla="*/ 21144 h 176158"/>
                <a:gd name="connsiteX15" fmla="*/ 129728 w 193179"/>
                <a:gd name="connsiteY15" fmla="*/ 71 h 176158"/>
                <a:gd name="connsiteX16" fmla="*/ 175561 w 193179"/>
                <a:gd name="connsiteY16" fmla="*/ 15349 h 17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179" h="176158">
                  <a:moveTo>
                    <a:pt x="175561" y="15349"/>
                  </a:moveTo>
                  <a:cubicBezTo>
                    <a:pt x="187651" y="26513"/>
                    <a:pt x="194078" y="42518"/>
                    <a:pt x="193077" y="58943"/>
                  </a:cubicBezTo>
                  <a:cubicBezTo>
                    <a:pt x="192867" y="65927"/>
                    <a:pt x="192116" y="72883"/>
                    <a:pt x="190839" y="79752"/>
                  </a:cubicBezTo>
                  <a:lnTo>
                    <a:pt x="171610" y="176158"/>
                  </a:lnTo>
                  <a:lnTo>
                    <a:pt x="130913" y="176158"/>
                  </a:lnTo>
                  <a:lnTo>
                    <a:pt x="149747" y="80674"/>
                  </a:lnTo>
                  <a:cubicBezTo>
                    <a:pt x="150643" y="76342"/>
                    <a:pt x="151090" y="71927"/>
                    <a:pt x="151064" y="67503"/>
                  </a:cubicBezTo>
                  <a:cubicBezTo>
                    <a:pt x="151064" y="46431"/>
                    <a:pt x="139474" y="35895"/>
                    <a:pt x="116294" y="35895"/>
                  </a:cubicBezTo>
                  <a:cubicBezTo>
                    <a:pt x="102808" y="35393"/>
                    <a:pt x="89598" y="39843"/>
                    <a:pt x="79154" y="48406"/>
                  </a:cubicBezTo>
                  <a:cubicBezTo>
                    <a:pt x="68539" y="58150"/>
                    <a:pt x="61413" y="71103"/>
                    <a:pt x="58871" y="85283"/>
                  </a:cubicBezTo>
                  <a:lnTo>
                    <a:pt x="40696" y="175500"/>
                  </a:lnTo>
                  <a:lnTo>
                    <a:pt x="0" y="175500"/>
                  </a:lnTo>
                  <a:lnTo>
                    <a:pt x="35033" y="2047"/>
                  </a:lnTo>
                  <a:lnTo>
                    <a:pt x="73754" y="2047"/>
                  </a:lnTo>
                  <a:lnTo>
                    <a:pt x="69803" y="21144"/>
                  </a:lnTo>
                  <a:cubicBezTo>
                    <a:pt x="86358" y="6730"/>
                    <a:pt x="107799" y="-809"/>
                    <a:pt x="129728" y="71"/>
                  </a:cubicBezTo>
                  <a:cubicBezTo>
                    <a:pt x="146375" y="-697"/>
                    <a:pt x="162707" y="4748"/>
                    <a:pt x="175561" y="15349"/>
                  </a:cubicBezTo>
                  <a:close/>
                </a:path>
              </a:pathLst>
            </a:custGeom>
            <a:solidFill>
              <a:srgbClr val="231815"/>
            </a:solidFill>
            <a:ln w="13159" cap="flat">
              <a:noFill/>
              <a:prstDash val="solid"/>
              <a:miter/>
            </a:ln>
          </p:spPr>
          <p:txBody>
            <a:bodyPr rtlCol="0" anchor="ctr"/>
            <a:lstStyle/>
            <a:p>
              <a:endParaRPr lang="ja-JP" altLang="en-US"/>
            </a:p>
          </p:txBody>
        </p:sp>
        <p:sp>
          <p:nvSpPr>
            <p:cNvPr id="21" name="フリーフォーム: 図形 20">
              <a:extLst>
                <a:ext uri="{FF2B5EF4-FFF2-40B4-BE49-F238E27FC236}">
                  <a16:creationId xmlns:a16="http://schemas.microsoft.com/office/drawing/2014/main" id="{91963CF0-8C3A-CDD4-61B9-B09DA012F8E0}"/>
                </a:ext>
              </a:extLst>
            </p:cNvPr>
            <p:cNvSpPr/>
            <p:nvPr/>
          </p:nvSpPr>
          <p:spPr>
            <a:xfrm>
              <a:off x="6432897" y="6321296"/>
              <a:ext cx="239568" cy="238957"/>
            </a:xfrm>
            <a:custGeom>
              <a:avLst/>
              <a:gdLst>
                <a:gd name="connsiteX0" fmla="*/ 239569 w 239568"/>
                <a:gd name="connsiteY0" fmla="*/ 0 h 238957"/>
                <a:gd name="connsiteX1" fmla="*/ 119850 w 239568"/>
                <a:gd name="connsiteY1" fmla="*/ 188599 h 238957"/>
                <a:gd name="connsiteX2" fmla="*/ 85739 w 239568"/>
                <a:gd name="connsiteY2" fmla="*/ 228110 h 238957"/>
                <a:gd name="connsiteX3" fmla="*/ 46228 w 239568"/>
                <a:gd name="connsiteY3" fmla="*/ 238909 h 238957"/>
                <a:gd name="connsiteX4" fmla="*/ 19887 w 239568"/>
                <a:gd name="connsiteY4" fmla="*/ 234695 h 238957"/>
                <a:gd name="connsiteX5" fmla="*/ 0 w 239568"/>
                <a:gd name="connsiteY5" fmla="*/ 223632 h 238957"/>
                <a:gd name="connsiteX6" fmla="*/ 20282 w 239568"/>
                <a:gd name="connsiteY6" fmla="*/ 193998 h 238957"/>
                <a:gd name="connsiteX7" fmla="*/ 48862 w 239568"/>
                <a:gd name="connsiteY7" fmla="*/ 205062 h 238957"/>
                <a:gd name="connsiteX8" fmla="*/ 67169 w 239568"/>
                <a:gd name="connsiteY8" fmla="*/ 199793 h 238957"/>
                <a:gd name="connsiteX9" fmla="*/ 83105 w 239568"/>
                <a:gd name="connsiteY9" fmla="*/ 181355 h 238957"/>
                <a:gd name="connsiteX10" fmla="*/ 88636 w 239568"/>
                <a:gd name="connsiteY10" fmla="*/ 172926 h 238957"/>
                <a:gd name="connsiteX11" fmla="*/ 48467 w 239568"/>
                <a:gd name="connsiteY11" fmla="*/ 0 h 238957"/>
                <a:gd name="connsiteX12" fmla="*/ 89163 w 239568"/>
                <a:gd name="connsiteY12" fmla="*/ 0 h 238957"/>
                <a:gd name="connsiteX13" fmla="*/ 118533 w 239568"/>
                <a:gd name="connsiteY13" fmla="*/ 128805 h 238957"/>
                <a:gd name="connsiteX14" fmla="*/ 198872 w 239568"/>
                <a:gd name="connsiteY14" fmla="*/ 0 h 23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568" h="238957">
                  <a:moveTo>
                    <a:pt x="239569" y="0"/>
                  </a:moveTo>
                  <a:lnTo>
                    <a:pt x="119850" y="188599"/>
                  </a:lnTo>
                  <a:cubicBezTo>
                    <a:pt x="111158" y="203864"/>
                    <a:pt x="99568" y="217286"/>
                    <a:pt x="85739" y="228110"/>
                  </a:cubicBezTo>
                  <a:cubicBezTo>
                    <a:pt x="73978" y="235664"/>
                    <a:pt x="60188" y="239433"/>
                    <a:pt x="46228" y="238909"/>
                  </a:cubicBezTo>
                  <a:cubicBezTo>
                    <a:pt x="37272" y="239007"/>
                    <a:pt x="28369" y="237582"/>
                    <a:pt x="19887" y="234695"/>
                  </a:cubicBezTo>
                  <a:cubicBezTo>
                    <a:pt x="12525" y="232501"/>
                    <a:pt x="5742" y="228725"/>
                    <a:pt x="0" y="223632"/>
                  </a:cubicBezTo>
                  <a:lnTo>
                    <a:pt x="20282" y="193998"/>
                  </a:lnTo>
                  <a:cubicBezTo>
                    <a:pt x="28013" y="201257"/>
                    <a:pt x="38260" y="205225"/>
                    <a:pt x="48862" y="205062"/>
                  </a:cubicBezTo>
                  <a:cubicBezTo>
                    <a:pt x="55355" y="205221"/>
                    <a:pt x="61756" y="203382"/>
                    <a:pt x="67169" y="199793"/>
                  </a:cubicBezTo>
                  <a:cubicBezTo>
                    <a:pt x="73583" y="194693"/>
                    <a:pt x="78983" y="188439"/>
                    <a:pt x="83105" y="181355"/>
                  </a:cubicBezTo>
                  <a:lnTo>
                    <a:pt x="88636" y="172926"/>
                  </a:lnTo>
                  <a:lnTo>
                    <a:pt x="48467" y="0"/>
                  </a:lnTo>
                  <a:lnTo>
                    <a:pt x="89163" y="0"/>
                  </a:lnTo>
                  <a:lnTo>
                    <a:pt x="118533" y="128805"/>
                  </a:lnTo>
                  <a:lnTo>
                    <a:pt x="198872" y="0"/>
                  </a:lnTo>
                  <a:close/>
                </a:path>
              </a:pathLst>
            </a:custGeom>
            <a:solidFill>
              <a:srgbClr val="231815"/>
            </a:solidFill>
            <a:ln w="13159" cap="flat">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D55A913D-9EDE-195D-53E0-21D0DBA80CCB}"/>
                </a:ext>
              </a:extLst>
            </p:cNvPr>
            <p:cNvSpPr/>
            <p:nvPr/>
          </p:nvSpPr>
          <p:spPr>
            <a:xfrm>
              <a:off x="6761102" y="6267166"/>
              <a:ext cx="224949" cy="227977"/>
            </a:xfrm>
            <a:custGeom>
              <a:avLst/>
              <a:gdLst>
                <a:gd name="connsiteX0" fmla="*/ 224950 w 224949"/>
                <a:gd name="connsiteY0" fmla="*/ 0 h 227977"/>
                <a:gd name="connsiteX1" fmla="*/ 179380 w 224949"/>
                <a:gd name="connsiteY1" fmla="*/ 227978 h 227977"/>
                <a:gd name="connsiteX2" fmla="*/ 173849 w 224949"/>
                <a:gd name="connsiteY2" fmla="*/ 227978 h 227977"/>
                <a:gd name="connsiteX3" fmla="*/ 50047 w 224949"/>
                <a:gd name="connsiteY3" fmla="*/ 10800 h 227977"/>
                <a:gd name="connsiteX4" fmla="*/ 6717 w 224949"/>
                <a:gd name="connsiteY4" fmla="*/ 227978 h 227977"/>
                <a:gd name="connsiteX5" fmla="*/ 0 w 224949"/>
                <a:gd name="connsiteY5" fmla="*/ 227978 h 227977"/>
                <a:gd name="connsiteX6" fmla="*/ 45570 w 224949"/>
                <a:gd name="connsiteY6" fmla="*/ 0 h 227977"/>
                <a:gd name="connsiteX7" fmla="*/ 51101 w 224949"/>
                <a:gd name="connsiteY7" fmla="*/ 0 h 227977"/>
                <a:gd name="connsiteX8" fmla="*/ 174771 w 224949"/>
                <a:gd name="connsiteY8" fmla="*/ 217178 h 227977"/>
                <a:gd name="connsiteX9" fmla="*/ 218101 w 224949"/>
                <a:gd name="connsiteY9" fmla="*/ 0 h 2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49" h="227977">
                  <a:moveTo>
                    <a:pt x="224950" y="0"/>
                  </a:moveTo>
                  <a:lnTo>
                    <a:pt x="179380" y="227978"/>
                  </a:lnTo>
                  <a:lnTo>
                    <a:pt x="173849" y="227978"/>
                  </a:lnTo>
                  <a:lnTo>
                    <a:pt x="50047" y="10800"/>
                  </a:lnTo>
                  <a:lnTo>
                    <a:pt x="6717" y="227978"/>
                  </a:lnTo>
                  <a:lnTo>
                    <a:pt x="0" y="227978"/>
                  </a:lnTo>
                  <a:lnTo>
                    <a:pt x="45570" y="0"/>
                  </a:lnTo>
                  <a:lnTo>
                    <a:pt x="51101" y="0"/>
                  </a:lnTo>
                  <a:lnTo>
                    <a:pt x="174771" y="217178"/>
                  </a:lnTo>
                  <a:lnTo>
                    <a:pt x="218101" y="0"/>
                  </a:lnTo>
                  <a:close/>
                </a:path>
              </a:pathLst>
            </a:custGeom>
            <a:solidFill>
              <a:srgbClr val="ED3C6B"/>
            </a:solidFill>
            <a:ln w="13159" cap="flat">
              <a:noFill/>
              <a:prstDash val="solid"/>
              <a:miter/>
            </a:ln>
          </p:spPr>
          <p:txBody>
            <a:bodyPr rtlCol="0" anchor="ctr"/>
            <a:lstStyle/>
            <a:p>
              <a:endParaRPr lang="ja-JP" altLang="en-US"/>
            </a:p>
          </p:txBody>
        </p:sp>
        <p:sp>
          <p:nvSpPr>
            <p:cNvPr id="23" name="フリーフォーム: 図形 22">
              <a:extLst>
                <a:ext uri="{FF2B5EF4-FFF2-40B4-BE49-F238E27FC236}">
                  <a16:creationId xmlns:a16="http://schemas.microsoft.com/office/drawing/2014/main" id="{0B52BC22-C95B-BD9E-5C45-093B8337FDD2}"/>
                </a:ext>
              </a:extLst>
            </p:cNvPr>
            <p:cNvSpPr/>
            <p:nvPr/>
          </p:nvSpPr>
          <p:spPr>
            <a:xfrm>
              <a:off x="7016134" y="6325416"/>
              <a:ext cx="182487" cy="170766"/>
            </a:xfrm>
            <a:custGeom>
              <a:avLst/>
              <a:gdLst>
                <a:gd name="connsiteX0" fmla="*/ 182488 w 182487"/>
                <a:gd name="connsiteY0" fmla="*/ 1412 h 170766"/>
                <a:gd name="connsiteX1" fmla="*/ 148903 w 182487"/>
                <a:gd name="connsiteY1" fmla="*/ 169728 h 170766"/>
                <a:gd name="connsiteX2" fmla="*/ 142450 w 182487"/>
                <a:gd name="connsiteY2" fmla="*/ 169728 h 170766"/>
                <a:gd name="connsiteX3" fmla="*/ 151274 w 182487"/>
                <a:gd name="connsiteY3" fmla="*/ 125739 h 170766"/>
                <a:gd name="connsiteX4" fmla="*/ 118480 w 182487"/>
                <a:gd name="connsiteY4" fmla="*/ 158797 h 170766"/>
                <a:gd name="connsiteX5" fmla="*/ 72120 w 182487"/>
                <a:gd name="connsiteY5" fmla="*/ 170650 h 170766"/>
                <a:gd name="connsiteX6" fmla="*/ 19439 w 182487"/>
                <a:gd name="connsiteY6" fmla="*/ 152212 h 170766"/>
                <a:gd name="connsiteX7" fmla="*/ 78 w 182487"/>
                <a:gd name="connsiteY7" fmla="*/ 102296 h 170766"/>
                <a:gd name="connsiteX8" fmla="*/ 12327 w 182487"/>
                <a:gd name="connsiteY8" fmla="*/ 49615 h 170766"/>
                <a:gd name="connsiteX9" fmla="*/ 46570 w 182487"/>
                <a:gd name="connsiteY9" fmla="*/ 13265 h 170766"/>
                <a:gd name="connsiteX10" fmla="*/ 95563 w 182487"/>
                <a:gd name="connsiteY10" fmla="*/ 95 h 170766"/>
                <a:gd name="connsiteX11" fmla="*/ 143372 w 182487"/>
                <a:gd name="connsiteY11" fmla="*/ 14582 h 170766"/>
                <a:gd name="connsiteX12" fmla="*/ 164840 w 182487"/>
                <a:gd name="connsiteY12" fmla="*/ 55805 h 170766"/>
                <a:gd name="connsiteX13" fmla="*/ 175903 w 182487"/>
                <a:gd name="connsiteY13" fmla="*/ 1148 h 170766"/>
                <a:gd name="connsiteX14" fmla="*/ 117821 w 182487"/>
                <a:gd name="connsiteY14" fmla="*/ 152080 h 170766"/>
                <a:gd name="connsiteX15" fmla="*/ 149298 w 182487"/>
                <a:gd name="connsiteY15" fmla="*/ 118627 h 170766"/>
                <a:gd name="connsiteX16" fmla="*/ 160625 w 182487"/>
                <a:gd name="connsiteY16" fmla="*/ 69766 h 170766"/>
                <a:gd name="connsiteX17" fmla="*/ 143240 w 182487"/>
                <a:gd name="connsiteY17" fmla="*/ 23670 h 170766"/>
                <a:gd name="connsiteX18" fmla="*/ 94510 w 182487"/>
                <a:gd name="connsiteY18" fmla="*/ 7207 h 170766"/>
                <a:gd name="connsiteX19" fmla="*/ 49731 w 182487"/>
                <a:gd name="connsiteY19" fmla="*/ 19587 h 170766"/>
                <a:gd name="connsiteX20" fmla="*/ 18385 w 182487"/>
                <a:gd name="connsiteY20" fmla="*/ 53829 h 170766"/>
                <a:gd name="connsiteX21" fmla="*/ 6927 w 182487"/>
                <a:gd name="connsiteY21" fmla="*/ 102560 h 170766"/>
                <a:gd name="connsiteX22" fmla="*/ 24444 w 182487"/>
                <a:gd name="connsiteY22" fmla="*/ 148656 h 170766"/>
                <a:gd name="connsiteX23" fmla="*/ 73042 w 182487"/>
                <a:gd name="connsiteY23" fmla="*/ 165119 h 170766"/>
                <a:gd name="connsiteX24" fmla="*/ 117821 w 182487"/>
                <a:gd name="connsiteY24" fmla="*/ 152080 h 17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2487" h="170766">
                  <a:moveTo>
                    <a:pt x="182488" y="1412"/>
                  </a:moveTo>
                  <a:lnTo>
                    <a:pt x="148903" y="169728"/>
                  </a:lnTo>
                  <a:lnTo>
                    <a:pt x="142450" y="169728"/>
                  </a:lnTo>
                  <a:lnTo>
                    <a:pt x="151274" y="125739"/>
                  </a:lnTo>
                  <a:cubicBezTo>
                    <a:pt x="143517" y="139508"/>
                    <a:pt x="132190" y="150929"/>
                    <a:pt x="118480" y="158797"/>
                  </a:cubicBezTo>
                  <a:cubicBezTo>
                    <a:pt x="104335" y="166760"/>
                    <a:pt x="88346" y="170848"/>
                    <a:pt x="72120" y="170650"/>
                  </a:cubicBezTo>
                  <a:cubicBezTo>
                    <a:pt x="52812" y="171743"/>
                    <a:pt x="33860" y="165109"/>
                    <a:pt x="19439" y="152212"/>
                  </a:cubicBezTo>
                  <a:cubicBezTo>
                    <a:pt x="6203" y="139066"/>
                    <a:pt x="-830" y="120926"/>
                    <a:pt x="78" y="102296"/>
                  </a:cubicBezTo>
                  <a:cubicBezTo>
                    <a:pt x="-304" y="83988"/>
                    <a:pt x="3911" y="65878"/>
                    <a:pt x="12327" y="49615"/>
                  </a:cubicBezTo>
                  <a:cubicBezTo>
                    <a:pt x="20176" y="34579"/>
                    <a:pt x="32030" y="22001"/>
                    <a:pt x="46570" y="13265"/>
                  </a:cubicBezTo>
                  <a:cubicBezTo>
                    <a:pt x="61307" y="4299"/>
                    <a:pt x="78310" y="-270"/>
                    <a:pt x="95563" y="95"/>
                  </a:cubicBezTo>
                  <a:cubicBezTo>
                    <a:pt x="112698" y="-773"/>
                    <a:pt x="129596" y="4349"/>
                    <a:pt x="143372" y="14582"/>
                  </a:cubicBezTo>
                  <a:cubicBezTo>
                    <a:pt x="155686" y="24950"/>
                    <a:pt x="163404" y="39769"/>
                    <a:pt x="164840" y="55805"/>
                  </a:cubicBezTo>
                  <a:lnTo>
                    <a:pt x="175903" y="1148"/>
                  </a:lnTo>
                  <a:close/>
                  <a:moveTo>
                    <a:pt x="117821" y="152080"/>
                  </a:moveTo>
                  <a:cubicBezTo>
                    <a:pt x="131137" y="143968"/>
                    <a:pt x="142015" y="132410"/>
                    <a:pt x="149298" y="118627"/>
                  </a:cubicBezTo>
                  <a:cubicBezTo>
                    <a:pt x="156951" y="103489"/>
                    <a:pt x="160836" y="86728"/>
                    <a:pt x="160625" y="69766"/>
                  </a:cubicBezTo>
                  <a:cubicBezTo>
                    <a:pt x="161652" y="52626"/>
                    <a:pt x="155331" y="35860"/>
                    <a:pt x="143240" y="23670"/>
                  </a:cubicBezTo>
                  <a:cubicBezTo>
                    <a:pt x="129754" y="12047"/>
                    <a:pt x="112277" y="6140"/>
                    <a:pt x="94510" y="7207"/>
                  </a:cubicBezTo>
                  <a:cubicBezTo>
                    <a:pt x="78705" y="7007"/>
                    <a:pt x="63177" y="11300"/>
                    <a:pt x="49731" y="19587"/>
                  </a:cubicBezTo>
                  <a:cubicBezTo>
                    <a:pt x="36363" y="27938"/>
                    <a:pt x="25524" y="39777"/>
                    <a:pt x="18385" y="53829"/>
                  </a:cubicBezTo>
                  <a:cubicBezTo>
                    <a:pt x="10628" y="68886"/>
                    <a:pt x="6690" y="85621"/>
                    <a:pt x="6927" y="102560"/>
                  </a:cubicBezTo>
                  <a:cubicBezTo>
                    <a:pt x="5887" y="119727"/>
                    <a:pt x="12261" y="136517"/>
                    <a:pt x="24444" y="148656"/>
                  </a:cubicBezTo>
                  <a:cubicBezTo>
                    <a:pt x="37877" y="160271"/>
                    <a:pt x="55315" y="166179"/>
                    <a:pt x="73042" y="165119"/>
                  </a:cubicBezTo>
                  <a:cubicBezTo>
                    <a:pt x="88912" y="165144"/>
                    <a:pt x="104453" y="160618"/>
                    <a:pt x="117821" y="152080"/>
                  </a:cubicBezTo>
                  <a:close/>
                </a:path>
              </a:pathLst>
            </a:custGeom>
            <a:solidFill>
              <a:srgbClr val="ED3C6B"/>
            </a:solidFill>
            <a:ln w="13159" cap="flat">
              <a:noFill/>
              <a:prstDash val="solid"/>
              <a:miter/>
            </a:ln>
          </p:spPr>
          <p:txBody>
            <a:bodyPr rtlCol="0" anchor="ctr"/>
            <a:lstStyle/>
            <a:p>
              <a:endParaRPr lang="ja-JP" altLang="en-US"/>
            </a:p>
          </p:txBody>
        </p:sp>
        <p:sp>
          <p:nvSpPr>
            <p:cNvPr id="24" name="フリーフォーム: 図形 23">
              <a:extLst>
                <a:ext uri="{FF2B5EF4-FFF2-40B4-BE49-F238E27FC236}">
                  <a16:creationId xmlns:a16="http://schemas.microsoft.com/office/drawing/2014/main" id="{024B6933-9B30-016D-6118-184E11E2B994}"/>
                </a:ext>
              </a:extLst>
            </p:cNvPr>
            <p:cNvSpPr/>
            <p:nvPr/>
          </p:nvSpPr>
          <p:spPr>
            <a:xfrm>
              <a:off x="7239318" y="6325371"/>
              <a:ext cx="296930" cy="169773"/>
            </a:xfrm>
            <a:custGeom>
              <a:avLst/>
              <a:gdLst>
                <a:gd name="connsiteX0" fmla="*/ 282372 w 296930"/>
                <a:gd name="connsiteY0" fmla="*/ 14232 h 169773"/>
                <a:gd name="connsiteX1" fmla="*/ 296860 w 296930"/>
                <a:gd name="connsiteY1" fmla="*/ 52162 h 169773"/>
                <a:gd name="connsiteX2" fmla="*/ 294884 w 296930"/>
                <a:gd name="connsiteY2" fmla="*/ 70469 h 169773"/>
                <a:gd name="connsiteX3" fmla="*/ 275129 w 296930"/>
                <a:gd name="connsiteY3" fmla="*/ 169773 h 169773"/>
                <a:gd name="connsiteX4" fmla="*/ 268544 w 296930"/>
                <a:gd name="connsiteY4" fmla="*/ 169773 h 169773"/>
                <a:gd name="connsiteX5" fmla="*/ 288431 w 296930"/>
                <a:gd name="connsiteY5" fmla="*/ 70469 h 169773"/>
                <a:gd name="connsiteX6" fmla="*/ 290406 w 296930"/>
                <a:gd name="connsiteY6" fmla="*/ 52557 h 169773"/>
                <a:gd name="connsiteX7" fmla="*/ 277236 w 296930"/>
                <a:gd name="connsiteY7" fmla="*/ 18710 h 169773"/>
                <a:gd name="connsiteX8" fmla="*/ 239174 w 296930"/>
                <a:gd name="connsiteY8" fmla="*/ 6593 h 169773"/>
                <a:gd name="connsiteX9" fmla="*/ 187809 w 296930"/>
                <a:gd name="connsiteY9" fmla="*/ 23188 h 169773"/>
                <a:gd name="connsiteX10" fmla="*/ 160678 w 296930"/>
                <a:gd name="connsiteY10" fmla="*/ 70732 h 169773"/>
                <a:gd name="connsiteX11" fmla="*/ 140791 w 296930"/>
                <a:gd name="connsiteY11" fmla="*/ 169773 h 169773"/>
                <a:gd name="connsiteX12" fmla="*/ 134338 w 296930"/>
                <a:gd name="connsiteY12" fmla="*/ 169773 h 169773"/>
                <a:gd name="connsiteX13" fmla="*/ 154093 w 296930"/>
                <a:gd name="connsiteY13" fmla="*/ 70469 h 169773"/>
                <a:gd name="connsiteX14" fmla="*/ 156069 w 296930"/>
                <a:gd name="connsiteY14" fmla="*/ 52557 h 169773"/>
                <a:gd name="connsiteX15" fmla="*/ 142898 w 296930"/>
                <a:gd name="connsiteY15" fmla="*/ 18710 h 169773"/>
                <a:gd name="connsiteX16" fmla="*/ 104836 w 296930"/>
                <a:gd name="connsiteY16" fmla="*/ 6593 h 169773"/>
                <a:gd name="connsiteX17" fmla="*/ 52945 w 296930"/>
                <a:gd name="connsiteY17" fmla="*/ 24636 h 169773"/>
                <a:gd name="connsiteX18" fmla="*/ 25155 w 296930"/>
                <a:gd name="connsiteY18" fmla="*/ 76264 h 169773"/>
                <a:gd name="connsiteX19" fmla="*/ 6585 w 296930"/>
                <a:gd name="connsiteY19" fmla="*/ 169773 h 169773"/>
                <a:gd name="connsiteX20" fmla="*/ 0 w 296930"/>
                <a:gd name="connsiteY20" fmla="*/ 169773 h 169773"/>
                <a:gd name="connsiteX21" fmla="*/ 33848 w 296930"/>
                <a:gd name="connsiteY21" fmla="*/ 1457 h 169773"/>
                <a:gd name="connsiteX22" fmla="*/ 40301 w 296930"/>
                <a:gd name="connsiteY22" fmla="*/ 1457 h 169773"/>
                <a:gd name="connsiteX23" fmla="*/ 32136 w 296930"/>
                <a:gd name="connsiteY23" fmla="*/ 42416 h 169773"/>
                <a:gd name="connsiteX24" fmla="*/ 105758 w 296930"/>
                <a:gd name="connsiteY24" fmla="*/ 140 h 169773"/>
                <a:gd name="connsiteX25" fmla="*/ 146454 w 296930"/>
                <a:gd name="connsiteY25" fmla="*/ 12388 h 169773"/>
                <a:gd name="connsiteX26" fmla="*/ 162390 w 296930"/>
                <a:gd name="connsiteY26" fmla="*/ 46104 h 169773"/>
                <a:gd name="connsiteX27" fmla="*/ 194395 w 296930"/>
                <a:gd name="connsiteY27" fmla="*/ 11729 h 169773"/>
                <a:gd name="connsiteX28" fmla="*/ 239569 w 296930"/>
                <a:gd name="connsiteY28" fmla="*/ 140 h 169773"/>
                <a:gd name="connsiteX29" fmla="*/ 282372 w 296930"/>
                <a:gd name="connsiteY29" fmla="*/ 14232 h 16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6930" h="169773">
                  <a:moveTo>
                    <a:pt x="282372" y="14232"/>
                  </a:moveTo>
                  <a:cubicBezTo>
                    <a:pt x="292342" y="24260"/>
                    <a:pt x="297610" y="38040"/>
                    <a:pt x="296860" y="52162"/>
                  </a:cubicBezTo>
                  <a:cubicBezTo>
                    <a:pt x="296807" y="58314"/>
                    <a:pt x="296149" y="64446"/>
                    <a:pt x="294884" y="70469"/>
                  </a:cubicBezTo>
                  <a:lnTo>
                    <a:pt x="275129" y="169773"/>
                  </a:lnTo>
                  <a:lnTo>
                    <a:pt x="268544" y="169773"/>
                  </a:lnTo>
                  <a:lnTo>
                    <a:pt x="288431" y="70469"/>
                  </a:lnTo>
                  <a:cubicBezTo>
                    <a:pt x="289669" y="64578"/>
                    <a:pt x="290340" y="58578"/>
                    <a:pt x="290406" y="52557"/>
                  </a:cubicBezTo>
                  <a:cubicBezTo>
                    <a:pt x="291131" y="39899"/>
                    <a:pt x="286324" y="27549"/>
                    <a:pt x="277236" y="18710"/>
                  </a:cubicBezTo>
                  <a:cubicBezTo>
                    <a:pt x="266555" y="9966"/>
                    <a:pt x="252937" y="5632"/>
                    <a:pt x="239174" y="6593"/>
                  </a:cubicBezTo>
                  <a:cubicBezTo>
                    <a:pt x="220656" y="6035"/>
                    <a:pt x="202507" y="11898"/>
                    <a:pt x="187809" y="23188"/>
                  </a:cubicBezTo>
                  <a:cubicBezTo>
                    <a:pt x="173282" y="35212"/>
                    <a:pt x="163642" y="52114"/>
                    <a:pt x="160678" y="70732"/>
                  </a:cubicBezTo>
                  <a:lnTo>
                    <a:pt x="140791" y="169773"/>
                  </a:lnTo>
                  <a:lnTo>
                    <a:pt x="134338" y="169773"/>
                  </a:lnTo>
                  <a:lnTo>
                    <a:pt x="154093" y="70469"/>
                  </a:lnTo>
                  <a:cubicBezTo>
                    <a:pt x="155331" y="64578"/>
                    <a:pt x="156003" y="58578"/>
                    <a:pt x="156069" y="52557"/>
                  </a:cubicBezTo>
                  <a:cubicBezTo>
                    <a:pt x="156793" y="39899"/>
                    <a:pt x="151986" y="27549"/>
                    <a:pt x="142898" y="18710"/>
                  </a:cubicBezTo>
                  <a:cubicBezTo>
                    <a:pt x="132230" y="9942"/>
                    <a:pt x="118612" y="5605"/>
                    <a:pt x="104836" y="6593"/>
                  </a:cubicBezTo>
                  <a:cubicBezTo>
                    <a:pt x="85910" y="6027"/>
                    <a:pt x="67432" y="12450"/>
                    <a:pt x="52945" y="24636"/>
                  </a:cubicBezTo>
                  <a:cubicBezTo>
                    <a:pt x="38128" y="38227"/>
                    <a:pt x="28343" y="56418"/>
                    <a:pt x="25155" y="76264"/>
                  </a:cubicBezTo>
                  <a:lnTo>
                    <a:pt x="6585" y="169773"/>
                  </a:lnTo>
                  <a:lnTo>
                    <a:pt x="0" y="169773"/>
                  </a:lnTo>
                  <a:lnTo>
                    <a:pt x="33848" y="1457"/>
                  </a:lnTo>
                  <a:lnTo>
                    <a:pt x="40301" y="1457"/>
                  </a:lnTo>
                  <a:lnTo>
                    <a:pt x="32136" y="42416"/>
                  </a:lnTo>
                  <a:cubicBezTo>
                    <a:pt x="46386" y="15219"/>
                    <a:pt x="75084" y="-1267"/>
                    <a:pt x="105758" y="140"/>
                  </a:cubicBezTo>
                  <a:cubicBezTo>
                    <a:pt x="120364" y="-826"/>
                    <a:pt x="134812" y="3525"/>
                    <a:pt x="146454" y="12388"/>
                  </a:cubicBezTo>
                  <a:cubicBezTo>
                    <a:pt x="156240" y="20910"/>
                    <a:pt x="162022" y="33134"/>
                    <a:pt x="162390" y="46104"/>
                  </a:cubicBezTo>
                  <a:cubicBezTo>
                    <a:pt x="169516" y="31794"/>
                    <a:pt x="180631" y="19854"/>
                    <a:pt x="194395" y="11729"/>
                  </a:cubicBezTo>
                  <a:cubicBezTo>
                    <a:pt x="208131" y="3848"/>
                    <a:pt x="223738" y="-158"/>
                    <a:pt x="239569" y="140"/>
                  </a:cubicBezTo>
                  <a:cubicBezTo>
                    <a:pt x="255123" y="-925"/>
                    <a:pt x="270493" y="4132"/>
                    <a:pt x="282372" y="14232"/>
                  </a:cubicBezTo>
                  <a:close/>
                </a:path>
              </a:pathLst>
            </a:custGeom>
            <a:solidFill>
              <a:srgbClr val="ED3C6B"/>
            </a:solidFill>
            <a:ln w="13159"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9CED2605-0A40-4370-6BEC-F55ED96D0EF0}"/>
                </a:ext>
              </a:extLst>
            </p:cNvPr>
            <p:cNvSpPr/>
            <p:nvPr/>
          </p:nvSpPr>
          <p:spPr>
            <a:xfrm>
              <a:off x="7583600" y="6325401"/>
              <a:ext cx="158135" cy="170805"/>
            </a:xfrm>
            <a:custGeom>
              <a:avLst/>
              <a:gdLst>
                <a:gd name="connsiteX0" fmla="*/ 7235 w 158135"/>
                <a:gd name="connsiteY0" fmla="*/ 85321 h 170805"/>
                <a:gd name="connsiteX1" fmla="*/ 6313 w 158135"/>
                <a:gd name="connsiteY1" fmla="*/ 101257 h 170805"/>
                <a:gd name="connsiteX2" fmla="*/ 23829 w 158135"/>
                <a:gd name="connsiteY2" fmla="*/ 148143 h 170805"/>
                <a:gd name="connsiteX3" fmla="*/ 74667 w 158135"/>
                <a:gd name="connsiteY3" fmla="*/ 164475 h 170805"/>
                <a:gd name="connsiteX4" fmla="*/ 109568 w 158135"/>
                <a:gd name="connsiteY4" fmla="*/ 157758 h 170805"/>
                <a:gd name="connsiteX5" fmla="*/ 135909 w 158135"/>
                <a:gd name="connsiteY5" fmla="*/ 139451 h 170805"/>
                <a:gd name="connsiteX6" fmla="*/ 139728 w 158135"/>
                <a:gd name="connsiteY6" fmla="*/ 143665 h 170805"/>
                <a:gd name="connsiteX7" fmla="*/ 111939 w 158135"/>
                <a:gd name="connsiteY7" fmla="*/ 163289 h 170805"/>
                <a:gd name="connsiteX8" fmla="*/ 74403 w 158135"/>
                <a:gd name="connsiteY8" fmla="*/ 170665 h 170805"/>
                <a:gd name="connsiteX9" fmla="*/ 19615 w 158135"/>
                <a:gd name="connsiteY9" fmla="*/ 152621 h 170805"/>
                <a:gd name="connsiteX10" fmla="*/ 123 w 158135"/>
                <a:gd name="connsiteY10" fmla="*/ 101257 h 170805"/>
                <a:gd name="connsiteX11" fmla="*/ 11844 w 158135"/>
                <a:gd name="connsiteY11" fmla="*/ 49893 h 170805"/>
                <a:gd name="connsiteX12" fmla="*/ 43453 w 158135"/>
                <a:gd name="connsiteY12" fmla="*/ 13280 h 170805"/>
                <a:gd name="connsiteX13" fmla="*/ 89286 w 158135"/>
                <a:gd name="connsiteY13" fmla="*/ 109 h 170805"/>
                <a:gd name="connsiteX14" fmla="*/ 139597 w 158135"/>
                <a:gd name="connsiteY14" fmla="*/ 18416 h 170805"/>
                <a:gd name="connsiteX15" fmla="*/ 158035 w 158135"/>
                <a:gd name="connsiteY15" fmla="*/ 68463 h 170805"/>
                <a:gd name="connsiteX16" fmla="*/ 156455 w 158135"/>
                <a:gd name="connsiteY16" fmla="*/ 85058 h 170805"/>
                <a:gd name="connsiteX17" fmla="*/ 36473 w 158135"/>
                <a:gd name="connsiteY17" fmla="*/ 26450 h 170805"/>
                <a:gd name="connsiteX18" fmla="*/ 7235 w 158135"/>
                <a:gd name="connsiteY18" fmla="*/ 79131 h 170805"/>
                <a:gd name="connsiteX19" fmla="*/ 150791 w 158135"/>
                <a:gd name="connsiteY19" fmla="*/ 79131 h 170805"/>
                <a:gd name="connsiteX20" fmla="*/ 150791 w 158135"/>
                <a:gd name="connsiteY20" fmla="*/ 66751 h 170805"/>
                <a:gd name="connsiteX21" fmla="*/ 133670 w 158135"/>
                <a:gd name="connsiteY21" fmla="*/ 22367 h 170805"/>
                <a:gd name="connsiteX22" fmla="*/ 88232 w 158135"/>
                <a:gd name="connsiteY22" fmla="*/ 6563 h 170805"/>
                <a:gd name="connsiteX23" fmla="*/ 36473 w 158135"/>
                <a:gd name="connsiteY23" fmla="*/ 26450 h 17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135" h="170805">
                  <a:moveTo>
                    <a:pt x="7235" y="85321"/>
                  </a:moveTo>
                  <a:cubicBezTo>
                    <a:pt x="6655" y="90614"/>
                    <a:pt x="6352" y="95934"/>
                    <a:pt x="6313" y="101257"/>
                  </a:cubicBezTo>
                  <a:cubicBezTo>
                    <a:pt x="5193" y="118670"/>
                    <a:pt x="11568" y="135732"/>
                    <a:pt x="23829" y="148143"/>
                  </a:cubicBezTo>
                  <a:cubicBezTo>
                    <a:pt x="38066" y="159886"/>
                    <a:pt x="56255" y="165730"/>
                    <a:pt x="74667" y="164475"/>
                  </a:cubicBezTo>
                  <a:cubicBezTo>
                    <a:pt x="86639" y="164601"/>
                    <a:pt x="98505" y="162316"/>
                    <a:pt x="109568" y="157758"/>
                  </a:cubicBezTo>
                  <a:cubicBezTo>
                    <a:pt x="119617" y="153721"/>
                    <a:pt x="128626" y="147462"/>
                    <a:pt x="135909" y="139451"/>
                  </a:cubicBezTo>
                  <a:lnTo>
                    <a:pt x="139728" y="143665"/>
                  </a:lnTo>
                  <a:cubicBezTo>
                    <a:pt x="132208" y="152374"/>
                    <a:pt x="122660" y="159112"/>
                    <a:pt x="111939" y="163289"/>
                  </a:cubicBezTo>
                  <a:cubicBezTo>
                    <a:pt x="100046" y="168244"/>
                    <a:pt x="87284" y="170753"/>
                    <a:pt x="74403" y="170665"/>
                  </a:cubicBezTo>
                  <a:cubicBezTo>
                    <a:pt x="54503" y="171862"/>
                    <a:pt x="34905" y="165407"/>
                    <a:pt x="19615" y="152621"/>
                  </a:cubicBezTo>
                  <a:cubicBezTo>
                    <a:pt x="6062" y="139080"/>
                    <a:pt x="-1036" y="120379"/>
                    <a:pt x="123" y="101257"/>
                  </a:cubicBezTo>
                  <a:cubicBezTo>
                    <a:pt x="-88" y="83450"/>
                    <a:pt x="3929" y="65845"/>
                    <a:pt x="11844" y="49893"/>
                  </a:cubicBezTo>
                  <a:cubicBezTo>
                    <a:pt x="18890" y="35064"/>
                    <a:pt x="29809" y="22414"/>
                    <a:pt x="43453" y="13280"/>
                  </a:cubicBezTo>
                  <a:cubicBezTo>
                    <a:pt x="57137" y="4548"/>
                    <a:pt x="73060" y="-27"/>
                    <a:pt x="89286" y="109"/>
                  </a:cubicBezTo>
                  <a:cubicBezTo>
                    <a:pt x="107856" y="-945"/>
                    <a:pt x="126044" y="5673"/>
                    <a:pt x="139597" y="18416"/>
                  </a:cubicBezTo>
                  <a:cubicBezTo>
                    <a:pt x="152372" y="31847"/>
                    <a:pt x="159049" y="49954"/>
                    <a:pt x="158035" y="68463"/>
                  </a:cubicBezTo>
                  <a:cubicBezTo>
                    <a:pt x="158048" y="74033"/>
                    <a:pt x="157521" y="79589"/>
                    <a:pt x="156455" y="85058"/>
                  </a:cubicBezTo>
                  <a:close/>
                  <a:moveTo>
                    <a:pt x="36473" y="26450"/>
                  </a:moveTo>
                  <a:cubicBezTo>
                    <a:pt x="21169" y="40297"/>
                    <a:pt x="10896" y="58822"/>
                    <a:pt x="7235" y="79131"/>
                  </a:cubicBezTo>
                  <a:lnTo>
                    <a:pt x="150791" y="79131"/>
                  </a:lnTo>
                  <a:cubicBezTo>
                    <a:pt x="151068" y="75009"/>
                    <a:pt x="151068" y="70873"/>
                    <a:pt x="150791" y="66751"/>
                  </a:cubicBezTo>
                  <a:cubicBezTo>
                    <a:pt x="151766" y="50177"/>
                    <a:pt x="145523" y="33991"/>
                    <a:pt x="133670" y="22367"/>
                  </a:cubicBezTo>
                  <a:cubicBezTo>
                    <a:pt x="121158" y="11391"/>
                    <a:pt x="104853" y="5722"/>
                    <a:pt x="88232" y="6563"/>
                  </a:cubicBezTo>
                  <a:cubicBezTo>
                    <a:pt x="69096" y="6462"/>
                    <a:pt x="50618" y="13561"/>
                    <a:pt x="36473" y="26450"/>
                  </a:cubicBezTo>
                  <a:close/>
                </a:path>
              </a:pathLst>
            </a:custGeom>
            <a:solidFill>
              <a:srgbClr val="ED3C6B"/>
            </a:solidFill>
            <a:ln w="13159" cap="flat">
              <a:noFill/>
              <a:prstDash val="solid"/>
              <a:miter/>
            </a:ln>
          </p:spPr>
          <p:txBody>
            <a:bodyPr rtlCol="0" anchor="ctr"/>
            <a:lstStyle/>
            <a:p>
              <a:endParaRPr lang="ja-JP" altLang="en-US"/>
            </a:p>
          </p:txBody>
        </p:sp>
      </p:grpSp>
      <p:sp>
        <p:nvSpPr>
          <p:cNvPr id="36" name="楕円 35">
            <a:extLst>
              <a:ext uri="{FF2B5EF4-FFF2-40B4-BE49-F238E27FC236}">
                <a16:creationId xmlns:a16="http://schemas.microsoft.com/office/drawing/2014/main" id="{6407D41C-6C46-E803-6DD1-2A267F97A931}"/>
              </a:ext>
            </a:extLst>
          </p:cNvPr>
          <p:cNvSpPr/>
          <p:nvPr/>
        </p:nvSpPr>
        <p:spPr>
          <a:xfrm>
            <a:off x="628083" y="3760686"/>
            <a:ext cx="751455" cy="751455"/>
          </a:xfrm>
          <a:prstGeom prst="ellipse">
            <a:avLst/>
          </a:prstGeom>
          <a:solidFill>
            <a:srgbClr val="F37D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94E4F76B-DF28-7306-C0A2-1B3CB9313F4C}"/>
              </a:ext>
            </a:extLst>
          </p:cNvPr>
          <p:cNvSpPr/>
          <p:nvPr/>
        </p:nvSpPr>
        <p:spPr>
          <a:xfrm>
            <a:off x="9722414" y="-735465"/>
            <a:ext cx="1235534" cy="1235534"/>
          </a:xfrm>
          <a:prstGeom prst="ellipse">
            <a:avLst/>
          </a:prstGeom>
          <a:solidFill>
            <a:srgbClr val="F37D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5523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866"/>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5BE5A81-6C4D-B9BA-7C96-CB2F66909431}"/>
              </a:ext>
            </a:extLst>
          </p:cNvPr>
          <p:cNvSpPr/>
          <p:nvPr/>
        </p:nvSpPr>
        <p:spPr>
          <a:xfrm>
            <a:off x="8736777" y="0"/>
            <a:ext cx="2743200" cy="4534075"/>
          </a:xfrm>
          <a:prstGeom prst="rect">
            <a:avLst/>
          </a:prstGeom>
          <a:solidFill>
            <a:srgbClr val="372A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4055814" y="5690138"/>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solidFill>
                  <a:schemeClr val="bg1"/>
                </a:solidFill>
              </a:rPr>
              <a:t>株式会社ステージ</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6256458" y="5440736"/>
            <a:ext cx="609600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chemeClr val="bg1"/>
                </a:solidFill>
              </a:rPr>
              <a:t>木村 修</a:t>
            </a:r>
          </a:p>
        </p:txBody>
      </p:sp>
      <p:sp>
        <p:nvSpPr>
          <p:cNvPr id="8" name="テキスト ボックス 7">
            <a:extLst>
              <a:ext uri="{FF2B5EF4-FFF2-40B4-BE49-F238E27FC236}">
                <a16:creationId xmlns:a16="http://schemas.microsoft.com/office/drawing/2014/main" id="{22DD37A5-EDB2-ACB1-472B-464D283D667B}"/>
              </a:ext>
            </a:extLst>
          </p:cNvPr>
          <p:cNvSpPr txBox="1"/>
          <p:nvPr/>
        </p:nvSpPr>
        <p:spPr>
          <a:xfrm>
            <a:off x="1599433" y="1861769"/>
            <a:ext cx="6545499" cy="646331"/>
          </a:xfrm>
          <a:prstGeom prst="rect">
            <a:avLst/>
          </a:prstGeom>
          <a:noFill/>
        </p:spPr>
        <p:txBody>
          <a:bodyPr wrap="square" rtlCol="0">
            <a:spAutoFit/>
          </a:bodyPr>
          <a:lstStyle/>
          <a:p>
            <a:r>
              <a:rPr kumimoji="1" lang="ja-JP" altLang="en-US" sz="3600" b="1" dirty="0">
                <a:solidFill>
                  <a:schemeClr val="bg1"/>
                </a:solidFill>
                <a:latin typeface="Roboto" panose="02000000000000000000" pitchFamily="2" charset="0"/>
                <a:ea typeface="Noto Sans JP" panose="020B0200000000000000" pitchFamily="50" charset="-128"/>
              </a:rPr>
              <a:t>スマートファクトリーと</a:t>
            </a:r>
            <a:endParaRPr kumimoji="1" lang="zh-TW" altLang="en-US" sz="3600" b="1" dirty="0">
              <a:solidFill>
                <a:schemeClr val="bg1"/>
              </a:solidFill>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610901" y="2537782"/>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3600" dirty="0">
                <a:solidFill>
                  <a:schemeClr val="bg1"/>
                </a:solidFill>
              </a:rPr>
              <a:t>IoT</a:t>
            </a:r>
            <a:r>
              <a:rPr lang="ja-JP" altLang="en-US" sz="3600" dirty="0">
                <a:solidFill>
                  <a:schemeClr val="bg1"/>
                </a:solidFill>
              </a:rPr>
              <a:t>の統合</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1641723" y="3385304"/>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chemeClr val="bg1"/>
                </a:solidFill>
              </a:rPr>
              <a:t>2024.4.23</a:t>
            </a:r>
            <a:endParaRPr lang="ja-JP" altLang="en-US" sz="1800" dirty="0">
              <a:solidFill>
                <a:schemeClr val="bg1"/>
              </a:solidFill>
            </a:endParaRPr>
          </a:p>
        </p:txBody>
      </p:sp>
      <p:sp>
        <p:nvSpPr>
          <p:cNvPr id="3" name="正方形/長方形 2">
            <a:extLst>
              <a:ext uri="{FF2B5EF4-FFF2-40B4-BE49-F238E27FC236}">
                <a16:creationId xmlns:a16="http://schemas.microsoft.com/office/drawing/2014/main" id="{A7BA462A-B80A-74E6-2113-E6C25341A8EF}"/>
              </a:ext>
            </a:extLst>
          </p:cNvPr>
          <p:cNvSpPr/>
          <p:nvPr/>
        </p:nvSpPr>
        <p:spPr>
          <a:xfrm>
            <a:off x="1" y="0"/>
            <a:ext cx="1181100" cy="2184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5EA2DBD4-A73F-6B2B-1B46-AF7B68D0D44E}"/>
              </a:ext>
            </a:extLst>
          </p:cNvPr>
          <p:cNvSpPr/>
          <p:nvPr/>
        </p:nvSpPr>
        <p:spPr>
          <a:xfrm>
            <a:off x="1" y="2349140"/>
            <a:ext cx="1181100" cy="4508860"/>
          </a:xfrm>
          <a:prstGeom prst="rect">
            <a:avLst/>
          </a:prstGeom>
          <a:solidFill>
            <a:srgbClr val="372A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1881FFC-ADA0-B7F8-57A2-2537CA6CFC54}"/>
              </a:ext>
            </a:extLst>
          </p:cNvPr>
          <p:cNvSpPr/>
          <p:nvPr/>
        </p:nvSpPr>
        <p:spPr>
          <a:xfrm>
            <a:off x="8736777" y="4698281"/>
            <a:ext cx="2743200" cy="2184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65FB1915-66FC-E1EE-535E-8C211F57C97A}"/>
              </a:ext>
            </a:extLst>
          </p:cNvPr>
          <p:cNvGrpSpPr/>
          <p:nvPr/>
        </p:nvGrpSpPr>
        <p:grpSpPr>
          <a:xfrm flipV="1">
            <a:off x="11657401" y="0"/>
            <a:ext cx="563035" cy="6883216"/>
            <a:chOff x="11772077" y="0"/>
            <a:chExt cx="2743200" cy="6883216"/>
          </a:xfrm>
        </p:grpSpPr>
        <p:sp>
          <p:nvSpPr>
            <p:cNvPr id="15" name="正方形/長方形 14">
              <a:extLst>
                <a:ext uri="{FF2B5EF4-FFF2-40B4-BE49-F238E27FC236}">
                  <a16:creationId xmlns:a16="http://schemas.microsoft.com/office/drawing/2014/main" id="{3609D290-98A8-E4A3-9F48-E67A1F156B7F}"/>
                </a:ext>
              </a:extLst>
            </p:cNvPr>
            <p:cNvSpPr/>
            <p:nvPr/>
          </p:nvSpPr>
          <p:spPr>
            <a:xfrm>
              <a:off x="11772077" y="0"/>
              <a:ext cx="2743200" cy="453407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AFB31F7-672F-E0E3-35D1-3DBEA4BD279A}"/>
                </a:ext>
              </a:extLst>
            </p:cNvPr>
            <p:cNvSpPr/>
            <p:nvPr/>
          </p:nvSpPr>
          <p:spPr>
            <a:xfrm>
              <a:off x="11772077" y="4698281"/>
              <a:ext cx="2743200" cy="2184935"/>
            </a:xfrm>
            <a:prstGeom prst="rect">
              <a:avLst/>
            </a:prstGeom>
            <a:solidFill>
              <a:srgbClr val="1F5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4404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E849700-B4BB-3349-019B-6D2A51FF251F}"/>
              </a:ext>
            </a:extLst>
          </p:cNvPr>
          <p:cNvSpPr/>
          <p:nvPr/>
        </p:nvSpPr>
        <p:spPr>
          <a:xfrm>
            <a:off x="488398" y="485775"/>
            <a:ext cx="11244690" cy="5920162"/>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E0A0F91-2DDF-9DFB-4931-439D6A4F79B1}"/>
              </a:ext>
            </a:extLst>
          </p:cNvPr>
          <p:cNvSpPr/>
          <p:nvPr/>
        </p:nvSpPr>
        <p:spPr>
          <a:xfrm>
            <a:off x="300038" y="333375"/>
            <a:ext cx="4564775" cy="115093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B48DE40-230E-DE25-711C-69078A41B351}"/>
              </a:ext>
            </a:extLst>
          </p:cNvPr>
          <p:cNvSpPr/>
          <p:nvPr/>
        </p:nvSpPr>
        <p:spPr>
          <a:xfrm>
            <a:off x="300038" y="1704975"/>
            <a:ext cx="9127304" cy="115093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55E26BF-F0F9-8FC5-270E-F7994C7BA9CD}"/>
              </a:ext>
            </a:extLst>
          </p:cNvPr>
          <p:cNvCxnSpPr/>
          <p:nvPr/>
        </p:nvCxnSpPr>
        <p:spPr>
          <a:xfrm>
            <a:off x="488398" y="5794625"/>
            <a:ext cx="11244690" cy="0"/>
          </a:xfrm>
          <a:prstGeom prst="lin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9" name="テキスト ボックス 8">
            <a:extLst>
              <a:ext uri="{FF2B5EF4-FFF2-40B4-BE49-F238E27FC236}">
                <a16:creationId xmlns:a16="http://schemas.microsoft.com/office/drawing/2014/main" id="{6A75C891-6298-017C-2B8D-30D6DE32A6F1}"/>
              </a:ext>
            </a:extLst>
          </p:cNvPr>
          <p:cNvSpPr txBox="1"/>
          <p:nvPr/>
        </p:nvSpPr>
        <p:spPr>
          <a:xfrm>
            <a:off x="488398" y="524123"/>
            <a:ext cx="4217166" cy="769441"/>
          </a:xfrm>
          <a:prstGeom prst="rect">
            <a:avLst/>
          </a:prstGeom>
          <a:noFill/>
        </p:spPr>
        <p:txBody>
          <a:bodyPr wrap="square" rtlCol="0">
            <a:spAutoFit/>
          </a:bodyPr>
          <a:lstStyle/>
          <a:p>
            <a:r>
              <a:rPr kumimoji="1" lang="ja-JP" altLang="en-US" sz="4400" b="1" dirty="0">
                <a:latin typeface="Roboto" panose="02000000000000000000" pitchFamily="2" charset="0"/>
                <a:ea typeface="Noto Sans JP" panose="020B0200000000000000" pitchFamily="50" charset="-128"/>
              </a:rPr>
              <a:t>デジタル時代の</a:t>
            </a:r>
            <a:endParaRPr kumimoji="1" lang="zh-TW" altLang="en-US" sz="4400" b="1" dirty="0">
              <a:latin typeface="Roboto" panose="02000000000000000000" pitchFamily="2" charset="0"/>
              <a:ea typeface="Noto Sans JP" panose="020B0200000000000000" pitchFamily="50" charset="-128"/>
            </a:endParaRPr>
          </a:p>
        </p:txBody>
      </p:sp>
      <p:sp>
        <p:nvSpPr>
          <p:cNvPr id="11" name="テキスト ボックス 10">
            <a:extLst>
              <a:ext uri="{FF2B5EF4-FFF2-40B4-BE49-F238E27FC236}">
                <a16:creationId xmlns:a16="http://schemas.microsoft.com/office/drawing/2014/main" id="{9A7B97D0-20DB-08EA-4E89-8C56106D9558}"/>
              </a:ext>
            </a:extLst>
          </p:cNvPr>
          <p:cNvSpPr txBox="1"/>
          <p:nvPr/>
        </p:nvSpPr>
        <p:spPr>
          <a:xfrm>
            <a:off x="525266" y="1895723"/>
            <a:ext cx="9127304" cy="76944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dirty="0"/>
              <a:t>社員のエンゲージメントの高め方</a:t>
            </a:r>
          </a:p>
        </p:txBody>
      </p:sp>
      <p:sp>
        <p:nvSpPr>
          <p:cNvPr id="12" name="テキスト ボックス 11">
            <a:extLst>
              <a:ext uri="{FF2B5EF4-FFF2-40B4-BE49-F238E27FC236}">
                <a16:creationId xmlns:a16="http://schemas.microsoft.com/office/drawing/2014/main" id="{BC555F70-E868-5DB0-D622-472853582D38}"/>
              </a:ext>
            </a:extLst>
          </p:cNvPr>
          <p:cNvSpPr txBox="1"/>
          <p:nvPr/>
        </p:nvSpPr>
        <p:spPr>
          <a:xfrm>
            <a:off x="1008277" y="4429108"/>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株式会社クルーズ</a:t>
            </a:r>
          </a:p>
        </p:txBody>
      </p:sp>
      <p:sp>
        <p:nvSpPr>
          <p:cNvPr id="14" name="テキスト ボックス 13">
            <a:extLst>
              <a:ext uri="{FF2B5EF4-FFF2-40B4-BE49-F238E27FC236}">
                <a16:creationId xmlns:a16="http://schemas.microsoft.com/office/drawing/2014/main" id="{61ECE836-D105-E939-955A-5FDEACA9ADC8}"/>
              </a:ext>
            </a:extLst>
          </p:cNvPr>
          <p:cNvSpPr txBox="1"/>
          <p:nvPr/>
        </p:nvSpPr>
        <p:spPr>
          <a:xfrm>
            <a:off x="1008277" y="4862946"/>
            <a:ext cx="609600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渡辺 健司</a:t>
            </a:r>
          </a:p>
        </p:txBody>
      </p:sp>
      <p:sp>
        <p:nvSpPr>
          <p:cNvPr id="15" name="テキスト ボックス 14">
            <a:extLst>
              <a:ext uri="{FF2B5EF4-FFF2-40B4-BE49-F238E27FC236}">
                <a16:creationId xmlns:a16="http://schemas.microsoft.com/office/drawing/2014/main" id="{26BE03B4-EB92-24AC-0610-85DAC27E7434}"/>
              </a:ext>
            </a:extLst>
          </p:cNvPr>
          <p:cNvSpPr txBox="1"/>
          <p:nvPr/>
        </p:nvSpPr>
        <p:spPr>
          <a:xfrm>
            <a:off x="8316931" y="480218"/>
            <a:ext cx="3416158" cy="495108"/>
          </a:xfrm>
          <a:prstGeom prst="rect">
            <a:avLst/>
          </a:prstGeom>
          <a:solidFill>
            <a:schemeClr val="tx1"/>
          </a:solidFill>
        </p:spPr>
        <p:txBody>
          <a:bodyPr wrap="square" lIns="144000" tIns="108000" bIns="108000"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1800" dirty="0">
                <a:solidFill>
                  <a:schemeClr val="bg1"/>
                </a:solidFill>
              </a:rPr>
              <a:t>第</a:t>
            </a:r>
            <a:r>
              <a:rPr lang="en-US" altLang="ja-JP" sz="1800" dirty="0">
                <a:solidFill>
                  <a:schemeClr val="bg1"/>
                </a:solidFill>
              </a:rPr>
              <a:t>23</a:t>
            </a:r>
            <a:r>
              <a:rPr lang="ja-JP" altLang="en-US" sz="1800" dirty="0">
                <a:solidFill>
                  <a:schemeClr val="bg1"/>
                </a:solidFill>
              </a:rPr>
              <a:t>回　デジタルセミナー</a:t>
            </a:r>
          </a:p>
        </p:txBody>
      </p:sp>
      <p:sp>
        <p:nvSpPr>
          <p:cNvPr id="16" name="テキスト ボックス 15">
            <a:extLst>
              <a:ext uri="{FF2B5EF4-FFF2-40B4-BE49-F238E27FC236}">
                <a16:creationId xmlns:a16="http://schemas.microsoft.com/office/drawing/2014/main" id="{715DD202-7707-357E-F8CF-9F7D9DBDFCB3}"/>
              </a:ext>
            </a:extLst>
          </p:cNvPr>
          <p:cNvSpPr txBox="1"/>
          <p:nvPr/>
        </p:nvSpPr>
        <p:spPr>
          <a:xfrm>
            <a:off x="5448300" y="5928465"/>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r"/>
            <a:r>
              <a:rPr lang="en-US" altLang="ja-JP" sz="1800" dirty="0"/>
              <a:t>2023.4.23</a:t>
            </a:r>
            <a:endParaRPr lang="ja-JP" altLang="en-US" sz="1800" dirty="0"/>
          </a:p>
        </p:txBody>
      </p:sp>
      <p:sp>
        <p:nvSpPr>
          <p:cNvPr id="17" name="正方形/長方形 16">
            <a:extLst>
              <a:ext uri="{FF2B5EF4-FFF2-40B4-BE49-F238E27FC236}">
                <a16:creationId xmlns:a16="http://schemas.microsoft.com/office/drawing/2014/main" id="{EDC7E60A-8235-A6BF-EE4C-591DD848E70D}"/>
              </a:ext>
            </a:extLst>
          </p:cNvPr>
          <p:cNvSpPr/>
          <p:nvPr/>
        </p:nvSpPr>
        <p:spPr>
          <a:xfrm>
            <a:off x="488398" y="5794625"/>
            <a:ext cx="611309" cy="61130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636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96E0F4"/>
            </a:gs>
            <a:gs pos="0">
              <a:schemeClr val="bg1"/>
            </a:gs>
          </a:gsLst>
          <a:lin ang="2700000" scaled="1"/>
          <a:tileRect/>
        </a:gradFill>
        <a:effectLst/>
      </p:bgPr>
    </p:bg>
    <p:spTree>
      <p:nvGrpSpPr>
        <p:cNvPr id="1" name=""/>
        <p:cNvGrpSpPr/>
        <p:nvPr/>
      </p:nvGrpSpPr>
      <p:grpSpPr>
        <a:xfrm>
          <a:off x="0" y="0"/>
          <a:ext cx="0" cy="0"/>
          <a:chOff x="0" y="0"/>
          <a:chExt cx="0" cy="0"/>
        </a:xfrm>
      </p:grpSpPr>
      <p:sp>
        <p:nvSpPr>
          <p:cNvPr id="4" name="二等辺三角形 3">
            <a:extLst>
              <a:ext uri="{FF2B5EF4-FFF2-40B4-BE49-F238E27FC236}">
                <a16:creationId xmlns:a16="http://schemas.microsoft.com/office/drawing/2014/main" id="{F3DD3C27-54C4-093D-73F2-AAF9D73598C8}"/>
              </a:ext>
            </a:extLst>
          </p:cNvPr>
          <p:cNvSpPr/>
          <p:nvPr/>
        </p:nvSpPr>
        <p:spPr>
          <a:xfrm rot="5400000">
            <a:off x="304800" y="1543872"/>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1528B45-B998-1544-2EC2-31D5A43D81CB}"/>
              </a:ext>
            </a:extLst>
          </p:cNvPr>
          <p:cNvSpPr/>
          <p:nvPr/>
        </p:nvSpPr>
        <p:spPr>
          <a:xfrm rot="5400000">
            <a:off x="7465247" y="6446080"/>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二等辺三角形 5">
            <a:extLst>
              <a:ext uri="{FF2B5EF4-FFF2-40B4-BE49-F238E27FC236}">
                <a16:creationId xmlns:a16="http://schemas.microsoft.com/office/drawing/2014/main" id="{D464ED39-846A-98EE-ABAB-EEEE8FF84EA8}"/>
              </a:ext>
            </a:extLst>
          </p:cNvPr>
          <p:cNvSpPr/>
          <p:nvPr/>
        </p:nvSpPr>
        <p:spPr>
          <a:xfrm rot="5400000">
            <a:off x="3869267" y="1185097"/>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CF1CFE03-7C6E-4CBA-807B-BC22569CEE32}"/>
              </a:ext>
            </a:extLst>
          </p:cNvPr>
          <p:cNvSpPr/>
          <p:nvPr/>
        </p:nvSpPr>
        <p:spPr>
          <a:xfrm rot="5400000">
            <a:off x="4775199" y="2788473"/>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2232E60F-D2F2-553E-BC18-7A87E7B7AAF2}"/>
              </a:ext>
            </a:extLst>
          </p:cNvPr>
          <p:cNvSpPr/>
          <p:nvPr/>
        </p:nvSpPr>
        <p:spPr>
          <a:xfrm rot="5400000">
            <a:off x="6036441" y="4295541"/>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F118DCDE-3D11-43C5-CFB6-1AF9EC05A474}"/>
              </a:ext>
            </a:extLst>
          </p:cNvPr>
          <p:cNvSpPr/>
          <p:nvPr/>
        </p:nvSpPr>
        <p:spPr>
          <a:xfrm rot="5400000">
            <a:off x="9118308" y="3288008"/>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BC837BC8-EB86-2504-800F-1178461C2EDC}"/>
              </a:ext>
            </a:extLst>
          </p:cNvPr>
          <p:cNvSpPr/>
          <p:nvPr/>
        </p:nvSpPr>
        <p:spPr>
          <a:xfrm rot="5400000">
            <a:off x="10513246" y="1476142"/>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a:extLst>
              <a:ext uri="{FF2B5EF4-FFF2-40B4-BE49-F238E27FC236}">
                <a16:creationId xmlns:a16="http://schemas.microsoft.com/office/drawing/2014/main" id="{C72E933F-C81C-A51B-DDFF-C3F4D308FE9A}"/>
              </a:ext>
            </a:extLst>
          </p:cNvPr>
          <p:cNvSpPr/>
          <p:nvPr/>
        </p:nvSpPr>
        <p:spPr>
          <a:xfrm rot="5400000">
            <a:off x="8746065" y="1738610"/>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5D922CEE-0615-1A66-8217-2C0291F7A349}"/>
              </a:ext>
            </a:extLst>
          </p:cNvPr>
          <p:cNvSpPr/>
          <p:nvPr/>
        </p:nvSpPr>
        <p:spPr>
          <a:xfrm rot="5400000">
            <a:off x="2243665" y="4871278"/>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522B0C4E-3545-DB22-804E-35E438CB8754}"/>
              </a:ext>
            </a:extLst>
          </p:cNvPr>
          <p:cNvSpPr/>
          <p:nvPr/>
        </p:nvSpPr>
        <p:spPr>
          <a:xfrm rot="5400000">
            <a:off x="10141004" y="5430079"/>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E87D8B72-A67F-EBEA-C3DB-0BE536C8B5E2}"/>
              </a:ext>
            </a:extLst>
          </p:cNvPr>
          <p:cNvSpPr/>
          <p:nvPr/>
        </p:nvSpPr>
        <p:spPr>
          <a:xfrm rot="5400000">
            <a:off x="7194604" y="-208722"/>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a:extLst>
              <a:ext uri="{FF2B5EF4-FFF2-40B4-BE49-F238E27FC236}">
                <a16:creationId xmlns:a16="http://schemas.microsoft.com/office/drawing/2014/main" id="{8DF41DBE-3BC2-5E41-69F3-69E1EFA36412}"/>
              </a:ext>
            </a:extLst>
          </p:cNvPr>
          <p:cNvSpPr/>
          <p:nvPr/>
        </p:nvSpPr>
        <p:spPr>
          <a:xfrm rot="5400000">
            <a:off x="-222196" y="5582479"/>
            <a:ext cx="863600" cy="744483"/>
          </a:xfrm>
          <a:prstGeom prst="triangle">
            <a:avLst/>
          </a:prstGeom>
          <a:solidFill>
            <a:srgbClr val="CEF1FA"/>
          </a:solidFill>
          <a:ln w="98425" cap="rnd">
            <a:solidFill>
              <a:srgbClr val="CEF1FA"/>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D9F52B8-B758-AFE4-90A0-1C3EC14D4F75}"/>
              </a:ext>
            </a:extLst>
          </p:cNvPr>
          <p:cNvSpPr txBox="1"/>
          <p:nvPr/>
        </p:nvSpPr>
        <p:spPr>
          <a:xfrm>
            <a:off x="6391936" y="5690138"/>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solidFill>
                  <a:srgbClr val="17ABD3"/>
                </a:solidFill>
                <a:latin typeface="IBM Plex Sans JP" panose="020B0503050203000203" pitchFamily="50" charset="-128"/>
                <a:ea typeface="IBM Plex Sans JP" panose="020B0503050203000203" pitchFamily="50" charset="-128"/>
              </a:rPr>
              <a:t>東都教育大学３年</a:t>
            </a:r>
          </a:p>
        </p:txBody>
      </p:sp>
      <p:sp>
        <p:nvSpPr>
          <p:cNvPr id="17" name="テキスト ボックス 16">
            <a:extLst>
              <a:ext uri="{FF2B5EF4-FFF2-40B4-BE49-F238E27FC236}">
                <a16:creationId xmlns:a16="http://schemas.microsoft.com/office/drawing/2014/main" id="{8C42016D-C3CC-7F0E-F678-4B9DC0ACF460}"/>
              </a:ext>
            </a:extLst>
          </p:cNvPr>
          <p:cNvSpPr txBox="1"/>
          <p:nvPr/>
        </p:nvSpPr>
        <p:spPr>
          <a:xfrm>
            <a:off x="8753580" y="5440736"/>
            <a:ext cx="2745431"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rgbClr val="17ABD3"/>
                </a:solidFill>
                <a:latin typeface="IBM Plex Sans JP" panose="020B0503050203000203" pitchFamily="50" charset="-128"/>
                <a:ea typeface="IBM Plex Sans JP" panose="020B0503050203000203" pitchFamily="50" charset="-128"/>
              </a:rPr>
              <a:t>藤井 健太郎</a:t>
            </a:r>
          </a:p>
        </p:txBody>
      </p:sp>
      <p:sp>
        <p:nvSpPr>
          <p:cNvPr id="18" name="テキスト ボックス 17">
            <a:extLst>
              <a:ext uri="{FF2B5EF4-FFF2-40B4-BE49-F238E27FC236}">
                <a16:creationId xmlns:a16="http://schemas.microsoft.com/office/drawing/2014/main" id="{24A885DA-86B4-59E3-740C-365D38A702FF}"/>
              </a:ext>
            </a:extLst>
          </p:cNvPr>
          <p:cNvSpPr txBox="1"/>
          <p:nvPr/>
        </p:nvSpPr>
        <p:spPr>
          <a:xfrm>
            <a:off x="1421300" y="1955230"/>
            <a:ext cx="9407234" cy="646331"/>
          </a:xfrm>
          <a:prstGeom prst="rect">
            <a:avLst/>
          </a:prstGeom>
          <a:noFill/>
        </p:spPr>
        <p:txBody>
          <a:bodyPr wrap="square" rtlCol="0">
            <a:spAutoFit/>
          </a:bodyPr>
          <a:lstStyle/>
          <a:p>
            <a:r>
              <a:rPr kumimoji="1" lang="ja-JP" altLang="en-US" sz="3600" b="1" dirty="0">
                <a:solidFill>
                  <a:srgbClr val="17ABD3"/>
                </a:solidFill>
                <a:latin typeface="IBM Plex Sans JP" panose="020B0503050203000203" pitchFamily="50" charset="-128"/>
                <a:ea typeface="IBM Plex Sans JP" panose="020B0503050203000203" pitchFamily="50" charset="-128"/>
              </a:rPr>
              <a:t>学習者中心のカリキュラムデザイン</a:t>
            </a:r>
            <a:endParaRPr kumimoji="1" lang="zh-TW" altLang="en-US" sz="3600" b="1" dirty="0">
              <a:solidFill>
                <a:srgbClr val="17ABD3"/>
              </a:solidFill>
              <a:latin typeface="IBM Plex Sans JP" panose="020B0503050203000203" pitchFamily="50" charset="-128"/>
              <a:ea typeface="IBM Plex Sans JP" panose="020B0503050203000203" pitchFamily="50" charset="-128"/>
            </a:endParaRPr>
          </a:p>
        </p:txBody>
      </p:sp>
      <p:sp>
        <p:nvSpPr>
          <p:cNvPr id="19" name="テキスト ボックス 18">
            <a:extLst>
              <a:ext uri="{FF2B5EF4-FFF2-40B4-BE49-F238E27FC236}">
                <a16:creationId xmlns:a16="http://schemas.microsoft.com/office/drawing/2014/main" id="{54F6EBC9-0FE4-28A7-82DC-7D9E3D58EF3F}"/>
              </a:ext>
            </a:extLst>
          </p:cNvPr>
          <p:cNvSpPr txBox="1"/>
          <p:nvPr/>
        </p:nvSpPr>
        <p:spPr>
          <a:xfrm>
            <a:off x="1432768" y="2631243"/>
            <a:ext cx="9127304" cy="400110"/>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2000" dirty="0">
                <a:solidFill>
                  <a:srgbClr val="17ABD3"/>
                </a:solidFill>
                <a:latin typeface="IBM Plex Sans JP" panose="020B0503050203000203" pitchFamily="50" charset="-128"/>
                <a:ea typeface="IBM Plex Sans JP" panose="020B0503050203000203" pitchFamily="50" charset="-128"/>
              </a:rPr>
              <a:t>デジタルデバイス活用のメリット・デメリット</a:t>
            </a:r>
          </a:p>
        </p:txBody>
      </p:sp>
      <p:sp>
        <p:nvSpPr>
          <p:cNvPr id="20" name="テキスト ボックス 19">
            <a:extLst>
              <a:ext uri="{FF2B5EF4-FFF2-40B4-BE49-F238E27FC236}">
                <a16:creationId xmlns:a16="http://schemas.microsoft.com/office/drawing/2014/main" id="{97ECA333-684F-8911-5FAF-A40E869C9A1A}"/>
              </a:ext>
            </a:extLst>
          </p:cNvPr>
          <p:cNvSpPr txBox="1"/>
          <p:nvPr/>
        </p:nvSpPr>
        <p:spPr>
          <a:xfrm>
            <a:off x="1463590" y="5689280"/>
            <a:ext cx="288794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rgbClr val="17ABD3"/>
                </a:solidFill>
              </a:rPr>
              <a:t>2024.4.23</a:t>
            </a:r>
            <a:endParaRPr lang="ja-JP" altLang="en-US" sz="1800" dirty="0">
              <a:solidFill>
                <a:srgbClr val="17ABD3"/>
              </a:solidFill>
            </a:endParaRPr>
          </a:p>
        </p:txBody>
      </p:sp>
    </p:spTree>
    <p:extLst>
      <p:ext uri="{BB962C8B-B14F-4D97-AF65-F5344CB8AC3E}">
        <p14:creationId xmlns:p14="http://schemas.microsoft.com/office/powerpoint/2010/main" val="392420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67BD1FA-EA71-4856-D35F-6FF11ACB75FA}"/>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4D94C9B-0C99-24B3-4C01-F56D87431524}"/>
              </a:ext>
            </a:extLst>
          </p:cNvPr>
          <p:cNvSpPr txBox="1"/>
          <p:nvPr/>
        </p:nvSpPr>
        <p:spPr>
          <a:xfrm>
            <a:off x="1253765" y="2922369"/>
            <a:ext cx="8436989" cy="646331"/>
          </a:xfrm>
          <a:prstGeom prst="rect">
            <a:avLst/>
          </a:prstGeom>
          <a:noFill/>
        </p:spPr>
        <p:txBody>
          <a:bodyPr wrap="square" rtlCol="0">
            <a:spAutoFit/>
          </a:bodyPr>
          <a:lstStyle/>
          <a:p>
            <a:r>
              <a:rPr kumimoji="1" lang="ja-JP" altLang="en-US" sz="3600" b="1" dirty="0">
                <a:solidFill>
                  <a:srgbClr val="2538C1"/>
                </a:solidFill>
                <a:latin typeface="Noto Sans JP" panose="020B0200000000000000" pitchFamily="50" charset="-128"/>
                <a:ea typeface="Noto Sans JP" panose="020B0200000000000000" pitchFamily="50" charset="-128"/>
              </a:rPr>
              <a:t>テクノロジーと産業</a:t>
            </a:r>
          </a:p>
        </p:txBody>
      </p:sp>
      <p:sp>
        <p:nvSpPr>
          <p:cNvPr id="3" name="テキスト ボックス 2">
            <a:extLst>
              <a:ext uri="{FF2B5EF4-FFF2-40B4-BE49-F238E27FC236}">
                <a16:creationId xmlns:a16="http://schemas.microsoft.com/office/drawing/2014/main" id="{3DEBD782-0717-7C4A-852F-DD0BF542628B}"/>
              </a:ext>
            </a:extLst>
          </p:cNvPr>
          <p:cNvSpPr txBox="1"/>
          <p:nvPr/>
        </p:nvSpPr>
        <p:spPr>
          <a:xfrm>
            <a:off x="1333500" y="2527637"/>
            <a:ext cx="6096000" cy="369332"/>
          </a:xfrm>
          <a:prstGeom prst="rect">
            <a:avLst/>
          </a:prstGeom>
          <a:noFill/>
        </p:spPr>
        <p:txBody>
          <a:bodyPr wrap="square">
            <a:spAutoFit/>
          </a:bodyPr>
          <a:lstStyle/>
          <a:p>
            <a:r>
              <a:rPr kumimoji="1" lang="ja-JP" altLang="en-US" sz="1800" b="1" spc="300" dirty="0">
                <a:solidFill>
                  <a:srgbClr val="2538C1"/>
                </a:solidFill>
                <a:latin typeface="Roboto" panose="02000000000000000000" pitchFamily="2" charset="0"/>
                <a:ea typeface="Noto Sans JP" panose="020B0200000000000000" pitchFamily="50" charset="-128"/>
              </a:rPr>
              <a:t>第</a:t>
            </a:r>
            <a:r>
              <a:rPr kumimoji="1" lang="en-US" altLang="ja-JP" sz="1800" b="1" spc="300" dirty="0">
                <a:solidFill>
                  <a:srgbClr val="2538C1"/>
                </a:solidFill>
                <a:latin typeface="Roboto" panose="02000000000000000000" pitchFamily="2" charset="0"/>
                <a:ea typeface="Noto Sans JP" panose="020B0200000000000000" pitchFamily="50" charset="-128"/>
              </a:rPr>
              <a:t>2</a:t>
            </a:r>
            <a:r>
              <a:rPr kumimoji="1" lang="ja-JP" altLang="en-US" sz="1800" b="1" spc="300" dirty="0">
                <a:solidFill>
                  <a:srgbClr val="2538C1"/>
                </a:solidFill>
                <a:latin typeface="Roboto" panose="02000000000000000000" pitchFamily="2" charset="0"/>
                <a:ea typeface="Noto Sans JP" panose="020B0200000000000000" pitchFamily="50" charset="-128"/>
              </a:rPr>
              <a:t>章</a:t>
            </a:r>
            <a:endParaRPr lang="ja-JP" altLang="en-US" spc="300" dirty="0">
              <a:solidFill>
                <a:srgbClr val="2538C1"/>
              </a:solidFill>
              <a:latin typeface="Roboto" panose="02000000000000000000" pitchFamily="2" charset="0"/>
            </a:endParaRPr>
          </a:p>
        </p:txBody>
      </p:sp>
      <p:sp>
        <p:nvSpPr>
          <p:cNvPr id="14" name="正方形/長方形 13">
            <a:extLst>
              <a:ext uri="{FF2B5EF4-FFF2-40B4-BE49-F238E27FC236}">
                <a16:creationId xmlns:a16="http://schemas.microsoft.com/office/drawing/2014/main" id="{0211E062-BAA7-0565-44E3-73C0128CC1DF}"/>
              </a:ext>
            </a:extLst>
          </p:cNvPr>
          <p:cNvSpPr/>
          <p:nvPr/>
        </p:nvSpPr>
        <p:spPr>
          <a:xfrm>
            <a:off x="0" y="6362700"/>
            <a:ext cx="12192000" cy="495300"/>
          </a:xfrm>
          <a:prstGeom prst="rect">
            <a:avLst/>
          </a:prstGeom>
          <a:solidFill>
            <a:srgbClr val="2538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196171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9750"/>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B9263BA2-C4FD-AB51-7824-80E50C7E0F84}"/>
              </a:ext>
            </a:extLst>
          </p:cNvPr>
          <p:cNvSpPr/>
          <p:nvPr/>
        </p:nvSpPr>
        <p:spPr>
          <a:xfrm>
            <a:off x="316030" y="333375"/>
            <a:ext cx="11559941" cy="6191250"/>
          </a:xfrm>
          <a:prstGeom prst="roundRect">
            <a:avLst>
              <a:gd name="adj" fmla="val 51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4D740E77-EAA3-B14F-C799-B163B88BF122}"/>
              </a:ext>
            </a:extLst>
          </p:cNvPr>
          <p:cNvGrpSpPr/>
          <p:nvPr/>
        </p:nvGrpSpPr>
        <p:grpSpPr>
          <a:xfrm>
            <a:off x="-1107998" y="-1384605"/>
            <a:ext cx="15407636" cy="8869139"/>
            <a:chOff x="-1107998" y="-1384605"/>
            <a:chExt cx="15407636" cy="8869139"/>
          </a:xfrm>
          <a:gradFill>
            <a:gsLst>
              <a:gs pos="0">
                <a:srgbClr val="ED720D"/>
              </a:gs>
              <a:gs pos="100000">
                <a:srgbClr val="FF3911"/>
              </a:gs>
            </a:gsLst>
            <a:lin ang="0" scaled="1"/>
          </a:gradFill>
        </p:grpSpPr>
        <p:sp>
          <p:nvSpPr>
            <p:cNvPr id="3" name="四角形: 角を丸くする 2">
              <a:extLst>
                <a:ext uri="{FF2B5EF4-FFF2-40B4-BE49-F238E27FC236}">
                  <a16:creationId xmlns:a16="http://schemas.microsoft.com/office/drawing/2014/main" id="{34F43C91-8D66-BE5B-31B5-31555C2F66D1}"/>
                </a:ext>
              </a:extLst>
            </p:cNvPr>
            <p:cNvSpPr/>
            <p:nvPr/>
          </p:nvSpPr>
          <p:spPr>
            <a:xfrm rot="2700000">
              <a:off x="11238510" y="-2616868"/>
              <a:ext cx="905691" cy="337021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040CA7F6-D03D-E316-AD24-9C792109EC44}"/>
                </a:ext>
              </a:extLst>
            </p:cNvPr>
            <p:cNvSpPr/>
            <p:nvPr/>
          </p:nvSpPr>
          <p:spPr>
            <a:xfrm rot="2700000">
              <a:off x="11477896" y="-71898"/>
              <a:ext cx="905691" cy="337021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7E22918C-304F-92F6-707B-79097F177DB1}"/>
                </a:ext>
              </a:extLst>
            </p:cNvPr>
            <p:cNvSpPr/>
            <p:nvPr/>
          </p:nvSpPr>
          <p:spPr>
            <a:xfrm rot="2700000">
              <a:off x="12161684" y="3255653"/>
              <a:ext cx="905691" cy="337021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9589610F-78B4-1E7A-F650-9F8AFCA8C6B0}"/>
                </a:ext>
              </a:extLst>
            </p:cNvPr>
            <p:cNvSpPr/>
            <p:nvPr/>
          </p:nvSpPr>
          <p:spPr>
            <a:xfrm rot="2700000">
              <a:off x="4567788" y="-2402188"/>
              <a:ext cx="905691" cy="337021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1B99AE19-6E6F-100E-899D-717D1A93B117}"/>
                </a:ext>
              </a:extLst>
            </p:cNvPr>
            <p:cNvSpPr/>
            <p:nvPr/>
          </p:nvSpPr>
          <p:spPr>
            <a:xfrm rot="2700000">
              <a:off x="3975645" y="5346580"/>
              <a:ext cx="905691" cy="337021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8CC87179-5DB0-6641-49D9-8C110CB497CC}"/>
                </a:ext>
              </a:extLst>
            </p:cNvPr>
            <p:cNvSpPr/>
            <p:nvPr/>
          </p:nvSpPr>
          <p:spPr>
            <a:xfrm rot="2700000">
              <a:off x="7903148" y="-1368073"/>
              <a:ext cx="905691" cy="337021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四角形: 角を丸くする 22">
              <a:extLst>
                <a:ext uri="{FF2B5EF4-FFF2-40B4-BE49-F238E27FC236}">
                  <a16:creationId xmlns:a16="http://schemas.microsoft.com/office/drawing/2014/main" id="{500A1E06-6BE8-B7EC-97DF-5908F2AE449A}"/>
                </a:ext>
              </a:extLst>
            </p:cNvPr>
            <p:cNvSpPr/>
            <p:nvPr/>
          </p:nvSpPr>
          <p:spPr>
            <a:xfrm rot="2700000">
              <a:off x="124265" y="4916159"/>
              <a:ext cx="905691" cy="337021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4" name="四角形: 角を丸くする 23">
              <a:extLst>
                <a:ext uri="{FF2B5EF4-FFF2-40B4-BE49-F238E27FC236}">
                  <a16:creationId xmlns:a16="http://schemas.microsoft.com/office/drawing/2014/main" id="{CB1D833C-86D5-7E43-CA29-6B98862FDB1F}"/>
                </a:ext>
              </a:extLst>
            </p:cNvPr>
            <p:cNvSpPr/>
            <p:nvPr/>
          </p:nvSpPr>
          <p:spPr>
            <a:xfrm rot="2700000">
              <a:off x="2849312" y="541696"/>
              <a:ext cx="905691" cy="91539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44" name="四角形: 角を丸くする 43">
              <a:extLst>
                <a:ext uri="{FF2B5EF4-FFF2-40B4-BE49-F238E27FC236}">
                  <a16:creationId xmlns:a16="http://schemas.microsoft.com/office/drawing/2014/main" id="{EF1CBF70-654B-5579-B650-6F672ED8CA6D}"/>
                </a:ext>
              </a:extLst>
            </p:cNvPr>
            <p:cNvSpPr/>
            <p:nvPr/>
          </p:nvSpPr>
          <p:spPr>
            <a:xfrm rot="2700000">
              <a:off x="1820032" y="4443458"/>
              <a:ext cx="905691" cy="91539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45" name="四角形: 角を丸くする 44">
              <a:extLst>
                <a:ext uri="{FF2B5EF4-FFF2-40B4-BE49-F238E27FC236}">
                  <a16:creationId xmlns:a16="http://schemas.microsoft.com/office/drawing/2014/main" id="{2FB431B2-14E6-E81C-8CB9-0FEBB70BFC78}"/>
                </a:ext>
              </a:extLst>
            </p:cNvPr>
            <p:cNvSpPr/>
            <p:nvPr/>
          </p:nvSpPr>
          <p:spPr>
            <a:xfrm rot="2700000">
              <a:off x="10407640" y="6211817"/>
              <a:ext cx="905691" cy="91539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sp>
        <p:nvSpPr>
          <p:cNvPr id="8" name="テキスト ボックス 7">
            <a:extLst>
              <a:ext uri="{FF2B5EF4-FFF2-40B4-BE49-F238E27FC236}">
                <a16:creationId xmlns:a16="http://schemas.microsoft.com/office/drawing/2014/main" id="{22DD37A5-EDB2-ACB1-472B-464D283D667B}"/>
              </a:ext>
            </a:extLst>
          </p:cNvPr>
          <p:cNvSpPr txBox="1"/>
          <p:nvPr/>
        </p:nvSpPr>
        <p:spPr>
          <a:xfrm>
            <a:off x="956978" y="2153417"/>
            <a:ext cx="7399015" cy="646331"/>
          </a:xfrm>
          <a:prstGeom prst="rect">
            <a:avLst/>
          </a:prstGeom>
          <a:noFill/>
        </p:spPr>
        <p:txBody>
          <a:bodyPr wrap="square" rtlCol="0">
            <a:spAutoFit/>
          </a:bodyPr>
          <a:lstStyle/>
          <a:p>
            <a:r>
              <a:rPr kumimoji="1" lang="ja-JP" altLang="en-US" sz="3600" b="1" dirty="0">
                <a:latin typeface="Roboto" panose="02000000000000000000" pitchFamily="2" charset="0"/>
                <a:ea typeface="Noto Sans JP" panose="020B0200000000000000" pitchFamily="50" charset="-128"/>
              </a:rPr>
              <a:t>スマートホームの進化</a:t>
            </a:r>
            <a:r>
              <a:rPr lang="ja-JP" altLang="en-US" sz="3600" b="1" dirty="0">
                <a:latin typeface="Roboto" panose="02000000000000000000" pitchFamily="2" charset="0"/>
                <a:ea typeface="Noto Sans JP" panose="020B0200000000000000" pitchFamily="50" charset="-128"/>
              </a:rPr>
              <a:t>に伴う</a:t>
            </a:r>
            <a:endParaRPr kumimoji="1" lang="zh-TW" altLang="en-US" sz="3600" b="1"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968446" y="2829430"/>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3600" dirty="0"/>
              <a:t>IoT</a:t>
            </a:r>
            <a:r>
              <a:rPr lang="ja-JP" altLang="en-US" sz="3600" dirty="0"/>
              <a:t>統合製品の開発戦略の変化</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5858118" y="5015741"/>
            <a:ext cx="2558587"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進化ソリューションズ</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8355993" y="4766339"/>
            <a:ext cx="2686062"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堂前 ひかり</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999268" y="3644697"/>
            <a:ext cx="1745503"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t>2024.4.23</a:t>
            </a:r>
            <a:endParaRPr lang="ja-JP" altLang="en-US" sz="1800" dirty="0"/>
          </a:p>
        </p:txBody>
      </p:sp>
      <p:sp>
        <p:nvSpPr>
          <p:cNvPr id="41" name="四角形: 角を丸くする 40">
            <a:extLst>
              <a:ext uri="{FF2B5EF4-FFF2-40B4-BE49-F238E27FC236}">
                <a16:creationId xmlns:a16="http://schemas.microsoft.com/office/drawing/2014/main" id="{E0005807-324D-61C0-C879-DD30FCCE5534}"/>
              </a:ext>
            </a:extLst>
          </p:cNvPr>
          <p:cNvSpPr/>
          <p:nvPr/>
        </p:nvSpPr>
        <p:spPr>
          <a:xfrm rot="2700000">
            <a:off x="-857884" y="-123501"/>
            <a:ext cx="905691" cy="3370217"/>
          </a:xfrm>
          <a:prstGeom prst="roundRect">
            <a:avLst>
              <a:gd name="adj" fmla="val 50000"/>
            </a:avLst>
          </a:prstGeom>
          <a:gradFill>
            <a:gsLst>
              <a:gs pos="0">
                <a:srgbClr val="ED720D"/>
              </a:gs>
              <a:gs pos="100000">
                <a:srgbClr val="FF3911"/>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709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32997"/>
        </a:solidFill>
        <a:effectLst/>
      </p:bgPr>
    </p:bg>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771274" y="1276001"/>
            <a:ext cx="11700082" cy="646331"/>
          </a:xfrm>
          <a:prstGeom prst="rect">
            <a:avLst/>
          </a:prstGeom>
          <a:noFill/>
        </p:spPr>
        <p:txBody>
          <a:bodyPr wrap="square" rtlCol="0">
            <a:spAutoFit/>
          </a:bodyPr>
          <a:lstStyle/>
          <a:p>
            <a:r>
              <a:rPr kumimoji="1" lang="ja-JP" altLang="en-US" sz="3600" b="1" dirty="0">
                <a:solidFill>
                  <a:srgbClr val="F6F5C2"/>
                </a:solidFill>
                <a:latin typeface="Roboto" panose="02000000000000000000" pitchFamily="2" charset="0"/>
                <a:ea typeface="Noto Sans JP" panose="020B0200000000000000" pitchFamily="50" charset="-128"/>
              </a:rPr>
              <a:t>ステークホルダーとのコミュニケーション</a:t>
            </a:r>
            <a:endParaRPr kumimoji="1" lang="zh-TW" altLang="en-US" sz="3600" b="1" dirty="0">
              <a:solidFill>
                <a:srgbClr val="F6F5C2"/>
              </a:solidFill>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503386" y="1990515"/>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3600" b="0" dirty="0">
                <a:solidFill>
                  <a:srgbClr val="F6F5C2"/>
                </a:solidFill>
              </a:rPr>
              <a:t>〈</a:t>
            </a:r>
            <a:r>
              <a:rPr lang="ja-JP" altLang="en-US" sz="3600" dirty="0">
                <a:solidFill>
                  <a:srgbClr val="F6F5C2"/>
                </a:solidFill>
              </a:rPr>
              <a:t>透明性と信頼の確立</a:t>
            </a:r>
            <a:r>
              <a:rPr lang="en-US" altLang="ja-JP" sz="3600" b="0" dirty="0">
                <a:solidFill>
                  <a:srgbClr val="F6F5C2"/>
                </a:solidFill>
              </a:rPr>
              <a:t>〉</a:t>
            </a:r>
            <a:endParaRPr lang="ja-JP" altLang="en-US" sz="3600" b="0" dirty="0">
              <a:solidFill>
                <a:srgbClr val="F6F5C2"/>
              </a:solidFill>
            </a:endParaRP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686356" y="5330586"/>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solidFill>
                  <a:srgbClr val="F6F5C2"/>
                </a:solidFill>
              </a:rPr>
              <a:t>株式会社ゴールド</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2835325" y="5081184"/>
            <a:ext cx="2265738"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rgbClr val="F6F5C2"/>
                </a:solidFill>
              </a:rPr>
              <a:t>吉田 隆志</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771274" y="2723018"/>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rgbClr val="F6F5C2"/>
                </a:solidFill>
              </a:rPr>
              <a:t>2024.4.23</a:t>
            </a:r>
            <a:endParaRPr lang="ja-JP" altLang="en-US" sz="1800" dirty="0">
              <a:solidFill>
                <a:srgbClr val="F6F5C2"/>
              </a:solidFill>
            </a:endParaRPr>
          </a:p>
        </p:txBody>
      </p:sp>
      <p:sp>
        <p:nvSpPr>
          <p:cNvPr id="5" name="星: 4 pt 4">
            <a:extLst>
              <a:ext uri="{FF2B5EF4-FFF2-40B4-BE49-F238E27FC236}">
                <a16:creationId xmlns:a16="http://schemas.microsoft.com/office/drawing/2014/main" id="{61E01D6D-E4F9-669B-3936-DDA11466412F}"/>
              </a:ext>
            </a:extLst>
          </p:cNvPr>
          <p:cNvSpPr/>
          <p:nvPr/>
        </p:nvSpPr>
        <p:spPr>
          <a:xfrm>
            <a:off x="9895582" y="2512028"/>
            <a:ext cx="1988838" cy="1988837"/>
          </a:xfrm>
          <a:prstGeom prst="star4">
            <a:avLst/>
          </a:prstGeom>
          <a:solidFill>
            <a:srgbClr val="F6F5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6F5C2"/>
              </a:solidFill>
            </a:endParaRPr>
          </a:p>
        </p:txBody>
      </p:sp>
      <p:sp>
        <p:nvSpPr>
          <p:cNvPr id="6" name="楕円 5">
            <a:extLst>
              <a:ext uri="{FF2B5EF4-FFF2-40B4-BE49-F238E27FC236}">
                <a16:creationId xmlns:a16="http://schemas.microsoft.com/office/drawing/2014/main" id="{EF25A52F-C6F5-6061-2695-110B4C5FD8B9}"/>
              </a:ext>
            </a:extLst>
          </p:cNvPr>
          <p:cNvSpPr/>
          <p:nvPr/>
        </p:nvSpPr>
        <p:spPr>
          <a:xfrm>
            <a:off x="7936906" y="2512028"/>
            <a:ext cx="1988838" cy="1988837"/>
          </a:xfrm>
          <a:prstGeom prst="ellipse">
            <a:avLst/>
          </a:prstGeom>
          <a:solidFill>
            <a:srgbClr val="F6F5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6F5C2"/>
              </a:solidFill>
            </a:endParaRPr>
          </a:p>
        </p:txBody>
      </p:sp>
      <p:sp>
        <p:nvSpPr>
          <p:cNvPr id="14" name="フレーム 13">
            <a:extLst>
              <a:ext uri="{FF2B5EF4-FFF2-40B4-BE49-F238E27FC236}">
                <a16:creationId xmlns:a16="http://schemas.microsoft.com/office/drawing/2014/main" id="{BDBCD754-1F28-E3B2-CCA8-A87F960B6D8E}"/>
              </a:ext>
            </a:extLst>
          </p:cNvPr>
          <p:cNvSpPr/>
          <p:nvPr/>
        </p:nvSpPr>
        <p:spPr>
          <a:xfrm>
            <a:off x="9986263" y="4583999"/>
            <a:ext cx="1822561" cy="1822557"/>
          </a:xfrm>
          <a:prstGeom prst="frame">
            <a:avLst>
              <a:gd name="adj1" fmla="val 28242"/>
            </a:avLst>
          </a:prstGeom>
          <a:solidFill>
            <a:srgbClr val="F6F5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6F5C2"/>
              </a:solidFill>
            </a:endParaRPr>
          </a:p>
        </p:txBody>
      </p:sp>
      <p:sp>
        <p:nvSpPr>
          <p:cNvPr id="29" name="星: 32 pt 28">
            <a:extLst>
              <a:ext uri="{FF2B5EF4-FFF2-40B4-BE49-F238E27FC236}">
                <a16:creationId xmlns:a16="http://schemas.microsoft.com/office/drawing/2014/main" id="{4B8D10D9-78D7-28EC-C415-EC0F1BD9FCC9}"/>
              </a:ext>
            </a:extLst>
          </p:cNvPr>
          <p:cNvSpPr/>
          <p:nvPr/>
        </p:nvSpPr>
        <p:spPr>
          <a:xfrm>
            <a:off x="7936906" y="4500862"/>
            <a:ext cx="1988838" cy="1988837"/>
          </a:xfrm>
          <a:prstGeom prst="star32">
            <a:avLst/>
          </a:prstGeom>
          <a:solidFill>
            <a:srgbClr val="F6F5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6F5C2"/>
              </a:solidFill>
            </a:endParaRPr>
          </a:p>
        </p:txBody>
      </p:sp>
    </p:spTree>
    <p:extLst>
      <p:ext uri="{BB962C8B-B14F-4D97-AF65-F5344CB8AC3E}">
        <p14:creationId xmlns:p14="http://schemas.microsoft.com/office/powerpoint/2010/main" val="3567510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866"/>
        </a:solidFill>
        <a:effectLst/>
      </p:bgPr>
    </p:bg>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2BC7A52-56FB-7D48-F0A1-E88AACC58A9B}"/>
              </a:ext>
            </a:extLst>
          </p:cNvPr>
          <p:cNvSpPr/>
          <p:nvPr/>
        </p:nvSpPr>
        <p:spPr>
          <a:xfrm>
            <a:off x="389361"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3B55906-B553-2312-604C-7B7AB2265A4C}"/>
              </a:ext>
            </a:extLst>
          </p:cNvPr>
          <p:cNvSpPr/>
          <p:nvPr/>
        </p:nvSpPr>
        <p:spPr>
          <a:xfrm>
            <a:off x="788037"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01A50EFE-0400-033E-2DAC-6E14555866EB}"/>
              </a:ext>
            </a:extLst>
          </p:cNvPr>
          <p:cNvSpPr/>
          <p:nvPr/>
        </p:nvSpPr>
        <p:spPr>
          <a:xfrm>
            <a:off x="1186713"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A9FE41F-15C2-7205-1D41-EC3710247F2B}"/>
              </a:ext>
            </a:extLst>
          </p:cNvPr>
          <p:cNvSpPr/>
          <p:nvPr/>
        </p:nvSpPr>
        <p:spPr>
          <a:xfrm>
            <a:off x="1585389"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412383B2-A771-B17A-8691-C5C3EC45318D}"/>
              </a:ext>
            </a:extLst>
          </p:cNvPr>
          <p:cNvSpPr/>
          <p:nvPr/>
        </p:nvSpPr>
        <p:spPr>
          <a:xfrm>
            <a:off x="1984066"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B1398CA-DAB6-766C-3757-EE004BF626D1}"/>
              </a:ext>
            </a:extLst>
          </p:cNvPr>
          <p:cNvSpPr/>
          <p:nvPr/>
        </p:nvSpPr>
        <p:spPr>
          <a:xfrm>
            <a:off x="2382742"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A574DF48-61C1-F6E8-DA04-7B33F080D6DA}"/>
              </a:ext>
            </a:extLst>
          </p:cNvPr>
          <p:cNvSpPr/>
          <p:nvPr/>
        </p:nvSpPr>
        <p:spPr>
          <a:xfrm>
            <a:off x="2781418"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2C0820A2-02A0-773F-0AC1-18A90289184D}"/>
              </a:ext>
            </a:extLst>
          </p:cNvPr>
          <p:cNvSpPr/>
          <p:nvPr/>
        </p:nvSpPr>
        <p:spPr>
          <a:xfrm>
            <a:off x="3180094"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4E920D08-7D35-5807-3D4F-B0E3EC86D678}"/>
              </a:ext>
            </a:extLst>
          </p:cNvPr>
          <p:cNvSpPr/>
          <p:nvPr/>
        </p:nvSpPr>
        <p:spPr>
          <a:xfrm>
            <a:off x="3578770"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CE2C17C6-3174-15FC-7B0C-1B3639F3F2BC}"/>
              </a:ext>
            </a:extLst>
          </p:cNvPr>
          <p:cNvSpPr/>
          <p:nvPr/>
        </p:nvSpPr>
        <p:spPr>
          <a:xfrm>
            <a:off x="3977447"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9CB0454-B422-CC2C-5705-4FDEDFC704A8}"/>
              </a:ext>
            </a:extLst>
          </p:cNvPr>
          <p:cNvSpPr/>
          <p:nvPr/>
        </p:nvSpPr>
        <p:spPr>
          <a:xfrm>
            <a:off x="4376126"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425B69EC-8268-4970-8BC9-E2059106FE01}"/>
              </a:ext>
            </a:extLst>
          </p:cNvPr>
          <p:cNvSpPr/>
          <p:nvPr/>
        </p:nvSpPr>
        <p:spPr>
          <a:xfrm>
            <a:off x="4774803"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4AB6BCD0-B2F2-691C-59CF-3ED6D4DCC6B2}"/>
              </a:ext>
            </a:extLst>
          </p:cNvPr>
          <p:cNvSpPr/>
          <p:nvPr/>
        </p:nvSpPr>
        <p:spPr>
          <a:xfrm>
            <a:off x="5173477"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ED5373F0-D866-B9C9-6481-1A354C0B16BA}"/>
              </a:ext>
            </a:extLst>
          </p:cNvPr>
          <p:cNvSpPr/>
          <p:nvPr/>
        </p:nvSpPr>
        <p:spPr>
          <a:xfrm>
            <a:off x="5572161" y="54876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F71E4CDD-3707-62D5-A364-3F1EBCCA8085}"/>
              </a:ext>
            </a:extLst>
          </p:cNvPr>
          <p:cNvSpPr/>
          <p:nvPr/>
        </p:nvSpPr>
        <p:spPr>
          <a:xfrm>
            <a:off x="389361"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336DAAC5-075B-1B06-C5D8-1870BD4962DB}"/>
              </a:ext>
            </a:extLst>
          </p:cNvPr>
          <p:cNvSpPr/>
          <p:nvPr/>
        </p:nvSpPr>
        <p:spPr>
          <a:xfrm>
            <a:off x="788037"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8AF7B34E-2087-401C-4035-23CEC898057B}"/>
              </a:ext>
            </a:extLst>
          </p:cNvPr>
          <p:cNvSpPr/>
          <p:nvPr/>
        </p:nvSpPr>
        <p:spPr>
          <a:xfrm>
            <a:off x="1186713"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D1FCF3C-4604-25A2-27DC-2A09F28A7D5B}"/>
              </a:ext>
            </a:extLst>
          </p:cNvPr>
          <p:cNvSpPr/>
          <p:nvPr/>
        </p:nvSpPr>
        <p:spPr>
          <a:xfrm>
            <a:off x="1585389"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65FF48B-C71C-D3F6-1264-D6DBA413ED77}"/>
              </a:ext>
            </a:extLst>
          </p:cNvPr>
          <p:cNvSpPr/>
          <p:nvPr/>
        </p:nvSpPr>
        <p:spPr>
          <a:xfrm>
            <a:off x="1984066"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006EA55-1BF9-2E27-049D-BBF2C2B1CD5A}"/>
              </a:ext>
            </a:extLst>
          </p:cNvPr>
          <p:cNvSpPr/>
          <p:nvPr/>
        </p:nvSpPr>
        <p:spPr>
          <a:xfrm>
            <a:off x="2382742"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B1CD18E0-538E-A2D6-7166-68EC26A5348F}"/>
              </a:ext>
            </a:extLst>
          </p:cNvPr>
          <p:cNvSpPr/>
          <p:nvPr/>
        </p:nvSpPr>
        <p:spPr>
          <a:xfrm>
            <a:off x="2781418"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13C623CB-1D58-9ADD-8CEE-A98BAF69A8D2}"/>
              </a:ext>
            </a:extLst>
          </p:cNvPr>
          <p:cNvSpPr/>
          <p:nvPr/>
        </p:nvSpPr>
        <p:spPr>
          <a:xfrm>
            <a:off x="3180094"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A8794151-E8F3-A8D9-5353-69D4357B6D77}"/>
              </a:ext>
            </a:extLst>
          </p:cNvPr>
          <p:cNvSpPr/>
          <p:nvPr/>
        </p:nvSpPr>
        <p:spPr>
          <a:xfrm>
            <a:off x="3578770"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FDFDD94C-7B80-639F-6D78-0BBC56597722}"/>
              </a:ext>
            </a:extLst>
          </p:cNvPr>
          <p:cNvSpPr/>
          <p:nvPr/>
        </p:nvSpPr>
        <p:spPr>
          <a:xfrm>
            <a:off x="3977447"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C92E678C-7C32-FD4E-4575-C45B9CEDAB3A}"/>
              </a:ext>
            </a:extLst>
          </p:cNvPr>
          <p:cNvSpPr/>
          <p:nvPr/>
        </p:nvSpPr>
        <p:spPr>
          <a:xfrm>
            <a:off x="4376126"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651047E1-498D-373A-8446-65D466ECF792}"/>
              </a:ext>
            </a:extLst>
          </p:cNvPr>
          <p:cNvSpPr/>
          <p:nvPr/>
        </p:nvSpPr>
        <p:spPr>
          <a:xfrm>
            <a:off x="4774803"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D6B4C284-16E7-9311-DA6C-401E2BD7253B}"/>
              </a:ext>
            </a:extLst>
          </p:cNvPr>
          <p:cNvSpPr/>
          <p:nvPr/>
        </p:nvSpPr>
        <p:spPr>
          <a:xfrm>
            <a:off x="5173477"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1249CFD-F176-0053-3093-865892CC2C5F}"/>
              </a:ext>
            </a:extLst>
          </p:cNvPr>
          <p:cNvSpPr/>
          <p:nvPr/>
        </p:nvSpPr>
        <p:spPr>
          <a:xfrm>
            <a:off x="5572161" y="93837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5C9A1A37-4E4D-C1F9-2F9B-94335B9768C8}"/>
              </a:ext>
            </a:extLst>
          </p:cNvPr>
          <p:cNvSpPr/>
          <p:nvPr/>
        </p:nvSpPr>
        <p:spPr>
          <a:xfrm>
            <a:off x="389361"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80A5A986-C2CE-BAEC-C1DF-DFF228EFD873}"/>
              </a:ext>
            </a:extLst>
          </p:cNvPr>
          <p:cNvSpPr/>
          <p:nvPr/>
        </p:nvSpPr>
        <p:spPr>
          <a:xfrm>
            <a:off x="788037"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27BBE99-442E-EB6B-8D34-37897F66FB00}"/>
              </a:ext>
            </a:extLst>
          </p:cNvPr>
          <p:cNvSpPr/>
          <p:nvPr/>
        </p:nvSpPr>
        <p:spPr>
          <a:xfrm>
            <a:off x="1186713"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5D5C6C29-1627-F915-B3A5-4AA57C590CF9}"/>
              </a:ext>
            </a:extLst>
          </p:cNvPr>
          <p:cNvSpPr/>
          <p:nvPr/>
        </p:nvSpPr>
        <p:spPr>
          <a:xfrm>
            <a:off x="1585389"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4216B10F-15C4-1750-9B9C-E6615B8BDB55}"/>
              </a:ext>
            </a:extLst>
          </p:cNvPr>
          <p:cNvSpPr/>
          <p:nvPr/>
        </p:nvSpPr>
        <p:spPr>
          <a:xfrm>
            <a:off x="1984066"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85DA1782-6416-80E3-AA7F-4D90CD0B97D9}"/>
              </a:ext>
            </a:extLst>
          </p:cNvPr>
          <p:cNvSpPr/>
          <p:nvPr/>
        </p:nvSpPr>
        <p:spPr>
          <a:xfrm>
            <a:off x="2382742"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50F300C8-A42C-864F-E295-8A99584A0B9E}"/>
              </a:ext>
            </a:extLst>
          </p:cNvPr>
          <p:cNvSpPr/>
          <p:nvPr/>
        </p:nvSpPr>
        <p:spPr>
          <a:xfrm>
            <a:off x="2781418"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2F228AED-ACBB-66F2-6138-000A708E7A30}"/>
              </a:ext>
            </a:extLst>
          </p:cNvPr>
          <p:cNvSpPr/>
          <p:nvPr/>
        </p:nvSpPr>
        <p:spPr>
          <a:xfrm>
            <a:off x="3180094"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D3673B9-3644-2B10-9E07-0F266DD9D7CE}"/>
              </a:ext>
            </a:extLst>
          </p:cNvPr>
          <p:cNvSpPr/>
          <p:nvPr/>
        </p:nvSpPr>
        <p:spPr>
          <a:xfrm>
            <a:off x="3578770"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B2EF9F38-3640-0602-F3E4-129EFCC82ACE}"/>
              </a:ext>
            </a:extLst>
          </p:cNvPr>
          <p:cNvSpPr/>
          <p:nvPr/>
        </p:nvSpPr>
        <p:spPr>
          <a:xfrm>
            <a:off x="3977447"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BDB93462-631A-4105-8A5C-14B186D03AD4}"/>
              </a:ext>
            </a:extLst>
          </p:cNvPr>
          <p:cNvSpPr/>
          <p:nvPr/>
        </p:nvSpPr>
        <p:spPr>
          <a:xfrm>
            <a:off x="4376126"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0233478-6F01-31B4-EF3D-9D8C9DC7207A}"/>
              </a:ext>
            </a:extLst>
          </p:cNvPr>
          <p:cNvSpPr/>
          <p:nvPr/>
        </p:nvSpPr>
        <p:spPr>
          <a:xfrm>
            <a:off x="4774803"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F1D198AB-349E-916F-73E4-B9FDF786F557}"/>
              </a:ext>
            </a:extLst>
          </p:cNvPr>
          <p:cNvSpPr/>
          <p:nvPr/>
        </p:nvSpPr>
        <p:spPr>
          <a:xfrm>
            <a:off x="5173477"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DAB694E5-0D95-F0A3-07A1-F2312A3FE5CE}"/>
              </a:ext>
            </a:extLst>
          </p:cNvPr>
          <p:cNvSpPr/>
          <p:nvPr/>
        </p:nvSpPr>
        <p:spPr>
          <a:xfrm>
            <a:off x="5572161" y="1327992"/>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3BD217A6-C679-1BA0-AE10-16AECF45C221}"/>
              </a:ext>
            </a:extLst>
          </p:cNvPr>
          <p:cNvSpPr/>
          <p:nvPr/>
        </p:nvSpPr>
        <p:spPr>
          <a:xfrm>
            <a:off x="389361"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239206FE-A54D-9457-80F2-58C0293CD974}"/>
              </a:ext>
            </a:extLst>
          </p:cNvPr>
          <p:cNvSpPr/>
          <p:nvPr/>
        </p:nvSpPr>
        <p:spPr>
          <a:xfrm>
            <a:off x="788037"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BA14D8CE-279C-F98B-9F74-E2AE1561DFE9}"/>
              </a:ext>
            </a:extLst>
          </p:cNvPr>
          <p:cNvSpPr/>
          <p:nvPr/>
        </p:nvSpPr>
        <p:spPr>
          <a:xfrm>
            <a:off x="1186713"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A3B4CBE3-DD61-9AA3-72CC-EC40116C9FF9}"/>
              </a:ext>
            </a:extLst>
          </p:cNvPr>
          <p:cNvSpPr/>
          <p:nvPr/>
        </p:nvSpPr>
        <p:spPr>
          <a:xfrm>
            <a:off x="1585389"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1F518728-E8CD-EDA5-582A-5A0FD8DF2FF0}"/>
              </a:ext>
            </a:extLst>
          </p:cNvPr>
          <p:cNvSpPr/>
          <p:nvPr/>
        </p:nvSpPr>
        <p:spPr>
          <a:xfrm>
            <a:off x="1984066"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D0654E44-F543-70D6-85EA-CACAFA764559}"/>
              </a:ext>
            </a:extLst>
          </p:cNvPr>
          <p:cNvSpPr/>
          <p:nvPr/>
        </p:nvSpPr>
        <p:spPr>
          <a:xfrm>
            <a:off x="2382742"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a:extLst>
              <a:ext uri="{FF2B5EF4-FFF2-40B4-BE49-F238E27FC236}">
                <a16:creationId xmlns:a16="http://schemas.microsoft.com/office/drawing/2014/main" id="{93FE797A-989D-8C11-4A05-2B61012C1FDF}"/>
              </a:ext>
            </a:extLst>
          </p:cNvPr>
          <p:cNvSpPr/>
          <p:nvPr/>
        </p:nvSpPr>
        <p:spPr>
          <a:xfrm>
            <a:off x="2781418"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a:extLst>
              <a:ext uri="{FF2B5EF4-FFF2-40B4-BE49-F238E27FC236}">
                <a16:creationId xmlns:a16="http://schemas.microsoft.com/office/drawing/2014/main" id="{B6C4A042-E4AD-9ABC-F8E1-C2DE427086F7}"/>
              </a:ext>
            </a:extLst>
          </p:cNvPr>
          <p:cNvSpPr/>
          <p:nvPr/>
        </p:nvSpPr>
        <p:spPr>
          <a:xfrm>
            <a:off x="3180094"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a:extLst>
              <a:ext uri="{FF2B5EF4-FFF2-40B4-BE49-F238E27FC236}">
                <a16:creationId xmlns:a16="http://schemas.microsoft.com/office/drawing/2014/main" id="{2540CB50-5018-188F-1D8A-21D0F48206FE}"/>
              </a:ext>
            </a:extLst>
          </p:cNvPr>
          <p:cNvSpPr/>
          <p:nvPr/>
        </p:nvSpPr>
        <p:spPr>
          <a:xfrm>
            <a:off x="3578770"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a:extLst>
              <a:ext uri="{FF2B5EF4-FFF2-40B4-BE49-F238E27FC236}">
                <a16:creationId xmlns:a16="http://schemas.microsoft.com/office/drawing/2014/main" id="{A55B0BC8-96AE-AB42-9491-FDBC1C8437D2}"/>
              </a:ext>
            </a:extLst>
          </p:cNvPr>
          <p:cNvSpPr/>
          <p:nvPr/>
        </p:nvSpPr>
        <p:spPr>
          <a:xfrm>
            <a:off x="3977447"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a:extLst>
              <a:ext uri="{FF2B5EF4-FFF2-40B4-BE49-F238E27FC236}">
                <a16:creationId xmlns:a16="http://schemas.microsoft.com/office/drawing/2014/main" id="{F4BB51EC-DFFD-8979-59BA-7E39DF7AE11B}"/>
              </a:ext>
            </a:extLst>
          </p:cNvPr>
          <p:cNvSpPr/>
          <p:nvPr/>
        </p:nvSpPr>
        <p:spPr>
          <a:xfrm>
            <a:off x="4376126"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9964A938-15B7-ED1A-F4F1-86C8A45321C9}"/>
              </a:ext>
            </a:extLst>
          </p:cNvPr>
          <p:cNvSpPr/>
          <p:nvPr/>
        </p:nvSpPr>
        <p:spPr>
          <a:xfrm>
            <a:off x="4774803"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a:extLst>
              <a:ext uri="{FF2B5EF4-FFF2-40B4-BE49-F238E27FC236}">
                <a16:creationId xmlns:a16="http://schemas.microsoft.com/office/drawing/2014/main" id="{BFFF2452-EC5E-3BAD-8BEB-DBC948F3856D}"/>
              </a:ext>
            </a:extLst>
          </p:cNvPr>
          <p:cNvSpPr/>
          <p:nvPr/>
        </p:nvSpPr>
        <p:spPr>
          <a:xfrm>
            <a:off x="5173477"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a:extLst>
              <a:ext uri="{FF2B5EF4-FFF2-40B4-BE49-F238E27FC236}">
                <a16:creationId xmlns:a16="http://schemas.microsoft.com/office/drawing/2014/main" id="{3FC63F39-7137-C4AA-E4A3-7E45B2893C2E}"/>
              </a:ext>
            </a:extLst>
          </p:cNvPr>
          <p:cNvSpPr/>
          <p:nvPr/>
        </p:nvSpPr>
        <p:spPr>
          <a:xfrm>
            <a:off x="5572161" y="171760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楕円 189">
            <a:extLst>
              <a:ext uri="{FF2B5EF4-FFF2-40B4-BE49-F238E27FC236}">
                <a16:creationId xmlns:a16="http://schemas.microsoft.com/office/drawing/2014/main" id="{BE4F3B59-F864-D6AC-CE55-70465AC674E7}"/>
              </a:ext>
            </a:extLst>
          </p:cNvPr>
          <p:cNvSpPr/>
          <p:nvPr/>
        </p:nvSpPr>
        <p:spPr>
          <a:xfrm>
            <a:off x="389361"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楕円 190">
            <a:extLst>
              <a:ext uri="{FF2B5EF4-FFF2-40B4-BE49-F238E27FC236}">
                <a16:creationId xmlns:a16="http://schemas.microsoft.com/office/drawing/2014/main" id="{76160E5A-34E4-C2AC-02A5-1F83589FBBD0}"/>
              </a:ext>
            </a:extLst>
          </p:cNvPr>
          <p:cNvSpPr/>
          <p:nvPr/>
        </p:nvSpPr>
        <p:spPr>
          <a:xfrm>
            <a:off x="788037"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楕円 191">
            <a:extLst>
              <a:ext uri="{FF2B5EF4-FFF2-40B4-BE49-F238E27FC236}">
                <a16:creationId xmlns:a16="http://schemas.microsoft.com/office/drawing/2014/main" id="{C62FD242-D33E-8317-A5B8-B8754325C45F}"/>
              </a:ext>
            </a:extLst>
          </p:cNvPr>
          <p:cNvSpPr/>
          <p:nvPr/>
        </p:nvSpPr>
        <p:spPr>
          <a:xfrm>
            <a:off x="1186713"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楕円 192">
            <a:extLst>
              <a:ext uri="{FF2B5EF4-FFF2-40B4-BE49-F238E27FC236}">
                <a16:creationId xmlns:a16="http://schemas.microsoft.com/office/drawing/2014/main" id="{B02905E3-C84A-774D-701F-C3F9FDF09F53}"/>
              </a:ext>
            </a:extLst>
          </p:cNvPr>
          <p:cNvSpPr/>
          <p:nvPr/>
        </p:nvSpPr>
        <p:spPr>
          <a:xfrm>
            <a:off x="1585389"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楕円 193">
            <a:extLst>
              <a:ext uri="{FF2B5EF4-FFF2-40B4-BE49-F238E27FC236}">
                <a16:creationId xmlns:a16="http://schemas.microsoft.com/office/drawing/2014/main" id="{255F5487-B41A-B9C0-8FD6-BEE7CC442F42}"/>
              </a:ext>
            </a:extLst>
          </p:cNvPr>
          <p:cNvSpPr/>
          <p:nvPr/>
        </p:nvSpPr>
        <p:spPr>
          <a:xfrm>
            <a:off x="1984066"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8E119AE5-2DA9-403E-80F3-928B55BA63D3}"/>
              </a:ext>
            </a:extLst>
          </p:cNvPr>
          <p:cNvSpPr/>
          <p:nvPr/>
        </p:nvSpPr>
        <p:spPr>
          <a:xfrm>
            <a:off x="2382742"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楕円 195">
            <a:extLst>
              <a:ext uri="{FF2B5EF4-FFF2-40B4-BE49-F238E27FC236}">
                <a16:creationId xmlns:a16="http://schemas.microsoft.com/office/drawing/2014/main" id="{A275BB27-E141-F330-0773-416EF4781437}"/>
              </a:ext>
            </a:extLst>
          </p:cNvPr>
          <p:cNvSpPr/>
          <p:nvPr/>
        </p:nvSpPr>
        <p:spPr>
          <a:xfrm>
            <a:off x="2781418"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楕円 196">
            <a:extLst>
              <a:ext uri="{FF2B5EF4-FFF2-40B4-BE49-F238E27FC236}">
                <a16:creationId xmlns:a16="http://schemas.microsoft.com/office/drawing/2014/main" id="{60E42A86-8AF8-C145-3CA6-8AD7C69CC8AB}"/>
              </a:ext>
            </a:extLst>
          </p:cNvPr>
          <p:cNvSpPr/>
          <p:nvPr/>
        </p:nvSpPr>
        <p:spPr>
          <a:xfrm>
            <a:off x="3180094"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楕円 197">
            <a:extLst>
              <a:ext uri="{FF2B5EF4-FFF2-40B4-BE49-F238E27FC236}">
                <a16:creationId xmlns:a16="http://schemas.microsoft.com/office/drawing/2014/main" id="{53289998-FAEE-FD1A-6FB3-F7CA0A94624D}"/>
              </a:ext>
            </a:extLst>
          </p:cNvPr>
          <p:cNvSpPr/>
          <p:nvPr/>
        </p:nvSpPr>
        <p:spPr>
          <a:xfrm>
            <a:off x="3578770"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13061FCB-A77F-7CD0-11AF-BA22F0B84FC3}"/>
              </a:ext>
            </a:extLst>
          </p:cNvPr>
          <p:cNvSpPr/>
          <p:nvPr/>
        </p:nvSpPr>
        <p:spPr>
          <a:xfrm>
            <a:off x="3977447"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CA58107B-0E60-C75D-2DF0-0F0C763AC611}"/>
              </a:ext>
            </a:extLst>
          </p:cNvPr>
          <p:cNvSpPr/>
          <p:nvPr/>
        </p:nvSpPr>
        <p:spPr>
          <a:xfrm>
            <a:off x="4376126"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5E4106A8-3135-6249-AEC8-00D36A96D673}"/>
              </a:ext>
            </a:extLst>
          </p:cNvPr>
          <p:cNvSpPr/>
          <p:nvPr/>
        </p:nvSpPr>
        <p:spPr>
          <a:xfrm>
            <a:off x="4774803"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0657E60-593F-22F1-540D-65333D235C2E}"/>
              </a:ext>
            </a:extLst>
          </p:cNvPr>
          <p:cNvSpPr/>
          <p:nvPr/>
        </p:nvSpPr>
        <p:spPr>
          <a:xfrm>
            <a:off x="5173477"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ACE6B7DF-E035-BAAF-CE68-85A686F25292}"/>
              </a:ext>
            </a:extLst>
          </p:cNvPr>
          <p:cNvSpPr/>
          <p:nvPr/>
        </p:nvSpPr>
        <p:spPr>
          <a:xfrm>
            <a:off x="5572161" y="210722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楕円 204">
            <a:extLst>
              <a:ext uri="{FF2B5EF4-FFF2-40B4-BE49-F238E27FC236}">
                <a16:creationId xmlns:a16="http://schemas.microsoft.com/office/drawing/2014/main" id="{D93C0421-6233-F12D-36F8-2B02AFCEE235}"/>
              </a:ext>
            </a:extLst>
          </p:cNvPr>
          <p:cNvSpPr/>
          <p:nvPr/>
        </p:nvSpPr>
        <p:spPr>
          <a:xfrm>
            <a:off x="389361"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楕円 205">
            <a:extLst>
              <a:ext uri="{FF2B5EF4-FFF2-40B4-BE49-F238E27FC236}">
                <a16:creationId xmlns:a16="http://schemas.microsoft.com/office/drawing/2014/main" id="{47BBC4CD-CDA7-ED86-601B-DB791DE559F6}"/>
              </a:ext>
            </a:extLst>
          </p:cNvPr>
          <p:cNvSpPr/>
          <p:nvPr/>
        </p:nvSpPr>
        <p:spPr>
          <a:xfrm>
            <a:off x="788037"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楕円 206">
            <a:extLst>
              <a:ext uri="{FF2B5EF4-FFF2-40B4-BE49-F238E27FC236}">
                <a16:creationId xmlns:a16="http://schemas.microsoft.com/office/drawing/2014/main" id="{AE8B8569-6874-7C7E-9C02-8FE94BC51482}"/>
              </a:ext>
            </a:extLst>
          </p:cNvPr>
          <p:cNvSpPr/>
          <p:nvPr/>
        </p:nvSpPr>
        <p:spPr>
          <a:xfrm>
            <a:off x="1186713"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a:extLst>
              <a:ext uri="{FF2B5EF4-FFF2-40B4-BE49-F238E27FC236}">
                <a16:creationId xmlns:a16="http://schemas.microsoft.com/office/drawing/2014/main" id="{390B0F5C-A35D-1E91-83C9-96067C1F6972}"/>
              </a:ext>
            </a:extLst>
          </p:cNvPr>
          <p:cNvSpPr/>
          <p:nvPr/>
        </p:nvSpPr>
        <p:spPr>
          <a:xfrm>
            <a:off x="1585389"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a:extLst>
              <a:ext uri="{FF2B5EF4-FFF2-40B4-BE49-F238E27FC236}">
                <a16:creationId xmlns:a16="http://schemas.microsoft.com/office/drawing/2014/main" id="{F7BA6322-BBB0-4CCE-FFE7-36AEE81E3055}"/>
              </a:ext>
            </a:extLst>
          </p:cNvPr>
          <p:cNvSpPr/>
          <p:nvPr/>
        </p:nvSpPr>
        <p:spPr>
          <a:xfrm>
            <a:off x="1984066"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楕円 209">
            <a:extLst>
              <a:ext uri="{FF2B5EF4-FFF2-40B4-BE49-F238E27FC236}">
                <a16:creationId xmlns:a16="http://schemas.microsoft.com/office/drawing/2014/main" id="{24B6B2CC-5624-454C-5E33-6B39CB230A99}"/>
              </a:ext>
            </a:extLst>
          </p:cNvPr>
          <p:cNvSpPr/>
          <p:nvPr/>
        </p:nvSpPr>
        <p:spPr>
          <a:xfrm>
            <a:off x="2382742"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楕円 210">
            <a:extLst>
              <a:ext uri="{FF2B5EF4-FFF2-40B4-BE49-F238E27FC236}">
                <a16:creationId xmlns:a16="http://schemas.microsoft.com/office/drawing/2014/main" id="{649B54F0-5593-0D54-DD9D-55E196B5F10E}"/>
              </a:ext>
            </a:extLst>
          </p:cNvPr>
          <p:cNvSpPr/>
          <p:nvPr/>
        </p:nvSpPr>
        <p:spPr>
          <a:xfrm>
            <a:off x="2781418"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楕円 211">
            <a:extLst>
              <a:ext uri="{FF2B5EF4-FFF2-40B4-BE49-F238E27FC236}">
                <a16:creationId xmlns:a16="http://schemas.microsoft.com/office/drawing/2014/main" id="{68A401D0-42FA-6BAE-8D4F-B77791E213D0}"/>
              </a:ext>
            </a:extLst>
          </p:cNvPr>
          <p:cNvSpPr/>
          <p:nvPr/>
        </p:nvSpPr>
        <p:spPr>
          <a:xfrm>
            <a:off x="3180094"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楕円 212">
            <a:extLst>
              <a:ext uri="{FF2B5EF4-FFF2-40B4-BE49-F238E27FC236}">
                <a16:creationId xmlns:a16="http://schemas.microsoft.com/office/drawing/2014/main" id="{619379D8-852E-715D-6D31-343E816121A4}"/>
              </a:ext>
            </a:extLst>
          </p:cNvPr>
          <p:cNvSpPr/>
          <p:nvPr/>
        </p:nvSpPr>
        <p:spPr>
          <a:xfrm>
            <a:off x="3578770"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楕円 213">
            <a:extLst>
              <a:ext uri="{FF2B5EF4-FFF2-40B4-BE49-F238E27FC236}">
                <a16:creationId xmlns:a16="http://schemas.microsoft.com/office/drawing/2014/main" id="{7543415C-BED0-9AA8-ECC9-20E343E076D2}"/>
              </a:ext>
            </a:extLst>
          </p:cNvPr>
          <p:cNvSpPr/>
          <p:nvPr/>
        </p:nvSpPr>
        <p:spPr>
          <a:xfrm>
            <a:off x="3977447"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楕円 214">
            <a:extLst>
              <a:ext uri="{FF2B5EF4-FFF2-40B4-BE49-F238E27FC236}">
                <a16:creationId xmlns:a16="http://schemas.microsoft.com/office/drawing/2014/main" id="{9C52783A-123E-340B-700B-51B45F872F69}"/>
              </a:ext>
            </a:extLst>
          </p:cNvPr>
          <p:cNvSpPr/>
          <p:nvPr/>
        </p:nvSpPr>
        <p:spPr>
          <a:xfrm>
            <a:off x="4376126"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楕円 215">
            <a:extLst>
              <a:ext uri="{FF2B5EF4-FFF2-40B4-BE49-F238E27FC236}">
                <a16:creationId xmlns:a16="http://schemas.microsoft.com/office/drawing/2014/main" id="{C125A55B-C4FC-5BBD-2E87-DF59AB53B415}"/>
              </a:ext>
            </a:extLst>
          </p:cNvPr>
          <p:cNvSpPr/>
          <p:nvPr/>
        </p:nvSpPr>
        <p:spPr>
          <a:xfrm>
            <a:off x="4774803"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a:extLst>
              <a:ext uri="{FF2B5EF4-FFF2-40B4-BE49-F238E27FC236}">
                <a16:creationId xmlns:a16="http://schemas.microsoft.com/office/drawing/2014/main" id="{571449E0-8817-68EA-9C44-705CAAE564EF}"/>
              </a:ext>
            </a:extLst>
          </p:cNvPr>
          <p:cNvSpPr/>
          <p:nvPr/>
        </p:nvSpPr>
        <p:spPr>
          <a:xfrm>
            <a:off x="5173477"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楕円 217">
            <a:extLst>
              <a:ext uri="{FF2B5EF4-FFF2-40B4-BE49-F238E27FC236}">
                <a16:creationId xmlns:a16="http://schemas.microsoft.com/office/drawing/2014/main" id="{957EE2E6-59C9-028B-9CD0-F956C027B7F5}"/>
              </a:ext>
            </a:extLst>
          </p:cNvPr>
          <p:cNvSpPr/>
          <p:nvPr/>
        </p:nvSpPr>
        <p:spPr>
          <a:xfrm>
            <a:off x="5572161" y="2496839"/>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楕円 219">
            <a:extLst>
              <a:ext uri="{FF2B5EF4-FFF2-40B4-BE49-F238E27FC236}">
                <a16:creationId xmlns:a16="http://schemas.microsoft.com/office/drawing/2014/main" id="{93D1A99A-2405-7E7E-37DE-CDEE0193A0E4}"/>
              </a:ext>
            </a:extLst>
          </p:cNvPr>
          <p:cNvSpPr/>
          <p:nvPr/>
        </p:nvSpPr>
        <p:spPr>
          <a:xfrm>
            <a:off x="389361"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楕円 220">
            <a:extLst>
              <a:ext uri="{FF2B5EF4-FFF2-40B4-BE49-F238E27FC236}">
                <a16:creationId xmlns:a16="http://schemas.microsoft.com/office/drawing/2014/main" id="{C523628C-5A99-6799-E5A7-6893D2AF8204}"/>
              </a:ext>
            </a:extLst>
          </p:cNvPr>
          <p:cNvSpPr/>
          <p:nvPr/>
        </p:nvSpPr>
        <p:spPr>
          <a:xfrm>
            <a:off x="788037"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楕円 221">
            <a:extLst>
              <a:ext uri="{FF2B5EF4-FFF2-40B4-BE49-F238E27FC236}">
                <a16:creationId xmlns:a16="http://schemas.microsoft.com/office/drawing/2014/main" id="{C3BEE1EF-8679-E7AB-7342-051A03E38A80}"/>
              </a:ext>
            </a:extLst>
          </p:cNvPr>
          <p:cNvSpPr/>
          <p:nvPr/>
        </p:nvSpPr>
        <p:spPr>
          <a:xfrm>
            <a:off x="1186713"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楕円 222">
            <a:extLst>
              <a:ext uri="{FF2B5EF4-FFF2-40B4-BE49-F238E27FC236}">
                <a16:creationId xmlns:a16="http://schemas.microsoft.com/office/drawing/2014/main" id="{EE48AFF8-5826-3049-7B3C-3136774DEDE4}"/>
              </a:ext>
            </a:extLst>
          </p:cNvPr>
          <p:cNvSpPr/>
          <p:nvPr/>
        </p:nvSpPr>
        <p:spPr>
          <a:xfrm>
            <a:off x="1585389"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楕円 223">
            <a:extLst>
              <a:ext uri="{FF2B5EF4-FFF2-40B4-BE49-F238E27FC236}">
                <a16:creationId xmlns:a16="http://schemas.microsoft.com/office/drawing/2014/main" id="{78D3D6F4-B7DC-A12A-2462-FE0B6E08F82E}"/>
              </a:ext>
            </a:extLst>
          </p:cNvPr>
          <p:cNvSpPr/>
          <p:nvPr/>
        </p:nvSpPr>
        <p:spPr>
          <a:xfrm>
            <a:off x="1984066"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楕円 224">
            <a:extLst>
              <a:ext uri="{FF2B5EF4-FFF2-40B4-BE49-F238E27FC236}">
                <a16:creationId xmlns:a16="http://schemas.microsoft.com/office/drawing/2014/main" id="{95953211-9FA9-438D-AA78-C510E2FB981D}"/>
              </a:ext>
            </a:extLst>
          </p:cNvPr>
          <p:cNvSpPr/>
          <p:nvPr/>
        </p:nvSpPr>
        <p:spPr>
          <a:xfrm>
            <a:off x="2382742"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楕円 225">
            <a:extLst>
              <a:ext uri="{FF2B5EF4-FFF2-40B4-BE49-F238E27FC236}">
                <a16:creationId xmlns:a16="http://schemas.microsoft.com/office/drawing/2014/main" id="{4A97658F-BCC9-8D8F-BFF1-1579B7540E4F}"/>
              </a:ext>
            </a:extLst>
          </p:cNvPr>
          <p:cNvSpPr/>
          <p:nvPr/>
        </p:nvSpPr>
        <p:spPr>
          <a:xfrm>
            <a:off x="2781418"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楕円 226">
            <a:extLst>
              <a:ext uri="{FF2B5EF4-FFF2-40B4-BE49-F238E27FC236}">
                <a16:creationId xmlns:a16="http://schemas.microsoft.com/office/drawing/2014/main" id="{709D37A3-CB67-A7BA-61E6-192371BD6D40}"/>
              </a:ext>
            </a:extLst>
          </p:cNvPr>
          <p:cNvSpPr/>
          <p:nvPr/>
        </p:nvSpPr>
        <p:spPr>
          <a:xfrm>
            <a:off x="3180094"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楕円 227">
            <a:extLst>
              <a:ext uri="{FF2B5EF4-FFF2-40B4-BE49-F238E27FC236}">
                <a16:creationId xmlns:a16="http://schemas.microsoft.com/office/drawing/2014/main" id="{BC6A3FE5-D7DA-8D76-5AB7-F390EDDDAFF4}"/>
              </a:ext>
            </a:extLst>
          </p:cNvPr>
          <p:cNvSpPr/>
          <p:nvPr/>
        </p:nvSpPr>
        <p:spPr>
          <a:xfrm>
            <a:off x="3578770"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楕円 228">
            <a:extLst>
              <a:ext uri="{FF2B5EF4-FFF2-40B4-BE49-F238E27FC236}">
                <a16:creationId xmlns:a16="http://schemas.microsoft.com/office/drawing/2014/main" id="{4C38AC1B-465B-F656-4169-7434213EAC54}"/>
              </a:ext>
            </a:extLst>
          </p:cNvPr>
          <p:cNvSpPr/>
          <p:nvPr/>
        </p:nvSpPr>
        <p:spPr>
          <a:xfrm>
            <a:off x="3977447"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楕円 229">
            <a:extLst>
              <a:ext uri="{FF2B5EF4-FFF2-40B4-BE49-F238E27FC236}">
                <a16:creationId xmlns:a16="http://schemas.microsoft.com/office/drawing/2014/main" id="{2FCDDF8C-2BF6-4B2A-7287-E618C9A1B6DA}"/>
              </a:ext>
            </a:extLst>
          </p:cNvPr>
          <p:cNvSpPr/>
          <p:nvPr/>
        </p:nvSpPr>
        <p:spPr>
          <a:xfrm>
            <a:off x="4376126"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1" name="楕円 230">
            <a:extLst>
              <a:ext uri="{FF2B5EF4-FFF2-40B4-BE49-F238E27FC236}">
                <a16:creationId xmlns:a16="http://schemas.microsoft.com/office/drawing/2014/main" id="{8EFA5885-D5F6-4FBC-A568-C2BABE7F04F9}"/>
              </a:ext>
            </a:extLst>
          </p:cNvPr>
          <p:cNvSpPr/>
          <p:nvPr/>
        </p:nvSpPr>
        <p:spPr>
          <a:xfrm>
            <a:off x="4774803"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楕円 231">
            <a:extLst>
              <a:ext uri="{FF2B5EF4-FFF2-40B4-BE49-F238E27FC236}">
                <a16:creationId xmlns:a16="http://schemas.microsoft.com/office/drawing/2014/main" id="{171557C7-56BC-DB9C-2D34-37856691B818}"/>
              </a:ext>
            </a:extLst>
          </p:cNvPr>
          <p:cNvSpPr/>
          <p:nvPr/>
        </p:nvSpPr>
        <p:spPr>
          <a:xfrm>
            <a:off x="5173477"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楕円 232">
            <a:extLst>
              <a:ext uri="{FF2B5EF4-FFF2-40B4-BE49-F238E27FC236}">
                <a16:creationId xmlns:a16="http://schemas.microsoft.com/office/drawing/2014/main" id="{95139E97-9012-7294-765C-8FB22DB0BADD}"/>
              </a:ext>
            </a:extLst>
          </p:cNvPr>
          <p:cNvSpPr/>
          <p:nvPr/>
        </p:nvSpPr>
        <p:spPr>
          <a:xfrm>
            <a:off x="5572161" y="288645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楕円 234">
            <a:extLst>
              <a:ext uri="{FF2B5EF4-FFF2-40B4-BE49-F238E27FC236}">
                <a16:creationId xmlns:a16="http://schemas.microsoft.com/office/drawing/2014/main" id="{0239A6C5-724E-731B-28EB-CD1A6D89FED2}"/>
              </a:ext>
            </a:extLst>
          </p:cNvPr>
          <p:cNvSpPr/>
          <p:nvPr/>
        </p:nvSpPr>
        <p:spPr>
          <a:xfrm>
            <a:off x="389361"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楕円 235">
            <a:extLst>
              <a:ext uri="{FF2B5EF4-FFF2-40B4-BE49-F238E27FC236}">
                <a16:creationId xmlns:a16="http://schemas.microsoft.com/office/drawing/2014/main" id="{829AD307-1A77-A40C-B396-2B894FA89307}"/>
              </a:ext>
            </a:extLst>
          </p:cNvPr>
          <p:cNvSpPr/>
          <p:nvPr/>
        </p:nvSpPr>
        <p:spPr>
          <a:xfrm>
            <a:off x="788037"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楕円 236">
            <a:extLst>
              <a:ext uri="{FF2B5EF4-FFF2-40B4-BE49-F238E27FC236}">
                <a16:creationId xmlns:a16="http://schemas.microsoft.com/office/drawing/2014/main" id="{F01E5047-8BB8-968E-7895-6B656639C091}"/>
              </a:ext>
            </a:extLst>
          </p:cNvPr>
          <p:cNvSpPr/>
          <p:nvPr/>
        </p:nvSpPr>
        <p:spPr>
          <a:xfrm>
            <a:off x="1186713"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楕円 237">
            <a:extLst>
              <a:ext uri="{FF2B5EF4-FFF2-40B4-BE49-F238E27FC236}">
                <a16:creationId xmlns:a16="http://schemas.microsoft.com/office/drawing/2014/main" id="{E42826FA-62DE-9AAB-455E-D2E0DDEB720C}"/>
              </a:ext>
            </a:extLst>
          </p:cNvPr>
          <p:cNvSpPr/>
          <p:nvPr/>
        </p:nvSpPr>
        <p:spPr>
          <a:xfrm>
            <a:off x="1585389"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楕円 238">
            <a:extLst>
              <a:ext uri="{FF2B5EF4-FFF2-40B4-BE49-F238E27FC236}">
                <a16:creationId xmlns:a16="http://schemas.microsoft.com/office/drawing/2014/main" id="{B00C8B30-6CED-624F-1928-07EFF3B2BDFA}"/>
              </a:ext>
            </a:extLst>
          </p:cNvPr>
          <p:cNvSpPr/>
          <p:nvPr/>
        </p:nvSpPr>
        <p:spPr>
          <a:xfrm>
            <a:off x="1984066"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楕円 239">
            <a:extLst>
              <a:ext uri="{FF2B5EF4-FFF2-40B4-BE49-F238E27FC236}">
                <a16:creationId xmlns:a16="http://schemas.microsoft.com/office/drawing/2014/main" id="{BFAB4072-EC78-BA73-1F73-02AF11EC7B88}"/>
              </a:ext>
            </a:extLst>
          </p:cNvPr>
          <p:cNvSpPr/>
          <p:nvPr/>
        </p:nvSpPr>
        <p:spPr>
          <a:xfrm>
            <a:off x="2382742"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楕円 240">
            <a:extLst>
              <a:ext uri="{FF2B5EF4-FFF2-40B4-BE49-F238E27FC236}">
                <a16:creationId xmlns:a16="http://schemas.microsoft.com/office/drawing/2014/main" id="{0824C93E-27CE-4B0E-03B5-A192F13FF279}"/>
              </a:ext>
            </a:extLst>
          </p:cNvPr>
          <p:cNvSpPr/>
          <p:nvPr/>
        </p:nvSpPr>
        <p:spPr>
          <a:xfrm>
            <a:off x="2781418"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楕円 241">
            <a:extLst>
              <a:ext uri="{FF2B5EF4-FFF2-40B4-BE49-F238E27FC236}">
                <a16:creationId xmlns:a16="http://schemas.microsoft.com/office/drawing/2014/main" id="{67FD9345-D7A0-B0F5-AF9C-628526ED7C79}"/>
              </a:ext>
            </a:extLst>
          </p:cNvPr>
          <p:cNvSpPr/>
          <p:nvPr/>
        </p:nvSpPr>
        <p:spPr>
          <a:xfrm>
            <a:off x="3180094"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楕円 242">
            <a:extLst>
              <a:ext uri="{FF2B5EF4-FFF2-40B4-BE49-F238E27FC236}">
                <a16:creationId xmlns:a16="http://schemas.microsoft.com/office/drawing/2014/main" id="{18F5DF9F-7F8D-C0CD-7B8E-E1C3F56F5C7E}"/>
              </a:ext>
            </a:extLst>
          </p:cNvPr>
          <p:cNvSpPr/>
          <p:nvPr/>
        </p:nvSpPr>
        <p:spPr>
          <a:xfrm>
            <a:off x="3578770"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楕円 243">
            <a:extLst>
              <a:ext uri="{FF2B5EF4-FFF2-40B4-BE49-F238E27FC236}">
                <a16:creationId xmlns:a16="http://schemas.microsoft.com/office/drawing/2014/main" id="{7AF3D68A-18F3-B585-CFBB-E3BF87872834}"/>
              </a:ext>
            </a:extLst>
          </p:cNvPr>
          <p:cNvSpPr/>
          <p:nvPr/>
        </p:nvSpPr>
        <p:spPr>
          <a:xfrm>
            <a:off x="3977447"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楕円 244">
            <a:extLst>
              <a:ext uri="{FF2B5EF4-FFF2-40B4-BE49-F238E27FC236}">
                <a16:creationId xmlns:a16="http://schemas.microsoft.com/office/drawing/2014/main" id="{FE16C7AF-6BD0-5899-D5DD-FD8846B17AD0}"/>
              </a:ext>
            </a:extLst>
          </p:cNvPr>
          <p:cNvSpPr/>
          <p:nvPr/>
        </p:nvSpPr>
        <p:spPr>
          <a:xfrm>
            <a:off x="4376126"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楕円 245">
            <a:extLst>
              <a:ext uri="{FF2B5EF4-FFF2-40B4-BE49-F238E27FC236}">
                <a16:creationId xmlns:a16="http://schemas.microsoft.com/office/drawing/2014/main" id="{BDF73FB0-A950-BEB6-6C98-22DF4A208B9D}"/>
              </a:ext>
            </a:extLst>
          </p:cNvPr>
          <p:cNvSpPr/>
          <p:nvPr/>
        </p:nvSpPr>
        <p:spPr>
          <a:xfrm>
            <a:off x="4774803"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楕円 246">
            <a:extLst>
              <a:ext uri="{FF2B5EF4-FFF2-40B4-BE49-F238E27FC236}">
                <a16:creationId xmlns:a16="http://schemas.microsoft.com/office/drawing/2014/main" id="{F6563BE7-9831-EAA0-613A-086D081DD2CE}"/>
              </a:ext>
            </a:extLst>
          </p:cNvPr>
          <p:cNvSpPr/>
          <p:nvPr/>
        </p:nvSpPr>
        <p:spPr>
          <a:xfrm>
            <a:off x="5173477"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楕円 247">
            <a:extLst>
              <a:ext uri="{FF2B5EF4-FFF2-40B4-BE49-F238E27FC236}">
                <a16:creationId xmlns:a16="http://schemas.microsoft.com/office/drawing/2014/main" id="{7003F62C-8FCD-EF62-A730-EFA45D12F138}"/>
              </a:ext>
            </a:extLst>
          </p:cNvPr>
          <p:cNvSpPr/>
          <p:nvPr/>
        </p:nvSpPr>
        <p:spPr>
          <a:xfrm>
            <a:off x="5572161" y="327607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楕円 249">
            <a:extLst>
              <a:ext uri="{FF2B5EF4-FFF2-40B4-BE49-F238E27FC236}">
                <a16:creationId xmlns:a16="http://schemas.microsoft.com/office/drawing/2014/main" id="{8D21D135-CE9D-B411-9058-62DF9DB0D895}"/>
              </a:ext>
            </a:extLst>
          </p:cNvPr>
          <p:cNvSpPr/>
          <p:nvPr/>
        </p:nvSpPr>
        <p:spPr>
          <a:xfrm>
            <a:off x="389361"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楕円 250">
            <a:extLst>
              <a:ext uri="{FF2B5EF4-FFF2-40B4-BE49-F238E27FC236}">
                <a16:creationId xmlns:a16="http://schemas.microsoft.com/office/drawing/2014/main" id="{F3BA6E20-EBED-CF13-90CC-9F0CD66E4E6D}"/>
              </a:ext>
            </a:extLst>
          </p:cNvPr>
          <p:cNvSpPr/>
          <p:nvPr/>
        </p:nvSpPr>
        <p:spPr>
          <a:xfrm>
            <a:off x="788037"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楕円 251">
            <a:extLst>
              <a:ext uri="{FF2B5EF4-FFF2-40B4-BE49-F238E27FC236}">
                <a16:creationId xmlns:a16="http://schemas.microsoft.com/office/drawing/2014/main" id="{A39D07F5-E48E-DD0E-D64B-1CF046F613E2}"/>
              </a:ext>
            </a:extLst>
          </p:cNvPr>
          <p:cNvSpPr/>
          <p:nvPr/>
        </p:nvSpPr>
        <p:spPr>
          <a:xfrm>
            <a:off x="1186713"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楕円 252">
            <a:extLst>
              <a:ext uri="{FF2B5EF4-FFF2-40B4-BE49-F238E27FC236}">
                <a16:creationId xmlns:a16="http://schemas.microsoft.com/office/drawing/2014/main" id="{15CF007B-460E-84E6-D966-342AAB9E1CA4}"/>
              </a:ext>
            </a:extLst>
          </p:cNvPr>
          <p:cNvSpPr/>
          <p:nvPr/>
        </p:nvSpPr>
        <p:spPr>
          <a:xfrm>
            <a:off x="1585389"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楕円 253">
            <a:extLst>
              <a:ext uri="{FF2B5EF4-FFF2-40B4-BE49-F238E27FC236}">
                <a16:creationId xmlns:a16="http://schemas.microsoft.com/office/drawing/2014/main" id="{61FE49E8-4DAE-57CE-F7DF-A04ED1B06C97}"/>
              </a:ext>
            </a:extLst>
          </p:cNvPr>
          <p:cNvSpPr/>
          <p:nvPr/>
        </p:nvSpPr>
        <p:spPr>
          <a:xfrm>
            <a:off x="1984066"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楕円 254">
            <a:extLst>
              <a:ext uri="{FF2B5EF4-FFF2-40B4-BE49-F238E27FC236}">
                <a16:creationId xmlns:a16="http://schemas.microsoft.com/office/drawing/2014/main" id="{CBEE119B-0EF0-799A-9DE5-EAA8A1F84289}"/>
              </a:ext>
            </a:extLst>
          </p:cNvPr>
          <p:cNvSpPr/>
          <p:nvPr/>
        </p:nvSpPr>
        <p:spPr>
          <a:xfrm>
            <a:off x="2382742"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楕円 255">
            <a:extLst>
              <a:ext uri="{FF2B5EF4-FFF2-40B4-BE49-F238E27FC236}">
                <a16:creationId xmlns:a16="http://schemas.microsoft.com/office/drawing/2014/main" id="{964872A8-A551-A1EE-869E-1422AB986A9E}"/>
              </a:ext>
            </a:extLst>
          </p:cNvPr>
          <p:cNvSpPr/>
          <p:nvPr/>
        </p:nvSpPr>
        <p:spPr>
          <a:xfrm>
            <a:off x="2781418"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楕円 256">
            <a:extLst>
              <a:ext uri="{FF2B5EF4-FFF2-40B4-BE49-F238E27FC236}">
                <a16:creationId xmlns:a16="http://schemas.microsoft.com/office/drawing/2014/main" id="{3F5EDE82-874A-8A1D-7E08-F6F88AE431A7}"/>
              </a:ext>
            </a:extLst>
          </p:cNvPr>
          <p:cNvSpPr/>
          <p:nvPr/>
        </p:nvSpPr>
        <p:spPr>
          <a:xfrm>
            <a:off x="3180094"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楕円 257">
            <a:extLst>
              <a:ext uri="{FF2B5EF4-FFF2-40B4-BE49-F238E27FC236}">
                <a16:creationId xmlns:a16="http://schemas.microsoft.com/office/drawing/2014/main" id="{9F09C5D5-8E7A-AA3B-5BA4-649569548115}"/>
              </a:ext>
            </a:extLst>
          </p:cNvPr>
          <p:cNvSpPr/>
          <p:nvPr/>
        </p:nvSpPr>
        <p:spPr>
          <a:xfrm>
            <a:off x="3578770"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9" name="楕円 258">
            <a:extLst>
              <a:ext uri="{FF2B5EF4-FFF2-40B4-BE49-F238E27FC236}">
                <a16:creationId xmlns:a16="http://schemas.microsoft.com/office/drawing/2014/main" id="{85F44CC7-FD75-E891-2890-2B1A8D87C949}"/>
              </a:ext>
            </a:extLst>
          </p:cNvPr>
          <p:cNvSpPr/>
          <p:nvPr/>
        </p:nvSpPr>
        <p:spPr>
          <a:xfrm>
            <a:off x="3977447"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0" name="楕円 259">
            <a:extLst>
              <a:ext uri="{FF2B5EF4-FFF2-40B4-BE49-F238E27FC236}">
                <a16:creationId xmlns:a16="http://schemas.microsoft.com/office/drawing/2014/main" id="{6270099C-F563-557A-548F-2BD3D26AD245}"/>
              </a:ext>
            </a:extLst>
          </p:cNvPr>
          <p:cNvSpPr/>
          <p:nvPr/>
        </p:nvSpPr>
        <p:spPr>
          <a:xfrm>
            <a:off x="4376126"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楕円 260">
            <a:extLst>
              <a:ext uri="{FF2B5EF4-FFF2-40B4-BE49-F238E27FC236}">
                <a16:creationId xmlns:a16="http://schemas.microsoft.com/office/drawing/2014/main" id="{8D9D8390-3FDE-296B-44E0-7862CB23B98B}"/>
              </a:ext>
            </a:extLst>
          </p:cNvPr>
          <p:cNvSpPr/>
          <p:nvPr/>
        </p:nvSpPr>
        <p:spPr>
          <a:xfrm>
            <a:off x="4774803"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楕円 261">
            <a:extLst>
              <a:ext uri="{FF2B5EF4-FFF2-40B4-BE49-F238E27FC236}">
                <a16:creationId xmlns:a16="http://schemas.microsoft.com/office/drawing/2014/main" id="{27CB1629-9A84-A05C-8E86-B30578F809C3}"/>
              </a:ext>
            </a:extLst>
          </p:cNvPr>
          <p:cNvSpPr/>
          <p:nvPr/>
        </p:nvSpPr>
        <p:spPr>
          <a:xfrm>
            <a:off x="5173477"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 name="楕円 262">
            <a:extLst>
              <a:ext uri="{FF2B5EF4-FFF2-40B4-BE49-F238E27FC236}">
                <a16:creationId xmlns:a16="http://schemas.microsoft.com/office/drawing/2014/main" id="{907BBD5C-0275-4EA7-46A8-89D9DC66F42E}"/>
              </a:ext>
            </a:extLst>
          </p:cNvPr>
          <p:cNvSpPr/>
          <p:nvPr/>
        </p:nvSpPr>
        <p:spPr>
          <a:xfrm>
            <a:off x="5572161" y="3665686"/>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5" name="楕円 264">
            <a:extLst>
              <a:ext uri="{FF2B5EF4-FFF2-40B4-BE49-F238E27FC236}">
                <a16:creationId xmlns:a16="http://schemas.microsoft.com/office/drawing/2014/main" id="{6094A66E-4772-C517-3EC5-FB4616C01C5F}"/>
              </a:ext>
            </a:extLst>
          </p:cNvPr>
          <p:cNvSpPr/>
          <p:nvPr/>
        </p:nvSpPr>
        <p:spPr>
          <a:xfrm>
            <a:off x="389361"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楕円 265">
            <a:extLst>
              <a:ext uri="{FF2B5EF4-FFF2-40B4-BE49-F238E27FC236}">
                <a16:creationId xmlns:a16="http://schemas.microsoft.com/office/drawing/2014/main" id="{F079C781-F819-D0AB-4A6B-743E5BA22930}"/>
              </a:ext>
            </a:extLst>
          </p:cNvPr>
          <p:cNvSpPr/>
          <p:nvPr/>
        </p:nvSpPr>
        <p:spPr>
          <a:xfrm>
            <a:off x="788037"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7" name="楕円 266">
            <a:extLst>
              <a:ext uri="{FF2B5EF4-FFF2-40B4-BE49-F238E27FC236}">
                <a16:creationId xmlns:a16="http://schemas.microsoft.com/office/drawing/2014/main" id="{C6B8D70B-B44F-7AB4-AD7B-7970F415A6E5}"/>
              </a:ext>
            </a:extLst>
          </p:cNvPr>
          <p:cNvSpPr/>
          <p:nvPr/>
        </p:nvSpPr>
        <p:spPr>
          <a:xfrm>
            <a:off x="1186713"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楕円 267">
            <a:extLst>
              <a:ext uri="{FF2B5EF4-FFF2-40B4-BE49-F238E27FC236}">
                <a16:creationId xmlns:a16="http://schemas.microsoft.com/office/drawing/2014/main" id="{28E529AB-65E5-1B1E-19BA-A41B68BE6A18}"/>
              </a:ext>
            </a:extLst>
          </p:cNvPr>
          <p:cNvSpPr/>
          <p:nvPr/>
        </p:nvSpPr>
        <p:spPr>
          <a:xfrm>
            <a:off x="1585389"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9" name="楕円 268">
            <a:extLst>
              <a:ext uri="{FF2B5EF4-FFF2-40B4-BE49-F238E27FC236}">
                <a16:creationId xmlns:a16="http://schemas.microsoft.com/office/drawing/2014/main" id="{BA3AF667-0838-2967-173A-EF41999DA90F}"/>
              </a:ext>
            </a:extLst>
          </p:cNvPr>
          <p:cNvSpPr/>
          <p:nvPr/>
        </p:nvSpPr>
        <p:spPr>
          <a:xfrm>
            <a:off x="1984066"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0" name="楕円 269">
            <a:extLst>
              <a:ext uri="{FF2B5EF4-FFF2-40B4-BE49-F238E27FC236}">
                <a16:creationId xmlns:a16="http://schemas.microsoft.com/office/drawing/2014/main" id="{77DF6346-290A-B0D6-CCAB-05455E027C9A}"/>
              </a:ext>
            </a:extLst>
          </p:cNvPr>
          <p:cNvSpPr/>
          <p:nvPr/>
        </p:nvSpPr>
        <p:spPr>
          <a:xfrm>
            <a:off x="2382742"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楕円 270">
            <a:extLst>
              <a:ext uri="{FF2B5EF4-FFF2-40B4-BE49-F238E27FC236}">
                <a16:creationId xmlns:a16="http://schemas.microsoft.com/office/drawing/2014/main" id="{3B2A2563-1310-960D-BAB0-E58B0161BEBE}"/>
              </a:ext>
            </a:extLst>
          </p:cNvPr>
          <p:cNvSpPr/>
          <p:nvPr/>
        </p:nvSpPr>
        <p:spPr>
          <a:xfrm>
            <a:off x="2781418"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2" name="楕円 271">
            <a:extLst>
              <a:ext uri="{FF2B5EF4-FFF2-40B4-BE49-F238E27FC236}">
                <a16:creationId xmlns:a16="http://schemas.microsoft.com/office/drawing/2014/main" id="{E4D02ACA-C00A-DC1F-A9EC-C819D8826048}"/>
              </a:ext>
            </a:extLst>
          </p:cNvPr>
          <p:cNvSpPr/>
          <p:nvPr/>
        </p:nvSpPr>
        <p:spPr>
          <a:xfrm>
            <a:off x="3180094"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楕円 272">
            <a:extLst>
              <a:ext uri="{FF2B5EF4-FFF2-40B4-BE49-F238E27FC236}">
                <a16:creationId xmlns:a16="http://schemas.microsoft.com/office/drawing/2014/main" id="{86DF9484-02A3-41E5-1EE1-C7A63A2E10EB}"/>
              </a:ext>
            </a:extLst>
          </p:cNvPr>
          <p:cNvSpPr/>
          <p:nvPr/>
        </p:nvSpPr>
        <p:spPr>
          <a:xfrm>
            <a:off x="3578770"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楕円 273">
            <a:extLst>
              <a:ext uri="{FF2B5EF4-FFF2-40B4-BE49-F238E27FC236}">
                <a16:creationId xmlns:a16="http://schemas.microsoft.com/office/drawing/2014/main" id="{2D4AE66D-3165-C53E-B45E-6AB99279B8E2}"/>
              </a:ext>
            </a:extLst>
          </p:cNvPr>
          <p:cNvSpPr/>
          <p:nvPr/>
        </p:nvSpPr>
        <p:spPr>
          <a:xfrm>
            <a:off x="3977447"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楕円 274">
            <a:extLst>
              <a:ext uri="{FF2B5EF4-FFF2-40B4-BE49-F238E27FC236}">
                <a16:creationId xmlns:a16="http://schemas.microsoft.com/office/drawing/2014/main" id="{53890336-33C8-A334-2DC3-D34E8F9F4F74}"/>
              </a:ext>
            </a:extLst>
          </p:cNvPr>
          <p:cNvSpPr/>
          <p:nvPr/>
        </p:nvSpPr>
        <p:spPr>
          <a:xfrm>
            <a:off x="4376126"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6" name="楕円 275">
            <a:extLst>
              <a:ext uri="{FF2B5EF4-FFF2-40B4-BE49-F238E27FC236}">
                <a16:creationId xmlns:a16="http://schemas.microsoft.com/office/drawing/2014/main" id="{80CD5EBA-1B76-E4A3-A8B6-8B24B30DA2D0}"/>
              </a:ext>
            </a:extLst>
          </p:cNvPr>
          <p:cNvSpPr/>
          <p:nvPr/>
        </p:nvSpPr>
        <p:spPr>
          <a:xfrm>
            <a:off x="4774803"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7" name="楕円 276">
            <a:extLst>
              <a:ext uri="{FF2B5EF4-FFF2-40B4-BE49-F238E27FC236}">
                <a16:creationId xmlns:a16="http://schemas.microsoft.com/office/drawing/2014/main" id="{3CBB07CA-0AE9-0CCB-11FF-806A128988A7}"/>
              </a:ext>
            </a:extLst>
          </p:cNvPr>
          <p:cNvSpPr/>
          <p:nvPr/>
        </p:nvSpPr>
        <p:spPr>
          <a:xfrm>
            <a:off x="5173477"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8" name="楕円 277">
            <a:extLst>
              <a:ext uri="{FF2B5EF4-FFF2-40B4-BE49-F238E27FC236}">
                <a16:creationId xmlns:a16="http://schemas.microsoft.com/office/drawing/2014/main" id="{203C5EDF-767B-1378-6B0B-8444AF68C8B6}"/>
              </a:ext>
            </a:extLst>
          </p:cNvPr>
          <p:cNvSpPr/>
          <p:nvPr/>
        </p:nvSpPr>
        <p:spPr>
          <a:xfrm>
            <a:off x="5572161" y="4055301"/>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楕円 279">
            <a:extLst>
              <a:ext uri="{FF2B5EF4-FFF2-40B4-BE49-F238E27FC236}">
                <a16:creationId xmlns:a16="http://schemas.microsoft.com/office/drawing/2014/main" id="{7A897077-0866-E7A0-537C-36F2580A8DB2}"/>
              </a:ext>
            </a:extLst>
          </p:cNvPr>
          <p:cNvSpPr/>
          <p:nvPr/>
        </p:nvSpPr>
        <p:spPr>
          <a:xfrm>
            <a:off x="389361"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楕円 280">
            <a:extLst>
              <a:ext uri="{FF2B5EF4-FFF2-40B4-BE49-F238E27FC236}">
                <a16:creationId xmlns:a16="http://schemas.microsoft.com/office/drawing/2014/main" id="{F32F5F68-EE44-93EC-D57B-5278A4B208C6}"/>
              </a:ext>
            </a:extLst>
          </p:cNvPr>
          <p:cNvSpPr/>
          <p:nvPr/>
        </p:nvSpPr>
        <p:spPr>
          <a:xfrm>
            <a:off x="788037"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楕円 281">
            <a:extLst>
              <a:ext uri="{FF2B5EF4-FFF2-40B4-BE49-F238E27FC236}">
                <a16:creationId xmlns:a16="http://schemas.microsoft.com/office/drawing/2014/main" id="{57896FB8-E9A3-C3FE-6CDA-FC200F0DBEB0}"/>
              </a:ext>
            </a:extLst>
          </p:cNvPr>
          <p:cNvSpPr/>
          <p:nvPr/>
        </p:nvSpPr>
        <p:spPr>
          <a:xfrm>
            <a:off x="1186713"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3" name="楕円 282">
            <a:extLst>
              <a:ext uri="{FF2B5EF4-FFF2-40B4-BE49-F238E27FC236}">
                <a16:creationId xmlns:a16="http://schemas.microsoft.com/office/drawing/2014/main" id="{232E5D3C-EBC4-AD08-BC56-9EF239C9757B}"/>
              </a:ext>
            </a:extLst>
          </p:cNvPr>
          <p:cNvSpPr/>
          <p:nvPr/>
        </p:nvSpPr>
        <p:spPr>
          <a:xfrm>
            <a:off x="1585389"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楕円 283">
            <a:extLst>
              <a:ext uri="{FF2B5EF4-FFF2-40B4-BE49-F238E27FC236}">
                <a16:creationId xmlns:a16="http://schemas.microsoft.com/office/drawing/2014/main" id="{CE424BC0-BE64-09A4-0EE2-25DB5FE32DF5}"/>
              </a:ext>
            </a:extLst>
          </p:cNvPr>
          <p:cNvSpPr/>
          <p:nvPr/>
        </p:nvSpPr>
        <p:spPr>
          <a:xfrm>
            <a:off x="1984066"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楕円 284">
            <a:extLst>
              <a:ext uri="{FF2B5EF4-FFF2-40B4-BE49-F238E27FC236}">
                <a16:creationId xmlns:a16="http://schemas.microsoft.com/office/drawing/2014/main" id="{CC0E740C-1BBF-D7D4-71AC-BD628C6A0C96}"/>
              </a:ext>
            </a:extLst>
          </p:cNvPr>
          <p:cNvSpPr/>
          <p:nvPr/>
        </p:nvSpPr>
        <p:spPr>
          <a:xfrm>
            <a:off x="2382742"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楕円 285">
            <a:extLst>
              <a:ext uri="{FF2B5EF4-FFF2-40B4-BE49-F238E27FC236}">
                <a16:creationId xmlns:a16="http://schemas.microsoft.com/office/drawing/2014/main" id="{5317A182-E87B-DF31-85FC-E49D9C8A0FCF}"/>
              </a:ext>
            </a:extLst>
          </p:cNvPr>
          <p:cNvSpPr/>
          <p:nvPr/>
        </p:nvSpPr>
        <p:spPr>
          <a:xfrm>
            <a:off x="2781418"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7" name="楕円 286">
            <a:extLst>
              <a:ext uri="{FF2B5EF4-FFF2-40B4-BE49-F238E27FC236}">
                <a16:creationId xmlns:a16="http://schemas.microsoft.com/office/drawing/2014/main" id="{FF6AD597-3D8B-2093-4386-CF91E42D0A7F}"/>
              </a:ext>
            </a:extLst>
          </p:cNvPr>
          <p:cNvSpPr/>
          <p:nvPr/>
        </p:nvSpPr>
        <p:spPr>
          <a:xfrm>
            <a:off x="3180094"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8" name="楕円 287">
            <a:extLst>
              <a:ext uri="{FF2B5EF4-FFF2-40B4-BE49-F238E27FC236}">
                <a16:creationId xmlns:a16="http://schemas.microsoft.com/office/drawing/2014/main" id="{7C15E7AB-1092-36FA-29E2-307B4932D8A8}"/>
              </a:ext>
            </a:extLst>
          </p:cNvPr>
          <p:cNvSpPr/>
          <p:nvPr/>
        </p:nvSpPr>
        <p:spPr>
          <a:xfrm>
            <a:off x="3578770"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楕円 288">
            <a:extLst>
              <a:ext uri="{FF2B5EF4-FFF2-40B4-BE49-F238E27FC236}">
                <a16:creationId xmlns:a16="http://schemas.microsoft.com/office/drawing/2014/main" id="{C3FBF6E3-E9D0-E184-BCC0-E0F61E92B570}"/>
              </a:ext>
            </a:extLst>
          </p:cNvPr>
          <p:cNvSpPr/>
          <p:nvPr/>
        </p:nvSpPr>
        <p:spPr>
          <a:xfrm>
            <a:off x="3977447"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0" name="楕円 289">
            <a:extLst>
              <a:ext uri="{FF2B5EF4-FFF2-40B4-BE49-F238E27FC236}">
                <a16:creationId xmlns:a16="http://schemas.microsoft.com/office/drawing/2014/main" id="{ADBC434E-1408-31D4-690F-2069447A142C}"/>
              </a:ext>
            </a:extLst>
          </p:cNvPr>
          <p:cNvSpPr/>
          <p:nvPr/>
        </p:nvSpPr>
        <p:spPr>
          <a:xfrm>
            <a:off x="4376126"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1" name="楕円 290">
            <a:extLst>
              <a:ext uri="{FF2B5EF4-FFF2-40B4-BE49-F238E27FC236}">
                <a16:creationId xmlns:a16="http://schemas.microsoft.com/office/drawing/2014/main" id="{80A6D84B-4BE7-572C-9C25-005A2715071F}"/>
              </a:ext>
            </a:extLst>
          </p:cNvPr>
          <p:cNvSpPr/>
          <p:nvPr/>
        </p:nvSpPr>
        <p:spPr>
          <a:xfrm>
            <a:off x="4774803"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楕円 291">
            <a:extLst>
              <a:ext uri="{FF2B5EF4-FFF2-40B4-BE49-F238E27FC236}">
                <a16:creationId xmlns:a16="http://schemas.microsoft.com/office/drawing/2014/main" id="{4839592D-4950-AE0F-C55F-585DF4C0518A}"/>
              </a:ext>
            </a:extLst>
          </p:cNvPr>
          <p:cNvSpPr/>
          <p:nvPr/>
        </p:nvSpPr>
        <p:spPr>
          <a:xfrm>
            <a:off x="5173477"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楕円 292">
            <a:extLst>
              <a:ext uri="{FF2B5EF4-FFF2-40B4-BE49-F238E27FC236}">
                <a16:creationId xmlns:a16="http://schemas.microsoft.com/office/drawing/2014/main" id="{0D34879D-F495-99E9-41E8-93D1AAC37300}"/>
              </a:ext>
            </a:extLst>
          </p:cNvPr>
          <p:cNvSpPr/>
          <p:nvPr/>
        </p:nvSpPr>
        <p:spPr>
          <a:xfrm>
            <a:off x="5572161" y="4444917"/>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楕円 294">
            <a:extLst>
              <a:ext uri="{FF2B5EF4-FFF2-40B4-BE49-F238E27FC236}">
                <a16:creationId xmlns:a16="http://schemas.microsoft.com/office/drawing/2014/main" id="{1C7C2782-C348-D65D-2696-534F19186616}"/>
              </a:ext>
            </a:extLst>
          </p:cNvPr>
          <p:cNvSpPr/>
          <p:nvPr/>
        </p:nvSpPr>
        <p:spPr>
          <a:xfrm>
            <a:off x="389361"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楕円 295">
            <a:extLst>
              <a:ext uri="{FF2B5EF4-FFF2-40B4-BE49-F238E27FC236}">
                <a16:creationId xmlns:a16="http://schemas.microsoft.com/office/drawing/2014/main" id="{13104EB2-4EB0-29E8-D41B-71D939BB1501}"/>
              </a:ext>
            </a:extLst>
          </p:cNvPr>
          <p:cNvSpPr/>
          <p:nvPr/>
        </p:nvSpPr>
        <p:spPr>
          <a:xfrm>
            <a:off x="788037"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楕円 296">
            <a:extLst>
              <a:ext uri="{FF2B5EF4-FFF2-40B4-BE49-F238E27FC236}">
                <a16:creationId xmlns:a16="http://schemas.microsoft.com/office/drawing/2014/main" id="{D8B565C4-599D-4C3E-7488-9B8E48B65A35}"/>
              </a:ext>
            </a:extLst>
          </p:cNvPr>
          <p:cNvSpPr/>
          <p:nvPr/>
        </p:nvSpPr>
        <p:spPr>
          <a:xfrm>
            <a:off x="1186713"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楕円 297">
            <a:extLst>
              <a:ext uri="{FF2B5EF4-FFF2-40B4-BE49-F238E27FC236}">
                <a16:creationId xmlns:a16="http://schemas.microsoft.com/office/drawing/2014/main" id="{A45B7373-F8BE-5852-52B5-26E82DA1B3BC}"/>
              </a:ext>
            </a:extLst>
          </p:cNvPr>
          <p:cNvSpPr/>
          <p:nvPr/>
        </p:nvSpPr>
        <p:spPr>
          <a:xfrm>
            <a:off x="1585389"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楕円 298">
            <a:extLst>
              <a:ext uri="{FF2B5EF4-FFF2-40B4-BE49-F238E27FC236}">
                <a16:creationId xmlns:a16="http://schemas.microsoft.com/office/drawing/2014/main" id="{E3F60A2D-6C5D-3321-963D-F647A01186C3}"/>
              </a:ext>
            </a:extLst>
          </p:cNvPr>
          <p:cNvSpPr/>
          <p:nvPr/>
        </p:nvSpPr>
        <p:spPr>
          <a:xfrm>
            <a:off x="1984066"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0" name="楕円 299">
            <a:extLst>
              <a:ext uri="{FF2B5EF4-FFF2-40B4-BE49-F238E27FC236}">
                <a16:creationId xmlns:a16="http://schemas.microsoft.com/office/drawing/2014/main" id="{DF5177EF-2F0F-EF5F-30A4-30519ADD51FD}"/>
              </a:ext>
            </a:extLst>
          </p:cNvPr>
          <p:cNvSpPr/>
          <p:nvPr/>
        </p:nvSpPr>
        <p:spPr>
          <a:xfrm>
            <a:off x="2382742"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383E0192-6B73-3BAC-FDB5-AA00A94DC985}"/>
              </a:ext>
            </a:extLst>
          </p:cNvPr>
          <p:cNvSpPr/>
          <p:nvPr/>
        </p:nvSpPr>
        <p:spPr>
          <a:xfrm>
            <a:off x="2781418"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2" name="楕円 301">
            <a:extLst>
              <a:ext uri="{FF2B5EF4-FFF2-40B4-BE49-F238E27FC236}">
                <a16:creationId xmlns:a16="http://schemas.microsoft.com/office/drawing/2014/main" id="{71FFF820-962B-ED3D-F38C-81A76E7E8658}"/>
              </a:ext>
            </a:extLst>
          </p:cNvPr>
          <p:cNvSpPr/>
          <p:nvPr/>
        </p:nvSpPr>
        <p:spPr>
          <a:xfrm>
            <a:off x="3180094"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楕円 302">
            <a:extLst>
              <a:ext uri="{FF2B5EF4-FFF2-40B4-BE49-F238E27FC236}">
                <a16:creationId xmlns:a16="http://schemas.microsoft.com/office/drawing/2014/main" id="{8FF5FE6C-2DB6-01EC-2E17-1BC396FFC00C}"/>
              </a:ext>
            </a:extLst>
          </p:cNvPr>
          <p:cNvSpPr/>
          <p:nvPr/>
        </p:nvSpPr>
        <p:spPr>
          <a:xfrm>
            <a:off x="3578770"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9D588139-1DC1-A266-8C93-93ABACBEA272}"/>
              </a:ext>
            </a:extLst>
          </p:cNvPr>
          <p:cNvSpPr/>
          <p:nvPr/>
        </p:nvSpPr>
        <p:spPr>
          <a:xfrm>
            <a:off x="3977447"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5" name="楕円 304">
            <a:extLst>
              <a:ext uri="{FF2B5EF4-FFF2-40B4-BE49-F238E27FC236}">
                <a16:creationId xmlns:a16="http://schemas.microsoft.com/office/drawing/2014/main" id="{8E3461BE-C9D3-CE0B-F739-7F0F026091DC}"/>
              </a:ext>
            </a:extLst>
          </p:cNvPr>
          <p:cNvSpPr/>
          <p:nvPr/>
        </p:nvSpPr>
        <p:spPr>
          <a:xfrm>
            <a:off x="4376126"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6" name="楕円 305">
            <a:extLst>
              <a:ext uri="{FF2B5EF4-FFF2-40B4-BE49-F238E27FC236}">
                <a16:creationId xmlns:a16="http://schemas.microsoft.com/office/drawing/2014/main" id="{B38F3BE1-5273-1BE8-D2D5-457F0D083362}"/>
              </a:ext>
            </a:extLst>
          </p:cNvPr>
          <p:cNvSpPr/>
          <p:nvPr/>
        </p:nvSpPr>
        <p:spPr>
          <a:xfrm>
            <a:off x="4774803"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F22DC93F-9C92-1CF8-7719-F6CC1F529C58}"/>
              </a:ext>
            </a:extLst>
          </p:cNvPr>
          <p:cNvSpPr/>
          <p:nvPr/>
        </p:nvSpPr>
        <p:spPr>
          <a:xfrm>
            <a:off x="5173477"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楕円 307">
            <a:extLst>
              <a:ext uri="{FF2B5EF4-FFF2-40B4-BE49-F238E27FC236}">
                <a16:creationId xmlns:a16="http://schemas.microsoft.com/office/drawing/2014/main" id="{EC4EBF07-DC60-9207-29D4-A9FB6DE97395}"/>
              </a:ext>
            </a:extLst>
          </p:cNvPr>
          <p:cNvSpPr/>
          <p:nvPr/>
        </p:nvSpPr>
        <p:spPr>
          <a:xfrm>
            <a:off x="5572161" y="4834533"/>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楕円 309">
            <a:extLst>
              <a:ext uri="{FF2B5EF4-FFF2-40B4-BE49-F238E27FC236}">
                <a16:creationId xmlns:a16="http://schemas.microsoft.com/office/drawing/2014/main" id="{930168D4-C88D-54F2-F40E-7B146517579E}"/>
              </a:ext>
            </a:extLst>
          </p:cNvPr>
          <p:cNvSpPr/>
          <p:nvPr/>
        </p:nvSpPr>
        <p:spPr>
          <a:xfrm>
            <a:off x="389361"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1" name="楕円 310">
            <a:extLst>
              <a:ext uri="{FF2B5EF4-FFF2-40B4-BE49-F238E27FC236}">
                <a16:creationId xmlns:a16="http://schemas.microsoft.com/office/drawing/2014/main" id="{75E1F727-3FFB-AD8D-CA04-F011CD8102F2}"/>
              </a:ext>
            </a:extLst>
          </p:cNvPr>
          <p:cNvSpPr/>
          <p:nvPr/>
        </p:nvSpPr>
        <p:spPr>
          <a:xfrm>
            <a:off x="788037"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2" name="楕円 311">
            <a:extLst>
              <a:ext uri="{FF2B5EF4-FFF2-40B4-BE49-F238E27FC236}">
                <a16:creationId xmlns:a16="http://schemas.microsoft.com/office/drawing/2014/main" id="{E51593AA-4ABC-8EEE-F735-EE8E9A7CEA9E}"/>
              </a:ext>
            </a:extLst>
          </p:cNvPr>
          <p:cNvSpPr/>
          <p:nvPr/>
        </p:nvSpPr>
        <p:spPr>
          <a:xfrm>
            <a:off x="1186713"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楕円 312">
            <a:extLst>
              <a:ext uri="{FF2B5EF4-FFF2-40B4-BE49-F238E27FC236}">
                <a16:creationId xmlns:a16="http://schemas.microsoft.com/office/drawing/2014/main" id="{3E5BC853-ACB9-392C-9FCB-2F1E2063A743}"/>
              </a:ext>
            </a:extLst>
          </p:cNvPr>
          <p:cNvSpPr/>
          <p:nvPr/>
        </p:nvSpPr>
        <p:spPr>
          <a:xfrm>
            <a:off x="1585389"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楕円 313">
            <a:extLst>
              <a:ext uri="{FF2B5EF4-FFF2-40B4-BE49-F238E27FC236}">
                <a16:creationId xmlns:a16="http://schemas.microsoft.com/office/drawing/2014/main" id="{442F155F-648B-678F-8F35-95AB0321050A}"/>
              </a:ext>
            </a:extLst>
          </p:cNvPr>
          <p:cNvSpPr/>
          <p:nvPr/>
        </p:nvSpPr>
        <p:spPr>
          <a:xfrm>
            <a:off x="1984066"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5" name="楕円 314">
            <a:extLst>
              <a:ext uri="{FF2B5EF4-FFF2-40B4-BE49-F238E27FC236}">
                <a16:creationId xmlns:a16="http://schemas.microsoft.com/office/drawing/2014/main" id="{03F40268-E3D7-165A-10F6-D495E251E97A}"/>
              </a:ext>
            </a:extLst>
          </p:cNvPr>
          <p:cNvSpPr/>
          <p:nvPr/>
        </p:nvSpPr>
        <p:spPr>
          <a:xfrm>
            <a:off x="2382742"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F89A9547-9688-2B40-34F7-BE08687199BB}"/>
              </a:ext>
            </a:extLst>
          </p:cNvPr>
          <p:cNvSpPr/>
          <p:nvPr/>
        </p:nvSpPr>
        <p:spPr>
          <a:xfrm>
            <a:off x="2781418"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楕円 316">
            <a:extLst>
              <a:ext uri="{FF2B5EF4-FFF2-40B4-BE49-F238E27FC236}">
                <a16:creationId xmlns:a16="http://schemas.microsoft.com/office/drawing/2014/main" id="{A3E378A3-49A3-B019-768C-BE3C6425827D}"/>
              </a:ext>
            </a:extLst>
          </p:cNvPr>
          <p:cNvSpPr/>
          <p:nvPr/>
        </p:nvSpPr>
        <p:spPr>
          <a:xfrm>
            <a:off x="3180094"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楕円 317">
            <a:extLst>
              <a:ext uri="{FF2B5EF4-FFF2-40B4-BE49-F238E27FC236}">
                <a16:creationId xmlns:a16="http://schemas.microsoft.com/office/drawing/2014/main" id="{CB375C1A-D262-68BE-B522-9E2F54563859}"/>
              </a:ext>
            </a:extLst>
          </p:cNvPr>
          <p:cNvSpPr/>
          <p:nvPr/>
        </p:nvSpPr>
        <p:spPr>
          <a:xfrm>
            <a:off x="3578770"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E2465468-E1CA-B78E-96DA-A33F862C0C99}"/>
              </a:ext>
            </a:extLst>
          </p:cNvPr>
          <p:cNvSpPr/>
          <p:nvPr/>
        </p:nvSpPr>
        <p:spPr>
          <a:xfrm>
            <a:off x="3977447"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楕円 319">
            <a:extLst>
              <a:ext uri="{FF2B5EF4-FFF2-40B4-BE49-F238E27FC236}">
                <a16:creationId xmlns:a16="http://schemas.microsoft.com/office/drawing/2014/main" id="{76A59FAC-CC2C-12DD-A633-E29548D1F189}"/>
              </a:ext>
            </a:extLst>
          </p:cNvPr>
          <p:cNvSpPr/>
          <p:nvPr/>
        </p:nvSpPr>
        <p:spPr>
          <a:xfrm>
            <a:off x="4376126"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楕円 320">
            <a:extLst>
              <a:ext uri="{FF2B5EF4-FFF2-40B4-BE49-F238E27FC236}">
                <a16:creationId xmlns:a16="http://schemas.microsoft.com/office/drawing/2014/main" id="{7DE775A4-52BB-8AD9-39A1-B3B585F9038B}"/>
              </a:ext>
            </a:extLst>
          </p:cNvPr>
          <p:cNvSpPr/>
          <p:nvPr/>
        </p:nvSpPr>
        <p:spPr>
          <a:xfrm>
            <a:off x="4774803"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6EF3EC78-CA70-C118-8E82-F3E26923EB18}"/>
              </a:ext>
            </a:extLst>
          </p:cNvPr>
          <p:cNvSpPr/>
          <p:nvPr/>
        </p:nvSpPr>
        <p:spPr>
          <a:xfrm>
            <a:off x="5173477"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楕円 322">
            <a:extLst>
              <a:ext uri="{FF2B5EF4-FFF2-40B4-BE49-F238E27FC236}">
                <a16:creationId xmlns:a16="http://schemas.microsoft.com/office/drawing/2014/main" id="{0C3E83BB-7B84-8D6A-F457-D8A2FBB63724}"/>
              </a:ext>
            </a:extLst>
          </p:cNvPr>
          <p:cNvSpPr/>
          <p:nvPr/>
        </p:nvSpPr>
        <p:spPr>
          <a:xfrm>
            <a:off x="5572161" y="5224148"/>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楕円 324">
            <a:extLst>
              <a:ext uri="{FF2B5EF4-FFF2-40B4-BE49-F238E27FC236}">
                <a16:creationId xmlns:a16="http://schemas.microsoft.com/office/drawing/2014/main" id="{94D9EF19-3F6B-DD4C-D168-4EF349E27688}"/>
              </a:ext>
            </a:extLst>
          </p:cNvPr>
          <p:cNvSpPr/>
          <p:nvPr/>
        </p:nvSpPr>
        <p:spPr>
          <a:xfrm>
            <a:off x="389361"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楕円 325">
            <a:extLst>
              <a:ext uri="{FF2B5EF4-FFF2-40B4-BE49-F238E27FC236}">
                <a16:creationId xmlns:a16="http://schemas.microsoft.com/office/drawing/2014/main" id="{60B614B0-422E-B003-267A-41DBB0FAE391}"/>
              </a:ext>
            </a:extLst>
          </p:cNvPr>
          <p:cNvSpPr/>
          <p:nvPr/>
        </p:nvSpPr>
        <p:spPr>
          <a:xfrm>
            <a:off x="788037"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楕円 326">
            <a:extLst>
              <a:ext uri="{FF2B5EF4-FFF2-40B4-BE49-F238E27FC236}">
                <a16:creationId xmlns:a16="http://schemas.microsoft.com/office/drawing/2014/main" id="{F38A283A-C7DB-8B83-6889-64807066860D}"/>
              </a:ext>
            </a:extLst>
          </p:cNvPr>
          <p:cNvSpPr/>
          <p:nvPr/>
        </p:nvSpPr>
        <p:spPr>
          <a:xfrm>
            <a:off x="1186713"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8" name="楕円 327">
            <a:extLst>
              <a:ext uri="{FF2B5EF4-FFF2-40B4-BE49-F238E27FC236}">
                <a16:creationId xmlns:a16="http://schemas.microsoft.com/office/drawing/2014/main" id="{CA16C69F-EE13-1991-7DEC-8213D01DF645}"/>
              </a:ext>
            </a:extLst>
          </p:cNvPr>
          <p:cNvSpPr/>
          <p:nvPr/>
        </p:nvSpPr>
        <p:spPr>
          <a:xfrm>
            <a:off x="1585389"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楕円 328">
            <a:extLst>
              <a:ext uri="{FF2B5EF4-FFF2-40B4-BE49-F238E27FC236}">
                <a16:creationId xmlns:a16="http://schemas.microsoft.com/office/drawing/2014/main" id="{73333772-EA72-FD6D-4D9C-9FDC30B84C53}"/>
              </a:ext>
            </a:extLst>
          </p:cNvPr>
          <p:cNvSpPr/>
          <p:nvPr/>
        </p:nvSpPr>
        <p:spPr>
          <a:xfrm>
            <a:off x="1984066"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0" name="楕円 329">
            <a:extLst>
              <a:ext uri="{FF2B5EF4-FFF2-40B4-BE49-F238E27FC236}">
                <a16:creationId xmlns:a16="http://schemas.microsoft.com/office/drawing/2014/main" id="{E438F651-4DB6-9CE5-6B1E-4C90A2018AE8}"/>
              </a:ext>
            </a:extLst>
          </p:cNvPr>
          <p:cNvSpPr/>
          <p:nvPr/>
        </p:nvSpPr>
        <p:spPr>
          <a:xfrm>
            <a:off x="2382742"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58356B00-358C-B2EC-CEA6-FFD79E6381C7}"/>
              </a:ext>
            </a:extLst>
          </p:cNvPr>
          <p:cNvSpPr/>
          <p:nvPr/>
        </p:nvSpPr>
        <p:spPr>
          <a:xfrm>
            <a:off x="2781418"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楕円 331">
            <a:extLst>
              <a:ext uri="{FF2B5EF4-FFF2-40B4-BE49-F238E27FC236}">
                <a16:creationId xmlns:a16="http://schemas.microsoft.com/office/drawing/2014/main" id="{DEDBDCC0-F1EE-90B9-A15E-C4D938C8B121}"/>
              </a:ext>
            </a:extLst>
          </p:cNvPr>
          <p:cNvSpPr/>
          <p:nvPr/>
        </p:nvSpPr>
        <p:spPr>
          <a:xfrm>
            <a:off x="3180094"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楕円 332">
            <a:extLst>
              <a:ext uri="{FF2B5EF4-FFF2-40B4-BE49-F238E27FC236}">
                <a16:creationId xmlns:a16="http://schemas.microsoft.com/office/drawing/2014/main" id="{B7E362A7-0844-476A-148B-574968A311A2}"/>
              </a:ext>
            </a:extLst>
          </p:cNvPr>
          <p:cNvSpPr/>
          <p:nvPr/>
        </p:nvSpPr>
        <p:spPr>
          <a:xfrm>
            <a:off x="3578770"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36B9C2CB-C6EA-920F-49C6-703C3E0D832B}"/>
              </a:ext>
            </a:extLst>
          </p:cNvPr>
          <p:cNvSpPr/>
          <p:nvPr/>
        </p:nvSpPr>
        <p:spPr>
          <a:xfrm>
            <a:off x="3977447"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5" name="楕円 334">
            <a:extLst>
              <a:ext uri="{FF2B5EF4-FFF2-40B4-BE49-F238E27FC236}">
                <a16:creationId xmlns:a16="http://schemas.microsoft.com/office/drawing/2014/main" id="{F65D8256-7411-2A50-0DCB-9C46B5138283}"/>
              </a:ext>
            </a:extLst>
          </p:cNvPr>
          <p:cNvSpPr/>
          <p:nvPr/>
        </p:nvSpPr>
        <p:spPr>
          <a:xfrm>
            <a:off x="4376126"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6" name="楕円 335">
            <a:extLst>
              <a:ext uri="{FF2B5EF4-FFF2-40B4-BE49-F238E27FC236}">
                <a16:creationId xmlns:a16="http://schemas.microsoft.com/office/drawing/2014/main" id="{73A5A909-BC13-633A-E3B7-9AEB83C4C1C8}"/>
              </a:ext>
            </a:extLst>
          </p:cNvPr>
          <p:cNvSpPr/>
          <p:nvPr/>
        </p:nvSpPr>
        <p:spPr>
          <a:xfrm>
            <a:off x="4774803"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E74C266A-932B-8281-05CE-ECAB411E32F0}"/>
              </a:ext>
            </a:extLst>
          </p:cNvPr>
          <p:cNvSpPr/>
          <p:nvPr/>
        </p:nvSpPr>
        <p:spPr>
          <a:xfrm>
            <a:off x="5173477"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8" name="楕円 337">
            <a:extLst>
              <a:ext uri="{FF2B5EF4-FFF2-40B4-BE49-F238E27FC236}">
                <a16:creationId xmlns:a16="http://schemas.microsoft.com/office/drawing/2014/main" id="{2C0B58ED-5F27-685D-009B-E56442B6B3D9}"/>
              </a:ext>
            </a:extLst>
          </p:cNvPr>
          <p:cNvSpPr/>
          <p:nvPr/>
        </p:nvSpPr>
        <p:spPr>
          <a:xfrm>
            <a:off x="5572161" y="5613764"/>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0" name="楕円 339">
            <a:extLst>
              <a:ext uri="{FF2B5EF4-FFF2-40B4-BE49-F238E27FC236}">
                <a16:creationId xmlns:a16="http://schemas.microsoft.com/office/drawing/2014/main" id="{CB77601D-4486-1A03-ABE1-739FB7F85E15}"/>
              </a:ext>
            </a:extLst>
          </p:cNvPr>
          <p:cNvSpPr/>
          <p:nvPr/>
        </p:nvSpPr>
        <p:spPr>
          <a:xfrm>
            <a:off x="389361"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楕円 340">
            <a:extLst>
              <a:ext uri="{FF2B5EF4-FFF2-40B4-BE49-F238E27FC236}">
                <a16:creationId xmlns:a16="http://schemas.microsoft.com/office/drawing/2014/main" id="{4092DC36-B4C8-6E2A-0E29-92E033A9EDE2}"/>
              </a:ext>
            </a:extLst>
          </p:cNvPr>
          <p:cNvSpPr/>
          <p:nvPr/>
        </p:nvSpPr>
        <p:spPr>
          <a:xfrm>
            <a:off x="788037"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2" name="楕円 341">
            <a:extLst>
              <a:ext uri="{FF2B5EF4-FFF2-40B4-BE49-F238E27FC236}">
                <a16:creationId xmlns:a16="http://schemas.microsoft.com/office/drawing/2014/main" id="{F2379260-6E82-FE2D-EA74-E9FA4A29AC01}"/>
              </a:ext>
            </a:extLst>
          </p:cNvPr>
          <p:cNvSpPr/>
          <p:nvPr/>
        </p:nvSpPr>
        <p:spPr>
          <a:xfrm>
            <a:off x="1186713"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3" name="楕円 342">
            <a:extLst>
              <a:ext uri="{FF2B5EF4-FFF2-40B4-BE49-F238E27FC236}">
                <a16:creationId xmlns:a16="http://schemas.microsoft.com/office/drawing/2014/main" id="{D757FBD9-6D12-A1A0-F42E-D4AF799957E1}"/>
              </a:ext>
            </a:extLst>
          </p:cNvPr>
          <p:cNvSpPr/>
          <p:nvPr/>
        </p:nvSpPr>
        <p:spPr>
          <a:xfrm>
            <a:off x="1585389"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4" name="楕円 343">
            <a:extLst>
              <a:ext uri="{FF2B5EF4-FFF2-40B4-BE49-F238E27FC236}">
                <a16:creationId xmlns:a16="http://schemas.microsoft.com/office/drawing/2014/main" id="{EEAAAB3F-3997-B8B2-9203-65736C485FA8}"/>
              </a:ext>
            </a:extLst>
          </p:cNvPr>
          <p:cNvSpPr/>
          <p:nvPr/>
        </p:nvSpPr>
        <p:spPr>
          <a:xfrm>
            <a:off x="1984066"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5" name="楕円 344">
            <a:extLst>
              <a:ext uri="{FF2B5EF4-FFF2-40B4-BE49-F238E27FC236}">
                <a16:creationId xmlns:a16="http://schemas.microsoft.com/office/drawing/2014/main" id="{D3A1B59F-E0A6-3B83-CC73-35F3DC17E903}"/>
              </a:ext>
            </a:extLst>
          </p:cNvPr>
          <p:cNvSpPr/>
          <p:nvPr/>
        </p:nvSpPr>
        <p:spPr>
          <a:xfrm>
            <a:off x="2382742"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BF7FC18-622E-B74B-FF82-E62E36FDDA2B}"/>
              </a:ext>
            </a:extLst>
          </p:cNvPr>
          <p:cNvSpPr/>
          <p:nvPr/>
        </p:nvSpPr>
        <p:spPr>
          <a:xfrm>
            <a:off x="2781418"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7" name="楕円 346">
            <a:extLst>
              <a:ext uri="{FF2B5EF4-FFF2-40B4-BE49-F238E27FC236}">
                <a16:creationId xmlns:a16="http://schemas.microsoft.com/office/drawing/2014/main" id="{5FEF8BC6-E472-5FA5-5E6E-30190F484B32}"/>
              </a:ext>
            </a:extLst>
          </p:cNvPr>
          <p:cNvSpPr/>
          <p:nvPr/>
        </p:nvSpPr>
        <p:spPr>
          <a:xfrm>
            <a:off x="3180094"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8" name="楕円 347">
            <a:extLst>
              <a:ext uri="{FF2B5EF4-FFF2-40B4-BE49-F238E27FC236}">
                <a16:creationId xmlns:a16="http://schemas.microsoft.com/office/drawing/2014/main" id="{A413F416-7692-6D14-B580-7154BD237FD4}"/>
              </a:ext>
            </a:extLst>
          </p:cNvPr>
          <p:cNvSpPr/>
          <p:nvPr/>
        </p:nvSpPr>
        <p:spPr>
          <a:xfrm>
            <a:off x="3578770"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49292AD9-B14E-28BF-27EF-861FA77E549E}"/>
              </a:ext>
            </a:extLst>
          </p:cNvPr>
          <p:cNvSpPr/>
          <p:nvPr/>
        </p:nvSpPr>
        <p:spPr>
          <a:xfrm>
            <a:off x="3977447"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楕円 349">
            <a:extLst>
              <a:ext uri="{FF2B5EF4-FFF2-40B4-BE49-F238E27FC236}">
                <a16:creationId xmlns:a16="http://schemas.microsoft.com/office/drawing/2014/main" id="{E96ECEF2-5D7D-18CB-69FC-47C35397C8DC}"/>
              </a:ext>
            </a:extLst>
          </p:cNvPr>
          <p:cNvSpPr/>
          <p:nvPr/>
        </p:nvSpPr>
        <p:spPr>
          <a:xfrm>
            <a:off x="4376126"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1" name="楕円 350">
            <a:extLst>
              <a:ext uri="{FF2B5EF4-FFF2-40B4-BE49-F238E27FC236}">
                <a16:creationId xmlns:a16="http://schemas.microsoft.com/office/drawing/2014/main" id="{BB747433-AE4B-D6CE-17B0-DAC9BB1D0160}"/>
              </a:ext>
            </a:extLst>
          </p:cNvPr>
          <p:cNvSpPr/>
          <p:nvPr/>
        </p:nvSpPr>
        <p:spPr>
          <a:xfrm>
            <a:off x="4774803"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C9D72D63-241E-A980-C49E-41C2430BF741}"/>
              </a:ext>
            </a:extLst>
          </p:cNvPr>
          <p:cNvSpPr/>
          <p:nvPr/>
        </p:nvSpPr>
        <p:spPr>
          <a:xfrm>
            <a:off x="5173477"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楕円 352">
            <a:extLst>
              <a:ext uri="{FF2B5EF4-FFF2-40B4-BE49-F238E27FC236}">
                <a16:creationId xmlns:a16="http://schemas.microsoft.com/office/drawing/2014/main" id="{B8FF9867-F7BA-1EB4-90D0-ED69B31C4BFE}"/>
              </a:ext>
            </a:extLst>
          </p:cNvPr>
          <p:cNvSpPr/>
          <p:nvPr/>
        </p:nvSpPr>
        <p:spPr>
          <a:xfrm>
            <a:off x="5572161" y="6003380"/>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5" name="楕円 354">
            <a:extLst>
              <a:ext uri="{FF2B5EF4-FFF2-40B4-BE49-F238E27FC236}">
                <a16:creationId xmlns:a16="http://schemas.microsoft.com/office/drawing/2014/main" id="{3A2EC797-3945-A5D9-03A1-EC3E0F8CEED6}"/>
              </a:ext>
            </a:extLst>
          </p:cNvPr>
          <p:cNvSpPr/>
          <p:nvPr/>
        </p:nvSpPr>
        <p:spPr>
          <a:xfrm>
            <a:off x="389361"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楕円 355">
            <a:extLst>
              <a:ext uri="{FF2B5EF4-FFF2-40B4-BE49-F238E27FC236}">
                <a16:creationId xmlns:a16="http://schemas.microsoft.com/office/drawing/2014/main" id="{69643A36-4104-EB1E-D8E8-A32D4FC3E6F9}"/>
              </a:ext>
            </a:extLst>
          </p:cNvPr>
          <p:cNvSpPr/>
          <p:nvPr/>
        </p:nvSpPr>
        <p:spPr>
          <a:xfrm>
            <a:off x="788037"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7" name="楕円 356">
            <a:extLst>
              <a:ext uri="{FF2B5EF4-FFF2-40B4-BE49-F238E27FC236}">
                <a16:creationId xmlns:a16="http://schemas.microsoft.com/office/drawing/2014/main" id="{622F1980-7584-90F7-9E24-6D5E45A6CD74}"/>
              </a:ext>
            </a:extLst>
          </p:cNvPr>
          <p:cNvSpPr/>
          <p:nvPr/>
        </p:nvSpPr>
        <p:spPr>
          <a:xfrm>
            <a:off x="1186713"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8" name="楕円 357">
            <a:extLst>
              <a:ext uri="{FF2B5EF4-FFF2-40B4-BE49-F238E27FC236}">
                <a16:creationId xmlns:a16="http://schemas.microsoft.com/office/drawing/2014/main" id="{2B7B35C4-AF27-74FD-C8B7-67E7A72CAEBA}"/>
              </a:ext>
            </a:extLst>
          </p:cNvPr>
          <p:cNvSpPr/>
          <p:nvPr/>
        </p:nvSpPr>
        <p:spPr>
          <a:xfrm>
            <a:off x="1585389"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9" name="楕円 358">
            <a:extLst>
              <a:ext uri="{FF2B5EF4-FFF2-40B4-BE49-F238E27FC236}">
                <a16:creationId xmlns:a16="http://schemas.microsoft.com/office/drawing/2014/main" id="{FA6E3D97-9361-6BF3-F558-BF32AAB1E511}"/>
              </a:ext>
            </a:extLst>
          </p:cNvPr>
          <p:cNvSpPr/>
          <p:nvPr/>
        </p:nvSpPr>
        <p:spPr>
          <a:xfrm>
            <a:off x="1984066"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0" name="楕円 359">
            <a:extLst>
              <a:ext uri="{FF2B5EF4-FFF2-40B4-BE49-F238E27FC236}">
                <a16:creationId xmlns:a16="http://schemas.microsoft.com/office/drawing/2014/main" id="{A222E977-53A6-5355-9D97-140C43A93A0B}"/>
              </a:ext>
            </a:extLst>
          </p:cNvPr>
          <p:cNvSpPr/>
          <p:nvPr/>
        </p:nvSpPr>
        <p:spPr>
          <a:xfrm>
            <a:off x="2382742"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1" name="楕円 360">
            <a:extLst>
              <a:ext uri="{FF2B5EF4-FFF2-40B4-BE49-F238E27FC236}">
                <a16:creationId xmlns:a16="http://schemas.microsoft.com/office/drawing/2014/main" id="{440F1508-A97F-BF9F-703B-E16595B44E29}"/>
              </a:ext>
            </a:extLst>
          </p:cNvPr>
          <p:cNvSpPr/>
          <p:nvPr/>
        </p:nvSpPr>
        <p:spPr>
          <a:xfrm>
            <a:off x="2781418"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2" name="楕円 361">
            <a:extLst>
              <a:ext uri="{FF2B5EF4-FFF2-40B4-BE49-F238E27FC236}">
                <a16:creationId xmlns:a16="http://schemas.microsoft.com/office/drawing/2014/main" id="{9BDC22DD-CD31-1571-6434-140FE4A31C37}"/>
              </a:ext>
            </a:extLst>
          </p:cNvPr>
          <p:cNvSpPr/>
          <p:nvPr/>
        </p:nvSpPr>
        <p:spPr>
          <a:xfrm>
            <a:off x="3180094"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3" name="楕円 362">
            <a:extLst>
              <a:ext uri="{FF2B5EF4-FFF2-40B4-BE49-F238E27FC236}">
                <a16:creationId xmlns:a16="http://schemas.microsoft.com/office/drawing/2014/main" id="{9604F145-1402-12A7-5532-08C601F81B03}"/>
              </a:ext>
            </a:extLst>
          </p:cNvPr>
          <p:cNvSpPr/>
          <p:nvPr/>
        </p:nvSpPr>
        <p:spPr>
          <a:xfrm>
            <a:off x="3578770"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4" name="楕円 363">
            <a:extLst>
              <a:ext uri="{FF2B5EF4-FFF2-40B4-BE49-F238E27FC236}">
                <a16:creationId xmlns:a16="http://schemas.microsoft.com/office/drawing/2014/main" id="{E0538BB3-2287-5A96-955A-04C7A2995D11}"/>
              </a:ext>
            </a:extLst>
          </p:cNvPr>
          <p:cNvSpPr/>
          <p:nvPr/>
        </p:nvSpPr>
        <p:spPr>
          <a:xfrm>
            <a:off x="3977447"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5" name="楕円 364">
            <a:extLst>
              <a:ext uri="{FF2B5EF4-FFF2-40B4-BE49-F238E27FC236}">
                <a16:creationId xmlns:a16="http://schemas.microsoft.com/office/drawing/2014/main" id="{EF009970-EE3D-1411-7AB1-D48D36D36B56}"/>
              </a:ext>
            </a:extLst>
          </p:cNvPr>
          <p:cNvSpPr/>
          <p:nvPr/>
        </p:nvSpPr>
        <p:spPr>
          <a:xfrm>
            <a:off x="4376126"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6" name="楕円 365">
            <a:extLst>
              <a:ext uri="{FF2B5EF4-FFF2-40B4-BE49-F238E27FC236}">
                <a16:creationId xmlns:a16="http://schemas.microsoft.com/office/drawing/2014/main" id="{64EDE65E-610A-AAC1-FE78-4544075A3F13}"/>
              </a:ext>
            </a:extLst>
          </p:cNvPr>
          <p:cNvSpPr/>
          <p:nvPr/>
        </p:nvSpPr>
        <p:spPr>
          <a:xfrm>
            <a:off x="4774803"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7" name="楕円 366">
            <a:extLst>
              <a:ext uri="{FF2B5EF4-FFF2-40B4-BE49-F238E27FC236}">
                <a16:creationId xmlns:a16="http://schemas.microsoft.com/office/drawing/2014/main" id="{56F8F8E6-79AA-EA20-5FCA-5A435EE83EB1}"/>
              </a:ext>
            </a:extLst>
          </p:cNvPr>
          <p:cNvSpPr/>
          <p:nvPr/>
        </p:nvSpPr>
        <p:spPr>
          <a:xfrm>
            <a:off x="5173477"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8" name="楕円 367">
            <a:extLst>
              <a:ext uri="{FF2B5EF4-FFF2-40B4-BE49-F238E27FC236}">
                <a16:creationId xmlns:a16="http://schemas.microsoft.com/office/drawing/2014/main" id="{01DFC897-8BDF-7E7E-5FA1-7D7DEA4E7A5E}"/>
              </a:ext>
            </a:extLst>
          </p:cNvPr>
          <p:cNvSpPr/>
          <p:nvPr/>
        </p:nvSpPr>
        <p:spPr>
          <a:xfrm>
            <a:off x="5572161" y="6392995"/>
            <a:ext cx="83687" cy="83687"/>
          </a:xfrm>
          <a:prstGeom prst="ellipse">
            <a:avLst/>
          </a:prstGeom>
          <a:solidFill>
            <a:srgbClr val="4C3E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正方形/長方形 369">
            <a:extLst>
              <a:ext uri="{FF2B5EF4-FFF2-40B4-BE49-F238E27FC236}">
                <a16:creationId xmlns:a16="http://schemas.microsoft.com/office/drawing/2014/main" id="{AA3CA603-9968-56AF-9371-EC4188CB0F93}"/>
              </a:ext>
            </a:extLst>
          </p:cNvPr>
          <p:cNvSpPr/>
          <p:nvPr/>
        </p:nvSpPr>
        <p:spPr>
          <a:xfrm>
            <a:off x="0" y="0"/>
            <a:ext cx="6845300" cy="6858000"/>
          </a:xfrm>
          <a:prstGeom prst="rect">
            <a:avLst/>
          </a:prstGeom>
          <a:gradFill flip="none" rotWithShape="1">
            <a:gsLst>
              <a:gs pos="70000">
                <a:srgbClr val="1F1866"/>
              </a:gs>
              <a:gs pos="0">
                <a:srgbClr val="1F1866">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2DD37A5-EDB2-ACB1-472B-464D283D667B}"/>
              </a:ext>
            </a:extLst>
          </p:cNvPr>
          <p:cNvSpPr txBox="1"/>
          <p:nvPr/>
        </p:nvSpPr>
        <p:spPr>
          <a:xfrm>
            <a:off x="1769460" y="1724842"/>
            <a:ext cx="7299319" cy="646331"/>
          </a:xfrm>
          <a:prstGeom prst="rect">
            <a:avLst/>
          </a:prstGeom>
          <a:noFill/>
        </p:spPr>
        <p:txBody>
          <a:bodyPr wrap="square" rtlCol="0">
            <a:spAutoFit/>
          </a:bodyPr>
          <a:lstStyle/>
          <a:p>
            <a:r>
              <a:rPr kumimoji="1" lang="ja-JP" altLang="en-US" sz="3600" b="1" dirty="0">
                <a:solidFill>
                  <a:schemeClr val="bg1"/>
                </a:solidFill>
                <a:latin typeface="游ゴシック" panose="020B0400000000000000" pitchFamily="50" charset="-128"/>
                <a:ea typeface="游ゴシック" panose="020B0400000000000000" pitchFamily="50" charset="-128"/>
              </a:rPr>
              <a:t>人間中心設計の視点からみた</a:t>
            </a: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780928" y="2400855"/>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3600" dirty="0">
                <a:solidFill>
                  <a:schemeClr val="bg1"/>
                </a:solidFill>
                <a:latin typeface="游ゴシック" panose="020B0400000000000000" pitchFamily="50" charset="-128"/>
                <a:ea typeface="游ゴシック" panose="020B0400000000000000" pitchFamily="50" charset="-128"/>
              </a:rPr>
              <a:t>ウェアラブルデバイスの評価</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1811750" y="3133358"/>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chemeClr val="bg1"/>
                </a:solidFill>
                <a:latin typeface="Arial" panose="020B0604020202020204" pitchFamily="34" charset="0"/>
                <a:cs typeface="Arial" panose="020B0604020202020204" pitchFamily="34" charset="0"/>
              </a:rPr>
              <a:t>2024.4.23</a:t>
            </a:r>
            <a:endParaRPr lang="ja-JP" altLang="en-US" sz="1800" dirty="0">
              <a:solidFill>
                <a:schemeClr val="bg1"/>
              </a:solidFill>
              <a:latin typeface="Arial" panose="020B060402020202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6662483" y="5690138"/>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solidFill>
                  <a:schemeClr val="bg1"/>
                </a:solidFill>
                <a:latin typeface="游ゴシック" panose="020B0400000000000000" pitchFamily="50" charset="-128"/>
                <a:ea typeface="游ゴシック" panose="020B0400000000000000" pitchFamily="50" charset="-128"/>
              </a:rPr>
              <a:t>株式会社ドライブ</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8843963" y="5440736"/>
            <a:ext cx="609600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chemeClr val="bg1"/>
                </a:solidFill>
                <a:latin typeface="游ゴシック" panose="020B0400000000000000" pitchFamily="50" charset="-128"/>
                <a:ea typeface="游ゴシック" panose="020B0400000000000000" pitchFamily="50" charset="-128"/>
              </a:rPr>
              <a:t>柴田 陽介</a:t>
            </a:r>
          </a:p>
        </p:txBody>
      </p:sp>
    </p:spTree>
    <p:extLst>
      <p:ext uri="{BB962C8B-B14F-4D97-AF65-F5344CB8AC3E}">
        <p14:creationId xmlns:p14="http://schemas.microsoft.com/office/powerpoint/2010/main" val="3722085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728985" y="1103513"/>
            <a:ext cx="9998282" cy="646331"/>
          </a:xfrm>
          <a:prstGeom prst="rect">
            <a:avLst/>
          </a:prstGeom>
          <a:noFill/>
        </p:spPr>
        <p:txBody>
          <a:bodyPr wrap="square" rtlCol="0">
            <a:spAutoFit/>
          </a:bodyPr>
          <a:lstStyle/>
          <a:p>
            <a:r>
              <a:rPr kumimoji="1" lang="ja-JP" altLang="en-US" sz="3600" b="1" dirty="0">
                <a:latin typeface="Roboto" panose="02000000000000000000" pitchFamily="2" charset="0"/>
                <a:ea typeface="Noto Sans JP" panose="020B0200000000000000" pitchFamily="50" charset="-128"/>
              </a:rPr>
              <a:t>従業員トレーニングと</a:t>
            </a:r>
            <a:endParaRPr kumimoji="1" lang="zh-TW" altLang="en-US" sz="3600" b="1"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740452" y="1779526"/>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3600" dirty="0"/>
              <a:t>スキルアップのためのプログラム</a:t>
            </a:r>
          </a:p>
        </p:txBody>
      </p:sp>
      <p:sp>
        <p:nvSpPr>
          <p:cNvPr id="10" name="テキスト ボックス 9">
            <a:extLst>
              <a:ext uri="{FF2B5EF4-FFF2-40B4-BE49-F238E27FC236}">
                <a16:creationId xmlns:a16="http://schemas.microsoft.com/office/drawing/2014/main" id="{D9E08F57-9D53-2E6F-4105-CC0971B615F1}"/>
              </a:ext>
            </a:extLst>
          </p:cNvPr>
          <p:cNvSpPr txBox="1"/>
          <p:nvPr/>
        </p:nvSpPr>
        <p:spPr>
          <a:xfrm>
            <a:off x="6999568" y="3617987"/>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株式会社ネクスト</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9265306" y="3368585"/>
            <a:ext cx="2265735"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橋本 雄大</a:t>
            </a:r>
          </a:p>
        </p:txBody>
      </p:sp>
      <p:sp>
        <p:nvSpPr>
          <p:cNvPr id="25" name="テキスト ボックス 24">
            <a:extLst>
              <a:ext uri="{FF2B5EF4-FFF2-40B4-BE49-F238E27FC236}">
                <a16:creationId xmlns:a16="http://schemas.microsoft.com/office/drawing/2014/main" id="{567AC500-033C-B24C-155E-A6E16332E16B}"/>
              </a:ext>
            </a:extLst>
          </p:cNvPr>
          <p:cNvSpPr txBox="1"/>
          <p:nvPr/>
        </p:nvSpPr>
        <p:spPr>
          <a:xfrm>
            <a:off x="771274" y="2512029"/>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rgbClr val="AD4D74"/>
                </a:solidFill>
              </a:rPr>
              <a:t>2024.4.23</a:t>
            </a:r>
            <a:endParaRPr lang="ja-JP" altLang="en-US" sz="1800" dirty="0">
              <a:solidFill>
                <a:srgbClr val="AD4D74"/>
              </a:solidFill>
            </a:endParaRPr>
          </a:p>
        </p:txBody>
      </p:sp>
      <p:grpSp>
        <p:nvGrpSpPr>
          <p:cNvPr id="189" name="グループ化 188">
            <a:extLst>
              <a:ext uri="{FF2B5EF4-FFF2-40B4-BE49-F238E27FC236}">
                <a16:creationId xmlns:a16="http://schemas.microsoft.com/office/drawing/2014/main" id="{91461E0F-ADA2-7AAB-8900-7B70ED541FC1}"/>
              </a:ext>
            </a:extLst>
          </p:cNvPr>
          <p:cNvGrpSpPr/>
          <p:nvPr/>
        </p:nvGrpSpPr>
        <p:grpSpPr>
          <a:xfrm>
            <a:off x="874713" y="4876800"/>
            <a:ext cx="10442575" cy="1435100"/>
            <a:chOff x="874713" y="4876800"/>
            <a:chExt cx="10442575" cy="1435100"/>
          </a:xfrm>
        </p:grpSpPr>
        <p:grpSp>
          <p:nvGrpSpPr>
            <p:cNvPr id="38" name="グループ化 37">
              <a:extLst>
                <a:ext uri="{FF2B5EF4-FFF2-40B4-BE49-F238E27FC236}">
                  <a16:creationId xmlns:a16="http://schemas.microsoft.com/office/drawing/2014/main" id="{7EEEBB6A-459C-CC95-E471-380EA3F705BA}"/>
                </a:ext>
              </a:extLst>
            </p:cNvPr>
            <p:cNvGrpSpPr/>
            <p:nvPr/>
          </p:nvGrpSpPr>
          <p:grpSpPr>
            <a:xfrm>
              <a:off x="874713" y="6134100"/>
              <a:ext cx="10442575" cy="177800"/>
              <a:chOff x="874713" y="5905500"/>
              <a:chExt cx="11734800" cy="457200"/>
            </a:xfrm>
          </p:grpSpPr>
          <p:cxnSp>
            <p:nvCxnSpPr>
              <p:cNvPr id="3" name="直線コネクタ 2">
                <a:extLst>
                  <a:ext uri="{FF2B5EF4-FFF2-40B4-BE49-F238E27FC236}">
                    <a16:creationId xmlns:a16="http://schemas.microsoft.com/office/drawing/2014/main" id="{3DE92682-8BDE-2C1E-7F39-4659A4356092}"/>
                  </a:ext>
                </a:extLst>
              </p:cNvPr>
              <p:cNvCxnSpPr/>
              <p:nvPr/>
            </p:nvCxnSpPr>
            <p:spPr>
              <a:xfrm flipV="1">
                <a:off x="874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ED756CF-D5BD-E062-19D6-55F79B139F76}"/>
                  </a:ext>
                </a:extLst>
              </p:cNvPr>
              <p:cNvCxnSpPr/>
              <p:nvPr/>
            </p:nvCxnSpPr>
            <p:spPr>
              <a:xfrm flipV="1">
                <a:off x="1293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B0C74750-024F-21A1-9960-0C3D4E42443D}"/>
                  </a:ext>
                </a:extLst>
              </p:cNvPr>
              <p:cNvCxnSpPr/>
              <p:nvPr/>
            </p:nvCxnSpPr>
            <p:spPr>
              <a:xfrm flipV="1">
                <a:off x="1712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A10AA7-6F39-AF1E-77B9-09E076D99D3D}"/>
                  </a:ext>
                </a:extLst>
              </p:cNvPr>
              <p:cNvCxnSpPr/>
              <p:nvPr/>
            </p:nvCxnSpPr>
            <p:spPr>
              <a:xfrm flipV="1">
                <a:off x="2132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CC495D6-9BB6-4B83-4D31-A4750C1B9FFE}"/>
                  </a:ext>
                </a:extLst>
              </p:cNvPr>
              <p:cNvCxnSpPr/>
              <p:nvPr/>
            </p:nvCxnSpPr>
            <p:spPr>
              <a:xfrm flipV="1">
                <a:off x="2551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79BD911-9887-4031-BC59-E3A633F72B4E}"/>
                  </a:ext>
                </a:extLst>
              </p:cNvPr>
              <p:cNvCxnSpPr/>
              <p:nvPr/>
            </p:nvCxnSpPr>
            <p:spPr>
              <a:xfrm flipV="1">
                <a:off x="2970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DA73442-6DEC-EF17-1E02-524D30B43CAE}"/>
                  </a:ext>
                </a:extLst>
              </p:cNvPr>
              <p:cNvCxnSpPr/>
              <p:nvPr/>
            </p:nvCxnSpPr>
            <p:spPr>
              <a:xfrm flipV="1">
                <a:off x="3389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1CBC47A-C69A-8E1F-36EF-0B85AA900D92}"/>
                  </a:ext>
                </a:extLst>
              </p:cNvPr>
              <p:cNvCxnSpPr/>
              <p:nvPr/>
            </p:nvCxnSpPr>
            <p:spPr>
              <a:xfrm flipV="1">
                <a:off x="3808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91E6EC0-CEAB-B807-8F2E-3FC78ADBB402}"/>
                  </a:ext>
                </a:extLst>
              </p:cNvPr>
              <p:cNvCxnSpPr/>
              <p:nvPr/>
            </p:nvCxnSpPr>
            <p:spPr>
              <a:xfrm flipV="1">
                <a:off x="4227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30C1ED2-3B3C-04C2-53D2-9DE3D80140A6}"/>
                  </a:ext>
                </a:extLst>
              </p:cNvPr>
              <p:cNvCxnSpPr/>
              <p:nvPr/>
            </p:nvCxnSpPr>
            <p:spPr>
              <a:xfrm flipV="1">
                <a:off x="4646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C55D410-5777-CB9C-702D-6076F823ED4B}"/>
                  </a:ext>
                </a:extLst>
              </p:cNvPr>
              <p:cNvCxnSpPr/>
              <p:nvPr/>
            </p:nvCxnSpPr>
            <p:spPr>
              <a:xfrm flipV="1">
                <a:off x="5065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98728F2-05C5-F9FA-D171-B18B64B2B47D}"/>
                  </a:ext>
                </a:extLst>
              </p:cNvPr>
              <p:cNvCxnSpPr/>
              <p:nvPr/>
            </p:nvCxnSpPr>
            <p:spPr>
              <a:xfrm flipV="1">
                <a:off x="5484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8A4AA65-38B6-6CD1-030D-7B8C78F9828A}"/>
                  </a:ext>
                </a:extLst>
              </p:cNvPr>
              <p:cNvCxnSpPr/>
              <p:nvPr/>
            </p:nvCxnSpPr>
            <p:spPr>
              <a:xfrm flipV="1">
                <a:off x="5903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52C8991-50E0-A2B8-1B53-73836793E840}"/>
                  </a:ext>
                </a:extLst>
              </p:cNvPr>
              <p:cNvCxnSpPr/>
              <p:nvPr/>
            </p:nvCxnSpPr>
            <p:spPr>
              <a:xfrm flipV="1">
                <a:off x="6323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46722D6-8602-83AB-98CC-E9E631D06E1C}"/>
                  </a:ext>
                </a:extLst>
              </p:cNvPr>
              <p:cNvCxnSpPr/>
              <p:nvPr/>
            </p:nvCxnSpPr>
            <p:spPr>
              <a:xfrm flipV="1">
                <a:off x="6742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56F6DA4-08D2-880E-1B3D-5C8A8AEEF3CF}"/>
                  </a:ext>
                </a:extLst>
              </p:cNvPr>
              <p:cNvCxnSpPr/>
              <p:nvPr/>
            </p:nvCxnSpPr>
            <p:spPr>
              <a:xfrm flipV="1">
                <a:off x="7161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E417D46-3765-9FB6-BFA7-23C8D39003F8}"/>
                  </a:ext>
                </a:extLst>
              </p:cNvPr>
              <p:cNvCxnSpPr/>
              <p:nvPr/>
            </p:nvCxnSpPr>
            <p:spPr>
              <a:xfrm flipV="1">
                <a:off x="7580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E87AD02-4FB0-3D93-1E1F-11CC393FEDA6}"/>
                  </a:ext>
                </a:extLst>
              </p:cNvPr>
              <p:cNvCxnSpPr/>
              <p:nvPr/>
            </p:nvCxnSpPr>
            <p:spPr>
              <a:xfrm flipV="1">
                <a:off x="7999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4F02E612-53CE-60AA-DA7C-9C1CF3BCB2B0}"/>
                  </a:ext>
                </a:extLst>
              </p:cNvPr>
              <p:cNvCxnSpPr/>
              <p:nvPr/>
            </p:nvCxnSpPr>
            <p:spPr>
              <a:xfrm flipV="1">
                <a:off x="8418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1993AE-B41D-3C18-0839-AF65F59A3ACD}"/>
                  </a:ext>
                </a:extLst>
              </p:cNvPr>
              <p:cNvCxnSpPr/>
              <p:nvPr/>
            </p:nvCxnSpPr>
            <p:spPr>
              <a:xfrm flipV="1">
                <a:off x="8837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AEA12FF-EE1D-4BC3-F590-3CCF6F34CEBC}"/>
                  </a:ext>
                </a:extLst>
              </p:cNvPr>
              <p:cNvCxnSpPr/>
              <p:nvPr/>
            </p:nvCxnSpPr>
            <p:spPr>
              <a:xfrm flipV="1">
                <a:off x="9256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722BD02-B33F-29A3-F266-81E8E94766AA}"/>
                  </a:ext>
                </a:extLst>
              </p:cNvPr>
              <p:cNvCxnSpPr/>
              <p:nvPr/>
            </p:nvCxnSpPr>
            <p:spPr>
              <a:xfrm flipV="1">
                <a:off x="9675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EC23071-6A71-7375-B3C3-23CB9C2D3236}"/>
                  </a:ext>
                </a:extLst>
              </p:cNvPr>
              <p:cNvCxnSpPr/>
              <p:nvPr/>
            </p:nvCxnSpPr>
            <p:spPr>
              <a:xfrm flipV="1">
                <a:off x="10094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0E06FFF-8212-DD8C-4DD0-77C44EE41C5C}"/>
                  </a:ext>
                </a:extLst>
              </p:cNvPr>
              <p:cNvCxnSpPr/>
              <p:nvPr/>
            </p:nvCxnSpPr>
            <p:spPr>
              <a:xfrm flipV="1">
                <a:off x="10514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D4EFEBD-C4B7-E352-6CE0-132C65F759B0}"/>
                  </a:ext>
                </a:extLst>
              </p:cNvPr>
              <p:cNvCxnSpPr/>
              <p:nvPr/>
            </p:nvCxnSpPr>
            <p:spPr>
              <a:xfrm flipV="1">
                <a:off x="10933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87FC88-029D-19A3-3CE6-1E1463CAA1FF}"/>
                  </a:ext>
                </a:extLst>
              </p:cNvPr>
              <p:cNvCxnSpPr/>
              <p:nvPr/>
            </p:nvCxnSpPr>
            <p:spPr>
              <a:xfrm flipV="1">
                <a:off x="11352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2C0AAAE-2091-F070-308E-3A3DDCFE863E}"/>
                  </a:ext>
                </a:extLst>
              </p:cNvPr>
              <p:cNvCxnSpPr/>
              <p:nvPr/>
            </p:nvCxnSpPr>
            <p:spPr>
              <a:xfrm flipV="1">
                <a:off x="11771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3F7D291-1DE7-C225-FB5F-0090FE0724A0}"/>
                  </a:ext>
                </a:extLst>
              </p:cNvPr>
              <p:cNvCxnSpPr/>
              <p:nvPr/>
            </p:nvCxnSpPr>
            <p:spPr>
              <a:xfrm flipV="1">
                <a:off x="12190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76513E3-529E-41E3-E3BF-FFD5C1A80080}"/>
                  </a:ext>
                </a:extLst>
              </p:cNvPr>
              <p:cNvCxnSpPr/>
              <p:nvPr/>
            </p:nvCxnSpPr>
            <p:spPr>
              <a:xfrm flipV="1">
                <a:off x="12609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ED5C030D-E945-CD48-E858-761722F87E3D}"/>
                </a:ext>
              </a:extLst>
            </p:cNvPr>
            <p:cNvGrpSpPr/>
            <p:nvPr/>
          </p:nvGrpSpPr>
          <p:grpSpPr>
            <a:xfrm>
              <a:off x="874713" y="5715000"/>
              <a:ext cx="10442575" cy="177800"/>
              <a:chOff x="874713" y="5905500"/>
              <a:chExt cx="11734800" cy="457200"/>
            </a:xfrm>
          </p:grpSpPr>
          <p:cxnSp>
            <p:nvCxnSpPr>
              <p:cNvPr id="100" name="直線コネクタ 99">
                <a:extLst>
                  <a:ext uri="{FF2B5EF4-FFF2-40B4-BE49-F238E27FC236}">
                    <a16:creationId xmlns:a16="http://schemas.microsoft.com/office/drawing/2014/main" id="{6341A071-5CEA-FAB6-B01B-A911A1319841}"/>
                  </a:ext>
                </a:extLst>
              </p:cNvPr>
              <p:cNvCxnSpPr/>
              <p:nvPr/>
            </p:nvCxnSpPr>
            <p:spPr>
              <a:xfrm flipV="1">
                <a:off x="874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1FF6668D-15A5-0E56-5D35-3B14F3239C1E}"/>
                  </a:ext>
                </a:extLst>
              </p:cNvPr>
              <p:cNvCxnSpPr/>
              <p:nvPr/>
            </p:nvCxnSpPr>
            <p:spPr>
              <a:xfrm flipV="1">
                <a:off x="1293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F0F4C29F-10CB-4F7D-25A5-2EC86F1B7763}"/>
                  </a:ext>
                </a:extLst>
              </p:cNvPr>
              <p:cNvCxnSpPr/>
              <p:nvPr/>
            </p:nvCxnSpPr>
            <p:spPr>
              <a:xfrm flipV="1">
                <a:off x="1712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F2F1DDF-A1E1-2B3A-A94C-660CF0D94EE0}"/>
                  </a:ext>
                </a:extLst>
              </p:cNvPr>
              <p:cNvCxnSpPr/>
              <p:nvPr/>
            </p:nvCxnSpPr>
            <p:spPr>
              <a:xfrm flipV="1">
                <a:off x="2132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AF01E021-C231-992F-2878-5E6F920BAE5C}"/>
                  </a:ext>
                </a:extLst>
              </p:cNvPr>
              <p:cNvCxnSpPr/>
              <p:nvPr/>
            </p:nvCxnSpPr>
            <p:spPr>
              <a:xfrm flipV="1">
                <a:off x="2551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4DE9A345-37AE-E245-D86D-6448CD07CDE5}"/>
                  </a:ext>
                </a:extLst>
              </p:cNvPr>
              <p:cNvCxnSpPr/>
              <p:nvPr/>
            </p:nvCxnSpPr>
            <p:spPr>
              <a:xfrm flipV="1">
                <a:off x="2970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AC772B5-E615-B8A7-C116-CE3426768371}"/>
                  </a:ext>
                </a:extLst>
              </p:cNvPr>
              <p:cNvCxnSpPr/>
              <p:nvPr/>
            </p:nvCxnSpPr>
            <p:spPr>
              <a:xfrm flipV="1">
                <a:off x="3389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D30D2E2-9A37-A149-CB36-EB233E584E23}"/>
                  </a:ext>
                </a:extLst>
              </p:cNvPr>
              <p:cNvCxnSpPr/>
              <p:nvPr/>
            </p:nvCxnSpPr>
            <p:spPr>
              <a:xfrm flipV="1">
                <a:off x="3808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68E950AB-CB9B-1CF0-4DD3-D2F224043190}"/>
                  </a:ext>
                </a:extLst>
              </p:cNvPr>
              <p:cNvCxnSpPr/>
              <p:nvPr/>
            </p:nvCxnSpPr>
            <p:spPr>
              <a:xfrm flipV="1">
                <a:off x="4227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3023812-002B-E9D0-72E8-92E2A0F7A74C}"/>
                  </a:ext>
                </a:extLst>
              </p:cNvPr>
              <p:cNvCxnSpPr/>
              <p:nvPr/>
            </p:nvCxnSpPr>
            <p:spPr>
              <a:xfrm flipV="1">
                <a:off x="4646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476EAA94-BA10-55C0-98A2-26B3CC1F9901}"/>
                  </a:ext>
                </a:extLst>
              </p:cNvPr>
              <p:cNvCxnSpPr/>
              <p:nvPr/>
            </p:nvCxnSpPr>
            <p:spPr>
              <a:xfrm flipV="1">
                <a:off x="5065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5AB3513-8C4D-7204-080E-9C085F467FE0}"/>
                  </a:ext>
                </a:extLst>
              </p:cNvPr>
              <p:cNvCxnSpPr/>
              <p:nvPr/>
            </p:nvCxnSpPr>
            <p:spPr>
              <a:xfrm flipV="1">
                <a:off x="5484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8999D45F-ACE2-1329-C69A-8BB68A967AE1}"/>
                  </a:ext>
                </a:extLst>
              </p:cNvPr>
              <p:cNvCxnSpPr/>
              <p:nvPr/>
            </p:nvCxnSpPr>
            <p:spPr>
              <a:xfrm flipV="1">
                <a:off x="5903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A6832DA0-ECBB-856D-2066-16F82C7970C7}"/>
                  </a:ext>
                </a:extLst>
              </p:cNvPr>
              <p:cNvCxnSpPr/>
              <p:nvPr/>
            </p:nvCxnSpPr>
            <p:spPr>
              <a:xfrm flipV="1">
                <a:off x="6323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30669C5-27EB-299C-13AB-31D9521CEBB9}"/>
                  </a:ext>
                </a:extLst>
              </p:cNvPr>
              <p:cNvCxnSpPr/>
              <p:nvPr/>
            </p:nvCxnSpPr>
            <p:spPr>
              <a:xfrm flipV="1">
                <a:off x="6742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E8035B4E-FDEF-2DFC-B745-124B97818443}"/>
                  </a:ext>
                </a:extLst>
              </p:cNvPr>
              <p:cNvCxnSpPr/>
              <p:nvPr/>
            </p:nvCxnSpPr>
            <p:spPr>
              <a:xfrm flipV="1">
                <a:off x="7161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E3353303-EDFD-A761-5765-78AFD26CA5E7}"/>
                  </a:ext>
                </a:extLst>
              </p:cNvPr>
              <p:cNvCxnSpPr/>
              <p:nvPr/>
            </p:nvCxnSpPr>
            <p:spPr>
              <a:xfrm flipV="1">
                <a:off x="7580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8611DB13-CFAF-D825-C94C-00973F869ADB}"/>
                  </a:ext>
                </a:extLst>
              </p:cNvPr>
              <p:cNvCxnSpPr/>
              <p:nvPr/>
            </p:nvCxnSpPr>
            <p:spPr>
              <a:xfrm flipV="1">
                <a:off x="7999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3B0FB828-01BF-BFCD-40F3-E94CB0C223B4}"/>
                  </a:ext>
                </a:extLst>
              </p:cNvPr>
              <p:cNvCxnSpPr/>
              <p:nvPr/>
            </p:nvCxnSpPr>
            <p:spPr>
              <a:xfrm flipV="1">
                <a:off x="8418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AF7EE441-3C2D-E73E-D295-4C1BAAFC75AA}"/>
                  </a:ext>
                </a:extLst>
              </p:cNvPr>
              <p:cNvCxnSpPr/>
              <p:nvPr/>
            </p:nvCxnSpPr>
            <p:spPr>
              <a:xfrm flipV="1">
                <a:off x="8837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C6A5DD4-80B8-3491-E893-F8CDC26450D6}"/>
                  </a:ext>
                </a:extLst>
              </p:cNvPr>
              <p:cNvCxnSpPr/>
              <p:nvPr/>
            </p:nvCxnSpPr>
            <p:spPr>
              <a:xfrm flipV="1">
                <a:off x="9256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0850E9F3-090A-1C1B-3FC7-C034F28016CB}"/>
                  </a:ext>
                </a:extLst>
              </p:cNvPr>
              <p:cNvCxnSpPr/>
              <p:nvPr/>
            </p:nvCxnSpPr>
            <p:spPr>
              <a:xfrm flipV="1">
                <a:off x="9675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73A50E46-9DF0-B82C-4F7C-07A74DAB655F}"/>
                  </a:ext>
                </a:extLst>
              </p:cNvPr>
              <p:cNvCxnSpPr/>
              <p:nvPr/>
            </p:nvCxnSpPr>
            <p:spPr>
              <a:xfrm flipV="1">
                <a:off x="10094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432370E3-F8AB-E63F-8B71-53410EEF7C69}"/>
                  </a:ext>
                </a:extLst>
              </p:cNvPr>
              <p:cNvCxnSpPr/>
              <p:nvPr/>
            </p:nvCxnSpPr>
            <p:spPr>
              <a:xfrm flipV="1">
                <a:off x="10514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28E43FED-4200-A5EC-44ED-D2A20DADB736}"/>
                  </a:ext>
                </a:extLst>
              </p:cNvPr>
              <p:cNvCxnSpPr/>
              <p:nvPr/>
            </p:nvCxnSpPr>
            <p:spPr>
              <a:xfrm flipV="1">
                <a:off x="10933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0143011-044A-6AFD-B301-F3BDED74F02D}"/>
                  </a:ext>
                </a:extLst>
              </p:cNvPr>
              <p:cNvCxnSpPr/>
              <p:nvPr/>
            </p:nvCxnSpPr>
            <p:spPr>
              <a:xfrm flipV="1">
                <a:off x="11352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494A4F8A-57B8-CF38-598E-8EF0EDF6D070}"/>
                  </a:ext>
                </a:extLst>
              </p:cNvPr>
              <p:cNvCxnSpPr/>
              <p:nvPr/>
            </p:nvCxnSpPr>
            <p:spPr>
              <a:xfrm flipV="1">
                <a:off x="11771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4C35A499-9147-52FF-D1BC-166E00D6256C}"/>
                  </a:ext>
                </a:extLst>
              </p:cNvPr>
              <p:cNvCxnSpPr/>
              <p:nvPr/>
            </p:nvCxnSpPr>
            <p:spPr>
              <a:xfrm flipV="1">
                <a:off x="12190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8A4545B9-2328-9D92-4FFF-0DF11B11710D}"/>
                  </a:ext>
                </a:extLst>
              </p:cNvPr>
              <p:cNvCxnSpPr/>
              <p:nvPr/>
            </p:nvCxnSpPr>
            <p:spPr>
              <a:xfrm flipV="1">
                <a:off x="12609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a:extLst>
                <a:ext uri="{FF2B5EF4-FFF2-40B4-BE49-F238E27FC236}">
                  <a16:creationId xmlns:a16="http://schemas.microsoft.com/office/drawing/2014/main" id="{DB574104-E5FB-8C7A-7F0C-6E553DF1E2FE}"/>
                </a:ext>
              </a:extLst>
            </p:cNvPr>
            <p:cNvGrpSpPr/>
            <p:nvPr/>
          </p:nvGrpSpPr>
          <p:grpSpPr>
            <a:xfrm>
              <a:off x="874713" y="5295900"/>
              <a:ext cx="10442575" cy="177800"/>
              <a:chOff x="874713" y="5905500"/>
              <a:chExt cx="11734800" cy="457200"/>
            </a:xfrm>
          </p:grpSpPr>
          <p:cxnSp>
            <p:nvCxnSpPr>
              <p:cNvPr id="130" name="直線コネクタ 129">
                <a:extLst>
                  <a:ext uri="{FF2B5EF4-FFF2-40B4-BE49-F238E27FC236}">
                    <a16:creationId xmlns:a16="http://schemas.microsoft.com/office/drawing/2014/main" id="{D62E264A-F4E8-A01C-4EC8-99FCAC8BAB1C}"/>
                  </a:ext>
                </a:extLst>
              </p:cNvPr>
              <p:cNvCxnSpPr/>
              <p:nvPr/>
            </p:nvCxnSpPr>
            <p:spPr>
              <a:xfrm flipV="1">
                <a:off x="874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67649B96-88A2-B4EB-142E-5486CFF3E755}"/>
                  </a:ext>
                </a:extLst>
              </p:cNvPr>
              <p:cNvCxnSpPr/>
              <p:nvPr/>
            </p:nvCxnSpPr>
            <p:spPr>
              <a:xfrm flipV="1">
                <a:off x="1293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A290F072-662A-888A-1101-65A33BE80A06}"/>
                  </a:ext>
                </a:extLst>
              </p:cNvPr>
              <p:cNvCxnSpPr/>
              <p:nvPr/>
            </p:nvCxnSpPr>
            <p:spPr>
              <a:xfrm flipV="1">
                <a:off x="1712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8D025828-7313-E3FF-BA4F-775DF83BB86E}"/>
                  </a:ext>
                </a:extLst>
              </p:cNvPr>
              <p:cNvCxnSpPr/>
              <p:nvPr/>
            </p:nvCxnSpPr>
            <p:spPr>
              <a:xfrm flipV="1">
                <a:off x="2132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4BAB04B2-599F-5970-3A52-412984195E0A}"/>
                  </a:ext>
                </a:extLst>
              </p:cNvPr>
              <p:cNvCxnSpPr/>
              <p:nvPr/>
            </p:nvCxnSpPr>
            <p:spPr>
              <a:xfrm flipV="1">
                <a:off x="2551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5CC3DCAB-F382-0524-F854-EE96AD064C5C}"/>
                  </a:ext>
                </a:extLst>
              </p:cNvPr>
              <p:cNvCxnSpPr/>
              <p:nvPr/>
            </p:nvCxnSpPr>
            <p:spPr>
              <a:xfrm flipV="1">
                <a:off x="2970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0C975D0B-9935-D1F3-BC6A-FB0EC0A7FDEC}"/>
                  </a:ext>
                </a:extLst>
              </p:cNvPr>
              <p:cNvCxnSpPr/>
              <p:nvPr/>
            </p:nvCxnSpPr>
            <p:spPr>
              <a:xfrm flipV="1">
                <a:off x="3389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5325058-CF8D-015E-DF9E-A318BBB164F7}"/>
                  </a:ext>
                </a:extLst>
              </p:cNvPr>
              <p:cNvCxnSpPr/>
              <p:nvPr/>
            </p:nvCxnSpPr>
            <p:spPr>
              <a:xfrm flipV="1">
                <a:off x="3808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ADBDF5A7-9447-AC9E-E79F-D8CFBD6812B9}"/>
                  </a:ext>
                </a:extLst>
              </p:cNvPr>
              <p:cNvCxnSpPr/>
              <p:nvPr/>
            </p:nvCxnSpPr>
            <p:spPr>
              <a:xfrm flipV="1">
                <a:off x="4227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E988A52-4906-2D56-98C4-74EDE6A49FD8}"/>
                  </a:ext>
                </a:extLst>
              </p:cNvPr>
              <p:cNvCxnSpPr/>
              <p:nvPr/>
            </p:nvCxnSpPr>
            <p:spPr>
              <a:xfrm flipV="1">
                <a:off x="4646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963D6B3D-EBF2-C428-CE55-4BBB325FCBD0}"/>
                  </a:ext>
                </a:extLst>
              </p:cNvPr>
              <p:cNvCxnSpPr/>
              <p:nvPr/>
            </p:nvCxnSpPr>
            <p:spPr>
              <a:xfrm flipV="1">
                <a:off x="5065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70CDA0DF-EEEF-6CAE-8308-47CE763E8972}"/>
                  </a:ext>
                </a:extLst>
              </p:cNvPr>
              <p:cNvCxnSpPr/>
              <p:nvPr/>
            </p:nvCxnSpPr>
            <p:spPr>
              <a:xfrm flipV="1">
                <a:off x="5484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5D38C3C-0F00-4400-3EEF-B9D21CCA3BC7}"/>
                  </a:ext>
                </a:extLst>
              </p:cNvPr>
              <p:cNvCxnSpPr/>
              <p:nvPr/>
            </p:nvCxnSpPr>
            <p:spPr>
              <a:xfrm flipV="1">
                <a:off x="5903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17052B8-602C-CF31-A8A6-A0B252C31FB7}"/>
                  </a:ext>
                </a:extLst>
              </p:cNvPr>
              <p:cNvCxnSpPr/>
              <p:nvPr/>
            </p:nvCxnSpPr>
            <p:spPr>
              <a:xfrm flipV="1">
                <a:off x="6323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BC17E273-06CC-B74B-00F6-FB4FDC591788}"/>
                  </a:ext>
                </a:extLst>
              </p:cNvPr>
              <p:cNvCxnSpPr/>
              <p:nvPr/>
            </p:nvCxnSpPr>
            <p:spPr>
              <a:xfrm flipV="1">
                <a:off x="6742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24AAFFB-6DC4-9EEA-E49F-5BBB904027D2}"/>
                  </a:ext>
                </a:extLst>
              </p:cNvPr>
              <p:cNvCxnSpPr/>
              <p:nvPr/>
            </p:nvCxnSpPr>
            <p:spPr>
              <a:xfrm flipV="1">
                <a:off x="7161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5D81AD23-88FE-DB84-6F5E-DEDF6678A65A}"/>
                  </a:ext>
                </a:extLst>
              </p:cNvPr>
              <p:cNvCxnSpPr/>
              <p:nvPr/>
            </p:nvCxnSpPr>
            <p:spPr>
              <a:xfrm flipV="1">
                <a:off x="7580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8022F253-A0F1-D683-672F-42C4F46DCC96}"/>
                  </a:ext>
                </a:extLst>
              </p:cNvPr>
              <p:cNvCxnSpPr/>
              <p:nvPr/>
            </p:nvCxnSpPr>
            <p:spPr>
              <a:xfrm flipV="1">
                <a:off x="7999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508787D4-0A06-CF93-ACF4-F85DA72B172F}"/>
                  </a:ext>
                </a:extLst>
              </p:cNvPr>
              <p:cNvCxnSpPr/>
              <p:nvPr/>
            </p:nvCxnSpPr>
            <p:spPr>
              <a:xfrm flipV="1">
                <a:off x="8418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D55F4EF-39F6-8106-4AB3-23367B82DAD0}"/>
                  </a:ext>
                </a:extLst>
              </p:cNvPr>
              <p:cNvCxnSpPr/>
              <p:nvPr/>
            </p:nvCxnSpPr>
            <p:spPr>
              <a:xfrm flipV="1">
                <a:off x="8837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20A4AF2B-7773-A9B7-AA7A-B68D926EA080}"/>
                  </a:ext>
                </a:extLst>
              </p:cNvPr>
              <p:cNvCxnSpPr/>
              <p:nvPr/>
            </p:nvCxnSpPr>
            <p:spPr>
              <a:xfrm flipV="1">
                <a:off x="9256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C97C7255-6673-CD1B-4F0B-0B26268DFE8D}"/>
                  </a:ext>
                </a:extLst>
              </p:cNvPr>
              <p:cNvCxnSpPr/>
              <p:nvPr/>
            </p:nvCxnSpPr>
            <p:spPr>
              <a:xfrm flipV="1">
                <a:off x="9675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0D9B9851-2FA4-15A0-539E-4D7BB1DD715E}"/>
                  </a:ext>
                </a:extLst>
              </p:cNvPr>
              <p:cNvCxnSpPr/>
              <p:nvPr/>
            </p:nvCxnSpPr>
            <p:spPr>
              <a:xfrm flipV="1">
                <a:off x="10094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18528DCC-33D8-6CA0-E3A3-1279C818E9BD}"/>
                  </a:ext>
                </a:extLst>
              </p:cNvPr>
              <p:cNvCxnSpPr/>
              <p:nvPr/>
            </p:nvCxnSpPr>
            <p:spPr>
              <a:xfrm flipV="1">
                <a:off x="10514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3FA6183-C038-EEF1-F9FA-978F245F7FF9}"/>
                  </a:ext>
                </a:extLst>
              </p:cNvPr>
              <p:cNvCxnSpPr/>
              <p:nvPr/>
            </p:nvCxnSpPr>
            <p:spPr>
              <a:xfrm flipV="1">
                <a:off x="10933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51C60F4-CE14-0F35-2E98-2C1860F70AA1}"/>
                  </a:ext>
                </a:extLst>
              </p:cNvPr>
              <p:cNvCxnSpPr/>
              <p:nvPr/>
            </p:nvCxnSpPr>
            <p:spPr>
              <a:xfrm flipV="1">
                <a:off x="11352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25C885C2-AA2E-D7EA-7451-F91A884BBB36}"/>
                  </a:ext>
                </a:extLst>
              </p:cNvPr>
              <p:cNvCxnSpPr/>
              <p:nvPr/>
            </p:nvCxnSpPr>
            <p:spPr>
              <a:xfrm flipV="1">
                <a:off x="11771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A9258F6F-B04E-50F9-1268-0F63A6D4A3EC}"/>
                  </a:ext>
                </a:extLst>
              </p:cNvPr>
              <p:cNvCxnSpPr/>
              <p:nvPr/>
            </p:nvCxnSpPr>
            <p:spPr>
              <a:xfrm flipV="1">
                <a:off x="12190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C25C883F-1AC0-A4BE-CA45-91F3CCFFA539}"/>
                  </a:ext>
                </a:extLst>
              </p:cNvPr>
              <p:cNvCxnSpPr/>
              <p:nvPr/>
            </p:nvCxnSpPr>
            <p:spPr>
              <a:xfrm flipV="1">
                <a:off x="12609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grpSp>
        <p:grpSp>
          <p:nvGrpSpPr>
            <p:cNvPr id="159" name="グループ化 158">
              <a:extLst>
                <a:ext uri="{FF2B5EF4-FFF2-40B4-BE49-F238E27FC236}">
                  <a16:creationId xmlns:a16="http://schemas.microsoft.com/office/drawing/2014/main" id="{5AF79E1D-3F86-E301-3FEE-CC095F1D7CDB}"/>
                </a:ext>
              </a:extLst>
            </p:cNvPr>
            <p:cNvGrpSpPr/>
            <p:nvPr/>
          </p:nvGrpSpPr>
          <p:grpSpPr>
            <a:xfrm>
              <a:off x="874713" y="4876800"/>
              <a:ext cx="10442575" cy="177800"/>
              <a:chOff x="874713" y="5905500"/>
              <a:chExt cx="11734800" cy="457200"/>
            </a:xfrm>
          </p:grpSpPr>
          <p:cxnSp>
            <p:nvCxnSpPr>
              <p:cNvPr id="160" name="直線コネクタ 159">
                <a:extLst>
                  <a:ext uri="{FF2B5EF4-FFF2-40B4-BE49-F238E27FC236}">
                    <a16:creationId xmlns:a16="http://schemas.microsoft.com/office/drawing/2014/main" id="{8CAB5059-B9CE-5E13-36A8-8DEBD22B3B11}"/>
                  </a:ext>
                </a:extLst>
              </p:cNvPr>
              <p:cNvCxnSpPr/>
              <p:nvPr/>
            </p:nvCxnSpPr>
            <p:spPr>
              <a:xfrm flipV="1">
                <a:off x="874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A7328975-944E-6FB2-4296-C14CD260A169}"/>
                  </a:ext>
                </a:extLst>
              </p:cNvPr>
              <p:cNvCxnSpPr/>
              <p:nvPr/>
            </p:nvCxnSpPr>
            <p:spPr>
              <a:xfrm flipV="1">
                <a:off x="1293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F097A06-79FF-185E-74BD-1329A86F51A4}"/>
                  </a:ext>
                </a:extLst>
              </p:cNvPr>
              <p:cNvCxnSpPr/>
              <p:nvPr/>
            </p:nvCxnSpPr>
            <p:spPr>
              <a:xfrm flipV="1">
                <a:off x="1712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46FEE60-9F79-0893-3B5B-5F7D0FDD8868}"/>
                  </a:ext>
                </a:extLst>
              </p:cNvPr>
              <p:cNvCxnSpPr/>
              <p:nvPr/>
            </p:nvCxnSpPr>
            <p:spPr>
              <a:xfrm flipV="1">
                <a:off x="2132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923B60C9-0FB7-5A36-D85D-F69AE674B55C}"/>
                  </a:ext>
                </a:extLst>
              </p:cNvPr>
              <p:cNvCxnSpPr/>
              <p:nvPr/>
            </p:nvCxnSpPr>
            <p:spPr>
              <a:xfrm flipV="1">
                <a:off x="2551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291F90ED-F247-D18C-75FC-FC0BBAFBBE9D}"/>
                  </a:ext>
                </a:extLst>
              </p:cNvPr>
              <p:cNvCxnSpPr/>
              <p:nvPr/>
            </p:nvCxnSpPr>
            <p:spPr>
              <a:xfrm flipV="1">
                <a:off x="2970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088A7457-72C2-B634-E017-336368A33DE3}"/>
                  </a:ext>
                </a:extLst>
              </p:cNvPr>
              <p:cNvCxnSpPr/>
              <p:nvPr/>
            </p:nvCxnSpPr>
            <p:spPr>
              <a:xfrm flipV="1">
                <a:off x="3389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A12941D2-F648-6B0E-A78A-CADC6576E9FD}"/>
                  </a:ext>
                </a:extLst>
              </p:cNvPr>
              <p:cNvCxnSpPr/>
              <p:nvPr/>
            </p:nvCxnSpPr>
            <p:spPr>
              <a:xfrm flipV="1">
                <a:off x="3808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D8578536-D335-A0B6-7005-E3877AECA4CC}"/>
                  </a:ext>
                </a:extLst>
              </p:cNvPr>
              <p:cNvCxnSpPr/>
              <p:nvPr/>
            </p:nvCxnSpPr>
            <p:spPr>
              <a:xfrm flipV="1">
                <a:off x="4227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A3043C57-2379-BFE2-E757-4F936E44D35B}"/>
                  </a:ext>
                </a:extLst>
              </p:cNvPr>
              <p:cNvCxnSpPr/>
              <p:nvPr/>
            </p:nvCxnSpPr>
            <p:spPr>
              <a:xfrm flipV="1">
                <a:off x="4646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EDEA5A20-959B-0430-71D6-D69CBDEF957E}"/>
                  </a:ext>
                </a:extLst>
              </p:cNvPr>
              <p:cNvCxnSpPr/>
              <p:nvPr/>
            </p:nvCxnSpPr>
            <p:spPr>
              <a:xfrm flipV="1">
                <a:off x="5065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D51A2BB-1869-FF47-EA32-2911603163C4}"/>
                  </a:ext>
                </a:extLst>
              </p:cNvPr>
              <p:cNvCxnSpPr/>
              <p:nvPr/>
            </p:nvCxnSpPr>
            <p:spPr>
              <a:xfrm flipV="1">
                <a:off x="5484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5D00E084-D5A9-C092-EFB2-27C560D74313}"/>
                  </a:ext>
                </a:extLst>
              </p:cNvPr>
              <p:cNvCxnSpPr/>
              <p:nvPr/>
            </p:nvCxnSpPr>
            <p:spPr>
              <a:xfrm flipV="1">
                <a:off x="5903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4EA7FA2D-CA04-E381-7291-D9E5B7511378}"/>
                  </a:ext>
                </a:extLst>
              </p:cNvPr>
              <p:cNvCxnSpPr/>
              <p:nvPr/>
            </p:nvCxnSpPr>
            <p:spPr>
              <a:xfrm flipV="1">
                <a:off x="6323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4A04847B-4A40-BB59-FED4-1C051BDCCCDF}"/>
                  </a:ext>
                </a:extLst>
              </p:cNvPr>
              <p:cNvCxnSpPr/>
              <p:nvPr/>
            </p:nvCxnSpPr>
            <p:spPr>
              <a:xfrm flipV="1">
                <a:off x="6742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93C32447-2536-0217-BB12-FA605846A937}"/>
                  </a:ext>
                </a:extLst>
              </p:cNvPr>
              <p:cNvCxnSpPr/>
              <p:nvPr/>
            </p:nvCxnSpPr>
            <p:spPr>
              <a:xfrm flipV="1">
                <a:off x="7161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218165E-7B42-CA37-5C31-C9635A21A3CB}"/>
                  </a:ext>
                </a:extLst>
              </p:cNvPr>
              <p:cNvCxnSpPr/>
              <p:nvPr/>
            </p:nvCxnSpPr>
            <p:spPr>
              <a:xfrm flipV="1">
                <a:off x="7580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CB6FC44D-42D7-BAA7-9B92-52BF37B912CA}"/>
                  </a:ext>
                </a:extLst>
              </p:cNvPr>
              <p:cNvCxnSpPr/>
              <p:nvPr/>
            </p:nvCxnSpPr>
            <p:spPr>
              <a:xfrm flipV="1">
                <a:off x="7999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93025B67-05C4-8E1B-C774-47AB98F90C9B}"/>
                  </a:ext>
                </a:extLst>
              </p:cNvPr>
              <p:cNvCxnSpPr/>
              <p:nvPr/>
            </p:nvCxnSpPr>
            <p:spPr>
              <a:xfrm flipV="1">
                <a:off x="8418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7A2335FB-1A80-7395-1574-D4A90CC6859F}"/>
                  </a:ext>
                </a:extLst>
              </p:cNvPr>
              <p:cNvCxnSpPr/>
              <p:nvPr/>
            </p:nvCxnSpPr>
            <p:spPr>
              <a:xfrm flipV="1">
                <a:off x="88376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7F593E58-20F2-715F-BDF7-72AE261F7AC9}"/>
                  </a:ext>
                </a:extLst>
              </p:cNvPr>
              <p:cNvCxnSpPr/>
              <p:nvPr/>
            </p:nvCxnSpPr>
            <p:spPr>
              <a:xfrm flipV="1">
                <a:off x="92567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D840013-AFD7-CF46-2DF2-2FAC8ECE8BB9}"/>
                  </a:ext>
                </a:extLst>
              </p:cNvPr>
              <p:cNvCxnSpPr/>
              <p:nvPr/>
            </p:nvCxnSpPr>
            <p:spPr>
              <a:xfrm flipV="1">
                <a:off x="96758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86FE6B29-220D-ED9E-A144-BB68BBAE05CA}"/>
                  </a:ext>
                </a:extLst>
              </p:cNvPr>
              <p:cNvCxnSpPr/>
              <p:nvPr/>
            </p:nvCxnSpPr>
            <p:spPr>
              <a:xfrm flipV="1">
                <a:off x="100949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12754C83-C47E-ED91-A552-9B3D780E468A}"/>
                  </a:ext>
                </a:extLst>
              </p:cNvPr>
              <p:cNvCxnSpPr/>
              <p:nvPr/>
            </p:nvCxnSpPr>
            <p:spPr>
              <a:xfrm flipV="1">
                <a:off x="105140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E98B90D2-FF89-0A1E-DD45-2F36AE9DC90C}"/>
                  </a:ext>
                </a:extLst>
              </p:cNvPr>
              <p:cNvCxnSpPr/>
              <p:nvPr/>
            </p:nvCxnSpPr>
            <p:spPr>
              <a:xfrm flipV="1">
                <a:off x="109331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04734758-5A79-E33D-7113-1C2A82DCA44D}"/>
                  </a:ext>
                </a:extLst>
              </p:cNvPr>
              <p:cNvCxnSpPr/>
              <p:nvPr/>
            </p:nvCxnSpPr>
            <p:spPr>
              <a:xfrm flipV="1">
                <a:off x="113522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DC997678-1BBC-DE91-4E15-AA547A26DF21}"/>
                  </a:ext>
                </a:extLst>
              </p:cNvPr>
              <p:cNvCxnSpPr/>
              <p:nvPr/>
            </p:nvCxnSpPr>
            <p:spPr>
              <a:xfrm flipV="1">
                <a:off x="117713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3E2BA354-2863-5809-D903-0EAD27B82F71}"/>
                  </a:ext>
                </a:extLst>
              </p:cNvPr>
              <p:cNvCxnSpPr/>
              <p:nvPr/>
            </p:nvCxnSpPr>
            <p:spPr>
              <a:xfrm flipV="1">
                <a:off x="121904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299C8B8-2638-CFBD-4D77-EDCB3418E401}"/>
                  </a:ext>
                </a:extLst>
              </p:cNvPr>
              <p:cNvCxnSpPr/>
              <p:nvPr/>
            </p:nvCxnSpPr>
            <p:spPr>
              <a:xfrm flipV="1">
                <a:off x="12609513" y="5905500"/>
                <a:ext cx="0" cy="457200"/>
              </a:xfrm>
              <a:prstGeom prst="line">
                <a:avLst/>
              </a:prstGeom>
              <a:ln w="28575">
                <a:solidFill>
                  <a:srgbClr val="AD4D74"/>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57081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012720C6-A437-CE15-B467-A5103781C05F}"/>
              </a:ext>
            </a:extLst>
          </p:cNvPr>
          <p:cNvSpPr/>
          <p:nvPr/>
        </p:nvSpPr>
        <p:spPr>
          <a:xfrm>
            <a:off x="7945120" y="3027680"/>
            <a:ext cx="5963920" cy="5963920"/>
          </a:xfrm>
          <a:prstGeom prst="ellipse">
            <a:avLst/>
          </a:prstGeom>
          <a:gradFill>
            <a:gsLst>
              <a:gs pos="0">
                <a:srgbClr val="FEDB06"/>
              </a:gs>
              <a:gs pos="100000">
                <a:srgbClr val="2C8C0E"/>
              </a:gs>
            </a:gsLst>
            <a:lin ang="10800000" scaled="1"/>
          </a:gradFill>
          <a:ln>
            <a:noFill/>
          </a:ln>
          <a:effectLst>
            <a:softEdge rad="1054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43F6782C-91CB-E4D1-0A87-BA4333DF1E36}"/>
              </a:ext>
            </a:extLst>
          </p:cNvPr>
          <p:cNvSpPr/>
          <p:nvPr/>
        </p:nvSpPr>
        <p:spPr>
          <a:xfrm>
            <a:off x="-795516" y="-216684"/>
            <a:ext cx="2265680" cy="2265680"/>
          </a:xfrm>
          <a:prstGeom prst="ellipse">
            <a:avLst/>
          </a:prstGeom>
          <a:gradFill>
            <a:gsLst>
              <a:gs pos="0">
                <a:srgbClr val="FEDB06"/>
              </a:gs>
              <a:gs pos="100000">
                <a:srgbClr val="2C8C0E"/>
              </a:gs>
            </a:gsLst>
            <a:lin ang="10800000" scaled="1"/>
          </a:gradFill>
          <a:ln>
            <a:noFill/>
          </a:ln>
          <a:effectLst>
            <a:softEdge rad="736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CC5B8AD-5153-90D2-32A4-55AE20E4333A}"/>
              </a:ext>
            </a:extLst>
          </p:cNvPr>
          <p:cNvSpPr txBox="1"/>
          <p:nvPr/>
        </p:nvSpPr>
        <p:spPr>
          <a:xfrm>
            <a:off x="1242203" y="1980642"/>
            <a:ext cx="9804664" cy="769441"/>
          </a:xfrm>
          <a:prstGeom prst="rect">
            <a:avLst/>
          </a:prstGeom>
          <a:noFill/>
        </p:spPr>
        <p:txBody>
          <a:bodyPr wrap="square" rtlCol="0">
            <a:spAutoFit/>
          </a:bodyPr>
          <a:lstStyle/>
          <a:p>
            <a:r>
              <a:rPr kumimoji="1" lang="ja-JP" altLang="en-US" sz="4400" b="1" dirty="0">
                <a:solidFill>
                  <a:schemeClr val="tx1">
                    <a:lumMod val="85000"/>
                    <a:lumOff val="15000"/>
                  </a:schemeClr>
                </a:solidFill>
                <a:latin typeface="IBM Plex Sans JP" panose="020B0503050203000203" pitchFamily="50" charset="-128"/>
                <a:ea typeface="IBM Plex Sans JP" panose="020B0503050203000203" pitchFamily="50" charset="-128"/>
              </a:rPr>
              <a:t>現代アートと私たちの解釈</a:t>
            </a:r>
            <a:endParaRPr kumimoji="1" lang="zh-TW" altLang="en-US" sz="4400" b="1" dirty="0">
              <a:solidFill>
                <a:schemeClr val="tx1">
                  <a:lumMod val="85000"/>
                  <a:lumOff val="15000"/>
                </a:schemeClr>
              </a:solidFill>
              <a:latin typeface="IBM Plex Sans JP" panose="020B0503050203000203" pitchFamily="50" charset="-128"/>
              <a:ea typeface="IBM Plex Sans JP" panose="020B0503050203000203" pitchFamily="50" charset="-128"/>
            </a:endParaRPr>
          </a:p>
        </p:txBody>
      </p:sp>
      <p:sp>
        <p:nvSpPr>
          <p:cNvPr id="6" name="テキスト ボックス 5">
            <a:extLst>
              <a:ext uri="{FF2B5EF4-FFF2-40B4-BE49-F238E27FC236}">
                <a16:creationId xmlns:a16="http://schemas.microsoft.com/office/drawing/2014/main" id="{16E4A5D8-13B3-FAB6-39B4-E5777782DDA8}"/>
              </a:ext>
            </a:extLst>
          </p:cNvPr>
          <p:cNvSpPr txBox="1"/>
          <p:nvPr/>
        </p:nvSpPr>
        <p:spPr>
          <a:xfrm>
            <a:off x="1242203" y="4313807"/>
            <a:ext cx="6952890" cy="400110"/>
          </a:xfrm>
          <a:prstGeom prst="rect">
            <a:avLst/>
          </a:prstGeom>
          <a:noFill/>
        </p:spPr>
        <p:txBody>
          <a:bodyPr wrap="square" rtlCol="0">
            <a:spAutoFit/>
          </a:bodyPr>
          <a:lstStyle>
            <a:defPPr>
              <a:defRPr lang="ja-JP"/>
            </a:defPPr>
            <a:lvl1pPr algn="ctr">
              <a:defRPr sz="4000" b="1">
                <a:latin typeface="Noto Sans JP" panose="020B0200000000000000" pitchFamily="50" charset="-128"/>
                <a:ea typeface="Noto Sans JP" panose="020B0200000000000000" pitchFamily="50" charset="-128"/>
              </a:defRPr>
            </a:lvl1pPr>
          </a:lstStyle>
          <a:p>
            <a:pPr algn="l"/>
            <a:r>
              <a:rPr lang="zh-TW" altLang="en-US" sz="2000" dirty="0">
                <a:solidFill>
                  <a:srgbClr val="93B61E"/>
                </a:solidFill>
                <a:latin typeface="IBM Plex Sans JP" panose="020B0503050203000203" pitchFamily="50" charset="-128"/>
                <a:ea typeface="IBM Plex Sans JP" panose="020B0503050203000203" pitchFamily="50" charset="-128"/>
              </a:rPr>
              <a:t>東京芸術高等学校 美術部</a:t>
            </a:r>
            <a:endParaRPr lang="ja-JP" altLang="en-US" sz="2000" dirty="0">
              <a:solidFill>
                <a:srgbClr val="93B61E"/>
              </a:solidFill>
              <a:latin typeface="IBM Plex Sans JP" panose="020B0503050203000203" pitchFamily="50" charset="-128"/>
              <a:ea typeface="IBM Plex Sans JP" panose="020B0503050203000203" pitchFamily="50" charset="-128"/>
            </a:endParaRPr>
          </a:p>
        </p:txBody>
      </p:sp>
      <p:sp>
        <p:nvSpPr>
          <p:cNvPr id="7" name="テキスト ボックス 6">
            <a:extLst>
              <a:ext uri="{FF2B5EF4-FFF2-40B4-BE49-F238E27FC236}">
                <a16:creationId xmlns:a16="http://schemas.microsoft.com/office/drawing/2014/main" id="{8701C90B-2622-24CF-C692-87B2F3A32A33}"/>
              </a:ext>
            </a:extLst>
          </p:cNvPr>
          <p:cNvSpPr txBox="1"/>
          <p:nvPr/>
        </p:nvSpPr>
        <p:spPr>
          <a:xfrm>
            <a:off x="1242203" y="4824413"/>
            <a:ext cx="6952890" cy="584775"/>
          </a:xfrm>
          <a:prstGeom prst="rect">
            <a:avLst/>
          </a:prstGeom>
          <a:noFill/>
        </p:spPr>
        <p:txBody>
          <a:bodyPr wrap="square" rtlCol="0">
            <a:spAutoFit/>
          </a:bodyPr>
          <a:lstStyle>
            <a:defPPr>
              <a:defRPr lang="ja-JP"/>
            </a:defPPr>
            <a:lvl1pPr algn="ctr">
              <a:defRPr sz="4000" b="1">
                <a:latin typeface="Noto Sans JP" panose="020B0200000000000000" pitchFamily="50" charset="-128"/>
                <a:ea typeface="Noto Sans JP" panose="020B0200000000000000" pitchFamily="50" charset="-128"/>
              </a:defRPr>
            </a:lvl1pPr>
          </a:lstStyle>
          <a:p>
            <a:pPr algn="l"/>
            <a:r>
              <a:rPr lang="zh-TW" altLang="en-US" sz="3200" dirty="0">
                <a:solidFill>
                  <a:schemeClr val="tx1">
                    <a:lumMod val="85000"/>
                    <a:lumOff val="15000"/>
                  </a:schemeClr>
                </a:solidFill>
                <a:latin typeface="IBM Plex Sans JP" panose="020B0503050203000203" pitchFamily="50" charset="-128"/>
                <a:ea typeface="IBM Plex Sans JP" panose="020B0503050203000203" pitchFamily="50" charset="-128"/>
              </a:rPr>
              <a:t>石田 </a:t>
            </a:r>
            <a:r>
              <a:rPr lang="ja-JP" altLang="en-US" sz="3200" dirty="0">
                <a:solidFill>
                  <a:schemeClr val="tx1">
                    <a:lumMod val="85000"/>
                    <a:lumOff val="15000"/>
                  </a:schemeClr>
                </a:solidFill>
                <a:latin typeface="IBM Plex Sans JP" panose="020B0503050203000203" pitchFamily="50" charset="-128"/>
                <a:ea typeface="IBM Plex Sans JP" panose="020B0503050203000203" pitchFamily="50" charset="-128"/>
              </a:rPr>
              <a:t>美里</a:t>
            </a:r>
          </a:p>
        </p:txBody>
      </p:sp>
    </p:spTree>
    <p:extLst>
      <p:ext uri="{BB962C8B-B14F-4D97-AF65-F5344CB8AC3E}">
        <p14:creationId xmlns:p14="http://schemas.microsoft.com/office/powerpoint/2010/main" val="3203386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1817F"/>
        </a:solidFill>
        <a:effectLst/>
      </p:bgPr>
    </p:bg>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6C269E63-944C-0573-66B9-09D95BE0ED95}"/>
              </a:ext>
            </a:extLst>
          </p:cNvPr>
          <p:cNvSpPr/>
          <p:nvPr/>
        </p:nvSpPr>
        <p:spPr>
          <a:xfrm>
            <a:off x="337388" y="333375"/>
            <a:ext cx="11517223" cy="6191250"/>
          </a:xfrm>
          <a:prstGeom prst="roundRect">
            <a:avLst>
              <a:gd name="adj" fmla="val 3675"/>
            </a:avLst>
          </a:prstGeom>
          <a:solidFill>
            <a:schemeClr val="bg1"/>
          </a:solidFill>
          <a:ln>
            <a:noFill/>
          </a:ln>
          <a:effectLst>
            <a:innerShdw blurRad="419100" dist="50800" dir="13500000">
              <a:srgbClr val="21817F"/>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四角形: 角を丸くする 22">
            <a:extLst>
              <a:ext uri="{FF2B5EF4-FFF2-40B4-BE49-F238E27FC236}">
                <a16:creationId xmlns:a16="http://schemas.microsoft.com/office/drawing/2014/main" id="{BB4BE2FB-DD90-8131-7088-4E8BE513F3FD}"/>
              </a:ext>
            </a:extLst>
          </p:cNvPr>
          <p:cNvSpPr/>
          <p:nvPr/>
        </p:nvSpPr>
        <p:spPr>
          <a:xfrm>
            <a:off x="1425171" y="1708150"/>
            <a:ext cx="4169179" cy="707886"/>
          </a:xfrm>
          <a:prstGeom prst="roundRect">
            <a:avLst/>
          </a:prstGeom>
          <a:solidFill>
            <a:srgbClr val="21817F"/>
          </a:solidFill>
          <a:ln>
            <a:noFill/>
          </a:ln>
          <a:effectLst>
            <a:outerShdw blurRad="114300" dist="88900" dir="2700000" algn="tl" rotWithShape="0">
              <a:srgbClr val="21817F">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B026B53-8FAA-A61F-49F8-7CE27F23D04C}"/>
              </a:ext>
            </a:extLst>
          </p:cNvPr>
          <p:cNvSpPr txBox="1"/>
          <p:nvPr/>
        </p:nvSpPr>
        <p:spPr>
          <a:xfrm>
            <a:off x="1317221" y="2564146"/>
            <a:ext cx="8488362" cy="2554545"/>
          </a:xfrm>
          <a:prstGeom prst="rect">
            <a:avLst/>
          </a:prstGeom>
          <a:noFill/>
        </p:spPr>
        <p:txBody>
          <a:bodyPr wrap="square" rtlCol="0">
            <a:spAutoFit/>
          </a:bodyPr>
          <a:lstStyle/>
          <a:p>
            <a:r>
              <a:rPr kumimoji="1" lang="en-US" altLang="ja-JP" sz="8000" b="1" dirty="0">
                <a:solidFill>
                  <a:srgbClr val="21817F"/>
                </a:solidFill>
                <a:latin typeface="Cabin" pitchFamily="2" charset="0"/>
                <a:ea typeface="Roboto" panose="02000000000000000000" pitchFamily="2" charset="0"/>
              </a:rPr>
              <a:t>Presentation</a:t>
            </a:r>
          </a:p>
          <a:p>
            <a:r>
              <a:rPr lang="en-US" altLang="ja-JP" sz="8000" b="1" dirty="0">
                <a:solidFill>
                  <a:srgbClr val="21817F"/>
                </a:solidFill>
                <a:latin typeface="Cabin" pitchFamily="2" charset="0"/>
                <a:ea typeface="Roboto" panose="02000000000000000000" pitchFamily="2" charset="0"/>
              </a:rPr>
              <a:t>Material</a:t>
            </a:r>
            <a:endParaRPr kumimoji="1" lang="en-US" altLang="ja-JP" sz="8000" b="1" dirty="0">
              <a:solidFill>
                <a:srgbClr val="21817F"/>
              </a:solidFill>
              <a:latin typeface="Cabin" pitchFamily="2" charset="0"/>
              <a:ea typeface="Roboto" panose="02000000000000000000" pitchFamily="2" charset="0"/>
            </a:endParaRPr>
          </a:p>
        </p:txBody>
      </p:sp>
      <p:sp>
        <p:nvSpPr>
          <p:cNvPr id="7" name="テキスト ボックス 6">
            <a:extLst>
              <a:ext uri="{FF2B5EF4-FFF2-40B4-BE49-F238E27FC236}">
                <a16:creationId xmlns:a16="http://schemas.microsoft.com/office/drawing/2014/main" id="{D1EA9BFA-3747-EF6A-1F71-5B3E739796F3}"/>
              </a:ext>
            </a:extLst>
          </p:cNvPr>
          <p:cNvSpPr txBox="1"/>
          <p:nvPr/>
        </p:nvSpPr>
        <p:spPr>
          <a:xfrm>
            <a:off x="1552173" y="1643338"/>
            <a:ext cx="3972327" cy="707886"/>
          </a:xfrm>
          <a:prstGeom prst="rect">
            <a:avLst/>
          </a:prstGeom>
          <a:noFill/>
        </p:spPr>
        <p:txBody>
          <a:bodyPr wrap="square" rtlCol="0">
            <a:spAutoFit/>
          </a:bodyPr>
          <a:lstStyle/>
          <a:p>
            <a:pPr algn="ctr"/>
            <a:r>
              <a:rPr kumimoji="1" lang="en-US" altLang="ja-JP" sz="2800" dirty="0">
                <a:solidFill>
                  <a:schemeClr val="bg1"/>
                </a:solidFill>
                <a:latin typeface="Cabin" pitchFamily="2" charset="0"/>
                <a:ea typeface="Roboto" panose="02000000000000000000" pitchFamily="2" charset="0"/>
              </a:rPr>
              <a:t>FY2024.9</a:t>
            </a:r>
            <a:r>
              <a:rPr kumimoji="1" lang="en-US" altLang="ja-JP" sz="4000" dirty="0">
                <a:solidFill>
                  <a:schemeClr val="bg1"/>
                </a:solidFill>
                <a:latin typeface="Cabin" pitchFamily="2" charset="0"/>
                <a:ea typeface="Roboto" panose="02000000000000000000" pitchFamily="2" charset="0"/>
              </a:rPr>
              <a:t> </a:t>
            </a:r>
            <a:r>
              <a:rPr kumimoji="1" lang="ja-JP" altLang="en-US" sz="2400" b="1" dirty="0">
                <a:solidFill>
                  <a:schemeClr val="bg1"/>
                </a:solidFill>
                <a:latin typeface="IBM Plex Sans JP" panose="020B0503050203000203" pitchFamily="50" charset="-128"/>
                <a:ea typeface="IBM Plex Sans JP" panose="020B0503050203000203" pitchFamily="50" charset="-128"/>
              </a:rPr>
              <a:t>決算説明会資料</a:t>
            </a:r>
            <a:endParaRPr kumimoji="1" lang="en-US" altLang="ja-JP" sz="4000" b="1" dirty="0">
              <a:solidFill>
                <a:schemeClr val="bg1"/>
              </a:solidFill>
              <a:latin typeface="IBM Plex Sans JP" panose="020B0503050203000203" pitchFamily="50" charset="-128"/>
              <a:ea typeface="IBM Plex Sans JP" panose="020B0503050203000203" pitchFamily="50" charset="-128"/>
            </a:endParaRPr>
          </a:p>
        </p:txBody>
      </p:sp>
      <p:grpSp>
        <p:nvGrpSpPr>
          <p:cNvPr id="22" name="グループ化 21">
            <a:extLst>
              <a:ext uri="{FF2B5EF4-FFF2-40B4-BE49-F238E27FC236}">
                <a16:creationId xmlns:a16="http://schemas.microsoft.com/office/drawing/2014/main" id="{F17A9072-89A7-BE7F-40C8-CFD6D1B227A3}"/>
              </a:ext>
            </a:extLst>
          </p:cNvPr>
          <p:cNvGrpSpPr/>
          <p:nvPr/>
        </p:nvGrpSpPr>
        <p:grpSpPr>
          <a:xfrm>
            <a:off x="8079424" y="839700"/>
            <a:ext cx="3285445" cy="349671"/>
            <a:chOff x="7967241" y="5802476"/>
            <a:chExt cx="3285445" cy="349671"/>
          </a:xfrm>
        </p:grpSpPr>
        <p:sp>
          <p:nvSpPr>
            <p:cNvPr id="9" name="フリーフォーム: 図形 8">
              <a:extLst>
                <a:ext uri="{FF2B5EF4-FFF2-40B4-BE49-F238E27FC236}">
                  <a16:creationId xmlns:a16="http://schemas.microsoft.com/office/drawing/2014/main" id="{5A06D4D0-36FC-2633-A164-CEC04D589460}"/>
                </a:ext>
              </a:extLst>
            </p:cNvPr>
            <p:cNvSpPr/>
            <p:nvPr/>
          </p:nvSpPr>
          <p:spPr>
            <a:xfrm>
              <a:off x="7967241" y="5803661"/>
              <a:ext cx="348487" cy="348486"/>
            </a:xfrm>
            <a:custGeom>
              <a:avLst/>
              <a:gdLst>
                <a:gd name="connsiteX0" fmla="*/ 174375 w 348487"/>
                <a:gd name="connsiteY0" fmla="*/ 348486 h 348486"/>
                <a:gd name="connsiteX1" fmla="*/ 0 w 348487"/>
                <a:gd name="connsiteY1" fmla="*/ 174111 h 348486"/>
                <a:gd name="connsiteX2" fmla="*/ 0 w 348487"/>
                <a:gd name="connsiteY2" fmla="*/ 0 h 348486"/>
                <a:gd name="connsiteX3" fmla="*/ 148693 w 348487"/>
                <a:gd name="connsiteY3" fmla="*/ 0 h 348486"/>
                <a:gd name="connsiteX4" fmla="*/ 148693 w 348487"/>
                <a:gd name="connsiteY4" fmla="*/ 96275 h 348486"/>
                <a:gd name="connsiteX5" fmla="*/ 96012 w 348487"/>
                <a:gd name="connsiteY5" fmla="*/ 96275 h 348486"/>
                <a:gd name="connsiteX6" fmla="*/ 96012 w 348487"/>
                <a:gd name="connsiteY6" fmla="*/ 174111 h 348486"/>
                <a:gd name="connsiteX7" fmla="*/ 177388 w 348487"/>
                <a:gd name="connsiteY7" fmla="*/ 249067 h 348486"/>
                <a:gd name="connsiteX8" fmla="*/ 252344 w 348487"/>
                <a:gd name="connsiteY8" fmla="*/ 174111 h 348486"/>
                <a:gd name="connsiteX9" fmla="*/ 348488 w 348487"/>
                <a:gd name="connsiteY9" fmla="*/ 174111 h 348486"/>
                <a:gd name="connsiteX10" fmla="*/ 174375 w 348487"/>
                <a:gd name="connsiteY10"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487" h="348486">
                  <a:moveTo>
                    <a:pt x="174375" y="348486"/>
                  </a:moveTo>
                  <a:cubicBezTo>
                    <a:pt x="78131" y="348341"/>
                    <a:pt x="145" y="270356"/>
                    <a:pt x="0" y="174111"/>
                  </a:cubicBezTo>
                  <a:lnTo>
                    <a:pt x="0" y="0"/>
                  </a:lnTo>
                  <a:lnTo>
                    <a:pt x="148693" y="0"/>
                  </a:lnTo>
                  <a:lnTo>
                    <a:pt x="148693" y="96275"/>
                  </a:lnTo>
                  <a:lnTo>
                    <a:pt x="96012" y="96275"/>
                  </a:lnTo>
                  <a:lnTo>
                    <a:pt x="96012" y="174111"/>
                  </a:lnTo>
                  <a:cubicBezTo>
                    <a:pt x="97784" y="217281"/>
                    <a:pt x="134218" y="250840"/>
                    <a:pt x="177388" y="249067"/>
                  </a:cubicBezTo>
                  <a:cubicBezTo>
                    <a:pt x="218072" y="247397"/>
                    <a:pt x="250674" y="214797"/>
                    <a:pt x="252344" y="174111"/>
                  </a:cubicBezTo>
                  <a:lnTo>
                    <a:pt x="348488" y="174111"/>
                  </a:lnTo>
                  <a:cubicBezTo>
                    <a:pt x="348415" y="270283"/>
                    <a:pt x="270548" y="348269"/>
                    <a:pt x="174375" y="348486"/>
                  </a:cubicBezTo>
                  <a:close/>
                </a:path>
              </a:pathLst>
            </a:custGeom>
            <a:solidFill>
              <a:srgbClr val="231815"/>
            </a:solidFill>
            <a:ln w="13159"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AE827B36-7306-2380-43F3-9A5267557E10}"/>
                </a:ext>
              </a:extLst>
            </p:cNvPr>
            <p:cNvSpPr/>
            <p:nvPr/>
          </p:nvSpPr>
          <p:spPr>
            <a:xfrm>
              <a:off x="8218664" y="5802476"/>
              <a:ext cx="98514" cy="98513"/>
            </a:xfrm>
            <a:custGeom>
              <a:avLst/>
              <a:gdLst>
                <a:gd name="connsiteX0" fmla="*/ 0 w 98514"/>
                <a:gd name="connsiteY0" fmla="*/ 0 h 98513"/>
                <a:gd name="connsiteX1" fmla="*/ 98514 w 98514"/>
                <a:gd name="connsiteY1" fmla="*/ 0 h 98513"/>
                <a:gd name="connsiteX2" fmla="*/ 98514 w 98514"/>
                <a:gd name="connsiteY2" fmla="*/ 98514 h 98513"/>
                <a:gd name="connsiteX3" fmla="*/ 0 w 98514"/>
                <a:gd name="connsiteY3" fmla="*/ 98514 h 98513"/>
              </a:gdLst>
              <a:ahLst/>
              <a:cxnLst>
                <a:cxn ang="0">
                  <a:pos x="connsiteX0" y="connsiteY0"/>
                </a:cxn>
                <a:cxn ang="0">
                  <a:pos x="connsiteX1" y="connsiteY1"/>
                </a:cxn>
                <a:cxn ang="0">
                  <a:pos x="connsiteX2" y="connsiteY2"/>
                </a:cxn>
                <a:cxn ang="0">
                  <a:pos x="connsiteX3" y="connsiteY3"/>
                </a:cxn>
              </a:cxnLst>
              <a:rect l="l" t="t" r="r" b="b"/>
              <a:pathLst>
                <a:path w="98514" h="98513">
                  <a:moveTo>
                    <a:pt x="0" y="0"/>
                  </a:moveTo>
                  <a:lnTo>
                    <a:pt x="98514" y="0"/>
                  </a:lnTo>
                  <a:lnTo>
                    <a:pt x="98514" y="98514"/>
                  </a:lnTo>
                  <a:lnTo>
                    <a:pt x="0" y="98514"/>
                  </a:lnTo>
                  <a:close/>
                </a:path>
              </a:pathLst>
            </a:custGeom>
            <a:solidFill>
              <a:srgbClr val="21817F"/>
            </a:solidFill>
            <a:ln w="13159" cap="flat">
              <a:noFill/>
              <a:prstDash val="solid"/>
              <a:miter/>
            </a:ln>
          </p:spPr>
          <p:txBody>
            <a:bodyPr rtlCol="0" anchor="ctr"/>
            <a:lstStyle/>
            <a:p>
              <a:endParaRPr lang="ja-JP" altLang="en-US">
                <a:solidFill>
                  <a:srgbClr val="21817F"/>
                </a:solidFill>
              </a:endParaRPr>
            </a:p>
          </p:txBody>
        </p:sp>
        <p:sp>
          <p:nvSpPr>
            <p:cNvPr id="11" name="フリーフォーム: 図形 10">
              <a:extLst>
                <a:ext uri="{FF2B5EF4-FFF2-40B4-BE49-F238E27FC236}">
                  <a16:creationId xmlns:a16="http://schemas.microsoft.com/office/drawing/2014/main" id="{52DB155B-F167-B0CF-E2BA-8A530430D604}"/>
                </a:ext>
              </a:extLst>
            </p:cNvPr>
            <p:cNvSpPr/>
            <p:nvPr/>
          </p:nvSpPr>
          <p:spPr>
            <a:xfrm>
              <a:off x="8535647" y="5833123"/>
              <a:ext cx="227215" cy="233899"/>
            </a:xfrm>
            <a:custGeom>
              <a:avLst/>
              <a:gdLst>
                <a:gd name="connsiteX0" fmla="*/ 51523 w 227215"/>
                <a:gd name="connsiteY0" fmla="*/ 222222 h 233899"/>
                <a:gd name="connsiteX1" fmla="*/ 13197 w 227215"/>
                <a:gd name="connsiteY1" fmla="*/ 187848 h 233899"/>
                <a:gd name="connsiteX2" fmla="*/ 27 w 227215"/>
                <a:gd name="connsiteY2" fmla="*/ 137010 h 233899"/>
                <a:gd name="connsiteX3" fmla="*/ 17543 w 227215"/>
                <a:gd name="connsiteY3" fmla="*/ 67340 h 233899"/>
                <a:gd name="connsiteX4" fmla="*/ 66932 w 227215"/>
                <a:gd name="connsiteY4" fmla="*/ 18083 h 233899"/>
                <a:gd name="connsiteX5" fmla="*/ 140159 w 227215"/>
                <a:gd name="connsiteY5" fmla="*/ 39 h 233899"/>
                <a:gd name="connsiteX6" fmla="*/ 192841 w 227215"/>
                <a:gd name="connsiteY6" fmla="*/ 9785 h 233899"/>
                <a:gd name="connsiteX7" fmla="*/ 227215 w 227215"/>
                <a:gd name="connsiteY7" fmla="*/ 38102 h 233899"/>
                <a:gd name="connsiteX8" fmla="*/ 196528 w 227215"/>
                <a:gd name="connsiteY8" fmla="*/ 64442 h 233899"/>
                <a:gd name="connsiteX9" fmla="*/ 137657 w 227215"/>
                <a:gd name="connsiteY9" fmla="*/ 38102 h 233899"/>
                <a:gd name="connsiteX10" fmla="*/ 87873 w 227215"/>
                <a:gd name="connsiteY10" fmla="*/ 51272 h 233899"/>
                <a:gd name="connsiteX11" fmla="*/ 54684 w 227215"/>
                <a:gd name="connsiteY11" fmla="*/ 86568 h 233899"/>
                <a:gd name="connsiteX12" fmla="*/ 42962 w 227215"/>
                <a:gd name="connsiteY12" fmla="*/ 135562 h 233899"/>
                <a:gd name="connsiteX13" fmla="*/ 61005 w 227215"/>
                <a:gd name="connsiteY13" fmla="*/ 180077 h 233899"/>
                <a:gd name="connsiteX14" fmla="*/ 113687 w 227215"/>
                <a:gd name="connsiteY14" fmla="*/ 197067 h 233899"/>
                <a:gd name="connsiteX15" fmla="*/ 178485 w 227215"/>
                <a:gd name="connsiteY15" fmla="*/ 170726 h 233899"/>
                <a:gd name="connsiteX16" fmla="*/ 203245 w 227215"/>
                <a:gd name="connsiteY16" fmla="*/ 197067 h 233899"/>
                <a:gd name="connsiteX17" fmla="*/ 163734 w 227215"/>
                <a:gd name="connsiteY17" fmla="*/ 224725 h 233899"/>
                <a:gd name="connsiteX18" fmla="*/ 111053 w 227215"/>
                <a:gd name="connsiteY18" fmla="*/ 233812 h 233899"/>
                <a:gd name="connsiteX19" fmla="*/ 51523 w 227215"/>
                <a:gd name="connsiteY19" fmla="*/ 222222 h 2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7215" h="233899">
                  <a:moveTo>
                    <a:pt x="51523" y="222222"/>
                  </a:moveTo>
                  <a:cubicBezTo>
                    <a:pt x="35654" y="214769"/>
                    <a:pt x="22327" y="202815"/>
                    <a:pt x="13197" y="187848"/>
                  </a:cubicBezTo>
                  <a:cubicBezTo>
                    <a:pt x="4167" y="172456"/>
                    <a:pt x="-394" y="154851"/>
                    <a:pt x="27" y="137010"/>
                  </a:cubicBezTo>
                  <a:cubicBezTo>
                    <a:pt x="-312" y="112656"/>
                    <a:pt x="5727" y="88638"/>
                    <a:pt x="17543" y="67340"/>
                  </a:cubicBezTo>
                  <a:cubicBezTo>
                    <a:pt x="29096" y="46640"/>
                    <a:pt x="46202" y="29580"/>
                    <a:pt x="66932" y="18083"/>
                  </a:cubicBezTo>
                  <a:cubicBezTo>
                    <a:pt x="89320" y="5709"/>
                    <a:pt x="114585" y="-516"/>
                    <a:pt x="140159" y="39"/>
                  </a:cubicBezTo>
                  <a:cubicBezTo>
                    <a:pt x="158207" y="-405"/>
                    <a:pt x="176147" y="2914"/>
                    <a:pt x="192841" y="9785"/>
                  </a:cubicBezTo>
                  <a:cubicBezTo>
                    <a:pt x="206925" y="15486"/>
                    <a:pt x="218923" y="25369"/>
                    <a:pt x="227215" y="38102"/>
                  </a:cubicBezTo>
                  <a:lnTo>
                    <a:pt x="196528" y="64442"/>
                  </a:lnTo>
                  <a:cubicBezTo>
                    <a:pt x="182616" y="46277"/>
                    <a:pt x="160471" y="36369"/>
                    <a:pt x="137657" y="38102"/>
                  </a:cubicBezTo>
                  <a:cubicBezTo>
                    <a:pt x="120156" y="37746"/>
                    <a:pt x="102908" y="42309"/>
                    <a:pt x="87873" y="51272"/>
                  </a:cubicBezTo>
                  <a:cubicBezTo>
                    <a:pt x="73763" y="59748"/>
                    <a:pt x="62276" y="71965"/>
                    <a:pt x="54684" y="86568"/>
                  </a:cubicBezTo>
                  <a:cubicBezTo>
                    <a:pt x="46771" y="101673"/>
                    <a:pt x="42742" y="118512"/>
                    <a:pt x="42962" y="135562"/>
                  </a:cubicBezTo>
                  <a:cubicBezTo>
                    <a:pt x="42458" y="152276"/>
                    <a:pt x="49006" y="168432"/>
                    <a:pt x="61005" y="180077"/>
                  </a:cubicBezTo>
                  <a:cubicBezTo>
                    <a:pt x="75786" y="192197"/>
                    <a:pt x="94610" y="198268"/>
                    <a:pt x="113687" y="197067"/>
                  </a:cubicBezTo>
                  <a:cubicBezTo>
                    <a:pt x="138040" y="197847"/>
                    <a:pt x="161583" y="188276"/>
                    <a:pt x="178485" y="170726"/>
                  </a:cubicBezTo>
                  <a:lnTo>
                    <a:pt x="203245" y="197067"/>
                  </a:lnTo>
                  <a:cubicBezTo>
                    <a:pt x="192515" y="209358"/>
                    <a:pt x="178954" y="218849"/>
                    <a:pt x="163734" y="224725"/>
                  </a:cubicBezTo>
                  <a:cubicBezTo>
                    <a:pt x="146875" y="230942"/>
                    <a:pt x="129021" y="234023"/>
                    <a:pt x="111053" y="233812"/>
                  </a:cubicBezTo>
                  <a:cubicBezTo>
                    <a:pt x="90585" y="234551"/>
                    <a:pt x="70219" y="230587"/>
                    <a:pt x="51523" y="222222"/>
                  </a:cubicBezTo>
                  <a:close/>
                </a:path>
              </a:pathLst>
            </a:custGeom>
            <a:solidFill>
              <a:srgbClr val="231815"/>
            </a:solidFill>
            <a:ln w="13159"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AAC8221A-851A-62B8-5C76-DDCD4525C158}"/>
                </a:ext>
              </a:extLst>
            </p:cNvPr>
            <p:cNvSpPr/>
            <p:nvPr/>
          </p:nvSpPr>
          <p:spPr>
            <a:xfrm>
              <a:off x="8764943" y="5888850"/>
              <a:ext cx="187341" cy="177108"/>
            </a:xfrm>
            <a:custGeom>
              <a:avLst/>
              <a:gdLst>
                <a:gd name="connsiteX0" fmla="*/ 39933 w 187341"/>
                <a:gd name="connsiteY0" fmla="*/ 168076 h 177108"/>
                <a:gd name="connsiteX1" fmla="*/ 10431 w 187341"/>
                <a:gd name="connsiteY1" fmla="*/ 141735 h 177108"/>
                <a:gd name="connsiteX2" fmla="*/ 27 w 187341"/>
                <a:gd name="connsiteY2" fmla="*/ 102224 h 177108"/>
                <a:gd name="connsiteX3" fmla="*/ 13197 w 187341"/>
                <a:gd name="connsiteY3" fmla="*/ 49543 h 177108"/>
                <a:gd name="connsiteX4" fmla="*/ 49942 w 187341"/>
                <a:gd name="connsiteY4" fmla="*/ 13193 h 177108"/>
                <a:gd name="connsiteX5" fmla="*/ 102624 w 187341"/>
                <a:gd name="connsiteY5" fmla="*/ 23 h 177108"/>
                <a:gd name="connsiteX6" fmla="*/ 147271 w 187341"/>
                <a:gd name="connsiteY6" fmla="*/ 9505 h 177108"/>
                <a:gd name="connsiteX7" fmla="*/ 176773 w 187341"/>
                <a:gd name="connsiteY7" fmla="*/ 35846 h 177108"/>
                <a:gd name="connsiteX8" fmla="*/ 187309 w 187341"/>
                <a:gd name="connsiteY8" fmla="*/ 75357 h 177108"/>
                <a:gd name="connsiteX9" fmla="*/ 174139 w 187341"/>
                <a:gd name="connsiteY9" fmla="*/ 128038 h 177108"/>
                <a:gd name="connsiteX10" fmla="*/ 137394 w 187341"/>
                <a:gd name="connsiteY10" fmla="*/ 163861 h 177108"/>
                <a:gd name="connsiteX11" fmla="*/ 84712 w 187341"/>
                <a:gd name="connsiteY11" fmla="*/ 177032 h 177108"/>
                <a:gd name="connsiteX12" fmla="*/ 39933 w 187341"/>
                <a:gd name="connsiteY12" fmla="*/ 168076 h 177108"/>
                <a:gd name="connsiteX13" fmla="*/ 117770 w 187341"/>
                <a:gd name="connsiteY13" fmla="*/ 134492 h 177108"/>
                <a:gd name="connsiteX14" fmla="*/ 139106 w 187341"/>
                <a:gd name="connsiteY14" fmla="*/ 111180 h 177108"/>
                <a:gd name="connsiteX15" fmla="*/ 146876 w 187341"/>
                <a:gd name="connsiteY15" fmla="*/ 77464 h 177108"/>
                <a:gd name="connsiteX16" fmla="*/ 134891 w 187341"/>
                <a:gd name="connsiteY16" fmla="*/ 45329 h 177108"/>
                <a:gd name="connsiteX17" fmla="*/ 101043 w 187341"/>
                <a:gd name="connsiteY17" fmla="*/ 33739 h 177108"/>
                <a:gd name="connsiteX18" fmla="*/ 70225 w 187341"/>
                <a:gd name="connsiteY18" fmla="*/ 42036 h 177108"/>
                <a:gd name="connsiteX19" fmla="*/ 48889 w 187341"/>
                <a:gd name="connsiteY19" fmla="*/ 65084 h 177108"/>
                <a:gd name="connsiteX20" fmla="*/ 41118 w 187341"/>
                <a:gd name="connsiteY20" fmla="*/ 98800 h 177108"/>
                <a:gd name="connsiteX21" fmla="*/ 53103 w 187341"/>
                <a:gd name="connsiteY21" fmla="*/ 130936 h 177108"/>
                <a:gd name="connsiteX22" fmla="*/ 86951 w 187341"/>
                <a:gd name="connsiteY22" fmla="*/ 142394 h 177108"/>
                <a:gd name="connsiteX23" fmla="*/ 117770 w 187341"/>
                <a:gd name="connsiteY23" fmla="*/ 134492 h 1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341" h="177108">
                  <a:moveTo>
                    <a:pt x="39933" y="168076"/>
                  </a:moveTo>
                  <a:cubicBezTo>
                    <a:pt x="27835" y="162220"/>
                    <a:pt x="17616" y="153096"/>
                    <a:pt x="10431" y="141735"/>
                  </a:cubicBezTo>
                  <a:cubicBezTo>
                    <a:pt x="3459" y="129746"/>
                    <a:pt x="-136" y="116093"/>
                    <a:pt x="27" y="102224"/>
                  </a:cubicBezTo>
                  <a:cubicBezTo>
                    <a:pt x="-395" y="83800"/>
                    <a:pt x="4156" y="65602"/>
                    <a:pt x="13197" y="49543"/>
                  </a:cubicBezTo>
                  <a:cubicBezTo>
                    <a:pt x="21799" y="34223"/>
                    <a:pt x="34531" y="21628"/>
                    <a:pt x="49942" y="13193"/>
                  </a:cubicBezTo>
                  <a:cubicBezTo>
                    <a:pt x="66072" y="4332"/>
                    <a:pt x="84221" y="-205"/>
                    <a:pt x="102624" y="23"/>
                  </a:cubicBezTo>
                  <a:cubicBezTo>
                    <a:pt x="118039" y="-307"/>
                    <a:pt x="133321" y="2939"/>
                    <a:pt x="147271" y="9505"/>
                  </a:cubicBezTo>
                  <a:cubicBezTo>
                    <a:pt x="159491" y="15180"/>
                    <a:pt x="169756" y="24345"/>
                    <a:pt x="176773" y="35846"/>
                  </a:cubicBezTo>
                  <a:cubicBezTo>
                    <a:pt x="183828" y="47806"/>
                    <a:pt x="187473" y="61471"/>
                    <a:pt x="187309" y="75357"/>
                  </a:cubicBezTo>
                  <a:cubicBezTo>
                    <a:pt x="187770" y="93786"/>
                    <a:pt x="183217" y="111994"/>
                    <a:pt x="174139" y="128038"/>
                  </a:cubicBezTo>
                  <a:cubicBezTo>
                    <a:pt x="165321" y="143055"/>
                    <a:pt x="152630" y="155427"/>
                    <a:pt x="137394" y="163861"/>
                  </a:cubicBezTo>
                  <a:cubicBezTo>
                    <a:pt x="121256" y="172705"/>
                    <a:pt x="103113" y="177241"/>
                    <a:pt x="84712" y="177032"/>
                  </a:cubicBezTo>
                  <a:cubicBezTo>
                    <a:pt x="69286" y="177645"/>
                    <a:pt x="53936" y="174575"/>
                    <a:pt x="39933" y="168076"/>
                  </a:cubicBezTo>
                  <a:close/>
                  <a:moveTo>
                    <a:pt x="117770" y="134492"/>
                  </a:moveTo>
                  <a:cubicBezTo>
                    <a:pt x="126865" y="128801"/>
                    <a:pt x="134241" y="120742"/>
                    <a:pt x="139106" y="111180"/>
                  </a:cubicBezTo>
                  <a:cubicBezTo>
                    <a:pt x="144402" y="100741"/>
                    <a:pt x="147069" y="89167"/>
                    <a:pt x="146876" y="77464"/>
                  </a:cubicBezTo>
                  <a:cubicBezTo>
                    <a:pt x="147635" y="65534"/>
                    <a:pt x="143276" y="53847"/>
                    <a:pt x="134891" y="45329"/>
                  </a:cubicBezTo>
                  <a:cubicBezTo>
                    <a:pt x="125592" y="37131"/>
                    <a:pt x="113417" y="32962"/>
                    <a:pt x="101043" y="33739"/>
                  </a:cubicBezTo>
                  <a:cubicBezTo>
                    <a:pt x="90192" y="33537"/>
                    <a:pt x="79507" y="36414"/>
                    <a:pt x="70225" y="42036"/>
                  </a:cubicBezTo>
                  <a:cubicBezTo>
                    <a:pt x="61165" y="47654"/>
                    <a:pt x="53793" y="55619"/>
                    <a:pt x="48889" y="65084"/>
                  </a:cubicBezTo>
                  <a:cubicBezTo>
                    <a:pt x="43609" y="75528"/>
                    <a:pt x="40942" y="87098"/>
                    <a:pt x="41118" y="98800"/>
                  </a:cubicBezTo>
                  <a:cubicBezTo>
                    <a:pt x="40427" y="110719"/>
                    <a:pt x="44776" y="122380"/>
                    <a:pt x="53103" y="130936"/>
                  </a:cubicBezTo>
                  <a:cubicBezTo>
                    <a:pt x="62453" y="139035"/>
                    <a:pt x="74604" y="143150"/>
                    <a:pt x="86951" y="142394"/>
                  </a:cubicBezTo>
                  <a:cubicBezTo>
                    <a:pt x="97763" y="142715"/>
                    <a:pt x="108447" y="139976"/>
                    <a:pt x="117770" y="134492"/>
                  </a:cubicBezTo>
                  <a:close/>
                </a:path>
              </a:pathLst>
            </a:custGeom>
            <a:solidFill>
              <a:srgbClr val="231815"/>
            </a:solidFill>
            <a:ln w="13159"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6EC8E743-440A-EEAB-7CA9-BB0C2B5EF3A0}"/>
                </a:ext>
              </a:extLst>
            </p:cNvPr>
            <p:cNvSpPr/>
            <p:nvPr/>
          </p:nvSpPr>
          <p:spPr>
            <a:xfrm>
              <a:off x="8973325" y="5888363"/>
              <a:ext cx="312380" cy="176464"/>
            </a:xfrm>
            <a:custGeom>
              <a:avLst/>
              <a:gdLst>
                <a:gd name="connsiteX0" fmla="*/ 295543 w 312380"/>
                <a:gd name="connsiteY0" fmla="*/ 15128 h 176464"/>
                <a:gd name="connsiteX1" fmla="*/ 312269 w 312380"/>
                <a:gd name="connsiteY1" fmla="*/ 58063 h 176464"/>
                <a:gd name="connsiteX2" fmla="*/ 310030 w 312380"/>
                <a:gd name="connsiteY2" fmla="*/ 79531 h 176464"/>
                <a:gd name="connsiteX3" fmla="*/ 290801 w 312380"/>
                <a:gd name="connsiteY3" fmla="*/ 175938 h 176464"/>
                <a:gd name="connsiteX4" fmla="*/ 250105 w 312380"/>
                <a:gd name="connsiteY4" fmla="*/ 175938 h 176464"/>
                <a:gd name="connsiteX5" fmla="*/ 269334 w 312380"/>
                <a:gd name="connsiteY5" fmla="*/ 80453 h 176464"/>
                <a:gd name="connsiteX6" fmla="*/ 270519 w 312380"/>
                <a:gd name="connsiteY6" fmla="*/ 67283 h 176464"/>
                <a:gd name="connsiteX7" fmla="*/ 237330 w 312380"/>
                <a:gd name="connsiteY7" fmla="*/ 36069 h 176464"/>
                <a:gd name="connsiteX8" fmla="*/ 184648 w 312380"/>
                <a:gd name="connsiteY8" fmla="*/ 85853 h 176464"/>
                <a:gd name="connsiteX9" fmla="*/ 166078 w 312380"/>
                <a:gd name="connsiteY9" fmla="*/ 175938 h 176464"/>
                <a:gd name="connsiteX10" fmla="*/ 125118 w 312380"/>
                <a:gd name="connsiteY10" fmla="*/ 175938 h 176464"/>
                <a:gd name="connsiteX11" fmla="*/ 144215 w 312380"/>
                <a:gd name="connsiteY11" fmla="*/ 80453 h 176464"/>
                <a:gd name="connsiteX12" fmla="*/ 145532 w 312380"/>
                <a:gd name="connsiteY12" fmla="*/ 67283 h 176464"/>
                <a:gd name="connsiteX13" fmla="*/ 112343 w 312380"/>
                <a:gd name="connsiteY13" fmla="*/ 36069 h 176464"/>
                <a:gd name="connsiteX14" fmla="*/ 59662 w 312380"/>
                <a:gd name="connsiteY14" fmla="*/ 86248 h 176464"/>
                <a:gd name="connsiteX15" fmla="*/ 41355 w 312380"/>
                <a:gd name="connsiteY15" fmla="*/ 176464 h 176464"/>
                <a:gd name="connsiteX16" fmla="*/ 0 w 312380"/>
                <a:gd name="connsiteY16" fmla="*/ 176464 h 176464"/>
                <a:gd name="connsiteX17" fmla="*/ 34375 w 312380"/>
                <a:gd name="connsiteY17" fmla="*/ 2090 h 176464"/>
                <a:gd name="connsiteX18" fmla="*/ 73886 w 312380"/>
                <a:gd name="connsiteY18" fmla="*/ 2090 h 176464"/>
                <a:gd name="connsiteX19" fmla="*/ 70198 w 312380"/>
                <a:gd name="connsiteY19" fmla="*/ 20923 h 176464"/>
                <a:gd name="connsiteX20" fmla="*/ 126567 w 312380"/>
                <a:gd name="connsiteY20" fmla="*/ 114 h 176464"/>
                <a:gd name="connsiteX21" fmla="*/ 159493 w 312380"/>
                <a:gd name="connsiteY21" fmla="*/ 7358 h 176464"/>
                <a:gd name="connsiteX22" fmla="*/ 180566 w 312380"/>
                <a:gd name="connsiteY22" fmla="*/ 28694 h 176464"/>
                <a:gd name="connsiteX23" fmla="*/ 249315 w 312380"/>
                <a:gd name="connsiteY23" fmla="*/ 114 h 176464"/>
                <a:gd name="connsiteX24" fmla="*/ 295543 w 312380"/>
                <a:gd name="connsiteY24" fmla="*/ 15128 h 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2380" h="176464">
                  <a:moveTo>
                    <a:pt x="295543" y="15128"/>
                  </a:moveTo>
                  <a:cubicBezTo>
                    <a:pt x="307173" y="26276"/>
                    <a:pt x="313296" y="41986"/>
                    <a:pt x="312269" y="58063"/>
                  </a:cubicBezTo>
                  <a:cubicBezTo>
                    <a:pt x="312216" y="65276"/>
                    <a:pt x="311466" y="72465"/>
                    <a:pt x="310030" y="79531"/>
                  </a:cubicBezTo>
                  <a:lnTo>
                    <a:pt x="290801" y="175938"/>
                  </a:lnTo>
                  <a:lnTo>
                    <a:pt x="250105" y="175938"/>
                  </a:lnTo>
                  <a:lnTo>
                    <a:pt x="269334" y="80453"/>
                  </a:lnTo>
                  <a:cubicBezTo>
                    <a:pt x="270112" y="76105"/>
                    <a:pt x="270509" y="71699"/>
                    <a:pt x="270519" y="67283"/>
                  </a:cubicBezTo>
                  <a:cubicBezTo>
                    <a:pt x="270519" y="46474"/>
                    <a:pt x="259456" y="36069"/>
                    <a:pt x="237330" y="36069"/>
                  </a:cubicBezTo>
                  <a:cubicBezTo>
                    <a:pt x="208530" y="36069"/>
                    <a:pt x="190970" y="52664"/>
                    <a:pt x="184648" y="85853"/>
                  </a:cubicBezTo>
                  <a:lnTo>
                    <a:pt x="166078" y="175938"/>
                  </a:lnTo>
                  <a:lnTo>
                    <a:pt x="125118" y="175938"/>
                  </a:lnTo>
                  <a:lnTo>
                    <a:pt x="144215" y="80453"/>
                  </a:lnTo>
                  <a:cubicBezTo>
                    <a:pt x="145095" y="76119"/>
                    <a:pt x="145536" y="71705"/>
                    <a:pt x="145532" y="67283"/>
                  </a:cubicBezTo>
                  <a:cubicBezTo>
                    <a:pt x="145532" y="46474"/>
                    <a:pt x="134469" y="36069"/>
                    <a:pt x="112343" y="36069"/>
                  </a:cubicBezTo>
                  <a:cubicBezTo>
                    <a:pt x="83544" y="36069"/>
                    <a:pt x="65984" y="52795"/>
                    <a:pt x="59662" y="86248"/>
                  </a:cubicBezTo>
                  <a:lnTo>
                    <a:pt x="41355" y="176464"/>
                  </a:lnTo>
                  <a:lnTo>
                    <a:pt x="0" y="176464"/>
                  </a:lnTo>
                  <a:lnTo>
                    <a:pt x="34375" y="2090"/>
                  </a:lnTo>
                  <a:lnTo>
                    <a:pt x="73886" y="2090"/>
                  </a:lnTo>
                  <a:lnTo>
                    <a:pt x="70198" y="20923"/>
                  </a:lnTo>
                  <a:cubicBezTo>
                    <a:pt x="85581" y="6945"/>
                    <a:pt x="105791" y="-515"/>
                    <a:pt x="126567" y="114"/>
                  </a:cubicBezTo>
                  <a:cubicBezTo>
                    <a:pt x="137966" y="-166"/>
                    <a:pt x="149264" y="2320"/>
                    <a:pt x="159493" y="7358"/>
                  </a:cubicBezTo>
                  <a:cubicBezTo>
                    <a:pt x="168538" y="12142"/>
                    <a:pt x="175894" y="19590"/>
                    <a:pt x="180566" y="28694"/>
                  </a:cubicBezTo>
                  <a:cubicBezTo>
                    <a:pt x="198259" y="9656"/>
                    <a:pt x="223340" y="-770"/>
                    <a:pt x="249315" y="114"/>
                  </a:cubicBezTo>
                  <a:cubicBezTo>
                    <a:pt x="266064" y="-866"/>
                    <a:pt x="282567" y="4494"/>
                    <a:pt x="295543" y="15128"/>
                  </a:cubicBezTo>
                  <a:close/>
                </a:path>
              </a:pathLst>
            </a:custGeom>
            <a:solidFill>
              <a:srgbClr val="231815"/>
            </a:solidFill>
            <a:ln w="13159"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22CA006F-7A52-0B1E-1366-BAC185098871}"/>
                </a:ext>
              </a:extLst>
            </p:cNvPr>
            <p:cNvSpPr/>
            <p:nvPr/>
          </p:nvSpPr>
          <p:spPr>
            <a:xfrm>
              <a:off x="9303506" y="5888528"/>
              <a:ext cx="215887" cy="239253"/>
            </a:xfrm>
            <a:custGeom>
              <a:avLst/>
              <a:gdLst>
                <a:gd name="connsiteX0" fmla="*/ 178327 w 215887"/>
                <a:gd name="connsiteY0" fmla="*/ 9037 h 239253"/>
                <a:gd name="connsiteX1" fmla="*/ 205853 w 215887"/>
                <a:gd name="connsiteY1" fmla="*/ 35378 h 239253"/>
                <a:gd name="connsiteX2" fmla="*/ 215862 w 215887"/>
                <a:gd name="connsiteY2" fmla="*/ 76074 h 239253"/>
                <a:gd name="connsiteX3" fmla="*/ 202692 w 215887"/>
                <a:gd name="connsiteY3" fmla="*/ 128755 h 239253"/>
                <a:gd name="connsiteX4" fmla="*/ 117875 w 215887"/>
                <a:gd name="connsiteY4" fmla="*/ 178407 h 239253"/>
                <a:gd name="connsiteX5" fmla="*/ 82051 w 215887"/>
                <a:gd name="connsiteY5" fmla="*/ 171163 h 239253"/>
                <a:gd name="connsiteX6" fmla="*/ 58213 w 215887"/>
                <a:gd name="connsiteY6" fmla="*/ 150354 h 239253"/>
                <a:gd name="connsiteX7" fmla="*/ 40696 w 215887"/>
                <a:gd name="connsiteY7" fmla="*/ 239254 h 239253"/>
                <a:gd name="connsiteX8" fmla="*/ 0 w 215887"/>
                <a:gd name="connsiteY8" fmla="*/ 239254 h 239253"/>
                <a:gd name="connsiteX9" fmla="*/ 47150 w 215887"/>
                <a:gd name="connsiteY9" fmla="*/ 2188 h 239253"/>
                <a:gd name="connsiteX10" fmla="*/ 86134 w 215887"/>
                <a:gd name="connsiteY10" fmla="*/ 2188 h 239253"/>
                <a:gd name="connsiteX11" fmla="*/ 82578 w 215887"/>
                <a:gd name="connsiteY11" fmla="*/ 20363 h 239253"/>
                <a:gd name="connsiteX12" fmla="*/ 178327 w 215887"/>
                <a:gd name="connsiteY12" fmla="*/ 9037 h 239253"/>
                <a:gd name="connsiteX13" fmla="*/ 145796 w 215887"/>
                <a:gd name="connsiteY13" fmla="*/ 134813 h 239253"/>
                <a:gd name="connsiteX14" fmla="*/ 166605 w 215887"/>
                <a:gd name="connsiteY14" fmla="*/ 111502 h 239253"/>
                <a:gd name="connsiteX15" fmla="*/ 174507 w 215887"/>
                <a:gd name="connsiteY15" fmla="*/ 77786 h 239253"/>
                <a:gd name="connsiteX16" fmla="*/ 162390 w 215887"/>
                <a:gd name="connsiteY16" fmla="*/ 45782 h 239253"/>
                <a:gd name="connsiteX17" fmla="*/ 128543 w 215887"/>
                <a:gd name="connsiteY17" fmla="*/ 34192 h 239253"/>
                <a:gd name="connsiteX18" fmla="*/ 75861 w 215887"/>
                <a:gd name="connsiteY18" fmla="*/ 65538 h 239253"/>
                <a:gd name="connsiteX19" fmla="*/ 67959 w 215887"/>
                <a:gd name="connsiteY19" fmla="*/ 99254 h 239253"/>
                <a:gd name="connsiteX20" fmla="*/ 80076 w 215887"/>
                <a:gd name="connsiteY20" fmla="*/ 131389 h 239253"/>
                <a:gd name="connsiteX21" fmla="*/ 113924 w 215887"/>
                <a:gd name="connsiteY21" fmla="*/ 142847 h 239253"/>
                <a:gd name="connsiteX22" fmla="*/ 145401 w 215887"/>
                <a:gd name="connsiteY22" fmla="*/ 134813 h 23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5887" h="239253">
                  <a:moveTo>
                    <a:pt x="178327" y="9037"/>
                  </a:moveTo>
                  <a:cubicBezTo>
                    <a:pt x="189798" y="15049"/>
                    <a:pt x="199346" y="24180"/>
                    <a:pt x="205853" y="35378"/>
                  </a:cubicBezTo>
                  <a:cubicBezTo>
                    <a:pt x="212767" y="47806"/>
                    <a:pt x="216218" y="61858"/>
                    <a:pt x="215862" y="76074"/>
                  </a:cubicBezTo>
                  <a:cubicBezTo>
                    <a:pt x="216099" y="94478"/>
                    <a:pt x="211569" y="112629"/>
                    <a:pt x="202692" y="128755"/>
                  </a:cubicBezTo>
                  <a:cubicBezTo>
                    <a:pt x="185873" y="159809"/>
                    <a:pt x="153184" y="178942"/>
                    <a:pt x="117875" y="178407"/>
                  </a:cubicBezTo>
                  <a:cubicBezTo>
                    <a:pt x="105547" y="178717"/>
                    <a:pt x="93299" y="176240"/>
                    <a:pt x="82051" y="171163"/>
                  </a:cubicBezTo>
                  <a:cubicBezTo>
                    <a:pt x="72160" y="166834"/>
                    <a:pt x="63837" y="159570"/>
                    <a:pt x="58213" y="150354"/>
                  </a:cubicBezTo>
                  <a:lnTo>
                    <a:pt x="40696" y="239254"/>
                  </a:lnTo>
                  <a:lnTo>
                    <a:pt x="0" y="239254"/>
                  </a:lnTo>
                  <a:lnTo>
                    <a:pt x="47150" y="2188"/>
                  </a:lnTo>
                  <a:lnTo>
                    <a:pt x="86134" y="2188"/>
                  </a:lnTo>
                  <a:lnTo>
                    <a:pt x="82578" y="20363"/>
                  </a:lnTo>
                  <a:cubicBezTo>
                    <a:pt x="109512" y="-1862"/>
                    <a:pt x="146955" y="-6291"/>
                    <a:pt x="178327" y="9037"/>
                  </a:cubicBezTo>
                  <a:close/>
                  <a:moveTo>
                    <a:pt x="145796" y="134813"/>
                  </a:moveTo>
                  <a:cubicBezTo>
                    <a:pt x="154738" y="129095"/>
                    <a:pt x="161929" y="121031"/>
                    <a:pt x="166605" y="111502"/>
                  </a:cubicBezTo>
                  <a:cubicBezTo>
                    <a:pt x="172005" y="101096"/>
                    <a:pt x="174718" y="89507"/>
                    <a:pt x="174507" y="77786"/>
                  </a:cubicBezTo>
                  <a:cubicBezTo>
                    <a:pt x="175179" y="65884"/>
                    <a:pt x="170780" y="54256"/>
                    <a:pt x="162390" y="45782"/>
                  </a:cubicBezTo>
                  <a:cubicBezTo>
                    <a:pt x="153105" y="37558"/>
                    <a:pt x="140923" y="33386"/>
                    <a:pt x="128543" y="34192"/>
                  </a:cubicBezTo>
                  <a:cubicBezTo>
                    <a:pt x="106390" y="33545"/>
                    <a:pt x="85858" y="45760"/>
                    <a:pt x="75861" y="65538"/>
                  </a:cubicBezTo>
                  <a:cubicBezTo>
                    <a:pt x="70475" y="75947"/>
                    <a:pt x="67762" y="87533"/>
                    <a:pt x="67959" y="99254"/>
                  </a:cubicBezTo>
                  <a:cubicBezTo>
                    <a:pt x="67301" y="111192"/>
                    <a:pt x="71699" y="122856"/>
                    <a:pt x="80076" y="131389"/>
                  </a:cubicBezTo>
                  <a:cubicBezTo>
                    <a:pt x="89414" y="139514"/>
                    <a:pt x="101570" y="143631"/>
                    <a:pt x="113924" y="142847"/>
                  </a:cubicBezTo>
                  <a:cubicBezTo>
                    <a:pt x="124960" y="143217"/>
                    <a:pt x="135892" y="140430"/>
                    <a:pt x="145401" y="134813"/>
                  </a:cubicBezTo>
                  <a:close/>
                </a:path>
              </a:pathLst>
            </a:custGeom>
            <a:solidFill>
              <a:srgbClr val="231815"/>
            </a:solidFill>
            <a:ln w="13159"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EA51322C-0046-4158-5EB0-D3CABBFA08E0}"/>
                </a:ext>
              </a:extLst>
            </p:cNvPr>
            <p:cNvSpPr/>
            <p:nvPr/>
          </p:nvSpPr>
          <p:spPr>
            <a:xfrm>
              <a:off x="9541077" y="5887937"/>
              <a:ext cx="202844" cy="178593"/>
            </a:xfrm>
            <a:custGeom>
              <a:avLst/>
              <a:gdLst>
                <a:gd name="connsiteX0" fmla="*/ 202845 w 202844"/>
                <a:gd name="connsiteY0" fmla="*/ 2516 h 178593"/>
                <a:gd name="connsiteX1" fmla="*/ 168338 w 202844"/>
                <a:gd name="connsiteY1" fmla="*/ 176364 h 178593"/>
                <a:gd name="connsiteX2" fmla="*/ 129617 w 202844"/>
                <a:gd name="connsiteY2" fmla="*/ 176364 h 178593"/>
                <a:gd name="connsiteX3" fmla="*/ 133174 w 202844"/>
                <a:gd name="connsiteY3" fmla="*/ 158452 h 178593"/>
                <a:gd name="connsiteX4" fmla="*/ 37688 w 202844"/>
                <a:gd name="connsiteY4" fmla="*/ 169515 h 178593"/>
                <a:gd name="connsiteX5" fmla="*/ 10162 w 202844"/>
                <a:gd name="connsiteY5" fmla="*/ 143175 h 178593"/>
                <a:gd name="connsiteX6" fmla="*/ 21 w 202844"/>
                <a:gd name="connsiteY6" fmla="*/ 102347 h 178593"/>
                <a:gd name="connsiteX7" fmla="*/ 13192 w 202844"/>
                <a:gd name="connsiteY7" fmla="*/ 49666 h 178593"/>
                <a:gd name="connsiteX8" fmla="*/ 48356 w 202844"/>
                <a:gd name="connsiteY8" fmla="*/ 13447 h 178593"/>
                <a:gd name="connsiteX9" fmla="*/ 98272 w 202844"/>
                <a:gd name="connsiteY9" fmla="*/ 277 h 178593"/>
                <a:gd name="connsiteX10" fmla="*/ 157539 w 202844"/>
                <a:gd name="connsiteY10" fmla="*/ 27935 h 178593"/>
                <a:gd name="connsiteX11" fmla="*/ 162412 w 202844"/>
                <a:gd name="connsiteY11" fmla="*/ 1594 h 178593"/>
                <a:gd name="connsiteX12" fmla="*/ 117764 w 202844"/>
                <a:gd name="connsiteY12" fmla="*/ 135404 h 178593"/>
                <a:gd name="connsiteX13" fmla="*/ 139100 w 202844"/>
                <a:gd name="connsiteY13" fmla="*/ 112093 h 178593"/>
                <a:gd name="connsiteX14" fmla="*/ 146871 w 202844"/>
                <a:gd name="connsiteY14" fmla="*/ 78377 h 178593"/>
                <a:gd name="connsiteX15" fmla="*/ 134886 w 202844"/>
                <a:gd name="connsiteY15" fmla="*/ 46373 h 178593"/>
                <a:gd name="connsiteX16" fmla="*/ 101038 w 202844"/>
                <a:gd name="connsiteY16" fmla="*/ 34783 h 178593"/>
                <a:gd name="connsiteX17" fmla="*/ 70219 w 202844"/>
                <a:gd name="connsiteY17" fmla="*/ 43080 h 178593"/>
                <a:gd name="connsiteX18" fmla="*/ 48883 w 202844"/>
                <a:gd name="connsiteY18" fmla="*/ 66128 h 178593"/>
                <a:gd name="connsiteX19" fmla="*/ 41113 w 202844"/>
                <a:gd name="connsiteY19" fmla="*/ 99844 h 178593"/>
                <a:gd name="connsiteX20" fmla="*/ 53098 w 202844"/>
                <a:gd name="connsiteY20" fmla="*/ 131980 h 178593"/>
                <a:gd name="connsiteX21" fmla="*/ 86946 w 202844"/>
                <a:gd name="connsiteY21" fmla="*/ 143438 h 178593"/>
                <a:gd name="connsiteX22" fmla="*/ 117764 w 202844"/>
                <a:gd name="connsiteY22" fmla="*/ 135404 h 17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2844" h="178593">
                  <a:moveTo>
                    <a:pt x="202845" y="2516"/>
                  </a:moveTo>
                  <a:lnTo>
                    <a:pt x="168338" y="176364"/>
                  </a:lnTo>
                  <a:lnTo>
                    <a:pt x="129617" y="176364"/>
                  </a:lnTo>
                  <a:lnTo>
                    <a:pt x="133174" y="158452"/>
                  </a:lnTo>
                  <a:cubicBezTo>
                    <a:pt x="106253" y="180512"/>
                    <a:pt x="68942" y="184836"/>
                    <a:pt x="37688" y="169515"/>
                  </a:cubicBezTo>
                  <a:cubicBezTo>
                    <a:pt x="26178" y="163552"/>
                    <a:pt x="16629" y="154409"/>
                    <a:pt x="10162" y="143175"/>
                  </a:cubicBezTo>
                  <a:cubicBezTo>
                    <a:pt x="3195" y="130714"/>
                    <a:pt x="-308" y="116617"/>
                    <a:pt x="21" y="102347"/>
                  </a:cubicBezTo>
                  <a:cubicBezTo>
                    <a:pt x="-216" y="83943"/>
                    <a:pt x="4315" y="65791"/>
                    <a:pt x="13192" y="49666"/>
                  </a:cubicBezTo>
                  <a:cubicBezTo>
                    <a:pt x="21344" y="34581"/>
                    <a:pt x="33513" y="22046"/>
                    <a:pt x="48356" y="13447"/>
                  </a:cubicBezTo>
                  <a:cubicBezTo>
                    <a:pt x="63502" y="4632"/>
                    <a:pt x="80755" y="81"/>
                    <a:pt x="98272" y="277"/>
                  </a:cubicBezTo>
                  <a:cubicBezTo>
                    <a:pt x="121570" y="-1881"/>
                    <a:pt x="144224" y="8691"/>
                    <a:pt x="157539" y="27935"/>
                  </a:cubicBezTo>
                  <a:lnTo>
                    <a:pt x="162412" y="1594"/>
                  </a:lnTo>
                  <a:close/>
                  <a:moveTo>
                    <a:pt x="117764" y="135404"/>
                  </a:moveTo>
                  <a:cubicBezTo>
                    <a:pt x="126865" y="129713"/>
                    <a:pt x="134240" y="121654"/>
                    <a:pt x="139100" y="112093"/>
                  </a:cubicBezTo>
                  <a:cubicBezTo>
                    <a:pt x="144395" y="101654"/>
                    <a:pt x="147068" y="90080"/>
                    <a:pt x="146871" y="78377"/>
                  </a:cubicBezTo>
                  <a:cubicBezTo>
                    <a:pt x="147595" y="66492"/>
                    <a:pt x="143236" y="54861"/>
                    <a:pt x="134886" y="46373"/>
                  </a:cubicBezTo>
                  <a:cubicBezTo>
                    <a:pt x="125587" y="38175"/>
                    <a:pt x="113405" y="34006"/>
                    <a:pt x="101038" y="34783"/>
                  </a:cubicBezTo>
                  <a:cubicBezTo>
                    <a:pt x="90185" y="34581"/>
                    <a:pt x="79504" y="37458"/>
                    <a:pt x="70219" y="43080"/>
                  </a:cubicBezTo>
                  <a:cubicBezTo>
                    <a:pt x="61158" y="48699"/>
                    <a:pt x="53783" y="56663"/>
                    <a:pt x="48883" y="66128"/>
                  </a:cubicBezTo>
                  <a:cubicBezTo>
                    <a:pt x="43602" y="76572"/>
                    <a:pt x="40942" y="88143"/>
                    <a:pt x="41113" y="99844"/>
                  </a:cubicBezTo>
                  <a:cubicBezTo>
                    <a:pt x="40415" y="111764"/>
                    <a:pt x="44774" y="123424"/>
                    <a:pt x="53098" y="131980"/>
                  </a:cubicBezTo>
                  <a:cubicBezTo>
                    <a:pt x="62449" y="140080"/>
                    <a:pt x="74605" y="144194"/>
                    <a:pt x="86946" y="143438"/>
                  </a:cubicBezTo>
                  <a:cubicBezTo>
                    <a:pt x="97772" y="143698"/>
                    <a:pt x="108440" y="140915"/>
                    <a:pt x="117764" y="135404"/>
                  </a:cubicBezTo>
                  <a:close/>
                </a:path>
              </a:pathLst>
            </a:custGeom>
            <a:solidFill>
              <a:srgbClr val="231815"/>
            </a:solidFill>
            <a:ln w="13159"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CB4497CA-E426-1795-ECE9-F1770C7FCAFB}"/>
                </a:ext>
              </a:extLst>
            </p:cNvPr>
            <p:cNvSpPr/>
            <p:nvPr/>
          </p:nvSpPr>
          <p:spPr>
            <a:xfrm>
              <a:off x="9762887" y="5888406"/>
              <a:ext cx="193179" cy="176158"/>
            </a:xfrm>
            <a:custGeom>
              <a:avLst/>
              <a:gdLst>
                <a:gd name="connsiteX0" fmla="*/ 175561 w 193179"/>
                <a:gd name="connsiteY0" fmla="*/ 15349 h 176158"/>
                <a:gd name="connsiteX1" fmla="*/ 193077 w 193179"/>
                <a:gd name="connsiteY1" fmla="*/ 58943 h 176158"/>
                <a:gd name="connsiteX2" fmla="*/ 190839 w 193179"/>
                <a:gd name="connsiteY2" fmla="*/ 79752 h 176158"/>
                <a:gd name="connsiteX3" fmla="*/ 171610 w 193179"/>
                <a:gd name="connsiteY3" fmla="*/ 176158 h 176158"/>
                <a:gd name="connsiteX4" fmla="*/ 130913 w 193179"/>
                <a:gd name="connsiteY4" fmla="*/ 176158 h 176158"/>
                <a:gd name="connsiteX5" fmla="*/ 149747 w 193179"/>
                <a:gd name="connsiteY5" fmla="*/ 80674 h 176158"/>
                <a:gd name="connsiteX6" fmla="*/ 151064 w 193179"/>
                <a:gd name="connsiteY6" fmla="*/ 67503 h 176158"/>
                <a:gd name="connsiteX7" fmla="*/ 116294 w 193179"/>
                <a:gd name="connsiteY7" fmla="*/ 35895 h 176158"/>
                <a:gd name="connsiteX8" fmla="*/ 79154 w 193179"/>
                <a:gd name="connsiteY8" fmla="*/ 48406 h 176158"/>
                <a:gd name="connsiteX9" fmla="*/ 58871 w 193179"/>
                <a:gd name="connsiteY9" fmla="*/ 85283 h 176158"/>
                <a:gd name="connsiteX10" fmla="*/ 40696 w 193179"/>
                <a:gd name="connsiteY10" fmla="*/ 175500 h 176158"/>
                <a:gd name="connsiteX11" fmla="*/ 0 w 193179"/>
                <a:gd name="connsiteY11" fmla="*/ 175500 h 176158"/>
                <a:gd name="connsiteX12" fmla="*/ 35033 w 193179"/>
                <a:gd name="connsiteY12" fmla="*/ 2047 h 176158"/>
                <a:gd name="connsiteX13" fmla="*/ 73754 w 193179"/>
                <a:gd name="connsiteY13" fmla="*/ 2047 h 176158"/>
                <a:gd name="connsiteX14" fmla="*/ 69803 w 193179"/>
                <a:gd name="connsiteY14" fmla="*/ 21144 h 176158"/>
                <a:gd name="connsiteX15" fmla="*/ 129728 w 193179"/>
                <a:gd name="connsiteY15" fmla="*/ 71 h 176158"/>
                <a:gd name="connsiteX16" fmla="*/ 175561 w 193179"/>
                <a:gd name="connsiteY16" fmla="*/ 15349 h 17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179" h="176158">
                  <a:moveTo>
                    <a:pt x="175561" y="15349"/>
                  </a:moveTo>
                  <a:cubicBezTo>
                    <a:pt x="187651" y="26513"/>
                    <a:pt x="194078" y="42518"/>
                    <a:pt x="193077" y="58943"/>
                  </a:cubicBezTo>
                  <a:cubicBezTo>
                    <a:pt x="192867" y="65927"/>
                    <a:pt x="192116" y="72883"/>
                    <a:pt x="190839" y="79752"/>
                  </a:cubicBezTo>
                  <a:lnTo>
                    <a:pt x="171610" y="176158"/>
                  </a:lnTo>
                  <a:lnTo>
                    <a:pt x="130913" y="176158"/>
                  </a:lnTo>
                  <a:lnTo>
                    <a:pt x="149747" y="80674"/>
                  </a:lnTo>
                  <a:cubicBezTo>
                    <a:pt x="150643" y="76342"/>
                    <a:pt x="151090" y="71927"/>
                    <a:pt x="151064" y="67503"/>
                  </a:cubicBezTo>
                  <a:cubicBezTo>
                    <a:pt x="151064" y="46431"/>
                    <a:pt x="139474" y="35895"/>
                    <a:pt x="116294" y="35895"/>
                  </a:cubicBezTo>
                  <a:cubicBezTo>
                    <a:pt x="102808" y="35393"/>
                    <a:pt x="89598" y="39843"/>
                    <a:pt x="79154" y="48406"/>
                  </a:cubicBezTo>
                  <a:cubicBezTo>
                    <a:pt x="68539" y="58150"/>
                    <a:pt x="61413" y="71103"/>
                    <a:pt x="58871" y="85283"/>
                  </a:cubicBezTo>
                  <a:lnTo>
                    <a:pt x="40696" y="175500"/>
                  </a:lnTo>
                  <a:lnTo>
                    <a:pt x="0" y="175500"/>
                  </a:lnTo>
                  <a:lnTo>
                    <a:pt x="35033" y="2047"/>
                  </a:lnTo>
                  <a:lnTo>
                    <a:pt x="73754" y="2047"/>
                  </a:lnTo>
                  <a:lnTo>
                    <a:pt x="69803" y="21144"/>
                  </a:lnTo>
                  <a:cubicBezTo>
                    <a:pt x="86358" y="6730"/>
                    <a:pt x="107799" y="-809"/>
                    <a:pt x="129728" y="71"/>
                  </a:cubicBezTo>
                  <a:cubicBezTo>
                    <a:pt x="146375" y="-697"/>
                    <a:pt x="162707" y="4748"/>
                    <a:pt x="175561" y="15349"/>
                  </a:cubicBezTo>
                  <a:close/>
                </a:path>
              </a:pathLst>
            </a:custGeom>
            <a:solidFill>
              <a:srgbClr val="231815"/>
            </a:solidFill>
            <a:ln w="13159"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7876AC46-5FC5-831D-DBA0-7AC420E87C8B}"/>
                </a:ext>
              </a:extLst>
            </p:cNvPr>
            <p:cNvSpPr/>
            <p:nvPr/>
          </p:nvSpPr>
          <p:spPr>
            <a:xfrm>
              <a:off x="9943848" y="5890453"/>
              <a:ext cx="239568" cy="238957"/>
            </a:xfrm>
            <a:custGeom>
              <a:avLst/>
              <a:gdLst>
                <a:gd name="connsiteX0" fmla="*/ 239569 w 239568"/>
                <a:gd name="connsiteY0" fmla="*/ 0 h 238957"/>
                <a:gd name="connsiteX1" fmla="*/ 119850 w 239568"/>
                <a:gd name="connsiteY1" fmla="*/ 188599 h 238957"/>
                <a:gd name="connsiteX2" fmla="*/ 85739 w 239568"/>
                <a:gd name="connsiteY2" fmla="*/ 228110 h 238957"/>
                <a:gd name="connsiteX3" fmla="*/ 46228 w 239568"/>
                <a:gd name="connsiteY3" fmla="*/ 238909 h 238957"/>
                <a:gd name="connsiteX4" fmla="*/ 19887 w 239568"/>
                <a:gd name="connsiteY4" fmla="*/ 234695 h 238957"/>
                <a:gd name="connsiteX5" fmla="*/ 0 w 239568"/>
                <a:gd name="connsiteY5" fmla="*/ 223632 h 238957"/>
                <a:gd name="connsiteX6" fmla="*/ 20282 w 239568"/>
                <a:gd name="connsiteY6" fmla="*/ 193998 h 238957"/>
                <a:gd name="connsiteX7" fmla="*/ 48862 w 239568"/>
                <a:gd name="connsiteY7" fmla="*/ 205062 h 238957"/>
                <a:gd name="connsiteX8" fmla="*/ 67169 w 239568"/>
                <a:gd name="connsiteY8" fmla="*/ 199793 h 238957"/>
                <a:gd name="connsiteX9" fmla="*/ 83105 w 239568"/>
                <a:gd name="connsiteY9" fmla="*/ 181355 h 238957"/>
                <a:gd name="connsiteX10" fmla="*/ 88636 w 239568"/>
                <a:gd name="connsiteY10" fmla="*/ 172926 h 238957"/>
                <a:gd name="connsiteX11" fmla="*/ 48467 w 239568"/>
                <a:gd name="connsiteY11" fmla="*/ 0 h 238957"/>
                <a:gd name="connsiteX12" fmla="*/ 89163 w 239568"/>
                <a:gd name="connsiteY12" fmla="*/ 0 h 238957"/>
                <a:gd name="connsiteX13" fmla="*/ 118533 w 239568"/>
                <a:gd name="connsiteY13" fmla="*/ 128805 h 238957"/>
                <a:gd name="connsiteX14" fmla="*/ 198872 w 239568"/>
                <a:gd name="connsiteY14" fmla="*/ 0 h 23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568" h="238957">
                  <a:moveTo>
                    <a:pt x="239569" y="0"/>
                  </a:moveTo>
                  <a:lnTo>
                    <a:pt x="119850" y="188599"/>
                  </a:lnTo>
                  <a:cubicBezTo>
                    <a:pt x="111158" y="203864"/>
                    <a:pt x="99568" y="217286"/>
                    <a:pt x="85739" y="228110"/>
                  </a:cubicBezTo>
                  <a:cubicBezTo>
                    <a:pt x="73978" y="235664"/>
                    <a:pt x="60188" y="239433"/>
                    <a:pt x="46228" y="238909"/>
                  </a:cubicBezTo>
                  <a:cubicBezTo>
                    <a:pt x="37272" y="239007"/>
                    <a:pt x="28369" y="237582"/>
                    <a:pt x="19887" y="234695"/>
                  </a:cubicBezTo>
                  <a:cubicBezTo>
                    <a:pt x="12525" y="232501"/>
                    <a:pt x="5742" y="228725"/>
                    <a:pt x="0" y="223632"/>
                  </a:cubicBezTo>
                  <a:lnTo>
                    <a:pt x="20282" y="193998"/>
                  </a:lnTo>
                  <a:cubicBezTo>
                    <a:pt x="28013" y="201257"/>
                    <a:pt x="38260" y="205225"/>
                    <a:pt x="48862" y="205062"/>
                  </a:cubicBezTo>
                  <a:cubicBezTo>
                    <a:pt x="55355" y="205221"/>
                    <a:pt x="61756" y="203382"/>
                    <a:pt x="67169" y="199793"/>
                  </a:cubicBezTo>
                  <a:cubicBezTo>
                    <a:pt x="73583" y="194693"/>
                    <a:pt x="78983" y="188439"/>
                    <a:pt x="83105" y="181355"/>
                  </a:cubicBezTo>
                  <a:lnTo>
                    <a:pt x="88636" y="172926"/>
                  </a:lnTo>
                  <a:lnTo>
                    <a:pt x="48467" y="0"/>
                  </a:lnTo>
                  <a:lnTo>
                    <a:pt x="89163" y="0"/>
                  </a:lnTo>
                  <a:lnTo>
                    <a:pt x="118533" y="128805"/>
                  </a:lnTo>
                  <a:lnTo>
                    <a:pt x="198872" y="0"/>
                  </a:lnTo>
                  <a:close/>
                </a:path>
              </a:pathLst>
            </a:custGeom>
            <a:solidFill>
              <a:srgbClr val="231815"/>
            </a:solidFill>
            <a:ln w="13159"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C648809F-B37D-3FB0-9EB0-AE28A501B8FC}"/>
                </a:ext>
              </a:extLst>
            </p:cNvPr>
            <p:cNvSpPr/>
            <p:nvPr/>
          </p:nvSpPr>
          <p:spPr>
            <a:xfrm>
              <a:off x="10272053" y="5836323"/>
              <a:ext cx="224949" cy="227977"/>
            </a:xfrm>
            <a:custGeom>
              <a:avLst/>
              <a:gdLst>
                <a:gd name="connsiteX0" fmla="*/ 224950 w 224949"/>
                <a:gd name="connsiteY0" fmla="*/ 0 h 227977"/>
                <a:gd name="connsiteX1" fmla="*/ 179380 w 224949"/>
                <a:gd name="connsiteY1" fmla="*/ 227978 h 227977"/>
                <a:gd name="connsiteX2" fmla="*/ 173849 w 224949"/>
                <a:gd name="connsiteY2" fmla="*/ 227978 h 227977"/>
                <a:gd name="connsiteX3" fmla="*/ 50047 w 224949"/>
                <a:gd name="connsiteY3" fmla="*/ 10800 h 227977"/>
                <a:gd name="connsiteX4" fmla="*/ 6717 w 224949"/>
                <a:gd name="connsiteY4" fmla="*/ 227978 h 227977"/>
                <a:gd name="connsiteX5" fmla="*/ 0 w 224949"/>
                <a:gd name="connsiteY5" fmla="*/ 227978 h 227977"/>
                <a:gd name="connsiteX6" fmla="*/ 45570 w 224949"/>
                <a:gd name="connsiteY6" fmla="*/ 0 h 227977"/>
                <a:gd name="connsiteX7" fmla="*/ 51101 w 224949"/>
                <a:gd name="connsiteY7" fmla="*/ 0 h 227977"/>
                <a:gd name="connsiteX8" fmla="*/ 174771 w 224949"/>
                <a:gd name="connsiteY8" fmla="*/ 217178 h 227977"/>
                <a:gd name="connsiteX9" fmla="*/ 218101 w 224949"/>
                <a:gd name="connsiteY9" fmla="*/ 0 h 2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49" h="227977">
                  <a:moveTo>
                    <a:pt x="224950" y="0"/>
                  </a:moveTo>
                  <a:lnTo>
                    <a:pt x="179380" y="227978"/>
                  </a:lnTo>
                  <a:lnTo>
                    <a:pt x="173849" y="227978"/>
                  </a:lnTo>
                  <a:lnTo>
                    <a:pt x="50047" y="10800"/>
                  </a:lnTo>
                  <a:lnTo>
                    <a:pt x="6717" y="227978"/>
                  </a:lnTo>
                  <a:lnTo>
                    <a:pt x="0" y="227978"/>
                  </a:lnTo>
                  <a:lnTo>
                    <a:pt x="45570" y="0"/>
                  </a:lnTo>
                  <a:lnTo>
                    <a:pt x="51101" y="0"/>
                  </a:lnTo>
                  <a:lnTo>
                    <a:pt x="174771" y="217178"/>
                  </a:lnTo>
                  <a:lnTo>
                    <a:pt x="218101" y="0"/>
                  </a:lnTo>
                  <a:close/>
                </a:path>
              </a:pathLst>
            </a:custGeom>
            <a:solidFill>
              <a:srgbClr val="21817F"/>
            </a:solidFill>
            <a:ln w="13159" cap="flat">
              <a:noFill/>
              <a:prstDash val="solid"/>
              <a:miter/>
            </a:ln>
          </p:spPr>
          <p:txBody>
            <a:bodyPr rtlCol="0" anchor="ctr"/>
            <a:lstStyle/>
            <a:p>
              <a:endParaRPr lang="ja-JP" altLang="en-US">
                <a:solidFill>
                  <a:srgbClr val="21817F"/>
                </a:solidFill>
              </a:endParaRPr>
            </a:p>
          </p:txBody>
        </p:sp>
        <p:sp>
          <p:nvSpPr>
            <p:cNvPr id="19" name="フリーフォーム: 図形 18">
              <a:extLst>
                <a:ext uri="{FF2B5EF4-FFF2-40B4-BE49-F238E27FC236}">
                  <a16:creationId xmlns:a16="http://schemas.microsoft.com/office/drawing/2014/main" id="{8D0D10FE-DE55-FC88-E67C-0601AB4CC601}"/>
                </a:ext>
              </a:extLst>
            </p:cNvPr>
            <p:cNvSpPr/>
            <p:nvPr/>
          </p:nvSpPr>
          <p:spPr>
            <a:xfrm>
              <a:off x="10527085" y="5894573"/>
              <a:ext cx="182487" cy="170766"/>
            </a:xfrm>
            <a:custGeom>
              <a:avLst/>
              <a:gdLst>
                <a:gd name="connsiteX0" fmla="*/ 182488 w 182487"/>
                <a:gd name="connsiteY0" fmla="*/ 1412 h 170766"/>
                <a:gd name="connsiteX1" fmla="*/ 148903 w 182487"/>
                <a:gd name="connsiteY1" fmla="*/ 169728 h 170766"/>
                <a:gd name="connsiteX2" fmla="*/ 142450 w 182487"/>
                <a:gd name="connsiteY2" fmla="*/ 169728 h 170766"/>
                <a:gd name="connsiteX3" fmla="*/ 151274 w 182487"/>
                <a:gd name="connsiteY3" fmla="*/ 125739 h 170766"/>
                <a:gd name="connsiteX4" fmla="*/ 118480 w 182487"/>
                <a:gd name="connsiteY4" fmla="*/ 158797 h 170766"/>
                <a:gd name="connsiteX5" fmla="*/ 72120 w 182487"/>
                <a:gd name="connsiteY5" fmla="*/ 170650 h 170766"/>
                <a:gd name="connsiteX6" fmla="*/ 19439 w 182487"/>
                <a:gd name="connsiteY6" fmla="*/ 152212 h 170766"/>
                <a:gd name="connsiteX7" fmla="*/ 78 w 182487"/>
                <a:gd name="connsiteY7" fmla="*/ 102296 h 170766"/>
                <a:gd name="connsiteX8" fmla="*/ 12327 w 182487"/>
                <a:gd name="connsiteY8" fmla="*/ 49615 h 170766"/>
                <a:gd name="connsiteX9" fmla="*/ 46570 w 182487"/>
                <a:gd name="connsiteY9" fmla="*/ 13265 h 170766"/>
                <a:gd name="connsiteX10" fmla="*/ 95563 w 182487"/>
                <a:gd name="connsiteY10" fmla="*/ 95 h 170766"/>
                <a:gd name="connsiteX11" fmla="*/ 143372 w 182487"/>
                <a:gd name="connsiteY11" fmla="*/ 14582 h 170766"/>
                <a:gd name="connsiteX12" fmla="*/ 164840 w 182487"/>
                <a:gd name="connsiteY12" fmla="*/ 55805 h 170766"/>
                <a:gd name="connsiteX13" fmla="*/ 175903 w 182487"/>
                <a:gd name="connsiteY13" fmla="*/ 1148 h 170766"/>
                <a:gd name="connsiteX14" fmla="*/ 117821 w 182487"/>
                <a:gd name="connsiteY14" fmla="*/ 152080 h 170766"/>
                <a:gd name="connsiteX15" fmla="*/ 149298 w 182487"/>
                <a:gd name="connsiteY15" fmla="*/ 118627 h 170766"/>
                <a:gd name="connsiteX16" fmla="*/ 160625 w 182487"/>
                <a:gd name="connsiteY16" fmla="*/ 69766 h 170766"/>
                <a:gd name="connsiteX17" fmla="*/ 143240 w 182487"/>
                <a:gd name="connsiteY17" fmla="*/ 23670 h 170766"/>
                <a:gd name="connsiteX18" fmla="*/ 94510 w 182487"/>
                <a:gd name="connsiteY18" fmla="*/ 7207 h 170766"/>
                <a:gd name="connsiteX19" fmla="*/ 49731 w 182487"/>
                <a:gd name="connsiteY19" fmla="*/ 19587 h 170766"/>
                <a:gd name="connsiteX20" fmla="*/ 18385 w 182487"/>
                <a:gd name="connsiteY20" fmla="*/ 53829 h 170766"/>
                <a:gd name="connsiteX21" fmla="*/ 6927 w 182487"/>
                <a:gd name="connsiteY21" fmla="*/ 102560 h 170766"/>
                <a:gd name="connsiteX22" fmla="*/ 24444 w 182487"/>
                <a:gd name="connsiteY22" fmla="*/ 148656 h 170766"/>
                <a:gd name="connsiteX23" fmla="*/ 73042 w 182487"/>
                <a:gd name="connsiteY23" fmla="*/ 165119 h 170766"/>
                <a:gd name="connsiteX24" fmla="*/ 117821 w 182487"/>
                <a:gd name="connsiteY24" fmla="*/ 152080 h 17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2487" h="170766">
                  <a:moveTo>
                    <a:pt x="182488" y="1412"/>
                  </a:moveTo>
                  <a:lnTo>
                    <a:pt x="148903" y="169728"/>
                  </a:lnTo>
                  <a:lnTo>
                    <a:pt x="142450" y="169728"/>
                  </a:lnTo>
                  <a:lnTo>
                    <a:pt x="151274" y="125739"/>
                  </a:lnTo>
                  <a:cubicBezTo>
                    <a:pt x="143517" y="139508"/>
                    <a:pt x="132190" y="150929"/>
                    <a:pt x="118480" y="158797"/>
                  </a:cubicBezTo>
                  <a:cubicBezTo>
                    <a:pt x="104335" y="166760"/>
                    <a:pt x="88346" y="170848"/>
                    <a:pt x="72120" y="170650"/>
                  </a:cubicBezTo>
                  <a:cubicBezTo>
                    <a:pt x="52812" y="171743"/>
                    <a:pt x="33860" y="165109"/>
                    <a:pt x="19439" y="152212"/>
                  </a:cubicBezTo>
                  <a:cubicBezTo>
                    <a:pt x="6203" y="139066"/>
                    <a:pt x="-830" y="120926"/>
                    <a:pt x="78" y="102296"/>
                  </a:cubicBezTo>
                  <a:cubicBezTo>
                    <a:pt x="-304" y="83988"/>
                    <a:pt x="3911" y="65878"/>
                    <a:pt x="12327" y="49615"/>
                  </a:cubicBezTo>
                  <a:cubicBezTo>
                    <a:pt x="20176" y="34579"/>
                    <a:pt x="32030" y="22001"/>
                    <a:pt x="46570" y="13265"/>
                  </a:cubicBezTo>
                  <a:cubicBezTo>
                    <a:pt x="61307" y="4299"/>
                    <a:pt x="78310" y="-270"/>
                    <a:pt x="95563" y="95"/>
                  </a:cubicBezTo>
                  <a:cubicBezTo>
                    <a:pt x="112698" y="-773"/>
                    <a:pt x="129596" y="4349"/>
                    <a:pt x="143372" y="14582"/>
                  </a:cubicBezTo>
                  <a:cubicBezTo>
                    <a:pt x="155686" y="24950"/>
                    <a:pt x="163404" y="39769"/>
                    <a:pt x="164840" y="55805"/>
                  </a:cubicBezTo>
                  <a:lnTo>
                    <a:pt x="175903" y="1148"/>
                  </a:lnTo>
                  <a:close/>
                  <a:moveTo>
                    <a:pt x="117821" y="152080"/>
                  </a:moveTo>
                  <a:cubicBezTo>
                    <a:pt x="131137" y="143968"/>
                    <a:pt x="142015" y="132410"/>
                    <a:pt x="149298" y="118627"/>
                  </a:cubicBezTo>
                  <a:cubicBezTo>
                    <a:pt x="156951" y="103489"/>
                    <a:pt x="160836" y="86728"/>
                    <a:pt x="160625" y="69766"/>
                  </a:cubicBezTo>
                  <a:cubicBezTo>
                    <a:pt x="161652" y="52626"/>
                    <a:pt x="155331" y="35860"/>
                    <a:pt x="143240" y="23670"/>
                  </a:cubicBezTo>
                  <a:cubicBezTo>
                    <a:pt x="129754" y="12047"/>
                    <a:pt x="112277" y="6140"/>
                    <a:pt x="94510" y="7207"/>
                  </a:cubicBezTo>
                  <a:cubicBezTo>
                    <a:pt x="78705" y="7007"/>
                    <a:pt x="63177" y="11300"/>
                    <a:pt x="49731" y="19587"/>
                  </a:cubicBezTo>
                  <a:cubicBezTo>
                    <a:pt x="36363" y="27938"/>
                    <a:pt x="25524" y="39777"/>
                    <a:pt x="18385" y="53829"/>
                  </a:cubicBezTo>
                  <a:cubicBezTo>
                    <a:pt x="10628" y="68886"/>
                    <a:pt x="6690" y="85621"/>
                    <a:pt x="6927" y="102560"/>
                  </a:cubicBezTo>
                  <a:cubicBezTo>
                    <a:pt x="5887" y="119727"/>
                    <a:pt x="12261" y="136517"/>
                    <a:pt x="24444" y="148656"/>
                  </a:cubicBezTo>
                  <a:cubicBezTo>
                    <a:pt x="37877" y="160271"/>
                    <a:pt x="55315" y="166179"/>
                    <a:pt x="73042" y="165119"/>
                  </a:cubicBezTo>
                  <a:cubicBezTo>
                    <a:pt x="88912" y="165144"/>
                    <a:pt x="104453" y="160618"/>
                    <a:pt x="117821" y="152080"/>
                  </a:cubicBezTo>
                  <a:close/>
                </a:path>
              </a:pathLst>
            </a:custGeom>
            <a:solidFill>
              <a:srgbClr val="21817F"/>
            </a:solidFill>
            <a:ln w="13159" cap="flat">
              <a:noFill/>
              <a:prstDash val="solid"/>
              <a:miter/>
            </a:ln>
          </p:spPr>
          <p:txBody>
            <a:bodyPr rtlCol="0" anchor="ctr"/>
            <a:lstStyle/>
            <a:p>
              <a:endParaRPr lang="ja-JP" altLang="en-US">
                <a:solidFill>
                  <a:srgbClr val="21817F"/>
                </a:solidFill>
              </a:endParaRPr>
            </a:p>
          </p:txBody>
        </p:sp>
        <p:sp>
          <p:nvSpPr>
            <p:cNvPr id="20" name="フリーフォーム: 図形 19">
              <a:extLst>
                <a:ext uri="{FF2B5EF4-FFF2-40B4-BE49-F238E27FC236}">
                  <a16:creationId xmlns:a16="http://schemas.microsoft.com/office/drawing/2014/main" id="{88BFF0E0-D729-91E3-A68D-E86993CA64EE}"/>
                </a:ext>
              </a:extLst>
            </p:cNvPr>
            <p:cNvSpPr/>
            <p:nvPr/>
          </p:nvSpPr>
          <p:spPr>
            <a:xfrm>
              <a:off x="10750269" y="5894528"/>
              <a:ext cx="296930" cy="169773"/>
            </a:xfrm>
            <a:custGeom>
              <a:avLst/>
              <a:gdLst>
                <a:gd name="connsiteX0" fmla="*/ 282372 w 296930"/>
                <a:gd name="connsiteY0" fmla="*/ 14232 h 169773"/>
                <a:gd name="connsiteX1" fmla="*/ 296860 w 296930"/>
                <a:gd name="connsiteY1" fmla="*/ 52162 h 169773"/>
                <a:gd name="connsiteX2" fmla="*/ 294884 w 296930"/>
                <a:gd name="connsiteY2" fmla="*/ 70469 h 169773"/>
                <a:gd name="connsiteX3" fmla="*/ 275129 w 296930"/>
                <a:gd name="connsiteY3" fmla="*/ 169773 h 169773"/>
                <a:gd name="connsiteX4" fmla="*/ 268544 w 296930"/>
                <a:gd name="connsiteY4" fmla="*/ 169773 h 169773"/>
                <a:gd name="connsiteX5" fmla="*/ 288431 w 296930"/>
                <a:gd name="connsiteY5" fmla="*/ 70469 h 169773"/>
                <a:gd name="connsiteX6" fmla="*/ 290406 w 296930"/>
                <a:gd name="connsiteY6" fmla="*/ 52557 h 169773"/>
                <a:gd name="connsiteX7" fmla="*/ 277236 w 296930"/>
                <a:gd name="connsiteY7" fmla="*/ 18710 h 169773"/>
                <a:gd name="connsiteX8" fmla="*/ 239174 w 296930"/>
                <a:gd name="connsiteY8" fmla="*/ 6593 h 169773"/>
                <a:gd name="connsiteX9" fmla="*/ 187809 w 296930"/>
                <a:gd name="connsiteY9" fmla="*/ 23188 h 169773"/>
                <a:gd name="connsiteX10" fmla="*/ 160678 w 296930"/>
                <a:gd name="connsiteY10" fmla="*/ 70732 h 169773"/>
                <a:gd name="connsiteX11" fmla="*/ 140791 w 296930"/>
                <a:gd name="connsiteY11" fmla="*/ 169773 h 169773"/>
                <a:gd name="connsiteX12" fmla="*/ 134338 w 296930"/>
                <a:gd name="connsiteY12" fmla="*/ 169773 h 169773"/>
                <a:gd name="connsiteX13" fmla="*/ 154093 w 296930"/>
                <a:gd name="connsiteY13" fmla="*/ 70469 h 169773"/>
                <a:gd name="connsiteX14" fmla="*/ 156069 w 296930"/>
                <a:gd name="connsiteY14" fmla="*/ 52557 h 169773"/>
                <a:gd name="connsiteX15" fmla="*/ 142898 w 296930"/>
                <a:gd name="connsiteY15" fmla="*/ 18710 h 169773"/>
                <a:gd name="connsiteX16" fmla="*/ 104836 w 296930"/>
                <a:gd name="connsiteY16" fmla="*/ 6593 h 169773"/>
                <a:gd name="connsiteX17" fmla="*/ 52945 w 296930"/>
                <a:gd name="connsiteY17" fmla="*/ 24636 h 169773"/>
                <a:gd name="connsiteX18" fmla="*/ 25155 w 296930"/>
                <a:gd name="connsiteY18" fmla="*/ 76264 h 169773"/>
                <a:gd name="connsiteX19" fmla="*/ 6585 w 296930"/>
                <a:gd name="connsiteY19" fmla="*/ 169773 h 169773"/>
                <a:gd name="connsiteX20" fmla="*/ 0 w 296930"/>
                <a:gd name="connsiteY20" fmla="*/ 169773 h 169773"/>
                <a:gd name="connsiteX21" fmla="*/ 33848 w 296930"/>
                <a:gd name="connsiteY21" fmla="*/ 1457 h 169773"/>
                <a:gd name="connsiteX22" fmla="*/ 40301 w 296930"/>
                <a:gd name="connsiteY22" fmla="*/ 1457 h 169773"/>
                <a:gd name="connsiteX23" fmla="*/ 32136 w 296930"/>
                <a:gd name="connsiteY23" fmla="*/ 42416 h 169773"/>
                <a:gd name="connsiteX24" fmla="*/ 105758 w 296930"/>
                <a:gd name="connsiteY24" fmla="*/ 140 h 169773"/>
                <a:gd name="connsiteX25" fmla="*/ 146454 w 296930"/>
                <a:gd name="connsiteY25" fmla="*/ 12388 h 169773"/>
                <a:gd name="connsiteX26" fmla="*/ 162390 w 296930"/>
                <a:gd name="connsiteY26" fmla="*/ 46104 h 169773"/>
                <a:gd name="connsiteX27" fmla="*/ 194395 w 296930"/>
                <a:gd name="connsiteY27" fmla="*/ 11729 h 169773"/>
                <a:gd name="connsiteX28" fmla="*/ 239569 w 296930"/>
                <a:gd name="connsiteY28" fmla="*/ 140 h 169773"/>
                <a:gd name="connsiteX29" fmla="*/ 282372 w 296930"/>
                <a:gd name="connsiteY29" fmla="*/ 14232 h 16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6930" h="169773">
                  <a:moveTo>
                    <a:pt x="282372" y="14232"/>
                  </a:moveTo>
                  <a:cubicBezTo>
                    <a:pt x="292342" y="24260"/>
                    <a:pt x="297610" y="38040"/>
                    <a:pt x="296860" y="52162"/>
                  </a:cubicBezTo>
                  <a:cubicBezTo>
                    <a:pt x="296807" y="58314"/>
                    <a:pt x="296149" y="64446"/>
                    <a:pt x="294884" y="70469"/>
                  </a:cubicBezTo>
                  <a:lnTo>
                    <a:pt x="275129" y="169773"/>
                  </a:lnTo>
                  <a:lnTo>
                    <a:pt x="268544" y="169773"/>
                  </a:lnTo>
                  <a:lnTo>
                    <a:pt x="288431" y="70469"/>
                  </a:lnTo>
                  <a:cubicBezTo>
                    <a:pt x="289669" y="64578"/>
                    <a:pt x="290340" y="58578"/>
                    <a:pt x="290406" y="52557"/>
                  </a:cubicBezTo>
                  <a:cubicBezTo>
                    <a:pt x="291131" y="39899"/>
                    <a:pt x="286324" y="27549"/>
                    <a:pt x="277236" y="18710"/>
                  </a:cubicBezTo>
                  <a:cubicBezTo>
                    <a:pt x="266555" y="9966"/>
                    <a:pt x="252937" y="5632"/>
                    <a:pt x="239174" y="6593"/>
                  </a:cubicBezTo>
                  <a:cubicBezTo>
                    <a:pt x="220656" y="6035"/>
                    <a:pt x="202507" y="11898"/>
                    <a:pt x="187809" y="23188"/>
                  </a:cubicBezTo>
                  <a:cubicBezTo>
                    <a:pt x="173282" y="35212"/>
                    <a:pt x="163642" y="52114"/>
                    <a:pt x="160678" y="70732"/>
                  </a:cubicBezTo>
                  <a:lnTo>
                    <a:pt x="140791" y="169773"/>
                  </a:lnTo>
                  <a:lnTo>
                    <a:pt x="134338" y="169773"/>
                  </a:lnTo>
                  <a:lnTo>
                    <a:pt x="154093" y="70469"/>
                  </a:lnTo>
                  <a:cubicBezTo>
                    <a:pt x="155331" y="64578"/>
                    <a:pt x="156003" y="58578"/>
                    <a:pt x="156069" y="52557"/>
                  </a:cubicBezTo>
                  <a:cubicBezTo>
                    <a:pt x="156793" y="39899"/>
                    <a:pt x="151986" y="27549"/>
                    <a:pt x="142898" y="18710"/>
                  </a:cubicBezTo>
                  <a:cubicBezTo>
                    <a:pt x="132230" y="9942"/>
                    <a:pt x="118612" y="5605"/>
                    <a:pt x="104836" y="6593"/>
                  </a:cubicBezTo>
                  <a:cubicBezTo>
                    <a:pt x="85910" y="6027"/>
                    <a:pt x="67432" y="12450"/>
                    <a:pt x="52945" y="24636"/>
                  </a:cubicBezTo>
                  <a:cubicBezTo>
                    <a:pt x="38128" y="38227"/>
                    <a:pt x="28343" y="56418"/>
                    <a:pt x="25155" y="76264"/>
                  </a:cubicBezTo>
                  <a:lnTo>
                    <a:pt x="6585" y="169773"/>
                  </a:lnTo>
                  <a:lnTo>
                    <a:pt x="0" y="169773"/>
                  </a:lnTo>
                  <a:lnTo>
                    <a:pt x="33848" y="1457"/>
                  </a:lnTo>
                  <a:lnTo>
                    <a:pt x="40301" y="1457"/>
                  </a:lnTo>
                  <a:lnTo>
                    <a:pt x="32136" y="42416"/>
                  </a:lnTo>
                  <a:cubicBezTo>
                    <a:pt x="46386" y="15219"/>
                    <a:pt x="75084" y="-1267"/>
                    <a:pt x="105758" y="140"/>
                  </a:cubicBezTo>
                  <a:cubicBezTo>
                    <a:pt x="120364" y="-826"/>
                    <a:pt x="134812" y="3525"/>
                    <a:pt x="146454" y="12388"/>
                  </a:cubicBezTo>
                  <a:cubicBezTo>
                    <a:pt x="156240" y="20910"/>
                    <a:pt x="162022" y="33134"/>
                    <a:pt x="162390" y="46104"/>
                  </a:cubicBezTo>
                  <a:cubicBezTo>
                    <a:pt x="169516" y="31794"/>
                    <a:pt x="180631" y="19854"/>
                    <a:pt x="194395" y="11729"/>
                  </a:cubicBezTo>
                  <a:cubicBezTo>
                    <a:pt x="208131" y="3848"/>
                    <a:pt x="223738" y="-158"/>
                    <a:pt x="239569" y="140"/>
                  </a:cubicBezTo>
                  <a:cubicBezTo>
                    <a:pt x="255123" y="-925"/>
                    <a:pt x="270493" y="4132"/>
                    <a:pt x="282372" y="14232"/>
                  </a:cubicBezTo>
                  <a:close/>
                </a:path>
              </a:pathLst>
            </a:custGeom>
            <a:solidFill>
              <a:srgbClr val="21817F"/>
            </a:solidFill>
            <a:ln w="13159" cap="flat">
              <a:noFill/>
              <a:prstDash val="solid"/>
              <a:miter/>
            </a:ln>
          </p:spPr>
          <p:txBody>
            <a:bodyPr rtlCol="0" anchor="ctr"/>
            <a:lstStyle/>
            <a:p>
              <a:endParaRPr lang="ja-JP" altLang="en-US">
                <a:solidFill>
                  <a:srgbClr val="21817F"/>
                </a:solidFill>
              </a:endParaRPr>
            </a:p>
          </p:txBody>
        </p:sp>
        <p:sp>
          <p:nvSpPr>
            <p:cNvPr id="21" name="フリーフォーム: 図形 20">
              <a:extLst>
                <a:ext uri="{FF2B5EF4-FFF2-40B4-BE49-F238E27FC236}">
                  <a16:creationId xmlns:a16="http://schemas.microsoft.com/office/drawing/2014/main" id="{5081FDFC-D3CF-D2F1-EFAE-088BBE5D5A3C}"/>
                </a:ext>
              </a:extLst>
            </p:cNvPr>
            <p:cNvSpPr/>
            <p:nvPr/>
          </p:nvSpPr>
          <p:spPr>
            <a:xfrm>
              <a:off x="11094551" y="5894558"/>
              <a:ext cx="158135" cy="170805"/>
            </a:xfrm>
            <a:custGeom>
              <a:avLst/>
              <a:gdLst>
                <a:gd name="connsiteX0" fmla="*/ 7235 w 158135"/>
                <a:gd name="connsiteY0" fmla="*/ 85321 h 170805"/>
                <a:gd name="connsiteX1" fmla="*/ 6313 w 158135"/>
                <a:gd name="connsiteY1" fmla="*/ 101257 h 170805"/>
                <a:gd name="connsiteX2" fmla="*/ 23829 w 158135"/>
                <a:gd name="connsiteY2" fmla="*/ 148143 h 170805"/>
                <a:gd name="connsiteX3" fmla="*/ 74667 w 158135"/>
                <a:gd name="connsiteY3" fmla="*/ 164475 h 170805"/>
                <a:gd name="connsiteX4" fmla="*/ 109568 w 158135"/>
                <a:gd name="connsiteY4" fmla="*/ 157758 h 170805"/>
                <a:gd name="connsiteX5" fmla="*/ 135909 w 158135"/>
                <a:gd name="connsiteY5" fmla="*/ 139451 h 170805"/>
                <a:gd name="connsiteX6" fmla="*/ 139728 w 158135"/>
                <a:gd name="connsiteY6" fmla="*/ 143665 h 170805"/>
                <a:gd name="connsiteX7" fmla="*/ 111939 w 158135"/>
                <a:gd name="connsiteY7" fmla="*/ 163289 h 170805"/>
                <a:gd name="connsiteX8" fmla="*/ 74403 w 158135"/>
                <a:gd name="connsiteY8" fmla="*/ 170665 h 170805"/>
                <a:gd name="connsiteX9" fmla="*/ 19615 w 158135"/>
                <a:gd name="connsiteY9" fmla="*/ 152621 h 170805"/>
                <a:gd name="connsiteX10" fmla="*/ 123 w 158135"/>
                <a:gd name="connsiteY10" fmla="*/ 101257 h 170805"/>
                <a:gd name="connsiteX11" fmla="*/ 11844 w 158135"/>
                <a:gd name="connsiteY11" fmla="*/ 49893 h 170805"/>
                <a:gd name="connsiteX12" fmla="*/ 43453 w 158135"/>
                <a:gd name="connsiteY12" fmla="*/ 13280 h 170805"/>
                <a:gd name="connsiteX13" fmla="*/ 89286 w 158135"/>
                <a:gd name="connsiteY13" fmla="*/ 109 h 170805"/>
                <a:gd name="connsiteX14" fmla="*/ 139597 w 158135"/>
                <a:gd name="connsiteY14" fmla="*/ 18416 h 170805"/>
                <a:gd name="connsiteX15" fmla="*/ 158035 w 158135"/>
                <a:gd name="connsiteY15" fmla="*/ 68463 h 170805"/>
                <a:gd name="connsiteX16" fmla="*/ 156455 w 158135"/>
                <a:gd name="connsiteY16" fmla="*/ 85058 h 170805"/>
                <a:gd name="connsiteX17" fmla="*/ 36473 w 158135"/>
                <a:gd name="connsiteY17" fmla="*/ 26450 h 170805"/>
                <a:gd name="connsiteX18" fmla="*/ 7235 w 158135"/>
                <a:gd name="connsiteY18" fmla="*/ 79131 h 170805"/>
                <a:gd name="connsiteX19" fmla="*/ 150791 w 158135"/>
                <a:gd name="connsiteY19" fmla="*/ 79131 h 170805"/>
                <a:gd name="connsiteX20" fmla="*/ 150791 w 158135"/>
                <a:gd name="connsiteY20" fmla="*/ 66751 h 170805"/>
                <a:gd name="connsiteX21" fmla="*/ 133670 w 158135"/>
                <a:gd name="connsiteY21" fmla="*/ 22367 h 170805"/>
                <a:gd name="connsiteX22" fmla="*/ 88232 w 158135"/>
                <a:gd name="connsiteY22" fmla="*/ 6563 h 170805"/>
                <a:gd name="connsiteX23" fmla="*/ 36473 w 158135"/>
                <a:gd name="connsiteY23" fmla="*/ 26450 h 17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135" h="170805">
                  <a:moveTo>
                    <a:pt x="7235" y="85321"/>
                  </a:moveTo>
                  <a:cubicBezTo>
                    <a:pt x="6655" y="90614"/>
                    <a:pt x="6352" y="95934"/>
                    <a:pt x="6313" y="101257"/>
                  </a:cubicBezTo>
                  <a:cubicBezTo>
                    <a:pt x="5193" y="118670"/>
                    <a:pt x="11568" y="135732"/>
                    <a:pt x="23829" y="148143"/>
                  </a:cubicBezTo>
                  <a:cubicBezTo>
                    <a:pt x="38066" y="159886"/>
                    <a:pt x="56255" y="165730"/>
                    <a:pt x="74667" y="164475"/>
                  </a:cubicBezTo>
                  <a:cubicBezTo>
                    <a:pt x="86639" y="164601"/>
                    <a:pt x="98505" y="162316"/>
                    <a:pt x="109568" y="157758"/>
                  </a:cubicBezTo>
                  <a:cubicBezTo>
                    <a:pt x="119617" y="153721"/>
                    <a:pt x="128626" y="147462"/>
                    <a:pt x="135909" y="139451"/>
                  </a:cubicBezTo>
                  <a:lnTo>
                    <a:pt x="139728" y="143665"/>
                  </a:lnTo>
                  <a:cubicBezTo>
                    <a:pt x="132208" y="152374"/>
                    <a:pt x="122660" y="159112"/>
                    <a:pt x="111939" y="163289"/>
                  </a:cubicBezTo>
                  <a:cubicBezTo>
                    <a:pt x="100046" y="168244"/>
                    <a:pt x="87284" y="170753"/>
                    <a:pt x="74403" y="170665"/>
                  </a:cubicBezTo>
                  <a:cubicBezTo>
                    <a:pt x="54503" y="171862"/>
                    <a:pt x="34905" y="165407"/>
                    <a:pt x="19615" y="152621"/>
                  </a:cubicBezTo>
                  <a:cubicBezTo>
                    <a:pt x="6062" y="139080"/>
                    <a:pt x="-1036" y="120379"/>
                    <a:pt x="123" y="101257"/>
                  </a:cubicBezTo>
                  <a:cubicBezTo>
                    <a:pt x="-88" y="83450"/>
                    <a:pt x="3929" y="65845"/>
                    <a:pt x="11844" y="49893"/>
                  </a:cubicBezTo>
                  <a:cubicBezTo>
                    <a:pt x="18890" y="35064"/>
                    <a:pt x="29809" y="22414"/>
                    <a:pt x="43453" y="13280"/>
                  </a:cubicBezTo>
                  <a:cubicBezTo>
                    <a:pt x="57137" y="4548"/>
                    <a:pt x="73060" y="-27"/>
                    <a:pt x="89286" y="109"/>
                  </a:cubicBezTo>
                  <a:cubicBezTo>
                    <a:pt x="107856" y="-945"/>
                    <a:pt x="126044" y="5673"/>
                    <a:pt x="139597" y="18416"/>
                  </a:cubicBezTo>
                  <a:cubicBezTo>
                    <a:pt x="152372" y="31847"/>
                    <a:pt x="159049" y="49954"/>
                    <a:pt x="158035" y="68463"/>
                  </a:cubicBezTo>
                  <a:cubicBezTo>
                    <a:pt x="158048" y="74033"/>
                    <a:pt x="157521" y="79589"/>
                    <a:pt x="156455" y="85058"/>
                  </a:cubicBezTo>
                  <a:close/>
                  <a:moveTo>
                    <a:pt x="36473" y="26450"/>
                  </a:moveTo>
                  <a:cubicBezTo>
                    <a:pt x="21169" y="40297"/>
                    <a:pt x="10896" y="58822"/>
                    <a:pt x="7235" y="79131"/>
                  </a:cubicBezTo>
                  <a:lnTo>
                    <a:pt x="150791" y="79131"/>
                  </a:lnTo>
                  <a:cubicBezTo>
                    <a:pt x="151068" y="75009"/>
                    <a:pt x="151068" y="70873"/>
                    <a:pt x="150791" y="66751"/>
                  </a:cubicBezTo>
                  <a:cubicBezTo>
                    <a:pt x="151766" y="50177"/>
                    <a:pt x="145523" y="33991"/>
                    <a:pt x="133670" y="22367"/>
                  </a:cubicBezTo>
                  <a:cubicBezTo>
                    <a:pt x="121158" y="11391"/>
                    <a:pt x="104853" y="5722"/>
                    <a:pt x="88232" y="6563"/>
                  </a:cubicBezTo>
                  <a:cubicBezTo>
                    <a:pt x="69096" y="6462"/>
                    <a:pt x="50618" y="13561"/>
                    <a:pt x="36473" y="26450"/>
                  </a:cubicBezTo>
                  <a:close/>
                </a:path>
              </a:pathLst>
            </a:custGeom>
            <a:solidFill>
              <a:srgbClr val="21817F"/>
            </a:solidFill>
            <a:ln w="13159" cap="flat">
              <a:noFill/>
              <a:prstDash val="solid"/>
              <a:miter/>
            </a:ln>
          </p:spPr>
          <p:txBody>
            <a:bodyPr rtlCol="0" anchor="ctr"/>
            <a:lstStyle/>
            <a:p>
              <a:endParaRPr lang="ja-JP" altLang="en-US">
                <a:solidFill>
                  <a:srgbClr val="21817F"/>
                </a:solidFill>
              </a:endParaRPr>
            </a:p>
          </p:txBody>
        </p:sp>
      </p:grpSp>
      <p:sp>
        <p:nvSpPr>
          <p:cNvPr id="24" name="楕円 23">
            <a:extLst>
              <a:ext uri="{FF2B5EF4-FFF2-40B4-BE49-F238E27FC236}">
                <a16:creationId xmlns:a16="http://schemas.microsoft.com/office/drawing/2014/main" id="{83659B3C-7C17-8F96-3C74-E31A258E23E2}"/>
              </a:ext>
            </a:extLst>
          </p:cNvPr>
          <p:cNvSpPr/>
          <p:nvPr/>
        </p:nvSpPr>
        <p:spPr>
          <a:xfrm>
            <a:off x="10806957" y="5521325"/>
            <a:ext cx="704850" cy="704850"/>
          </a:xfrm>
          <a:prstGeom prst="ellipse">
            <a:avLst/>
          </a:prstGeom>
          <a:solidFill>
            <a:srgbClr val="21817F"/>
          </a:solidFill>
          <a:ln>
            <a:noFill/>
          </a:ln>
          <a:effectLst>
            <a:outerShdw blurRad="114300" dist="88900" dir="2700000" algn="tl" rotWithShape="0">
              <a:srgbClr val="21817F">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a:extLst>
              <a:ext uri="{FF2B5EF4-FFF2-40B4-BE49-F238E27FC236}">
                <a16:creationId xmlns:a16="http://schemas.microsoft.com/office/drawing/2014/main" id="{74B57F92-0478-A5CE-7030-57F3D1B794C6}"/>
              </a:ext>
            </a:extLst>
          </p:cNvPr>
          <p:cNvGrpSpPr/>
          <p:nvPr/>
        </p:nvGrpSpPr>
        <p:grpSpPr>
          <a:xfrm rot="8100000">
            <a:off x="11015336" y="5761721"/>
            <a:ext cx="224060" cy="224060"/>
            <a:chOff x="12700000" y="2133600"/>
            <a:chExt cx="369396" cy="369396"/>
          </a:xfrm>
        </p:grpSpPr>
        <p:sp>
          <p:nvSpPr>
            <p:cNvPr id="25" name="正方形/長方形 24">
              <a:extLst>
                <a:ext uri="{FF2B5EF4-FFF2-40B4-BE49-F238E27FC236}">
                  <a16:creationId xmlns:a16="http://schemas.microsoft.com/office/drawing/2014/main" id="{A5C9FE72-20A8-2732-DB68-F3C14E10B3A2}"/>
                </a:ext>
              </a:extLst>
            </p:cNvPr>
            <p:cNvSpPr/>
            <p:nvPr/>
          </p:nvSpPr>
          <p:spPr>
            <a:xfrm>
              <a:off x="12700000" y="2133600"/>
              <a:ext cx="369396" cy="825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01B17E5A-5D33-01DC-A142-4B492FD65486}"/>
                </a:ext>
              </a:extLst>
            </p:cNvPr>
            <p:cNvSpPr/>
            <p:nvPr/>
          </p:nvSpPr>
          <p:spPr>
            <a:xfrm rot="16200000">
              <a:off x="12556577" y="2277023"/>
              <a:ext cx="369396" cy="825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8693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B0B0B"/>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4CC625-3110-2000-24B3-60062D8924A8}"/>
              </a:ext>
            </a:extLst>
          </p:cNvPr>
          <p:cNvSpPr txBox="1"/>
          <p:nvPr/>
        </p:nvSpPr>
        <p:spPr>
          <a:xfrm>
            <a:off x="6746465" y="5396351"/>
            <a:ext cx="4615802" cy="707886"/>
          </a:xfrm>
          <a:prstGeom prst="rect">
            <a:avLst/>
          </a:prstGeom>
          <a:noFill/>
        </p:spPr>
        <p:txBody>
          <a:bodyPr wrap="square" rtlCol="0">
            <a:spAutoFit/>
          </a:bodyPr>
          <a:lstStyle/>
          <a:p>
            <a:pPr algn="r"/>
            <a:r>
              <a:rPr kumimoji="1" lang="ja-JP" altLang="en-US" sz="4000" b="1" dirty="0">
                <a:solidFill>
                  <a:schemeClr val="bg1"/>
                </a:solidFill>
                <a:latin typeface="游ゴシック" panose="020B0400000000000000" pitchFamily="50" charset="-128"/>
                <a:ea typeface="游ゴシック" panose="020B0400000000000000" pitchFamily="50" charset="-128"/>
              </a:rPr>
              <a:t>社員優秀賞</a:t>
            </a:r>
            <a:r>
              <a:rPr lang="ja-JP" altLang="en-US" sz="4000" b="1" dirty="0">
                <a:solidFill>
                  <a:schemeClr val="bg1"/>
                </a:solidFill>
                <a:latin typeface="游ゴシック" panose="020B0400000000000000" pitchFamily="50" charset="-128"/>
                <a:ea typeface="游ゴシック" panose="020B0400000000000000" pitchFamily="50" charset="-128"/>
              </a:rPr>
              <a:t>発表会</a:t>
            </a:r>
            <a:endParaRPr kumimoji="1" lang="zh-TW" altLang="en-US" sz="4000" b="1" dirty="0">
              <a:solidFill>
                <a:schemeClr val="bg1"/>
              </a:solidFill>
              <a:latin typeface="游ゴシック" panose="020B0400000000000000" pitchFamily="50" charset="-128"/>
              <a:ea typeface="游ゴシック" panose="020B0400000000000000" pitchFamily="50" charset="-128"/>
            </a:endParaRPr>
          </a:p>
        </p:txBody>
      </p:sp>
      <p:sp>
        <p:nvSpPr>
          <p:cNvPr id="2" name="正方形/長方形 1">
            <a:extLst>
              <a:ext uri="{FF2B5EF4-FFF2-40B4-BE49-F238E27FC236}">
                <a16:creationId xmlns:a16="http://schemas.microsoft.com/office/drawing/2014/main" id="{1543D951-AF1E-4493-32FB-3F0D16DCC864}"/>
              </a:ext>
            </a:extLst>
          </p:cNvPr>
          <p:cNvSpPr/>
          <p:nvPr/>
        </p:nvSpPr>
        <p:spPr>
          <a:xfrm>
            <a:off x="840316" y="920749"/>
            <a:ext cx="7482418" cy="1484821"/>
          </a:xfrm>
          <a:prstGeom prst="rect">
            <a:avLst/>
          </a:prstGeom>
          <a:solidFill>
            <a:srgbClr val="309030"/>
          </a:solidFill>
          <a:ln>
            <a:solidFill>
              <a:schemeClr val="bg1"/>
            </a:solidFill>
          </a:ln>
          <a:scene3d>
            <a:camera prst="obliqueBottomRight"/>
            <a:lightRig rig="threePt" dir="t"/>
          </a:scene3d>
          <a:sp3d extrusionH="1054100" contourW="12700" prstMaterial="legacyWireframe">
            <a:contourClr>
              <a:schemeClr val="bg1"/>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600"/>
          </a:p>
        </p:txBody>
      </p:sp>
      <p:sp>
        <p:nvSpPr>
          <p:cNvPr id="3" name="正方形/長方形 2">
            <a:extLst>
              <a:ext uri="{FF2B5EF4-FFF2-40B4-BE49-F238E27FC236}">
                <a16:creationId xmlns:a16="http://schemas.microsoft.com/office/drawing/2014/main" id="{0BD4EAC6-C361-24D7-6F12-E72A17A36E2B}"/>
              </a:ext>
            </a:extLst>
          </p:cNvPr>
          <p:cNvSpPr/>
          <p:nvPr/>
        </p:nvSpPr>
        <p:spPr>
          <a:xfrm>
            <a:off x="840318" y="3053311"/>
            <a:ext cx="3037417" cy="1484821"/>
          </a:xfrm>
          <a:prstGeom prst="rect">
            <a:avLst/>
          </a:prstGeom>
          <a:solidFill>
            <a:srgbClr val="309030"/>
          </a:solidFill>
          <a:ln>
            <a:solidFill>
              <a:schemeClr val="bg1"/>
            </a:solidFill>
          </a:ln>
          <a:scene3d>
            <a:camera prst="obliqueBottomRight"/>
            <a:lightRig rig="threePt" dir="t"/>
          </a:scene3d>
          <a:sp3d extrusionH="1054100" contourW="12700" prstMaterial="legacyWireframe">
            <a:contourClr>
              <a:schemeClr val="bg1"/>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600"/>
          </a:p>
        </p:txBody>
      </p:sp>
      <p:sp>
        <p:nvSpPr>
          <p:cNvPr id="7" name="テキスト ボックス 6">
            <a:extLst>
              <a:ext uri="{FF2B5EF4-FFF2-40B4-BE49-F238E27FC236}">
                <a16:creationId xmlns:a16="http://schemas.microsoft.com/office/drawing/2014/main" id="{26924F67-451C-0AE3-5E63-555E421F1FC9}"/>
              </a:ext>
            </a:extLst>
          </p:cNvPr>
          <p:cNvSpPr txBox="1"/>
          <p:nvPr/>
        </p:nvSpPr>
        <p:spPr>
          <a:xfrm>
            <a:off x="1397338" y="1107706"/>
            <a:ext cx="6694310" cy="1107995"/>
          </a:xfrm>
          <a:prstGeom prst="rect">
            <a:avLst/>
          </a:prstGeom>
          <a:noFill/>
        </p:spPr>
        <p:txBody>
          <a:bodyPr wrap="square" rtlCol="0">
            <a:spAutoFit/>
          </a:bodyPr>
          <a:lstStyle/>
          <a:p>
            <a:r>
              <a:rPr kumimoji="1" lang="en-US" altLang="ja-JP" sz="6600" dirty="0">
                <a:solidFill>
                  <a:schemeClr val="bg1"/>
                </a:solidFill>
                <a:latin typeface="Century Gothic" panose="020B0502020202020204" pitchFamily="34" charset="0"/>
                <a:ea typeface="游ゴシック" panose="020B0400000000000000" pitchFamily="50" charset="-128"/>
              </a:rPr>
              <a:t>Annual Awards</a:t>
            </a:r>
            <a:endParaRPr kumimoji="1" lang="zh-TW" altLang="en-US" sz="6600" dirty="0">
              <a:solidFill>
                <a:schemeClr val="bg1"/>
              </a:solidFill>
              <a:latin typeface="Century Gothic" panose="020B0502020202020204" pitchFamily="34" charset="0"/>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869B8975-2131-4E86-615C-0759193D9782}"/>
              </a:ext>
            </a:extLst>
          </p:cNvPr>
          <p:cNvSpPr txBox="1"/>
          <p:nvPr/>
        </p:nvSpPr>
        <p:spPr>
          <a:xfrm>
            <a:off x="1397339" y="3268171"/>
            <a:ext cx="2288051" cy="1107997"/>
          </a:xfrm>
          <a:prstGeom prst="rect">
            <a:avLst/>
          </a:prstGeom>
          <a:noFill/>
        </p:spPr>
        <p:txBody>
          <a:bodyPr wrap="square" rtlCol="0">
            <a:spAutoFit/>
          </a:bodyPr>
          <a:lstStyle/>
          <a:p>
            <a:r>
              <a:rPr kumimoji="1" lang="en-US" altLang="ja-JP" sz="6600" dirty="0">
                <a:solidFill>
                  <a:schemeClr val="bg1"/>
                </a:solidFill>
                <a:latin typeface="Century Gothic" panose="020B0502020202020204" pitchFamily="34" charset="0"/>
                <a:ea typeface="游ゴシック" panose="020B0400000000000000" pitchFamily="50" charset="-128"/>
              </a:rPr>
              <a:t>2024</a:t>
            </a:r>
            <a:endParaRPr kumimoji="1" lang="zh-TW" altLang="en-US" sz="6600" dirty="0">
              <a:solidFill>
                <a:schemeClr val="bg1"/>
              </a:solidFill>
              <a:latin typeface="Century Gothic" panose="020B0502020202020204" pitchFamily="34" charset="0"/>
              <a:ea typeface="游ゴシック" panose="020B0400000000000000" pitchFamily="50" charset="-128"/>
            </a:endParaRPr>
          </a:p>
        </p:txBody>
      </p:sp>
    </p:spTree>
    <p:extLst>
      <p:ext uri="{BB962C8B-B14F-4D97-AF65-F5344CB8AC3E}">
        <p14:creationId xmlns:p14="http://schemas.microsoft.com/office/powerpoint/2010/main" val="520349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0F9C100-9EAE-18FE-55BF-20455B452F40}"/>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634A36C-1BEB-B022-E8EF-19E39B232FD8}"/>
              </a:ext>
            </a:extLst>
          </p:cNvPr>
          <p:cNvSpPr/>
          <p:nvPr/>
        </p:nvSpPr>
        <p:spPr>
          <a:xfrm>
            <a:off x="874713" y="0"/>
            <a:ext cx="4120620" cy="520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F0BF2D07-9BAE-0379-8DBB-1A1DE27C64AD}"/>
              </a:ext>
            </a:extLst>
          </p:cNvPr>
          <p:cNvCxnSpPr>
            <a:cxnSpLocks/>
          </p:cNvCxnSpPr>
          <p:nvPr/>
        </p:nvCxnSpPr>
        <p:spPr>
          <a:xfrm>
            <a:off x="1256062" y="1629015"/>
            <a:ext cx="3357923" cy="0"/>
          </a:xfrm>
          <a:prstGeom prst="line">
            <a:avLst/>
          </a:prstGeom>
          <a:ln w="25400">
            <a:solidFill>
              <a:srgbClr val="F5A80F"/>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80D84A-55C5-C036-C99D-09246AA7A425}"/>
              </a:ext>
            </a:extLst>
          </p:cNvPr>
          <p:cNvCxnSpPr>
            <a:cxnSpLocks/>
          </p:cNvCxnSpPr>
          <p:nvPr/>
        </p:nvCxnSpPr>
        <p:spPr>
          <a:xfrm>
            <a:off x="1256062" y="4606749"/>
            <a:ext cx="3357923" cy="0"/>
          </a:xfrm>
          <a:prstGeom prst="line">
            <a:avLst/>
          </a:prstGeom>
          <a:ln w="25400">
            <a:solidFill>
              <a:srgbClr val="F5A80F"/>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B4917A97-6C1C-876E-7C03-4CE094E2DE56}"/>
              </a:ext>
            </a:extLst>
          </p:cNvPr>
          <p:cNvSpPr txBox="1"/>
          <p:nvPr/>
        </p:nvSpPr>
        <p:spPr>
          <a:xfrm>
            <a:off x="1338728" y="2134660"/>
            <a:ext cx="3275257" cy="1569660"/>
          </a:xfrm>
          <a:prstGeom prst="rect">
            <a:avLst/>
          </a:prstGeom>
          <a:noFill/>
        </p:spPr>
        <p:txBody>
          <a:bodyPr wrap="none" rtlCol="0">
            <a:spAutoFit/>
          </a:bodyPr>
          <a:lstStyle/>
          <a:p>
            <a:pPr algn="ctr"/>
            <a:r>
              <a:rPr kumimoji="1" lang="en-US" altLang="ja-JP" sz="4800" dirty="0">
                <a:latin typeface="Raleway ExtraBold" pitchFamily="2" charset="0"/>
              </a:rPr>
              <a:t>COMPANY</a:t>
            </a:r>
          </a:p>
          <a:p>
            <a:pPr algn="ctr"/>
            <a:r>
              <a:rPr lang="en-US" altLang="ja-JP" sz="4800" dirty="0">
                <a:latin typeface="Raleway ExtraBold" pitchFamily="2" charset="0"/>
              </a:rPr>
              <a:t>PROFILE</a:t>
            </a:r>
            <a:endParaRPr kumimoji="1" lang="ja-JP" altLang="en-US" sz="4800" dirty="0">
              <a:latin typeface="Raleway ExtraBold" pitchFamily="2" charset="0"/>
            </a:endParaRPr>
          </a:p>
        </p:txBody>
      </p:sp>
      <p:sp>
        <p:nvSpPr>
          <p:cNvPr id="11" name="テキスト ボックス 10">
            <a:extLst>
              <a:ext uri="{FF2B5EF4-FFF2-40B4-BE49-F238E27FC236}">
                <a16:creationId xmlns:a16="http://schemas.microsoft.com/office/drawing/2014/main" id="{DA72C441-E141-1053-556C-DB8ACFAFF982}"/>
              </a:ext>
            </a:extLst>
          </p:cNvPr>
          <p:cNvSpPr txBox="1"/>
          <p:nvPr/>
        </p:nvSpPr>
        <p:spPr>
          <a:xfrm>
            <a:off x="2248603" y="1243755"/>
            <a:ext cx="1372840" cy="646331"/>
          </a:xfrm>
          <a:prstGeom prst="rect">
            <a:avLst/>
          </a:prstGeom>
          <a:solidFill>
            <a:schemeClr val="bg1"/>
          </a:solidFill>
        </p:spPr>
        <p:txBody>
          <a:bodyPr wrap="none" lIns="144000" rIns="144000" rtlCol="0">
            <a:spAutoFit/>
          </a:bodyPr>
          <a:lstStyle/>
          <a:p>
            <a:pPr algn="ctr"/>
            <a:r>
              <a:rPr kumimoji="1" lang="en-US" altLang="ja-JP" sz="3600" dirty="0">
                <a:solidFill>
                  <a:srgbClr val="F5A80F"/>
                </a:solidFill>
                <a:latin typeface="Raleway ExtraBold" pitchFamily="2" charset="0"/>
              </a:rPr>
              <a:t>2023</a:t>
            </a:r>
            <a:endParaRPr kumimoji="1" lang="ja-JP" altLang="en-US" sz="3600" dirty="0">
              <a:solidFill>
                <a:srgbClr val="F5A80F"/>
              </a:solidFill>
              <a:latin typeface="Raleway ExtraBold" pitchFamily="2" charset="0"/>
            </a:endParaRPr>
          </a:p>
        </p:txBody>
      </p:sp>
      <p:sp>
        <p:nvSpPr>
          <p:cNvPr id="12" name="テキスト ボックス 11">
            <a:extLst>
              <a:ext uri="{FF2B5EF4-FFF2-40B4-BE49-F238E27FC236}">
                <a16:creationId xmlns:a16="http://schemas.microsoft.com/office/drawing/2014/main" id="{FF642411-5519-4E1A-1100-7FF37CAA06F1}"/>
              </a:ext>
            </a:extLst>
          </p:cNvPr>
          <p:cNvSpPr txBox="1"/>
          <p:nvPr/>
        </p:nvSpPr>
        <p:spPr>
          <a:xfrm>
            <a:off x="1858106" y="3788893"/>
            <a:ext cx="2236510" cy="400110"/>
          </a:xfrm>
          <a:prstGeom prst="rect">
            <a:avLst/>
          </a:prstGeom>
          <a:noFill/>
        </p:spPr>
        <p:txBody>
          <a:bodyPr wrap="none" rtlCol="0">
            <a:spAutoFit/>
          </a:bodyPr>
          <a:lstStyle/>
          <a:p>
            <a:pPr algn="ctr"/>
            <a:r>
              <a:rPr lang="ja-JP" altLang="en-US" sz="2000" b="1" dirty="0">
                <a:latin typeface="Noto Sans JP" panose="020B0200000000000000" pitchFamily="50" charset="-128"/>
                <a:ea typeface="Noto Sans JP" panose="020B0200000000000000" pitchFamily="50" charset="-128"/>
              </a:rPr>
              <a:t>株式会社ブレイン</a:t>
            </a:r>
            <a:endParaRPr kumimoji="1" lang="ja-JP" altLang="en-US" sz="2000" b="1" dirty="0">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919838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EE693DC-063F-8BEB-A414-A07855396B03}"/>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D7F7B13-43BD-4534-EECD-7C6717ED305A}"/>
              </a:ext>
            </a:extLst>
          </p:cNvPr>
          <p:cNvSpPr/>
          <p:nvPr/>
        </p:nvSpPr>
        <p:spPr>
          <a:xfrm>
            <a:off x="874713" y="1125538"/>
            <a:ext cx="4068762" cy="4068762"/>
          </a:xfrm>
          <a:prstGeom prst="rect">
            <a:avLst/>
          </a:prstGeom>
          <a:gradFill flip="none" rotWithShape="1">
            <a:gsLst>
              <a:gs pos="70000">
                <a:srgbClr val="1F1866"/>
              </a:gs>
              <a:gs pos="0">
                <a:srgbClr val="1F1866">
                  <a:alpha val="4000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71567023-A7C2-A5D2-B07A-26407367A6FA}"/>
              </a:ext>
            </a:extLst>
          </p:cNvPr>
          <p:cNvCxnSpPr>
            <a:cxnSpLocks/>
          </p:cNvCxnSpPr>
          <p:nvPr/>
        </p:nvCxnSpPr>
        <p:spPr>
          <a:xfrm>
            <a:off x="1061244" y="3784600"/>
            <a:ext cx="36957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B238E1-1158-6E9C-10F7-C1F8EF0CF6F2}"/>
              </a:ext>
            </a:extLst>
          </p:cNvPr>
          <p:cNvCxnSpPr>
            <a:cxnSpLocks/>
          </p:cNvCxnSpPr>
          <p:nvPr/>
        </p:nvCxnSpPr>
        <p:spPr>
          <a:xfrm>
            <a:off x="5118100" y="3784600"/>
            <a:ext cx="6199188" cy="0"/>
          </a:xfrm>
          <a:prstGeom prst="line">
            <a:avLst/>
          </a:prstGeom>
          <a:ln w="19050">
            <a:gradFill flip="none" rotWithShape="1">
              <a:gsLst>
                <a:gs pos="100000">
                  <a:srgbClr val="1F1866"/>
                </a:gs>
                <a:gs pos="0">
                  <a:srgbClr val="9F9CBD"/>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1D9412A-FDAF-C5DF-07E1-684DBDC66484}"/>
              </a:ext>
            </a:extLst>
          </p:cNvPr>
          <p:cNvSpPr txBox="1"/>
          <p:nvPr/>
        </p:nvSpPr>
        <p:spPr>
          <a:xfrm>
            <a:off x="1239402" y="2169034"/>
            <a:ext cx="4217166" cy="1446550"/>
          </a:xfrm>
          <a:prstGeom prst="rect">
            <a:avLst/>
          </a:prstGeom>
          <a:noFill/>
        </p:spPr>
        <p:txBody>
          <a:bodyPr wrap="square" rtlCol="0">
            <a:spAutoFit/>
          </a:bodyPr>
          <a:lstStyle/>
          <a:p>
            <a:r>
              <a:rPr kumimoji="1" lang="en-US" altLang="ja-JP" sz="4400" b="1" dirty="0">
                <a:solidFill>
                  <a:schemeClr val="bg1"/>
                </a:solidFill>
                <a:latin typeface="Arial" panose="020B0604020202020204" pitchFamily="34" charset="0"/>
                <a:ea typeface="Noto Sans JP" panose="020B0200000000000000" pitchFamily="50" charset="-128"/>
                <a:cs typeface="Arial" panose="020B0604020202020204" pitchFamily="34" charset="0"/>
              </a:rPr>
              <a:t>Company</a:t>
            </a:r>
          </a:p>
          <a:p>
            <a:r>
              <a:rPr lang="en-US" altLang="ja-JP" sz="4400" b="1" dirty="0">
                <a:solidFill>
                  <a:schemeClr val="bg1"/>
                </a:solidFill>
                <a:latin typeface="Arial" panose="020B0604020202020204" pitchFamily="34" charset="0"/>
                <a:ea typeface="Noto Sans JP" panose="020B0200000000000000" pitchFamily="50" charset="-128"/>
                <a:cs typeface="Arial" panose="020B0604020202020204" pitchFamily="34" charset="0"/>
              </a:rPr>
              <a:t>Information</a:t>
            </a:r>
            <a:endParaRPr kumimoji="1" lang="zh-TW" altLang="en-US" sz="4400" b="1" dirty="0">
              <a:solidFill>
                <a:schemeClr val="bg1"/>
              </a:solidFill>
              <a:latin typeface="Arial" panose="020B0604020202020204" pitchFamily="34" charset="0"/>
              <a:ea typeface="Noto Sans JP" panose="020B0200000000000000" pitchFamily="50"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50E9BC3-0562-0661-6257-98438E30022A}"/>
              </a:ext>
            </a:extLst>
          </p:cNvPr>
          <p:cNvSpPr txBox="1"/>
          <p:nvPr/>
        </p:nvSpPr>
        <p:spPr>
          <a:xfrm>
            <a:off x="4315074" y="3159919"/>
            <a:ext cx="7009248" cy="400110"/>
          </a:xfrm>
          <a:prstGeom prst="rect">
            <a:avLst/>
          </a:prstGeom>
          <a:noFill/>
        </p:spPr>
        <p:txBody>
          <a:bodyPr wrap="square" rtlCol="0">
            <a:spAutoFit/>
          </a:bodyPr>
          <a:lstStyle/>
          <a:p>
            <a:pPr algn="r"/>
            <a:r>
              <a:rPr kumimoji="1" lang="en-US" altLang="zh-TW" sz="2000" b="1" dirty="0">
                <a:solidFill>
                  <a:srgbClr val="1F1866"/>
                </a:solidFill>
                <a:latin typeface="Arial" panose="020B0604020202020204" pitchFamily="34" charset="0"/>
                <a:ea typeface="Noto Sans JP" panose="020B0200000000000000" pitchFamily="50" charset="-128"/>
                <a:cs typeface="Arial" panose="020B0604020202020204" pitchFamily="34" charset="0"/>
              </a:rPr>
              <a:t>2024.4.23</a:t>
            </a:r>
            <a:endParaRPr kumimoji="1" lang="zh-TW" altLang="en-US" sz="2000" b="1" dirty="0">
              <a:solidFill>
                <a:srgbClr val="1F1866"/>
              </a:solidFill>
              <a:latin typeface="Arial" panose="020B0604020202020204" pitchFamily="34" charset="0"/>
              <a:ea typeface="Noto Sans JP" panose="020B0200000000000000" pitchFamily="50" charset="-128"/>
              <a:cs typeface="Arial" panose="020B0604020202020204" pitchFamily="34" charset="0"/>
            </a:endParaRPr>
          </a:p>
        </p:txBody>
      </p:sp>
    </p:spTree>
    <p:extLst>
      <p:ext uri="{BB962C8B-B14F-4D97-AF65-F5344CB8AC3E}">
        <p14:creationId xmlns:p14="http://schemas.microsoft.com/office/powerpoint/2010/main" val="4095899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203A026A-9733-2C5B-B9A7-C25D897C9DF8}"/>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DB43EE-7231-4179-D084-E6D24FF59D35}"/>
              </a:ext>
            </a:extLst>
          </p:cNvPr>
          <p:cNvSpPr/>
          <p:nvPr/>
        </p:nvSpPr>
        <p:spPr>
          <a:xfrm>
            <a:off x="-1" y="4110773"/>
            <a:ext cx="12192001" cy="1880575"/>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33381B5-1B15-7B86-75BB-D1B73D6ADE4A}"/>
              </a:ext>
            </a:extLst>
          </p:cNvPr>
          <p:cNvSpPr txBox="1"/>
          <p:nvPr/>
        </p:nvSpPr>
        <p:spPr>
          <a:xfrm>
            <a:off x="1041400" y="4401826"/>
            <a:ext cx="10109200" cy="707886"/>
          </a:xfrm>
          <a:prstGeom prst="rect">
            <a:avLst/>
          </a:prstGeom>
          <a:noFill/>
        </p:spPr>
        <p:txBody>
          <a:bodyPr wrap="square" rtlCol="0">
            <a:spAutoFit/>
          </a:bodyPr>
          <a:lstStyle/>
          <a:p>
            <a:pPr algn="ctr"/>
            <a:r>
              <a:rPr kumimoji="1" lang="en-US" altLang="zh-TW" sz="4000" b="1" dirty="0">
                <a:solidFill>
                  <a:srgbClr val="FF2B73"/>
                </a:solidFill>
                <a:latin typeface="Roboto" panose="02000000000000000000" pitchFamily="2" charset="0"/>
                <a:ea typeface="Noto Sans JP" panose="020B0200000000000000" pitchFamily="50" charset="-128"/>
              </a:rPr>
              <a:t>2025</a:t>
            </a:r>
            <a:r>
              <a:rPr kumimoji="1" lang="ja-JP" altLang="en-US" sz="4000" b="1" dirty="0">
                <a:solidFill>
                  <a:srgbClr val="FF2B73"/>
                </a:solidFill>
                <a:latin typeface="Roboto" panose="02000000000000000000" pitchFamily="2" charset="0"/>
                <a:ea typeface="Noto Sans JP" panose="020B0200000000000000" pitchFamily="50" charset="-128"/>
              </a:rPr>
              <a:t>年</a:t>
            </a:r>
            <a:r>
              <a:rPr lang="en-US" altLang="ja-JP" sz="4000" b="1" dirty="0">
                <a:solidFill>
                  <a:srgbClr val="FF2B73"/>
                </a:solidFill>
                <a:latin typeface="Roboto" panose="02000000000000000000" pitchFamily="2" charset="0"/>
                <a:ea typeface="Noto Sans JP" panose="020B0200000000000000" pitchFamily="50" charset="-128"/>
              </a:rPr>
              <a:t>5</a:t>
            </a:r>
            <a:r>
              <a:rPr lang="ja-JP" altLang="en-US" sz="4000" b="1" dirty="0">
                <a:solidFill>
                  <a:srgbClr val="FF2B73"/>
                </a:solidFill>
                <a:latin typeface="Roboto" panose="02000000000000000000" pitchFamily="2" charset="0"/>
                <a:ea typeface="Noto Sans JP" panose="020B0200000000000000" pitchFamily="50" charset="-128"/>
              </a:rPr>
              <a:t>月期 第二四半期決算説明資料</a:t>
            </a:r>
            <a:endParaRPr kumimoji="1" lang="zh-TW" altLang="en-US" sz="4000" b="1" dirty="0">
              <a:solidFill>
                <a:srgbClr val="FF2B73"/>
              </a:solidFill>
              <a:latin typeface="Roboto" panose="02000000000000000000" pitchFamily="2" charset="0"/>
              <a:ea typeface="Noto Sans JP" panose="020B0200000000000000" pitchFamily="50" charset="-128"/>
            </a:endParaRPr>
          </a:p>
        </p:txBody>
      </p:sp>
      <p:sp>
        <p:nvSpPr>
          <p:cNvPr id="4" name="テキスト ボックス 3">
            <a:extLst>
              <a:ext uri="{FF2B5EF4-FFF2-40B4-BE49-F238E27FC236}">
                <a16:creationId xmlns:a16="http://schemas.microsoft.com/office/drawing/2014/main" id="{239578E3-CBC3-EE52-42CE-9E71D30F9774}"/>
              </a:ext>
            </a:extLst>
          </p:cNvPr>
          <p:cNvSpPr txBox="1"/>
          <p:nvPr/>
        </p:nvSpPr>
        <p:spPr>
          <a:xfrm>
            <a:off x="1041400" y="5287336"/>
            <a:ext cx="10109200" cy="461665"/>
          </a:xfrm>
          <a:prstGeom prst="rect">
            <a:avLst/>
          </a:prstGeom>
          <a:noFill/>
        </p:spPr>
        <p:txBody>
          <a:bodyPr wrap="square" rtlCol="0">
            <a:spAutoFit/>
          </a:bodyPr>
          <a:lstStyle/>
          <a:p>
            <a:pPr algn="ctr"/>
            <a:r>
              <a:rPr lang="ja-JP" altLang="en-US" sz="2400" b="1" dirty="0">
                <a:latin typeface="Roboto" panose="02000000000000000000" pitchFamily="2" charset="0"/>
                <a:ea typeface="Noto Sans JP" panose="020B0200000000000000" pitchFamily="50" charset="-128"/>
              </a:rPr>
              <a:t>株式会社トレンド　証券コード</a:t>
            </a:r>
            <a:r>
              <a:rPr lang="en-US" altLang="ja-JP" sz="2400" b="1" dirty="0">
                <a:latin typeface="Roboto" panose="02000000000000000000" pitchFamily="2" charset="0"/>
                <a:ea typeface="Noto Sans JP" panose="020B0200000000000000" pitchFamily="50" charset="-128"/>
              </a:rPr>
              <a:t>1302</a:t>
            </a:r>
            <a:endParaRPr kumimoji="1" lang="zh-TW" altLang="en-US" sz="2400" b="1" dirty="0">
              <a:latin typeface="Roboto" panose="02000000000000000000" pitchFamily="2" charset="0"/>
              <a:ea typeface="Noto Sans JP" panose="020B0200000000000000" pitchFamily="50" charset="-128"/>
            </a:endParaRPr>
          </a:p>
        </p:txBody>
      </p:sp>
      <p:grpSp>
        <p:nvGrpSpPr>
          <p:cNvPr id="21" name="グループ化 20">
            <a:extLst>
              <a:ext uri="{FF2B5EF4-FFF2-40B4-BE49-F238E27FC236}">
                <a16:creationId xmlns:a16="http://schemas.microsoft.com/office/drawing/2014/main" id="{33E58682-E077-A4A6-25B2-876350F8C592}"/>
              </a:ext>
            </a:extLst>
          </p:cNvPr>
          <p:cNvGrpSpPr/>
          <p:nvPr/>
        </p:nvGrpSpPr>
        <p:grpSpPr>
          <a:xfrm>
            <a:off x="8297597" y="597557"/>
            <a:ext cx="3275305" cy="348593"/>
            <a:chOff x="8297597" y="597557"/>
            <a:chExt cx="3275305" cy="348593"/>
          </a:xfrm>
        </p:grpSpPr>
        <p:sp>
          <p:nvSpPr>
            <p:cNvPr id="7" name="フリーフォーム: 図形 6">
              <a:extLst>
                <a:ext uri="{FF2B5EF4-FFF2-40B4-BE49-F238E27FC236}">
                  <a16:creationId xmlns:a16="http://schemas.microsoft.com/office/drawing/2014/main" id="{3D84B2FD-D529-0B02-E5A2-764B5C64002B}"/>
                </a:ext>
              </a:extLst>
            </p:cNvPr>
            <p:cNvSpPr/>
            <p:nvPr/>
          </p:nvSpPr>
          <p:spPr>
            <a:xfrm>
              <a:off x="8297597" y="598738"/>
              <a:ext cx="347411" cy="347412"/>
            </a:xfrm>
            <a:custGeom>
              <a:avLst/>
              <a:gdLst>
                <a:gd name="connsiteX0" fmla="*/ 174375 w 348487"/>
                <a:gd name="connsiteY0" fmla="*/ 348486 h 348486"/>
                <a:gd name="connsiteX1" fmla="*/ 0 w 348487"/>
                <a:gd name="connsiteY1" fmla="*/ 174111 h 348486"/>
                <a:gd name="connsiteX2" fmla="*/ 0 w 348487"/>
                <a:gd name="connsiteY2" fmla="*/ 0 h 348486"/>
                <a:gd name="connsiteX3" fmla="*/ 148693 w 348487"/>
                <a:gd name="connsiteY3" fmla="*/ 0 h 348486"/>
                <a:gd name="connsiteX4" fmla="*/ 148693 w 348487"/>
                <a:gd name="connsiteY4" fmla="*/ 96275 h 348486"/>
                <a:gd name="connsiteX5" fmla="*/ 96012 w 348487"/>
                <a:gd name="connsiteY5" fmla="*/ 96275 h 348486"/>
                <a:gd name="connsiteX6" fmla="*/ 96012 w 348487"/>
                <a:gd name="connsiteY6" fmla="*/ 174111 h 348486"/>
                <a:gd name="connsiteX7" fmla="*/ 177388 w 348487"/>
                <a:gd name="connsiteY7" fmla="*/ 249067 h 348486"/>
                <a:gd name="connsiteX8" fmla="*/ 252344 w 348487"/>
                <a:gd name="connsiteY8" fmla="*/ 174111 h 348486"/>
                <a:gd name="connsiteX9" fmla="*/ 348488 w 348487"/>
                <a:gd name="connsiteY9" fmla="*/ 174111 h 348486"/>
                <a:gd name="connsiteX10" fmla="*/ 174375 w 348487"/>
                <a:gd name="connsiteY10"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487" h="348486">
                  <a:moveTo>
                    <a:pt x="174375" y="348486"/>
                  </a:moveTo>
                  <a:cubicBezTo>
                    <a:pt x="78131" y="348341"/>
                    <a:pt x="145" y="270356"/>
                    <a:pt x="0" y="174111"/>
                  </a:cubicBezTo>
                  <a:lnTo>
                    <a:pt x="0" y="0"/>
                  </a:lnTo>
                  <a:lnTo>
                    <a:pt x="148693" y="0"/>
                  </a:lnTo>
                  <a:lnTo>
                    <a:pt x="148693" y="96275"/>
                  </a:lnTo>
                  <a:lnTo>
                    <a:pt x="96012" y="96275"/>
                  </a:lnTo>
                  <a:lnTo>
                    <a:pt x="96012" y="174111"/>
                  </a:lnTo>
                  <a:cubicBezTo>
                    <a:pt x="97784" y="217281"/>
                    <a:pt x="134218" y="250840"/>
                    <a:pt x="177388" y="249067"/>
                  </a:cubicBezTo>
                  <a:cubicBezTo>
                    <a:pt x="218072" y="247397"/>
                    <a:pt x="250674" y="214797"/>
                    <a:pt x="252344" y="174111"/>
                  </a:cubicBezTo>
                  <a:lnTo>
                    <a:pt x="348488" y="174111"/>
                  </a:lnTo>
                  <a:cubicBezTo>
                    <a:pt x="348415" y="270283"/>
                    <a:pt x="270548" y="348269"/>
                    <a:pt x="174375" y="348486"/>
                  </a:cubicBezTo>
                  <a:close/>
                </a:path>
              </a:pathLst>
            </a:custGeom>
            <a:solidFill>
              <a:srgbClr val="231815"/>
            </a:solidFill>
            <a:ln w="13159" cap="flat">
              <a:noFill/>
              <a:prstDash val="solid"/>
              <a:miter/>
            </a:ln>
          </p:spPr>
          <p:txBody>
            <a:bodyPr rtlCol="0" anchor="ctr"/>
            <a:lstStyle/>
            <a:p>
              <a:endParaRPr lang="ja-JP" altLang="en-US"/>
            </a:p>
          </p:txBody>
        </p:sp>
        <p:sp>
          <p:nvSpPr>
            <p:cNvPr id="8" name="フリーフォーム: 図形 7">
              <a:extLst>
                <a:ext uri="{FF2B5EF4-FFF2-40B4-BE49-F238E27FC236}">
                  <a16:creationId xmlns:a16="http://schemas.microsoft.com/office/drawing/2014/main" id="{ED2D0DD8-683D-D992-BD96-2838F9AC4D09}"/>
                </a:ext>
              </a:extLst>
            </p:cNvPr>
            <p:cNvSpPr/>
            <p:nvPr/>
          </p:nvSpPr>
          <p:spPr>
            <a:xfrm>
              <a:off x="8548244" y="597557"/>
              <a:ext cx="98210" cy="98209"/>
            </a:xfrm>
            <a:custGeom>
              <a:avLst/>
              <a:gdLst>
                <a:gd name="connsiteX0" fmla="*/ 0 w 98514"/>
                <a:gd name="connsiteY0" fmla="*/ 0 h 98513"/>
                <a:gd name="connsiteX1" fmla="*/ 98514 w 98514"/>
                <a:gd name="connsiteY1" fmla="*/ 0 h 98513"/>
                <a:gd name="connsiteX2" fmla="*/ 98514 w 98514"/>
                <a:gd name="connsiteY2" fmla="*/ 98514 h 98513"/>
                <a:gd name="connsiteX3" fmla="*/ 0 w 98514"/>
                <a:gd name="connsiteY3" fmla="*/ 98514 h 98513"/>
              </a:gdLst>
              <a:ahLst/>
              <a:cxnLst>
                <a:cxn ang="0">
                  <a:pos x="connsiteX0" y="connsiteY0"/>
                </a:cxn>
                <a:cxn ang="0">
                  <a:pos x="connsiteX1" y="connsiteY1"/>
                </a:cxn>
                <a:cxn ang="0">
                  <a:pos x="connsiteX2" y="connsiteY2"/>
                </a:cxn>
                <a:cxn ang="0">
                  <a:pos x="connsiteX3" y="connsiteY3"/>
                </a:cxn>
              </a:cxnLst>
              <a:rect l="l" t="t" r="r" b="b"/>
              <a:pathLst>
                <a:path w="98514" h="98513">
                  <a:moveTo>
                    <a:pt x="0" y="0"/>
                  </a:moveTo>
                  <a:lnTo>
                    <a:pt x="98514" y="0"/>
                  </a:lnTo>
                  <a:lnTo>
                    <a:pt x="98514" y="98514"/>
                  </a:lnTo>
                  <a:lnTo>
                    <a:pt x="0" y="98514"/>
                  </a:lnTo>
                  <a:close/>
                </a:path>
              </a:pathLst>
            </a:custGeom>
            <a:solidFill>
              <a:srgbClr val="FF2B73"/>
            </a:solidFill>
            <a:ln w="13159" cap="flat">
              <a:noFill/>
              <a:prstDash val="solid"/>
              <a:miter/>
            </a:ln>
          </p:spPr>
          <p:txBody>
            <a:bodyPr rtlCol="0" anchor="ctr"/>
            <a:lstStyle/>
            <a:p>
              <a:endParaRPr lang="ja-JP" altLang="en-US"/>
            </a:p>
          </p:txBody>
        </p:sp>
        <p:sp>
          <p:nvSpPr>
            <p:cNvPr id="9" name="フリーフォーム: 図形 8">
              <a:extLst>
                <a:ext uri="{FF2B5EF4-FFF2-40B4-BE49-F238E27FC236}">
                  <a16:creationId xmlns:a16="http://schemas.microsoft.com/office/drawing/2014/main" id="{53CE8F08-9C87-9633-35CF-685A19B32709}"/>
                </a:ext>
              </a:extLst>
            </p:cNvPr>
            <p:cNvSpPr/>
            <p:nvPr/>
          </p:nvSpPr>
          <p:spPr>
            <a:xfrm>
              <a:off x="8864249" y="628110"/>
              <a:ext cx="226514" cy="233178"/>
            </a:xfrm>
            <a:custGeom>
              <a:avLst/>
              <a:gdLst>
                <a:gd name="connsiteX0" fmla="*/ 51523 w 227215"/>
                <a:gd name="connsiteY0" fmla="*/ 222222 h 233899"/>
                <a:gd name="connsiteX1" fmla="*/ 13197 w 227215"/>
                <a:gd name="connsiteY1" fmla="*/ 187848 h 233899"/>
                <a:gd name="connsiteX2" fmla="*/ 27 w 227215"/>
                <a:gd name="connsiteY2" fmla="*/ 137010 h 233899"/>
                <a:gd name="connsiteX3" fmla="*/ 17543 w 227215"/>
                <a:gd name="connsiteY3" fmla="*/ 67340 h 233899"/>
                <a:gd name="connsiteX4" fmla="*/ 66932 w 227215"/>
                <a:gd name="connsiteY4" fmla="*/ 18083 h 233899"/>
                <a:gd name="connsiteX5" fmla="*/ 140159 w 227215"/>
                <a:gd name="connsiteY5" fmla="*/ 39 h 233899"/>
                <a:gd name="connsiteX6" fmla="*/ 192841 w 227215"/>
                <a:gd name="connsiteY6" fmla="*/ 9785 h 233899"/>
                <a:gd name="connsiteX7" fmla="*/ 227215 w 227215"/>
                <a:gd name="connsiteY7" fmla="*/ 38102 h 233899"/>
                <a:gd name="connsiteX8" fmla="*/ 196528 w 227215"/>
                <a:gd name="connsiteY8" fmla="*/ 64442 h 233899"/>
                <a:gd name="connsiteX9" fmla="*/ 137657 w 227215"/>
                <a:gd name="connsiteY9" fmla="*/ 38102 h 233899"/>
                <a:gd name="connsiteX10" fmla="*/ 87873 w 227215"/>
                <a:gd name="connsiteY10" fmla="*/ 51272 h 233899"/>
                <a:gd name="connsiteX11" fmla="*/ 54684 w 227215"/>
                <a:gd name="connsiteY11" fmla="*/ 86568 h 233899"/>
                <a:gd name="connsiteX12" fmla="*/ 42962 w 227215"/>
                <a:gd name="connsiteY12" fmla="*/ 135562 h 233899"/>
                <a:gd name="connsiteX13" fmla="*/ 61005 w 227215"/>
                <a:gd name="connsiteY13" fmla="*/ 180077 h 233899"/>
                <a:gd name="connsiteX14" fmla="*/ 113687 w 227215"/>
                <a:gd name="connsiteY14" fmla="*/ 197067 h 233899"/>
                <a:gd name="connsiteX15" fmla="*/ 178485 w 227215"/>
                <a:gd name="connsiteY15" fmla="*/ 170726 h 233899"/>
                <a:gd name="connsiteX16" fmla="*/ 203245 w 227215"/>
                <a:gd name="connsiteY16" fmla="*/ 197067 h 233899"/>
                <a:gd name="connsiteX17" fmla="*/ 163734 w 227215"/>
                <a:gd name="connsiteY17" fmla="*/ 224725 h 233899"/>
                <a:gd name="connsiteX18" fmla="*/ 111053 w 227215"/>
                <a:gd name="connsiteY18" fmla="*/ 233812 h 233899"/>
                <a:gd name="connsiteX19" fmla="*/ 51523 w 227215"/>
                <a:gd name="connsiteY19" fmla="*/ 222222 h 2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7215" h="233899">
                  <a:moveTo>
                    <a:pt x="51523" y="222222"/>
                  </a:moveTo>
                  <a:cubicBezTo>
                    <a:pt x="35654" y="214769"/>
                    <a:pt x="22327" y="202815"/>
                    <a:pt x="13197" y="187848"/>
                  </a:cubicBezTo>
                  <a:cubicBezTo>
                    <a:pt x="4167" y="172456"/>
                    <a:pt x="-394" y="154851"/>
                    <a:pt x="27" y="137010"/>
                  </a:cubicBezTo>
                  <a:cubicBezTo>
                    <a:pt x="-312" y="112656"/>
                    <a:pt x="5727" y="88638"/>
                    <a:pt x="17543" y="67340"/>
                  </a:cubicBezTo>
                  <a:cubicBezTo>
                    <a:pt x="29096" y="46640"/>
                    <a:pt x="46202" y="29580"/>
                    <a:pt x="66932" y="18083"/>
                  </a:cubicBezTo>
                  <a:cubicBezTo>
                    <a:pt x="89320" y="5709"/>
                    <a:pt x="114585" y="-516"/>
                    <a:pt x="140159" y="39"/>
                  </a:cubicBezTo>
                  <a:cubicBezTo>
                    <a:pt x="158207" y="-405"/>
                    <a:pt x="176147" y="2914"/>
                    <a:pt x="192841" y="9785"/>
                  </a:cubicBezTo>
                  <a:cubicBezTo>
                    <a:pt x="206925" y="15486"/>
                    <a:pt x="218923" y="25369"/>
                    <a:pt x="227215" y="38102"/>
                  </a:cubicBezTo>
                  <a:lnTo>
                    <a:pt x="196528" y="64442"/>
                  </a:lnTo>
                  <a:cubicBezTo>
                    <a:pt x="182616" y="46277"/>
                    <a:pt x="160471" y="36369"/>
                    <a:pt x="137657" y="38102"/>
                  </a:cubicBezTo>
                  <a:cubicBezTo>
                    <a:pt x="120156" y="37746"/>
                    <a:pt x="102908" y="42309"/>
                    <a:pt x="87873" y="51272"/>
                  </a:cubicBezTo>
                  <a:cubicBezTo>
                    <a:pt x="73763" y="59748"/>
                    <a:pt x="62276" y="71965"/>
                    <a:pt x="54684" y="86568"/>
                  </a:cubicBezTo>
                  <a:cubicBezTo>
                    <a:pt x="46771" y="101673"/>
                    <a:pt x="42742" y="118512"/>
                    <a:pt x="42962" y="135562"/>
                  </a:cubicBezTo>
                  <a:cubicBezTo>
                    <a:pt x="42458" y="152276"/>
                    <a:pt x="49006" y="168432"/>
                    <a:pt x="61005" y="180077"/>
                  </a:cubicBezTo>
                  <a:cubicBezTo>
                    <a:pt x="75786" y="192197"/>
                    <a:pt x="94610" y="198268"/>
                    <a:pt x="113687" y="197067"/>
                  </a:cubicBezTo>
                  <a:cubicBezTo>
                    <a:pt x="138040" y="197847"/>
                    <a:pt x="161583" y="188276"/>
                    <a:pt x="178485" y="170726"/>
                  </a:cubicBezTo>
                  <a:lnTo>
                    <a:pt x="203245" y="197067"/>
                  </a:lnTo>
                  <a:cubicBezTo>
                    <a:pt x="192515" y="209358"/>
                    <a:pt x="178954" y="218849"/>
                    <a:pt x="163734" y="224725"/>
                  </a:cubicBezTo>
                  <a:cubicBezTo>
                    <a:pt x="146875" y="230942"/>
                    <a:pt x="129021" y="234023"/>
                    <a:pt x="111053" y="233812"/>
                  </a:cubicBezTo>
                  <a:cubicBezTo>
                    <a:pt x="90585" y="234551"/>
                    <a:pt x="70219" y="230587"/>
                    <a:pt x="51523" y="222222"/>
                  </a:cubicBezTo>
                  <a:close/>
                </a:path>
              </a:pathLst>
            </a:custGeom>
            <a:solidFill>
              <a:srgbClr val="231815"/>
            </a:solidFill>
            <a:ln w="13159"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C2BDDFB0-D9AB-B338-09A9-7CBC79AA9EC2}"/>
                </a:ext>
              </a:extLst>
            </p:cNvPr>
            <p:cNvSpPr/>
            <p:nvPr/>
          </p:nvSpPr>
          <p:spPr>
            <a:xfrm>
              <a:off x="9092837" y="683665"/>
              <a:ext cx="186763" cy="176562"/>
            </a:xfrm>
            <a:custGeom>
              <a:avLst/>
              <a:gdLst>
                <a:gd name="connsiteX0" fmla="*/ 39933 w 187341"/>
                <a:gd name="connsiteY0" fmla="*/ 168076 h 177108"/>
                <a:gd name="connsiteX1" fmla="*/ 10431 w 187341"/>
                <a:gd name="connsiteY1" fmla="*/ 141735 h 177108"/>
                <a:gd name="connsiteX2" fmla="*/ 27 w 187341"/>
                <a:gd name="connsiteY2" fmla="*/ 102224 h 177108"/>
                <a:gd name="connsiteX3" fmla="*/ 13197 w 187341"/>
                <a:gd name="connsiteY3" fmla="*/ 49543 h 177108"/>
                <a:gd name="connsiteX4" fmla="*/ 49942 w 187341"/>
                <a:gd name="connsiteY4" fmla="*/ 13193 h 177108"/>
                <a:gd name="connsiteX5" fmla="*/ 102624 w 187341"/>
                <a:gd name="connsiteY5" fmla="*/ 23 h 177108"/>
                <a:gd name="connsiteX6" fmla="*/ 147271 w 187341"/>
                <a:gd name="connsiteY6" fmla="*/ 9505 h 177108"/>
                <a:gd name="connsiteX7" fmla="*/ 176773 w 187341"/>
                <a:gd name="connsiteY7" fmla="*/ 35846 h 177108"/>
                <a:gd name="connsiteX8" fmla="*/ 187309 w 187341"/>
                <a:gd name="connsiteY8" fmla="*/ 75357 h 177108"/>
                <a:gd name="connsiteX9" fmla="*/ 174139 w 187341"/>
                <a:gd name="connsiteY9" fmla="*/ 128038 h 177108"/>
                <a:gd name="connsiteX10" fmla="*/ 137394 w 187341"/>
                <a:gd name="connsiteY10" fmla="*/ 163861 h 177108"/>
                <a:gd name="connsiteX11" fmla="*/ 84712 w 187341"/>
                <a:gd name="connsiteY11" fmla="*/ 177032 h 177108"/>
                <a:gd name="connsiteX12" fmla="*/ 39933 w 187341"/>
                <a:gd name="connsiteY12" fmla="*/ 168076 h 177108"/>
                <a:gd name="connsiteX13" fmla="*/ 117770 w 187341"/>
                <a:gd name="connsiteY13" fmla="*/ 134492 h 177108"/>
                <a:gd name="connsiteX14" fmla="*/ 139106 w 187341"/>
                <a:gd name="connsiteY14" fmla="*/ 111180 h 177108"/>
                <a:gd name="connsiteX15" fmla="*/ 146876 w 187341"/>
                <a:gd name="connsiteY15" fmla="*/ 77464 h 177108"/>
                <a:gd name="connsiteX16" fmla="*/ 134891 w 187341"/>
                <a:gd name="connsiteY16" fmla="*/ 45329 h 177108"/>
                <a:gd name="connsiteX17" fmla="*/ 101043 w 187341"/>
                <a:gd name="connsiteY17" fmla="*/ 33739 h 177108"/>
                <a:gd name="connsiteX18" fmla="*/ 70225 w 187341"/>
                <a:gd name="connsiteY18" fmla="*/ 42036 h 177108"/>
                <a:gd name="connsiteX19" fmla="*/ 48889 w 187341"/>
                <a:gd name="connsiteY19" fmla="*/ 65084 h 177108"/>
                <a:gd name="connsiteX20" fmla="*/ 41118 w 187341"/>
                <a:gd name="connsiteY20" fmla="*/ 98800 h 177108"/>
                <a:gd name="connsiteX21" fmla="*/ 53103 w 187341"/>
                <a:gd name="connsiteY21" fmla="*/ 130936 h 177108"/>
                <a:gd name="connsiteX22" fmla="*/ 86951 w 187341"/>
                <a:gd name="connsiteY22" fmla="*/ 142394 h 177108"/>
                <a:gd name="connsiteX23" fmla="*/ 117770 w 187341"/>
                <a:gd name="connsiteY23" fmla="*/ 134492 h 1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341" h="177108">
                  <a:moveTo>
                    <a:pt x="39933" y="168076"/>
                  </a:moveTo>
                  <a:cubicBezTo>
                    <a:pt x="27835" y="162220"/>
                    <a:pt x="17616" y="153096"/>
                    <a:pt x="10431" y="141735"/>
                  </a:cubicBezTo>
                  <a:cubicBezTo>
                    <a:pt x="3459" y="129746"/>
                    <a:pt x="-136" y="116093"/>
                    <a:pt x="27" y="102224"/>
                  </a:cubicBezTo>
                  <a:cubicBezTo>
                    <a:pt x="-395" y="83800"/>
                    <a:pt x="4156" y="65602"/>
                    <a:pt x="13197" y="49543"/>
                  </a:cubicBezTo>
                  <a:cubicBezTo>
                    <a:pt x="21799" y="34223"/>
                    <a:pt x="34531" y="21628"/>
                    <a:pt x="49942" y="13193"/>
                  </a:cubicBezTo>
                  <a:cubicBezTo>
                    <a:pt x="66072" y="4332"/>
                    <a:pt x="84221" y="-205"/>
                    <a:pt x="102624" y="23"/>
                  </a:cubicBezTo>
                  <a:cubicBezTo>
                    <a:pt x="118039" y="-307"/>
                    <a:pt x="133321" y="2939"/>
                    <a:pt x="147271" y="9505"/>
                  </a:cubicBezTo>
                  <a:cubicBezTo>
                    <a:pt x="159491" y="15180"/>
                    <a:pt x="169756" y="24345"/>
                    <a:pt x="176773" y="35846"/>
                  </a:cubicBezTo>
                  <a:cubicBezTo>
                    <a:pt x="183828" y="47806"/>
                    <a:pt x="187473" y="61471"/>
                    <a:pt x="187309" y="75357"/>
                  </a:cubicBezTo>
                  <a:cubicBezTo>
                    <a:pt x="187770" y="93786"/>
                    <a:pt x="183217" y="111994"/>
                    <a:pt x="174139" y="128038"/>
                  </a:cubicBezTo>
                  <a:cubicBezTo>
                    <a:pt x="165321" y="143055"/>
                    <a:pt x="152630" y="155427"/>
                    <a:pt x="137394" y="163861"/>
                  </a:cubicBezTo>
                  <a:cubicBezTo>
                    <a:pt x="121256" y="172705"/>
                    <a:pt x="103113" y="177241"/>
                    <a:pt x="84712" y="177032"/>
                  </a:cubicBezTo>
                  <a:cubicBezTo>
                    <a:pt x="69286" y="177645"/>
                    <a:pt x="53936" y="174575"/>
                    <a:pt x="39933" y="168076"/>
                  </a:cubicBezTo>
                  <a:close/>
                  <a:moveTo>
                    <a:pt x="117770" y="134492"/>
                  </a:moveTo>
                  <a:cubicBezTo>
                    <a:pt x="126865" y="128801"/>
                    <a:pt x="134241" y="120742"/>
                    <a:pt x="139106" y="111180"/>
                  </a:cubicBezTo>
                  <a:cubicBezTo>
                    <a:pt x="144402" y="100741"/>
                    <a:pt x="147069" y="89167"/>
                    <a:pt x="146876" y="77464"/>
                  </a:cubicBezTo>
                  <a:cubicBezTo>
                    <a:pt x="147635" y="65534"/>
                    <a:pt x="143276" y="53847"/>
                    <a:pt x="134891" y="45329"/>
                  </a:cubicBezTo>
                  <a:cubicBezTo>
                    <a:pt x="125592" y="37131"/>
                    <a:pt x="113417" y="32962"/>
                    <a:pt x="101043" y="33739"/>
                  </a:cubicBezTo>
                  <a:cubicBezTo>
                    <a:pt x="90192" y="33537"/>
                    <a:pt x="79507" y="36414"/>
                    <a:pt x="70225" y="42036"/>
                  </a:cubicBezTo>
                  <a:cubicBezTo>
                    <a:pt x="61165" y="47654"/>
                    <a:pt x="53793" y="55619"/>
                    <a:pt x="48889" y="65084"/>
                  </a:cubicBezTo>
                  <a:cubicBezTo>
                    <a:pt x="43609" y="75528"/>
                    <a:pt x="40942" y="87098"/>
                    <a:pt x="41118" y="98800"/>
                  </a:cubicBezTo>
                  <a:cubicBezTo>
                    <a:pt x="40427" y="110719"/>
                    <a:pt x="44776" y="122380"/>
                    <a:pt x="53103" y="130936"/>
                  </a:cubicBezTo>
                  <a:cubicBezTo>
                    <a:pt x="62453" y="139035"/>
                    <a:pt x="74604" y="143150"/>
                    <a:pt x="86951" y="142394"/>
                  </a:cubicBezTo>
                  <a:cubicBezTo>
                    <a:pt x="97763" y="142715"/>
                    <a:pt x="108447" y="139976"/>
                    <a:pt x="117770" y="134492"/>
                  </a:cubicBezTo>
                  <a:close/>
                </a:path>
              </a:pathLst>
            </a:custGeom>
            <a:solidFill>
              <a:srgbClr val="231815"/>
            </a:solidFill>
            <a:ln w="13159"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BC903D8C-826F-BD10-5839-096079368CE6}"/>
                </a:ext>
              </a:extLst>
            </p:cNvPr>
            <p:cNvSpPr/>
            <p:nvPr/>
          </p:nvSpPr>
          <p:spPr>
            <a:xfrm>
              <a:off x="9300576" y="683179"/>
              <a:ext cx="311416" cy="175920"/>
            </a:xfrm>
            <a:custGeom>
              <a:avLst/>
              <a:gdLst>
                <a:gd name="connsiteX0" fmla="*/ 295543 w 312380"/>
                <a:gd name="connsiteY0" fmla="*/ 15128 h 176464"/>
                <a:gd name="connsiteX1" fmla="*/ 312269 w 312380"/>
                <a:gd name="connsiteY1" fmla="*/ 58063 h 176464"/>
                <a:gd name="connsiteX2" fmla="*/ 310030 w 312380"/>
                <a:gd name="connsiteY2" fmla="*/ 79531 h 176464"/>
                <a:gd name="connsiteX3" fmla="*/ 290801 w 312380"/>
                <a:gd name="connsiteY3" fmla="*/ 175938 h 176464"/>
                <a:gd name="connsiteX4" fmla="*/ 250105 w 312380"/>
                <a:gd name="connsiteY4" fmla="*/ 175938 h 176464"/>
                <a:gd name="connsiteX5" fmla="*/ 269334 w 312380"/>
                <a:gd name="connsiteY5" fmla="*/ 80453 h 176464"/>
                <a:gd name="connsiteX6" fmla="*/ 270519 w 312380"/>
                <a:gd name="connsiteY6" fmla="*/ 67283 h 176464"/>
                <a:gd name="connsiteX7" fmla="*/ 237330 w 312380"/>
                <a:gd name="connsiteY7" fmla="*/ 36069 h 176464"/>
                <a:gd name="connsiteX8" fmla="*/ 184648 w 312380"/>
                <a:gd name="connsiteY8" fmla="*/ 85853 h 176464"/>
                <a:gd name="connsiteX9" fmla="*/ 166078 w 312380"/>
                <a:gd name="connsiteY9" fmla="*/ 175938 h 176464"/>
                <a:gd name="connsiteX10" fmla="*/ 125118 w 312380"/>
                <a:gd name="connsiteY10" fmla="*/ 175938 h 176464"/>
                <a:gd name="connsiteX11" fmla="*/ 144215 w 312380"/>
                <a:gd name="connsiteY11" fmla="*/ 80453 h 176464"/>
                <a:gd name="connsiteX12" fmla="*/ 145532 w 312380"/>
                <a:gd name="connsiteY12" fmla="*/ 67283 h 176464"/>
                <a:gd name="connsiteX13" fmla="*/ 112343 w 312380"/>
                <a:gd name="connsiteY13" fmla="*/ 36069 h 176464"/>
                <a:gd name="connsiteX14" fmla="*/ 59662 w 312380"/>
                <a:gd name="connsiteY14" fmla="*/ 86248 h 176464"/>
                <a:gd name="connsiteX15" fmla="*/ 41355 w 312380"/>
                <a:gd name="connsiteY15" fmla="*/ 176464 h 176464"/>
                <a:gd name="connsiteX16" fmla="*/ 0 w 312380"/>
                <a:gd name="connsiteY16" fmla="*/ 176464 h 176464"/>
                <a:gd name="connsiteX17" fmla="*/ 34375 w 312380"/>
                <a:gd name="connsiteY17" fmla="*/ 2090 h 176464"/>
                <a:gd name="connsiteX18" fmla="*/ 73886 w 312380"/>
                <a:gd name="connsiteY18" fmla="*/ 2090 h 176464"/>
                <a:gd name="connsiteX19" fmla="*/ 70198 w 312380"/>
                <a:gd name="connsiteY19" fmla="*/ 20923 h 176464"/>
                <a:gd name="connsiteX20" fmla="*/ 126567 w 312380"/>
                <a:gd name="connsiteY20" fmla="*/ 114 h 176464"/>
                <a:gd name="connsiteX21" fmla="*/ 159493 w 312380"/>
                <a:gd name="connsiteY21" fmla="*/ 7358 h 176464"/>
                <a:gd name="connsiteX22" fmla="*/ 180566 w 312380"/>
                <a:gd name="connsiteY22" fmla="*/ 28694 h 176464"/>
                <a:gd name="connsiteX23" fmla="*/ 249315 w 312380"/>
                <a:gd name="connsiteY23" fmla="*/ 114 h 176464"/>
                <a:gd name="connsiteX24" fmla="*/ 295543 w 312380"/>
                <a:gd name="connsiteY24" fmla="*/ 15128 h 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2380" h="176464">
                  <a:moveTo>
                    <a:pt x="295543" y="15128"/>
                  </a:moveTo>
                  <a:cubicBezTo>
                    <a:pt x="307173" y="26276"/>
                    <a:pt x="313296" y="41986"/>
                    <a:pt x="312269" y="58063"/>
                  </a:cubicBezTo>
                  <a:cubicBezTo>
                    <a:pt x="312216" y="65276"/>
                    <a:pt x="311466" y="72465"/>
                    <a:pt x="310030" y="79531"/>
                  </a:cubicBezTo>
                  <a:lnTo>
                    <a:pt x="290801" y="175938"/>
                  </a:lnTo>
                  <a:lnTo>
                    <a:pt x="250105" y="175938"/>
                  </a:lnTo>
                  <a:lnTo>
                    <a:pt x="269334" y="80453"/>
                  </a:lnTo>
                  <a:cubicBezTo>
                    <a:pt x="270112" y="76105"/>
                    <a:pt x="270509" y="71699"/>
                    <a:pt x="270519" y="67283"/>
                  </a:cubicBezTo>
                  <a:cubicBezTo>
                    <a:pt x="270519" y="46474"/>
                    <a:pt x="259456" y="36069"/>
                    <a:pt x="237330" y="36069"/>
                  </a:cubicBezTo>
                  <a:cubicBezTo>
                    <a:pt x="208530" y="36069"/>
                    <a:pt x="190970" y="52664"/>
                    <a:pt x="184648" y="85853"/>
                  </a:cubicBezTo>
                  <a:lnTo>
                    <a:pt x="166078" y="175938"/>
                  </a:lnTo>
                  <a:lnTo>
                    <a:pt x="125118" y="175938"/>
                  </a:lnTo>
                  <a:lnTo>
                    <a:pt x="144215" y="80453"/>
                  </a:lnTo>
                  <a:cubicBezTo>
                    <a:pt x="145095" y="76119"/>
                    <a:pt x="145536" y="71705"/>
                    <a:pt x="145532" y="67283"/>
                  </a:cubicBezTo>
                  <a:cubicBezTo>
                    <a:pt x="145532" y="46474"/>
                    <a:pt x="134469" y="36069"/>
                    <a:pt x="112343" y="36069"/>
                  </a:cubicBezTo>
                  <a:cubicBezTo>
                    <a:pt x="83544" y="36069"/>
                    <a:pt x="65984" y="52795"/>
                    <a:pt x="59662" y="86248"/>
                  </a:cubicBezTo>
                  <a:lnTo>
                    <a:pt x="41355" y="176464"/>
                  </a:lnTo>
                  <a:lnTo>
                    <a:pt x="0" y="176464"/>
                  </a:lnTo>
                  <a:lnTo>
                    <a:pt x="34375" y="2090"/>
                  </a:lnTo>
                  <a:lnTo>
                    <a:pt x="73886" y="2090"/>
                  </a:lnTo>
                  <a:lnTo>
                    <a:pt x="70198" y="20923"/>
                  </a:lnTo>
                  <a:cubicBezTo>
                    <a:pt x="85581" y="6945"/>
                    <a:pt x="105791" y="-515"/>
                    <a:pt x="126567" y="114"/>
                  </a:cubicBezTo>
                  <a:cubicBezTo>
                    <a:pt x="137966" y="-166"/>
                    <a:pt x="149264" y="2320"/>
                    <a:pt x="159493" y="7358"/>
                  </a:cubicBezTo>
                  <a:cubicBezTo>
                    <a:pt x="168538" y="12142"/>
                    <a:pt x="175894" y="19590"/>
                    <a:pt x="180566" y="28694"/>
                  </a:cubicBezTo>
                  <a:cubicBezTo>
                    <a:pt x="198259" y="9656"/>
                    <a:pt x="223340" y="-770"/>
                    <a:pt x="249315" y="114"/>
                  </a:cubicBezTo>
                  <a:cubicBezTo>
                    <a:pt x="266064" y="-866"/>
                    <a:pt x="282567" y="4494"/>
                    <a:pt x="295543" y="15128"/>
                  </a:cubicBezTo>
                  <a:close/>
                </a:path>
              </a:pathLst>
            </a:custGeom>
            <a:solidFill>
              <a:srgbClr val="231815"/>
            </a:solidFill>
            <a:ln w="13159"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8F9BC76A-8C12-B105-F494-788D957DCA84}"/>
                </a:ext>
              </a:extLst>
            </p:cNvPr>
            <p:cNvSpPr/>
            <p:nvPr/>
          </p:nvSpPr>
          <p:spPr>
            <a:xfrm>
              <a:off x="9629738" y="683344"/>
              <a:ext cx="215221" cy="238515"/>
            </a:xfrm>
            <a:custGeom>
              <a:avLst/>
              <a:gdLst>
                <a:gd name="connsiteX0" fmla="*/ 178327 w 215887"/>
                <a:gd name="connsiteY0" fmla="*/ 9037 h 239253"/>
                <a:gd name="connsiteX1" fmla="*/ 205853 w 215887"/>
                <a:gd name="connsiteY1" fmla="*/ 35378 h 239253"/>
                <a:gd name="connsiteX2" fmla="*/ 215862 w 215887"/>
                <a:gd name="connsiteY2" fmla="*/ 76074 h 239253"/>
                <a:gd name="connsiteX3" fmla="*/ 202692 w 215887"/>
                <a:gd name="connsiteY3" fmla="*/ 128755 h 239253"/>
                <a:gd name="connsiteX4" fmla="*/ 117875 w 215887"/>
                <a:gd name="connsiteY4" fmla="*/ 178407 h 239253"/>
                <a:gd name="connsiteX5" fmla="*/ 82051 w 215887"/>
                <a:gd name="connsiteY5" fmla="*/ 171163 h 239253"/>
                <a:gd name="connsiteX6" fmla="*/ 58213 w 215887"/>
                <a:gd name="connsiteY6" fmla="*/ 150354 h 239253"/>
                <a:gd name="connsiteX7" fmla="*/ 40696 w 215887"/>
                <a:gd name="connsiteY7" fmla="*/ 239254 h 239253"/>
                <a:gd name="connsiteX8" fmla="*/ 0 w 215887"/>
                <a:gd name="connsiteY8" fmla="*/ 239254 h 239253"/>
                <a:gd name="connsiteX9" fmla="*/ 47150 w 215887"/>
                <a:gd name="connsiteY9" fmla="*/ 2188 h 239253"/>
                <a:gd name="connsiteX10" fmla="*/ 86134 w 215887"/>
                <a:gd name="connsiteY10" fmla="*/ 2188 h 239253"/>
                <a:gd name="connsiteX11" fmla="*/ 82578 w 215887"/>
                <a:gd name="connsiteY11" fmla="*/ 20363 h 239253"/>
                <a:gd name="connsiteX12" fmla="*/ 178327 w 215887"/>
                <a:gd name="connsiteY12" fmla="*/ 9037 h 239253"/>
                <a:gd name="connsiteX13" fmla="*/ 145796 w 215887"/>
                <a:gd name="connsiteY13" fmla="*/ 134813 h 239253"/>
                <a:gd name="connsiteX14" fmla="*/ 166605 w 215887"/>
                <a:gd name="connsiteY14" fmla="*/ 111502 h 239253"/>
                <a:gd name="connsiteX15" fmla="*/ 174507 w 215887"/>
                <a:gd name="connsiteY15" fmla="*/ 77786 h 239253"/>
                <a:gd name="connsiteX16" fmla="*/ 162390 w 215887"/>
                <a:gd name="connsiteY16" fmla="*/ 45782 h 239253"/>
                <a:gd name="connsiteX17" fmla="*/ 128543 w 215887"/>
                <a:gd name="connsiteY17" fmla="*/ 34192 h 239253"/>
                <a:gd name="connsiteX18" fmla="*/ 75861 w 215887"/>
                <a:gd name="connsiteY18" fmla="*/ 65538 h 239253"/>
                <a:gd name="connsiteX19" fmla="*/ 67959 w 215887"/>
                <a:gd name="connsiteY19" fmla="*/ 99254 h 239253"/>
                <a:gd name="connsiteX20" fmla="*/ 80076 w 215887"/>
                <a:gd name="connsiteY20" fmla="*/ 131389 h 239253"/>
                <a:gd name="connsiteX21" fmla="*/ 113924 w 215887"/>
                <a:gd name="connsiteY21" fmla="*/ 142847 h 239253"/>
                <a:gd name="connsiteX22" fmla="*/ 145401 w 215887"/>
                <a:gd name="connsiteY22" fmla="*/ 134813 h 23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5887" h="239253">
                  <a:moveTo>
                    <a:pt x="178327" y="9037"/>
                  </a:moveTo>
                  <a:cubicBezTo>
                    <a:pt x="189798" y="15049"/>
                    <a:pt x="199346" y="24180"/>
                    <a:pt x="205853" y="35378"/>
                  </a:cubicBezTo>
                  <a:cubicBezTo>
                    <a:pt x="212767" y="47806"/>
                    <a:pt x="216218" y="61858"/>
                    <a:pt x="215862" y="76074"/>
                  </a:cubicBezTo>
                  <a:cubicBezTo>
                    <a:pt x="216099" y="94478"/>
                    <a:pt x="211569" y="112629"/>
                    <a:pt x="202692" y="128755"/>
                  </a:cubicBezTo>
                  <a:cubicBezTo>
                    <a:pt x="185873" y="159809"/>
                    <a:pt x="153184" y="178942"/>
                    <a:pt x="117875" y="178407"/>
                  </a:cubicBezTo>
                  <a:cubicBezTo>
                    <a:pt x="105547" y="178717"/>
                    <a:pt x="93299" y="176240"/>
                    <a:pt x="82051" y="171163"/>
                  </a:cubicBezTo>
                  <a:cubicBezTo>
                    <a:pt x="72160" y="166834"/>
                    <a:pt x="63837" y="159570"/>
                    <a:pt x="58213" y="150354"/>
                  </a:cubicBezTo>
                  <a:lnTo>
                    <a:pt x="40696" y="239254"/>
                  </a:lnTo>
                  <a:lnTo>
                    <a:pt x="0" y="239254"/>
                  </a:lnTo>
                  <a:lnTo>
                    <a:pt x="47150" y="2188"/>
                  </a:lnTo>
                  <a:lnTo>
                    <a:pt x="86134" y="2188"/>
                  </a:lnTo>
                  <a:lnTo>
                    <a:pt x="82578" y="20363"/>
                  </a:lnTo>
                  <a:cubicBezTo>
                    <a:pt x="109512" y="-1862"/>
                    <a:pt x="146955" y="-6291"/>
                    <a:pt x="178327" y="9037"/>
                  </a:cubicBezTo>
                  <a:close/>
                  <a:moveTo>
                    <a:pt x="145796" y="134813"/>
                  </a:moveTo>
                  <a:cubicBezTo>
                    <a:pt x="154738" y="129095"/>
                    <a:pt x="161929" y="121031"/>
                    <a:pt x="166605" y="111502"/>
                  </a:cubicBezTo>
                  <a:cubicBezTo>
                    <a:pt x="172005" y="101096"/>
                    <a:pt x="174718" y="89507"/>
                    <a:pt x="174507" y="77786"/>
                  </a:cubicBezTo>
                  <a:cubicBezTo>
                    <a:pt x="175179" y="65884"/>
                    <a:pt x="170780" y="54256"/>
                    <a:pt x="162390" y="45782"/>
                  </a:cubicBezTo>
                  <a:cubicBezTo>
                    <a:pt x="153105" y="37558"/>
                    <a:pt x="140923" y="33386"/>
                    <a:pt x="128543" y="34192"/>
                  </a:cubicBezTo>
                  <a:cubicBezTo>
                    <a:pt x="106390" y="33545"/>
                    <a:pt x="85858" y="45760"/>
                    <a:pt x="75861" y="65538"/>
                  </a:cubicBezTo>
                  <a:cubicBezTo>
                    <a:pt x="70475" y="75947"/>
                    <a:pt x="67762" y="87533"/>
                    <a:pt x="67959" y="99254"/>
                  </a:cubicBezTo>
                  <a:cubicBezTo>
                    <a:pt x="67301" y="111192"/>
                    <a:pt x="71699" y="122856"/>
                    <a:pt x="80076" y="131389"/>
                  </a:cubicBezTo>
                  <a:cubicBezTo>
                    <a:pt x="89414" y="139514"/>
                    <a:pt x="101570" y="143631"/>
                    <a:pt x="113924" y="142847"/>
                  </a:cubicBezTo>
                  <a:cubicBezTo>
                    <a:pt x="124960" y="143217"/>
                    <a:pt x="135892" y="140430"/>
                    <a:pt x="145401" y="134813"/>
                  </a:cubicBezTo>
                  <a:close/>
                </a:path>
              </a:pathLst>
            </a:custGeom>
            <a:solidFill>
              <a:srgbClr val="231815"/>
            </a:solidFill>
            <a:ln w="13159"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56B376A1-95A6-DA2F-796D-AFB60A5E5B96}"/>
                </a:ext>
              </a:extLst>
            </p:cNvPr>
            <p:cNvSpPr/>
            <p:nvPr/>
          </p:nvSpPr>
          <p:spPr>
            <a:xfrm>
              <a:off x="9866576" y="682755"/>
              <a:ext cx="202218" cy="178042"/>
            </a:xfrm>
            <a:custGeom>
              <a:avLst/>
              <a:gdLst>
                <a:gd name="connsiteX0" fmla="*/ 202845 w 202844"/>
                <a:gd name="connsiteY0" fmla="*/ 2516 h 178593"/>
                <a:gd name="connsiteX1" fmla="*/ 168338 w 202844"/>
                <a:gd name="connsiteY1" fmla="*/ 176364 h 178593"/>
                <a:gd name="connsiteX2" fmla="*/ 129617 w 202844"/>
                <a:gd name="connsiteY2" fmla="*/ 176364 h 178593"/>
                <a:gd name="connsiteX3" fmla="*/ 133174 w 202844"/>
                <a:gd name="connsiteY3" fmla="*/ 158452 h 178593"/>
                <a:gd name="connsiteX4" fmla="*/ 37688 w 202844"/>
                <a:gd name="connsiteY4" fmla="*/ 169515 h 178593"/>
                <a:gd name="connsiteX5" fmla="*/ 10162 w 202844"/>
                <a:gd name="connsiteY5" fmla="*/ 143175 h 178593"/>
                <a:gd name="connsiteX6" fmla="*/ 21 w 202844"/>
                <a:gd name="connsiteY6" fmla="*/ 102347 h 178593"/>
                <a:gd name="connsiteX7" fmla="*/ 13192 w 202844"/>
                <a:gd name="connsiteY7" fmla="*/ 49666 h 178593"/>
                <a:gd name="connsiteX8" fmla="*/ 48356 w 202844"/>
                <a:gd name="connsiteY8" fmla="*/ 13447 h 178593"/>
                <a:gd name="connsiteX9" fmla="*/ 98272 w 202844"/>
                <a:gd name="connsiteY9" fmla="*/ 277 h 178593"/>
                <a:gd name="connsiteX10" fmla="*/ 157539 w 202844"/>
                <a:gd name="connsiteY10" fmla="*/ 27935 h 178593"/>
                <a:gd name="connsiteX11" fmla="*/ 162412 w 202844"/>
                <a:gd name="connsiteY11" fmla="*/ 1594 h 178593"/>
                <a:gd name="connsiteX12" fmla="*/ 117764 w 202844"/>
                <a:gd name="connsiteY12" fmla="*/ 135404 h 178593"/>
                <a:gd name="connsiteX13" fmla="*/ 139100 w 202844"/>
                <a:gd name="connsiteY13" fmla="*/ 112093 h 178593"/>
                <a:gd name="connsiteX14" fmla="*/ 146871 w 202844"/>
                <a:gd name="connsiteY14" fmla="*/ 78377 h 178593"/>
                <a:gd name="connsiteX15" fmla="*/ 134886 w 202844"/>
                <a:gd name="connsiteY15" fmla="*/ 46373 h 178593"/>
                <a:gd name="connsiteX16" fmla="*/ 101038 w 202844"/>
                <a:gd name="connsiteY16" fmla="*/ 34783 h 178593"/>
                <a:gd name="connsiteX17" fmla="*/ 70219 w 202844"/>
                <a:gd name="connsiteY17" fmla="*/ 43080 h 178593"/>
                <a:gd name="connsiteX18" fmla="*/ 48883 w 202844"/>
                <a:gd name="connsiteY18" fmla="*/ 66128 h 178593"/>
                <a:gd name="connsiteX19" fmla="*/ 41113 w 202844"/>
                <a:gd name="connsiteY19" fmla="*/ 99844 h 178593"/>
                <a:gd name="connsiteX20" fmla="*/ 53098 w 202844"/>
                <a:gd name="connsiteY20" fmla="*/ 131980 h 178593"/>
                <a:gd name="connsiteX21" fmla="*/ 86946 w 202844"/>
                <a:gd name="connsiteY21" fmla="*/ 143438 h 178593"/>
                <a:gd name="connsiteX22" fmla="*/ 117764 w 202844"/>
                <a:gd name="connsiteY22" fmla="*/ 135404 h 17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2844" h="178593">
                  <a:moveTo>
                    <a:pt x="202845" y="2516"/>
                  </a:moveTo>
                  <a:lnTo>
                    <a:pt x="168338" y="176364"/>
                  </a:lnTo>
                  <a:lnTo>
                    <a:pt x="129617" y="176364"/>
                  </a:lnTo>
                  <a:lnTo>
                    <a:pt x="133174" y="158452"/>
                  </a:lnTo>
                  <a:cubicBezTo>
                    <a:pt x="106253" y="180512"/>
                    <a:pt x="68942" y="184836"/>
                    <a:pt x="37688" y="169515"/>
                  </a:cubicBezTo>
                  <a:cubicBezTo>
                    <a:pt x="26178" y="163552"/>
                    <a:pt x="16629" y="154409"/>
                    <a:pt x="10162" y="143175"/>
                  </a:cubicBezTo>
                  <a:cubicBezTo>
                    <a:pt x="3195" y="130714"/>
                    <a:pt x="-308" y="116617"/>
                    <a:pt x="21" y="102347"/>
                  </a:cubicBezTo>
                  <a:cubicBezTo>
                    <a:pt x="-216" y="83943"/>
                    <a:pt x="4315" y="65791"/>
                    <a:pt x="13192" y="49666"/>
                  </a:cubicBezTo>
                  <a:cubicBezTo>
                    <a:pt x="21344" y="34581"/>
                    <a:pt x="33513" y="22046"/>
                    <a:pt x="48356" y="13447"/>
                  </a:cubicBezTo>
                  <a:cubicBezTo>
                    <a:pt x="63502" y="4632"/>
                    <a:pt x="80755" y="81"/>
                    <a:pt x="98272" y="277"/>
                  </a:cubicBezTo>
                  <a:cubicBezTo>
                    <a:pt x="121570" y="-1881"/>
                    <a:pt x="144224" y="8691"/>
                    <a:pt x="157539" y="27935"/>
                  </a:cubicBezTo>
                  <a:lnTo>
                    <a:pt x="162412" y="1594"/>
                  </a:lnTo>
                  <a:close/>
                  <a:moveTo>
                    <a:pt x="117764" y="135404"/>
                  </a:moveTo>
                  <a:cubicBezTo>
                    <a:pt x="126865" y="129713"/>
                    <a:pt x="134240" y="121654"/>
                    <a:pt x="139100" y="112093"/>
                  </a:cubicBezTo>
                  <a:cubicBezTo>
                    <a:pt x="144395" y="101654"/>
                    <a:pt x="147068" y="90080"/>
                    <a:pt x="146871" y="78377"/>
                  </a:cubicBezTo>
                  <a:cubicBezTo>
                    <a:pt x="147595" y="66492"/>
                    <a:pt x="143236" y="54861"/>
                    <a:pt x="134886" y="46373"/>
                  </a:cubicBezTo>
                  <a:cubicBezTo>
                    <a:pt x="125587" y="38175"/>
                    <a:pt x="113405" y="34006"/>
                    <a:pt x="101038" y="34783"/>
                  </a:cubicBezTo>
                  <a:cubicBezTo>
                    <a:pt x="90185" y="34581"/>
                    <a:pt x="79504" y="37458"/>
                    <a:pt x="70219" y="43080"/>
                  </a:cubicBezTo>
                  <a:cubicBezTo>
                    <a:pt x="61158" y="48699"/>
                    <a:pt x="53783" y="56663"/>
                    <a:pt x="48883" y="66128"/>
                  </a:cubicBezTo>
                  <a:cubicBezTo>
                    <a:pt x="43602" y="76572"/>
                    <a:pt x="40942" y="88143"/>
                    <a:pt x="41113" y="99844"/>
                  </a:cubicBezTo>
                  <a:cubicBezTo>
                    <a:pt x="40415" y="111764"/>
                    <a:pt x="44774" y="123424"/>
                    <a:pt x="53098" y="131980"/>
                  </a:cubicBezTo>
                  <a:cubicBezTo>
                    <a:pt x="62449" y="140080"/>
                    <a:pt x="74605" y="144194"/>
                    <a:pt x="86946" y="143438"/>
                  </a:cubicBezTo>
                  <a:cubicBezTo>
                    <a:pt x="97772" y="143698"/>
                    <a:pt x="108440" y="140915"/>
                    <a:pt x="117764" y="135404"/>
                  </a:cubicBezTo>
                  <a:close/>
                </a:path>
              </a:pathLst>
            </a:custGeom>
            <a:solidFill>
              <a:schemeClr val="tx1"/>
            </a:solidFill>
            <a:ln w="13159"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93872B18-8BA4-027F-5B9D-EF7BB1BBCD47}"/>
                </a:ext>
              </a:extLst>
            </p:cNvPr>
            <p:cNvSpPr/>
            <p:nvPr/>
          </p:nvSpPr>
          <p:spPr>
            <a:xfrm>
              <a:off x="10087701" y="683222"/>
              <a:ext cx="192583" cy="175615"/>
            </a:xfrm>
            <a:custGeom>
              <a:avLst/>
              <a:gdLst>
                <a:gd name="connsiteX0" fmla="*/ 175561 w 193179"/>
                <a:gd name="connsiteY0" fmla="*/ 15349 h 176158"/>
                <a:gd name="connsiteX1" fmla="*/ 193077 w 193179"/>
                <a:gd name="connsiteY1" fmla="*/ 58943 h 176158"/>
                <a:gd name="connsiteX2" fmla="*/ 190839 w 193179"/>
                <a:gd name="connsiteY2" fmla="*/ 79752 h 176158"/>
                <a:gd name="connsiteX3" fmla="*/ 171610 w 193179"/>
                <a:gd name="connsiteY3" fmla="*/ 176158 h 176158"/>
                <a:gd name="connsiteX4" fmla="*/ 130913 w 193179"/>
                <a:gd name="connsiteY4" fmla="*/ 176158 h 176158"/>
                <a:gd name="connsiteX5" fmla="*/ 149747 w 193179"/>
                <a:gd name="connsiteY5" fmla="*/ 80674 h 176158"/>
                <a:gd name="connsiteX6" fmla="*/ 151064 w 193179"/>
                <a:gd name="connsiteY6" fmla="*/ 67503 h 176158"/>
                <a:gd name="connsiteX7" fmla="*/ 116294 w 193179"/>
                <a:gd name="connsiteY7" fmla="*/ 35895 h 176158"/>
                <a:gd name="connsiteX8" fmla="*/ 79154 w 193179"/>
                <a:gd name="connsiteY8" fmla="*/ 48406 h 176158"/>
                <a:gd name="connsiteX9" fmla="*/ 58871 w 193179"/>
                <a:gd name="connsiteY9" fmla="*/ 85283 h 176158"/>
                <a:gd name="connsiteX10" fmla="*/ 40696 w 193179"/>
                <a:gd name="connsiteY10" fmla="*/ 175500 h 176158"/>
                <a:gd name="connsiteX11" fmla="*/ 0 w 193179"/>
                <a:gd name="connsiteY11" fmla="*/ 175500 h 176158"/>
                <a:gd name="connsiteX12" fmla="*/ 35033 w 193179"/>
                <a:gd name="connsiteY12" fmla="*/ 2047 h 176158"/>
                <a:gd name="connsiteX13" fmla="*/ 73754 w 193179"/>
                <a:gd name="connsiteY13" fmla="*/ 2047 h 176158"/>
                <a:gd name="connsiteX14" fmla="*/ 69803 w 193179"/>
                <a:gd name="connsiteY14" fmla="*/ 21144 h 176158"/>
                <a:gd name="connsiteX15" fmla="*/ 129728 w 193179"/>
                <a:gd name="connsiteY15" fmla="*/ 71 h 176158"/>
                <a:gd name="connsiteX16" fmla="*/ 175561 w 193179"/>
                <a:gd name="connsiteY16" fmla="*/ 15349 h 17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179" h="176158">
                  <a:moveTo>
                    <a:pt x="175561" y="15349"/>
                  </a:moveTo>
                  <a:cubicBezTo>
                    <a:pt x="187651" y="26513"/>
                    <a:pt x="194078" y="42518"/>
                    <a:pt x="193077" y="58943"/>
                  </a:cubicBezTo>
                  <a:cubicBezTo>
                    <a:pt x="192867" y="65927"/>
                    <a:pt x="192116" y="72883"/>
                    <a:pt x="190839" y="79752"/>
                  </a:cubicBezTo>
                  <a:lnTo>
                    <a:pt x="171610" y="176158"/>
                  </a:lnTo>
                  <a:lnTo>
                    <a:pt x="130913" y="176158"/>
                  </a:lnTo>
                  <a:lnTo>
                    <a:pt x="149747" y="80674"/>
                  </a:lnTo>
                  <a:cubicBezTo>
                    <a:pt x="150643" y="76342"/>
                    <a:pt x="151090" y="71927"/>
                    <a:pt x="151064" y="67503"/>
                  </a:cubicBezTo>
                  <a:cubicBezTo>
                    <a:pt x="151064" y="46431"/>
                    <a:pt x="139474" y="35895"/>
                    <a:pt x="116294" y="35895"/>
                  </a:cubicBezTo>
                  <a:cubicBezTo>
                    <a:pt x="102808" y="35393"/>
                    <a:pt x="89598" y="39843"/>
                    <a:pt x="79154" y="48406"/>
                  </a:cubicBezTo>
                  <a:cubicBezTo>
                    <a:pt x="68539" y="58150"/>
                    <a:pt x="61413" y="71103"/>
                    <a:pt x="58871" y="85283"/>
                  </a:cubicBezTo>
                  <a:lnTo>
                    <a:pt x="40696" y="175500"/>
                  </a:lnTo>
                  <a:lnTo>
                    <a:pt x="0" y="175500"/>
                  </a:lnTo>
                  <a:lnTo>
                    <a:pt x="35033" y="2047"/>
                  </a:lnTo>
                  <a:lnTo>
                    <a:pt x="73754" y="2047"/>
                  </a:lnTo>
                  <a:lnTo>
                    <a:pt x="69803" y="21144"/>
                  </a:lnTo>
                  <a:cubicBezTo>
                    <a:pt x="86358" y="6730"/>
                    <a:pt x="107799" y="-809"/>
                    <a:pt x="129728" y="71"/>
                  </a:cubicBezTo>
                  <a:cubicBezTo>
                    <a:pt x="146375" y="-697"/>
                    <a:pt x="162707" y="4748"/>
                    <a:pt x="175561" y="15349"/>
                  </a:cubicBezTo>
                  <a:close/>
                </a:path>
              </a:pathLst>
            </a:custGeom>
            <a:solidFill>
              <a:schemeClr val="tx1"/>
            </a:solidFill>
            <a:ln w="13159" cap="flat">
              <a:noFill/>
              <a:prstDash val="solid"/>
              <a:miter/>
            </a:ln>
          </p:spPr>
          <p:txBody>
            <a:bodyPr rtlCol="0" anchor="ctr"/>
            <a:lstStyle/>
            <a:p>
              <a:endParaRPr lang="ja-JP" altLang="en-US" dirty="0"/>
            </a:p>
          </p:txBody>
        </p:sp>
        <p:sp>
          <p:nvSpPr>
            <p:cNvPr id="15" name="フリーフォーム: 図形 14">
              <a:extLst>
                <a:ext uri="{FF2B5EF4-FFF2-40B4-BE49-F238E27FC236}">
                  <a16:creationId xmlns:a16="http://schemas.microsoft.com/office/drawing/2014/main" id="{6DC0D260-C0EE-6230-BC7D-6010B00A09D2}"/>
                </a:ext>
              </a:extLst>
            </p:cNvPr>
            <p:cNvSpPr/>
            <p:nvPr/>
          </p:nvSpPr>
          <p:spPr>
            <a:xfrm>
              <a:off x="10268104" y="685263"/>
              <a:ext cx="238829" cy="238220"/>
            </a:xfrm>
            <a:custGeom>
              <a:avLst/>
              <a:gdLst>
                <a:gd name="connsiteX0" fmla="*/ 239569 w 239568"/>
                <a:gd name="connsiteY0" fmla="*/ 0 h 238957"/>
                <a:gd name="connsiteX1" fmla="*/ 119850 w 239568"/>
                <a:gd name="connsiteY1" fmla="*/ 188599 h 238957"/>
                <a:gd name="connsiteX2" fmla="*/ 85739 w 239568"/>
                <a:gd name="connsiteY2" fmla="*/ 228110 h 238957"/>
                <a:gd name="connsiteX3" fmla="*/ 46228 w 239568"/>
                <a:gd name="connsiteY3" fmla="*/ 238909 h 238957"/>
                <a:gd name="connsiteX4" fmla="*/ 19887 w 239568"/>
                <a:gd name="connsiteY4" fmla="*/ 234695 h 238957"/>
                <a:gd name="connsiteX5" fmla="*/ 0 w 239568"/>
                <a:gd name="connsiteY5" fmla="*/ 223632 h 238957"/>
                <a:gd name="connsiteX6" fmla="*/ 20282 w 239568"/>
                <a:gd name="connsiteY6" fmla="*/ 193998 h 238957"/>
                <a:gd name="connsiteX7" fmla="*/ 48862 w 239568"/>
                <a:gd name="connsiteY7" fmla="*/ 205062 h 238957"/>
                <a:gd name="connsiteX8" fmla="*/ 67169 w 239568"/>
                <a:gd name="connsiteY8" fmla="*/ 199793 h 238957"/>
                <a:gd name="connsiteX9" fmla="*/ 83105 w 239568"/>
                <a:gd name="connsiteY9" fmla="*/ 181355 h 238957"/>
                <a:gd name="connsiteX10" fmla="*/ 88636 w 239568"/>
                <a:gd name="connsiteY10" fmla="*/ 172926 h 238957"/>
                <a:gd name="connsiteX11" fmla="*/ 48467 w 239568"/>
                <a:gd name="connsiteY11" fmla="*/ 0 h 238957"/>
                <a:gd name="connsiteX12" fmla="*/ 89163 w 239568"/>
                <a:gd name="connsiteY12" fmla="*/ 0 h 238957"/>
                <a:gd name="connsiteX13" fmla="*/ 118533 w 239568"/>
                <a:gd name="connsiteY13" fmla="*/ 128805 h 238957"/>
                <a:gd name="connsiteX14" fmla="*/ 198872 w 239568"/>
                <a:gd name="connsiteY14" fmla="*/ 0 h 23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568" h="238957">
                  <a:moveTo>
                    <a:pt x="239569" y="0"/>
                  </a:moveTo>
                  <a:lnTo>
                    <a:pt x="119850" y="188599"/>
                  </a:lnTo>
                  <a:cubicBezTo>
                    <a:pt x="111158" y="203864"/>
                    <a:pt x="99568" y="217286"/>
                    <a:pt x="85739" y="228110"/>
                  </a:cubicBezTo>
                  <a:cubicBezTo>
                    <a:pt x="73978" y="235664"/>
                    <a:pt x="60188" y="239433"/>
                    <a:pt x="46228" y="238909"/>
                  </a:cubicBezTo>
                  <a:cubicBezTo>
                    <a:pt x="37272" y="239007"/>
                    <a:pt x="28369" y="237582"/>
                    <a:pt x="19887" y="234695"/>
                  </a:cubicBezTo>
                  <a:cubicBezTo>
                    <a:pt x="12525" y="232501"/>
                    <a:pt x="5742" y="228725"/>
                    <a:pt x="0" y="223632"/>
                  </a:cubicBezTo>
                  <a:lnTo>
                    <a:pt x="20282" y="193998"/>
                  </a:lnTo>
                  <a:cubicBezTo>
                    <a:pt x="28013" y="201257"/>
                    <a:pt x="38260" y="205225"/>
                    <a:pt x="48862" y="205062"/>
                  </a:cubicBezTo>
                  <a:cubicBezTo>
                    <a:pt x="55355" y="205221"/>
                    <a:pt x="61756" y="203382"/>
                    <a:pt x="67169" y="199793"/>
                  </a:cubicBezTo>
                  <a:cubicBezTo>
                    <a:pt x="73583" y="194693"/>
                    <a:pt x="78983" y="188439"/>
                    <a:pt x="83105" y="181355"/>
                  </a:cubicBezTo>
                  <a:lnTo>
                    <a:pt x="88636" y="172926"/>
                  </a:lnTo>
                  <a:lnTo>
                    <a:pt x="48467" y="0"/>
                  </a:lnTo>
                  <a:lnTo>
                    <a:pt x="89163" y="0"/>
                  </a:lnTo>
                  <a:lnTo>
                    <a:pt x="118533" y="128805"/>
                  </a:lnTo>
                  <a:lnTo>
                    <a:pt x="198872" y="0"/>
                  </a:lnTo>
                  <a:close/>
                </a:path>
              </a:pathLst>
            </a:custGeom>
            <a:solidFill>
              <a:schemeClr val="tx1"/>
            </a:solidFill>
            <a:ln w="13159"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775846C4-C20B-1141-67EC-5DCD74CFFCC6}"/>
                </a:ext>
              </a:extLst>
            </p:cNvPr>
            <p:cNvSpPr/>
            <p:nvPr/>
          </p:nvSpPr>
          <p:spPr>
            <a:xfrm>
              <a:off x="10595296" y="631300"/>
              <a:ext cx="224255" cy="227274"/>
            </a:xfrm>
            <a:custGeom>
              <a:avLst/>
              <a:gdLst>
                <a:gd name="connsiteX0" fmla="*/ 224950 w 224949"/>
                <a:gd name="connsiteY0" fmla="*/ 0 h 227977"/>
                <a:gd name="connsiteX1" fmla="*/ 179380 w 224949"/>
                <a:gd name="connsiteY1" fmla="*/ 227978 h 227977"/>
                <a:gd name="connsiteX2" fmla="*/ 173849 w 224949"/>
                <a:gd name="connsiteY2" fmla="*/ 227978 h 227977"/>
                <a:gd name="connsiteX3" fmla="*/ 50047 w 224949"/>
                <a:gd name="connsiteY3" fmla="*/ 10800 h 227977"/>
                <a:gd name="connsiteX4" fmla="*/ 6717 w 224949"/>
                <a:gd name="connsiteY4" fmla="*/ 227978 h 227977"/>
                <a:gd name="connsiteX5" fmla="*/ 0 w 224949"/>
                <a:gd name="connsiteY5" fmla="*/ 227978 h 227977"/>
                <a:gd name="connsiteX6" fmla="*/ 45570 w 224949"/>
                <a:gd name="connsiteY6" fmla="*/ 0 h 227977"/>
                <a:gd name="connsiteX7" fmla="*/ 51101 w 224949"/>
                <a:gd name="connsiteY7" fmla="*/ 0 h 227977"/>
                <a:gd name="connsiteX8" fmla="*/ 174771 w 224949"/>
                <a:gd name="connsiteY8" fmla="*/ 217178 h 227977"/>
                <a:gd name="connsiteX9" fmla="*/ 218101 w 224949"/>
                <a:gd name="connsiteY9" fmla="*/ 0 h 2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49" h="227977">
                  <a:moveTo>
                    <a:pt x="224950" y="0"/>
                  </a:moveTo>
                  <a:lnTo>
                    <a:pt x="179380" y="227978"/>
                  </a:lnTo>
                  <a:lnTo>
                    <a:pt x="173849" y="227978"/>
                  </a:lnTo>
                  <a:lnTo>
                    <a:pt x="50047" y="10800"/>
                  </a:lnTo>
                  <a:lnTo>
                    <a:pt x="6717" y="227978"/>
                  </a:lnTo>
                  <a:lnTo>
                    <a:pt x="0" y="227978"/>
                  </a:lnTo>
                  <a:lnTo>
                    <a:pt x="45570" y="0"/>
                  </a:lnTo>
                  <a:lnTo>
                    <a:pt x="51101" y="0"/>
                  </a:lnTo>
                  <a:lnTo>
                    <a:pt x="174771" y="217178"/>
                  </a:lnTo>
                  <a:lnTo>
                    <a:pt x="218101" y="0"/>
                  </a:lnTo>
                  <a:close/>
                </a:path>
              </a:pathLst>
            </a:custGeom>
            <a:solidFill>
              <a:srgbClr val="FF2B73"/>
            </a:solidFill>
            <a:ln w="13159"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A4076DE4-97BC-906E-A318-6E167DFF7325}"/>
                </a:ext>
              </a:extLst>
            </p:cNvPr>
            <p:cNvSpPr/>
            <p:nvPr/>
          </p:nvSpPr>
          <p:spPr>
            <a:xfrm>
              <a:off x="10849540" y="689370"/>
              <a:ext cx="181924" cy="170240"/>
            </a:xfrm>
            <a:custGeom>
              <a:avLst/>
              <a:gdLst>
                <a:gd name="connsiteX0" fmla="*/ 182488 w 182487"/>
                <a:gd name="connsiteY0" fmla="*/ 1412 h 170766"/>
                <a:gd name="connsiteX1" fmla="*/ 148903 w 182487"/>
                <a:gd name="connsiteY1" fmla="*/ 169728 h 170766"/>
                <a:gd name="connsiteX2" fmla="*/ 142450 w 182487"/>
                <a:gd name="connsiteY2" fmla="*/ 169728 h 170766"/>
                <a:gd name="connsiteX3" fmla="*/ 151274 w 182487"/>
                <a:gd name="connsiteY3" fmla="*/ 125739 h 170766"/>
                <a:gd name="connsiteX4" fmla="*/ 118480 w 182487"/>
                <a:gd name="connsiteY4" fmla="*/ 158797 h 170766"/>
                <a:gd name="connsiteX5" fmla="*/ 72120 w 182487"/>
                <a:gd name="connsiteY5" fmla="*/ 170650 h 170766"/>
                <a:gd name="connsiteX6" fmla="*/ 19439 w 182487"/>
                <a:gd name="connsiteY6" fmla="*/ 152212 h 170766"/>
                <a:gd name="connsiteX7" fmla="*/ 78 w 182487"/>
                <a:gd name="connsiteY7" fmla="*/ 102296 h 170766"/>
                <a:gd name="connsiteX8" fmla="*/ 12327 w 182487"/>
                <a:gd name="connsiteY8" fmla="*/ 49615 h 170766"/>
                <a:gd name="connsiteX9" fmla="*/ 46570 w 182487"/>
                <a:gd name="connsiteY9" fmla="*/ 13265 h 170766"/>
                <a:gd name="connsiteX10" fmla="*/ 95563 w 182487"/>
                <a:gd name="connsiteY10" fmla="*/ 95 h 170766"/>
                <a:gd name="connsiteX11" fmla="*/ 143372 w 182487"/>
                <a:gd name="connsiteY11" fmla="*/ 14582 h 170766"/>
                <a:gd name="connsiteX12" fmla="*/ 164840 w 182487"/>
                <a:gd name="connsiteY12" fmla="*/ 55805 h 170766"/>
                <a:gd name="connsiteX13" fmla="*/ 175903 w 182487"/>
                <a:gd name="connsiteY13" fmla="*/ 1148 h 170766"/>
                <a:gd name="connsiteX14" fmla="*/ 117821 w 182487"/>
                <a:gd name="connsiteY14" fmla="*/ 152080 h 170766"/>
                <a:gd name="connsiteX15" fmla="*/ 149298 w 182487"/>
                <a:gd name="connsiteY15" fmla="*/ 118627 h 170766"/>
                <a:gd name="connsiteX16" fmla="*/ 160625 w 182487"/>
                <a:gd name="connsiteY16" fmla="*/ 69766 h 170766"/>
                <a:gd name="connsiteX17" fmla="*/ 143240 w 182487"/>
                <a:gd name="connsiteY17" fmla="*/ 23670 h 170766"/>
                <a:gd name="connsiteX18" fmla="*/ 94510 w 182487"/>
                <a:gd name="connsiteY18" fmla="*/ 7207 h 170766"/>
                <a:gd name="connsiteX19" fmla="*/ 49731 w 182487"/>
                <a:gd name="connsiteY19" fmla="*/ 19587 h 170766"/>
                <a:gd name="connsiteX20" fmla="*/ 18385 w 182487"/>
                <a:gd name="connsiteY20" fmla="*/ 53829 h 170766"/>
                <a:gd name="connsiteX21" fmla="*/ 6927 w 182487"/>
                <a:gd name="connsiteY21" fmla="*/ 102560 h 170766"/>
                <a:gd name="connsiteX22" fmla="*/ 24444 w 182487"/>
                <a:gd name="connsiteY22" fmla="*/ 148656 h 170766"/>
                <a:gd name="connsiteX23" fmla="*/ 73042 w 182487"/>
                <a:gd name="connsiteY23" fmla="*/ 165119 h 170766"/>
                <a:gd name="connsiteX24" fmla="*/ 117821 w 182487"/>
                <a:gd name="connsiteY24" fmla="*/ 152080 h 17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2487" h="170766">
                  <a:moveTo>
                    <a:pt x="182488" y="1412"/>
                  </a:moveTo>
                  <a:lnTo>
                    <a:pt x="148903" y="169728"/>
                  </a:lnTo>
                  <a:lnTo>
                    <a:pt x="142450" y="169728"/>
                  </a:lnTo>
                  <a:lnTo>
                    <a:pt x="151274" y="125739"/>
                  </a:lnTo>
                  <a:cubicBezTo>
                    <a:pt x="143517" y="139508"/>
                    <a:pt x="132190" y="150929"/>
                    <a:pt x="118480" y="158797"/>
                  </a:cubicBezTo>
                  <a:cubicBezTo>
                    <a:pt x="104335" y="166760"/>
                    <a:pt x="88346" y="170848"/>
                    <a:pt x="72120" y="170650"/>
                  </a:cubicBezTo>
                  <a:cubicBezTo>
                    <a:pt x="52812" y="171743"/>
                    <a:pt x="33860" y="165109"/>
                    <a:pt x="19439" y="152212"/>
                  </a:cubicBezTo>
                  <a:cubicBezTo>
                    <a:pt x="6203" y="139066"/>
                    <a:pt x="-830" y="120926"/>
                    <a:pt x="78" y="102296"/>
                  </a:cubicBezTo>
                  <a:cubicBezTo>
                    <a:pt x="-304" y="83988"/>
                    <a:pt x="3911" y="65878"/>
                    <a:pt x="12327" y="49615"/>
                  </a:cubicBezTo>
                  <a:cubicBezTo>
                    <a:pt x="20176" y="34579"/>
                    <a:pt x="32030" y="22001"/>
                    <a:pt x="46570" y="13265"/>
                  </a:cubicBezTo>
                  <a:cubicBezTo>
                    <a:pt x="61307" y="4299"/>
                    <a:pt x="78310" y="-270"/>
                    <a:pt x="95563" y="95"/>
                  </a:cubicBezTo>
                  <a:cubicBezTo>
                    <a:pt x="112698" y="-773"/>
                    <a:pt x="129596" y="4349"/>
                    <a:pt x="143372" y="14582"/>
                  </a:cubicBezTo>
                  <a:cubicBezTo>
                    <a:pt x="155686" y="24950"/>
                    <a:pt x="163404" y="39769"/>
                    <a:pt x="164840" y="55805"/>
                  </a:cubicBezTo>
                  <a:lnTo>
                    <a:pt x="175903" y="1148"/>
                  </a:lnTo>
                  <a:close/>
                  <a:moveTo>
                    <a:pt x="117821" y="152080"/>
                  </a:moveTo>
                  <a:cubicBezTo>
                    <a:pt x="131137" y="143968"/>
                    <a:pt x="142015" y="132410"/>
                    <a:pt x="149298" y="118627"/>
                  </a:cubicBezTo>
                  <a:cubicBezTo>
                    <a:pt x="156951" y="103489"/>
                    <a:pt x="160836" y="86728"/>
                    <a:pt x="160625" y="69766"/>
                  </a:cubicBezTo>
                  <a:cubicBezTo>
                    <a:pt x="161652" y="52626"/>
                    <a:pt x="155331" y="35860"/>
                    <a:pt x="143240" y="23670"/>
                  </a:cubicBezTo>
                  <a:cubicBezTo>
                    <a:pt x="129754" y="12047"/>
                    <a:pt x="112277" y="6140"/>
                    <a:pt x="94510" y="7207"/>
                  </a:cubicBezTo>
                  <a:cubicBezTo>
                    <a:pt x="78705" y="7007"/>
                    <a:pt x="63177" y="11300"/>
                    <a:pt x="49731" y="19587"/>
                  </a:cubicBezTo>
                  <a:cubicBezTo>
                    <a:pt x="36363" y="27938"/>
                    <a:pt x="25524" y="39777"/>
                    <a:pt x="18385" y="53829"/>
                  </a:cubicBezTo>
                  <a:cubicBezTo>
                    <a:pt x="10628" y="68886"/>
                    <a:pt x="6690" y="85621"/>
                    <a:pt x="6927" y="102560"/>
                  </a:cubicBezTo>
                  <a:cubicBezTo>
                    <a:pt x="5887" y="119727"/>
                    <a:pt x="12261" y="136517"/>
                    <a:pt x="24444" y="148656"/>
                  </a:cubicBezTo>
                  <a:cubicBezTo>
                    <a:pt x="37877" y="160271"/>
                    <a:pt x="55315" y="166179"/>
                    <a:pt x="73042" y="165119"/>
                  </a:cubicBezTo>
                  <a:cubicBezTo>
                    <a:pt x="88912" y="165144"/>
                    <a:pt x="104453" y="160618"/>
                    <a:pt x="117821" y="152080"/>
                  </a:cubicBezTo>
                  <a:close/>
                </a:path>
              </a:pathLst>
            </a:custGeom>
            <a:solidFill>
              <a:srgbClr val="FF2B73"/>
            </a:solidFill>
            <a:ln w="13159"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FDA96066-59AE-E630-0D62-332DD5FE8556}"/>
                </a:ext>
              </a:extLst>
            </p:cNvPr>
            <p:cNvSpPr/>
            <p:nvPr/>
          </p:nvSpPr>
          <p:spPr>
            <a:xfrm>
              <a:off x="11072036" y="689325"/>
              <a:ext cx="296014" cy="169250"/>
            </a:xfrm>
            <a:custGeom>
              <a:avLst/>
              <a:gdLst>
                <a:gd name="connsiteX0" fmla="*/ 282372 w 296930"/>
                <a:gd name="connsiteY0" fmla="*/ 14232 h 169773"/>
                <a:gd name="connsiteX1" fmla="*/ 296860 w 296930"/>
                <a:gd name="connsiteY1" fmla="*/ 52162 h 169773"/>
                <a:gd name="connsiteX2" fmla="*/ 294884 w 296930"/>
                <a:gd name="connsiteY2" fmla="*/ 70469 h 169773"/>
                <a:gd name="connsiteX3" fmla="*/ 275129 w 296930"/>
                <a:gd name="connsiteY3" fmla="*/ 169773 h 169773"/>
                <a:gd name="connsiteX4" fmla="*/ 268544 w 296930"/>
                <a:gd name="connsiteY4" fmla="*/ 169773 h 169773"/>
                <a:gd name="connsiteX5" fmla="*/ 288431 w 296930"/>
                <a:gd name="connsiteY5" fmla="*/ 70469 h 169773"/>
                <a:gd name="connsiteX6" fmla="*/ 290406 w 296930"/>
                <a:gd name="connsiteY6" fmla="*/ 52557 h 169773"/>
                <a:gd name="connsiteX7" fmla="*/ 277236 w 296930"/>
                <a:gd name="connsiteY7" fmla="*/ 18710 h 169773"/>
                <a:gd name="connsiteX8" fmla="*/ 239174 w 296930"/>
                <a:gd name="connsiteY8" fmla="*/ 6593 h 169773"/>
                <a:gd name="connsiteX9" fmla="*/ 187809 w 296930"/>
                <a:gd name="connsiteY9" fmla="*/ 23188 h 169773"/>
                <a:gd name="connsiteX10" fmla="*/ 160678 w 296930"/>
                <a:gd name="connsiteY10" fmla="*/ 70732 h 169773"/>
                <a:gd name="connsiteX11" fmla="*/ 140791 w 296930"/>
                <a:gd name="connsiteY11" fmla="*/ 169773 h 169773"/>
                <a:gd name="connsiteX12" fmla="*/ 134338 w 296930"/>
                <a:gd name="connsiteY12" fmla="*/ 169773 h 169773"/>
                <a:gd name="connsiteX13" fmla="*/ 154093 w 296930"/>
                <a:gd name="connsiteY13" fmla="*/ 70469 h 169773"/>
                <a:gd name="connsiteX14" fmla="*/ 156069 w 296930"/>
                <a:gd name="connsiteY14" fmla="*/ 52557 h 169773"/>
                <a:gd name="connsiteX15" fmla="*/ 142898 w 296930"/>
                <a:gd name="connsiteY15" fmla="*/ 18710 h 169773"/>
                <a:gd name="connsiteX16" fmla="*/ 104836 w 296930"/>
                <a:gd name="connsiteY16" fmla="*/ 6593 h 169773"/>
                <a:gd name="connsiteX17" fmla="*/ 52945 w 296930"/>
                <a:gd name="connsiteY17" fmla="*/ 24636 h 169773"/>
                <a:gd name="connsiteX18" fmla="*/ 25155 w 296930"/>
                <a:gd name="connsiteY18" fmla="*/ 76264 h 169773"/>
                <a:gd name="connsiteX19" fmla="*/ 6585 w 296930"/>
                <a:gd name="connsiteY19" fmla="*/ 169773 h 169773"/>
                <a:gd name="connsiteX20" fmla="*/ 0 w 296930"/>
                <a:gd name="connsiteY20" fmla="*/ 169773 h 169773"/>
                <a:gd name="connsiteX21" fmla="*/ 33848 w 296930"/>
                <a:gd name="connsiteY21" fmla="*/ 1457 h 169773"/>
                <a:gd name="connsiteX22" fmla="*/ 40301 w 296930"/>
                <a:gd name="connsiteY22" fmla="*/ 1457 h 169773"/>
                <a:gd name="connsiteX23" fmla="*/ 32136 w 296930"/>
                <a:gd name="connsiteY23" fmla="*/ 42416 h 169773"/>
                <a:gd name="connsiteX24" fmla="*/ 105758 w 296930"/>
                <a:gd name="connsiteY24" fmla="*/ 140 h 169773"/>
                <a:gd name="connsiteX25" fmla="*/ 146454 w 296930"/>
                <a:gd name="connsiteY25" fmla="*/ 12388 h 169773"/>
                <a:gd name="connsiteX26" fmla="*/ 162390 w 296930"/>
                <a:gd name="connsiteY26" fmla="*/ 46104 h 169773"/>
                <a:gd name="connsiteX27" fmla="*/ 194395 w 296930"/>
                <a:gd name="connsiteY27" fmla="*/ 11729 h 169773"/>
                <a:gd name="connsiteX28" fmla="*/ 239569 w 296930"/>
                <a:gd name="connsiteY28" fmla="*/ 140 h 169773"/>
                <a:gd name="connsiteX29" fmla="*/ 282372 w 296930"/>
                <a:gd name="connsiteY29" fmla="*/ 14232 h 16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6930" h="169773">
                  <a:moveTo>
                    <a:pt x="282372" y="14232"/>
                  </a:moveTo>
                  <a:cubicBezTo>
                    <a:pt x="292342" y="24260"/>
                    <a:pt x="297610" y="38040"/>
                    <a:pt x="296860" y="52162"/>
                  </a:cubicBezTo>
                  <a:cubicBezTo>
                    <a:pt x="296807" y="58314"/>
                    <a:pt x="296149" y="64446"/>
                    <a:pt x="294884" y="70469"/>
                  </a:cubicBezTo>
                  <a:lnTo>
                    <a:pt x="275129" y="169773"/>
                  </a:lnTo>
                  <a:lnTo>
                    <a:pt x="268544" y="169773"/>
                  </a:lnTo>
                  <a:lnTo>
                    <a:pt x="288431" y="70469"/>
                  </a:lnTo>
                  <a:cubicBezTo>
                    <a:pt x="289669" y="64578"/>
                    <a:pt x="290340" y="58578"/>
                    <a:pt x="290406" y="52557"/>
                  </a:cubicBezTo>
                  <a:cubicBezTo>
                    <a:pt x="291131" y="39899"/>
                    <a:pt x="286324" y="27549"/>
                    <a:pt x="277236" y="18710"/>
                  </a:cubicBezTo>
                  <a:cubicBezTo>
                    <a:pt x="266555" y="9966"/>
                    <a:pt x="252937" y="5632"/>
                    <a:pt x="239174" y="6593"/>
                  </a:cubicBezTo>
                  <a:cubicBezTo>
                    <a:pt x="220656" y="6035"/>
                    <a:pt x="202507" y="11898"/>
                    <a:pt x="187809" y="23188"/>
                  </a:cubicBezTo>
                  <a:cubicBezTo>
                    <a:pt x="173282" y="35212"/>
                    <a:pt x="163642" y="52114"/>
                    <a:pt x="160678" y="70732"/>
                  </a:cubicBezTo>
                  <a:lnTo>
                    <a:pt x="140791" y="169773"/>
                  </a:lnTo>
                  <a:lnTo>
                    <a:pt x="134338" y="169773"/>
                  </a:lnTo>
                  <a:lnTo>
                    <a:pt x="154093" y="70469"/>
                  </a:lnTo>
                  <a:cubicBezTo>
                    <a:pt x="155331" y="64578"/>
                    <a:pt x="156003" y="58578"/>
                    <a:pt x="156069" y="52557"/>
                  </a:cubicBezTo>
                  <a:cubicBezTo>
                    <a:pt x="156793" y="39899"/>
                    <a:pt x="151986" y="27549"/>
                    <a:pt x="142898" y="18710"/>
                  </a:cubicBezTo>
                  <a:cubicBezTo>
                    <a:pt x="132230" y="9942"/>
                    <a:pt x="118612" y="5605"/>
                    <a:pt x="104836" y="6593"/>
                  </a:cubicBezTo>
                  <a:cubicBezTo>
                    <a:pt x="85910" y="6027"/>
                    <a:pt x="67432" y="12450"/>
                    <a:pt x="52945" y="24636"/>
                  </a:cubicBezTo>
                  <a:cubicBezTo>
                    <a:pt x="38128" y="38227"/>
                    <a:pt x="28343" y="56418"/>
                    <a:pt x="25155" y="76264"/>
                  </a:cubicBezTo>
                  <a:lnTo>
                    <a:pt x="6585" y="169773"/>
                  </a:lnTo>
                  <a:lnTo>
                    <a:pt x="0" y="169773"/>
                  </a:lnTo>
                  <a:lnTo>
                    <a:pt x="33848" y="1457"/>
                  </a:lnTo>
                  <a:lnTo>
                    <a:pt x="40301" y="1457"/>
                  </a:lnTo>
                  <a:lnTo>
                    <a:pt x="32136" y="42416"/>
                  </a:lnTo>
                  <a:cubicBezTo>
                    <a:pt x="46386" y="15219"/>
                    <a:pt x="75084" y="-1267"/>
                    <a:pt x="105758" y="140"/>
                  </a:cubicBezTo>
                  <a:cubicBezTo>
                    <a:pt x="120364" y="-826"/>
                    <a:pt x="134812" y="3525"/>
                    <a:pt x="146454" y="12388"/>
                  </a:cubicBezTo>
                  <a:cubicBezTo>
                    <a:pt x="156240" y="20910"/>
                    <a:pt x="162022" y="33134"/>
                    <a:pt x="162390" y="46104"/>
                  </a:cubicBezTo>
                  <a:cubicBezTo>
                    <a:pt x="169516" y="31794"/>
                    <a:pt x="180631" y="19854"/>
                    <a:pt x="194395" y="11729"/>
                  </a:cubicBezTo>
                  <a:cubicBezTo>
                    <a:pt x="208131" y="3848"/>
                    <a:pt x="223738" y="-158"/>
                    <a:pt x="239569" y="140"/>
                  </a:cubicBezTo>
                  <a:cubicBezTo>
                    <a:pt x="255123" y="-925"/>
                    <a:pt x="270493" y="4132"/>
                    <a:pt x="282372" y="14232"/>
                  </a:cubicBezTo>
                  <a:close/>
                </a:path>
              </a:pathLst>
            </a:custGeom>
            <a:solidFill>
              <a:srgbClr val="FF2B73"/>
            </a:solidFill>
            <a:ln w="13159"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4C41FEF6-AD0A-4DE0-BCF8-A36F5C873C4D}"/>
                </a:ext>
              </a:extLst>
            </p:cNvPr>
            <p:cNvSpPr/>
            <p:nvPr/>
          </p:nvSpPr>
          <p:spPr>
            <a:xfrm>
              <a:off x="11415255" y="689355"/>
              <a:ext cx="157647" cy="170278"/>
            </a:xfrm>
            <a:custGeom>
              <a:avLst/>
              <a:gdLst>
                <a:gd name="connsiteX0" fmla="*/ 7235 w 158135"/>
                <a:gd name="connsiteY0" fmla="*/ 85321 h 170805"/>
                <a:gd name="connsiteX1" fmla="*/ 6313 w 158135"/>
                <a:gd name="connsiteY1" fmla="*/ 101257 h 170805"/>
                <a:gd name="connsiteX2" fmla="*/ 23829 w 158135"/>
                <a:gd name="connsiteY2" fmla="*/ 148143 h 170805"/>
                <a:gd name="connsiteX3" fmla="*/ 74667 w 158135"/>
                <a:gd name="connsiteY3" fmla="*/ 164475 h 170805"/>
                <a:gd name="connsiteX4" fmla="*/ 109568 w 158135"/>
                <a:gd name="connsiteY4" fmla="*/ 157758 h 170805"/>
                <a:gd name="connsiteX5" fmla="*/ 135909 w 158135"/>
                <a:gd name="connsiteY5" fmla="*/ 139451 h 170805"/>
                <a:gd name="connsiteX6" fmla="*/ 139728 w 158135"/>
                <a:gd name="connsiteY6" fmla="*/ 143665 h 170805"/>
                <a:gd name="connsiteX7" fmla="*/ 111939 w 158135"/>
                <a:gd name="connsiteY7" fmla="*/ 163289 h 170805"/>
                <a:gd name="connsiteX8" fmla="*/ 74403 w 158135"/>
                <a:gd name="connsiteY8" fmla="*/ 170665 h 170805"/>
                <a:gd name="connsiteX9" fmla="*/ 19615 w 158135"/>
                <a:gd name="connsiteY9" fmla="*/ 152621 h 170805"/>
                <a:gd name="connsiteX10" fmla="*/ 123 w 158135"/>
                <a:gd name="connsiteY10" fmla="*/ 101257 h 170805"/>
                <a:gd name="connsiteX11" fmla="*/ 11844 w 158135"/>
                <a:gd name="connsiteY11" fmla="*/ 49893 h 170805"/>
                <a:gd name="connsiteX12" fmla="*/ 43453 w 158135"/>
                <a:gd name="connsiteY12" fmla="*/ 13280 h 170805"/>
                <a:gd name="connsiteX13" fmla="*/ 89286 w 158135"/>
                <a:gd name="connsiteY13" fmla="*/ 109 h 170805"/>
                <a:gd name="connsiteX14" fmla="*/ 139597 w 158135"/>
                <a:gd name="connsiteY14" fmla="*/ 18416 h 170805"/>
                <a:gd name="connsiteX15" fmla="*/ 158035 w 158135"/>
                <a:gd name="connsiteY15" fmla="*/ 68463 h 170805"/>
                <a:gd name="connsiteX16" fmla="*/ 156455 w 158135"/>
                <a:gd name="connsiteY16" fmla="*/ 85058 h 170805"/>
                <a:gd name="connsiteX17" fmla="*/ 36473 w 158135"/>
                <a:gd name="connsiteY17" fmla="*/ 26450 h 170805"/>
                <a:gd name="connsiteX18" fmla="*/ 7235 w 158135"/>
                <a:gd name="connsiteY18" fmla="*/ 79131 h 170805"/>
                <a:gd name="connsiteX19" fmla="*/ 150791 w 158135"/>
                <a:gd name="connsiteY19" fmla="*/ 79131 h 170805"/>
                <a:gd name="connsiteX20" fmla="*/ 150791 w 158135"/>
                <a:gd name="connsiteY20" fmla="*/ 66751 h 170805"/>
                <a:gd name="connsiteX21" fmla="*/ 133670 w 158135"/>
                <a:gd name="connsiteY21" fmla="*/ 22367 h 170805"/>
                <a:gd name="connsiteX22" fmla="*/ 88232 w 158135"/>
                <a:gd name="connsiteY22" fmla="*/ 6563 h 170805"/>
                <a:gd name="connsiteX23" fmla="*/ 36473 w 158135"/>
                <a:gd name="connsiteY23" fmla="*/ 26450 h 17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135" h="170805">
                  <a:moveTo>
                    <a:pt x="7235" y="85321"/>
                  </a:moveTo>
                  <a:cubicBezTo>
                    <a:pt x="6655" y="90614"/>
                    <a:pt x="6352" y="95934"/>
                    <a:pt x="6313" y="101257"/>
                  </a:cubicBezTo>
                  <a:cubicBezTo>
                    <a:pt x="5193" y="118670"/>
                    <a:pt x="11568" y="135732"/>
                    <a:pt x="23829" y="148143"/>
                  </a:cubicBezTo>
                  <a:cubicBezTo>
                    <a:pt x="38066" y="159886"/>
                    <a:pt x="56255" y="165730"/>
                    <a:pt x="74667" y="164475"/>
                  </a:cubicBezTo>
                  <a:cubicBezTo>
                    <a:pt x="86639" y="164601"/>
                    <a:pt x="98505" y="162316"/>
                    <a:pt x="109568" y="157758"/>
                  </a:cubicBezTo>
                  <a:cubicBezTo>
                    <a:pt x="119617" y="153721"/>
                    <a:pt x="128626" y="147462"/>
                    <a:pt x="135909" y="139451"/>
                  </a:cubicBezTo>
                  <a:lnTo>
                    <a:pt x="139728" y="143665"/>
                  </a:lnTo>
                  <a:cubicBezTo>
                    <a:pt x="132208" y="152374"/>
                    <a:pt x="122660" y="159112"/>
                    <a:pt x="111939" y="163289"/>
                  </a:cubicBezTo>
                  <a:cubicBezTo>
                    <a:pt x="100046" y="168244"/>
                    <a:pt x="87284" y="170753"/>
                    <a:pt x="74403" y="170665"/>
                  </a:cubicBezTo>
                  <a:cubicBezTo>
                    <a:pt x="54503" y="171862"/>
                    <a:pt x="34905" y="165407"/>
                    <a:pt x="19615" y="152621"/>
                  </a:cubicBezTo>
                  <a:cubicBezTo>
                    <a:pt x="6062" y="139080"/>
                    <a:pt x="-1036" y="120379"/>
                    <a:pt x="123" y="101257"/>
                  </a:cubicBezTo>
                  <a:cubicBezTo>
                    <a:pt x="-88" y="83450"/>
                    <a:pt x="3929" y="65845"/>
                    <a:pt x="11844" y="49893"/>
                  </a:cubicBezTo>
                  <a:cubicBezTo>
                    <a:pt x="18890" y="35064"/>
                    <a:pt x="29809" y="22414"/>
                    <a:pt x="43453" y="13280"/>
                  </a:cubicBezTo>
                  <a:cubicBezTo>
                    <a:pt x="57137" y="4548"/>
                    <a:pt x="73060" y="-27"/>
                    <a:pt x="89286" y="109"/>
                  </a:cubicBezTo>
                  <a:cubicBezTo>
                    <a:pt x="107856" y="-945"/>
                    <a:pt x="126044" y="5673"/>
                    <a:pt x="139597" y="18416"/>
                  </a:cubicBezTo>
                  <a:cubicBezTo>
                    <a:pt x="152372" y="31847"/>
                    <a:pt x="159049" y="49954"/>
                    <a:pt x="158035" y="68463"/>
                  </a:cubicBezTo>
                  <a:cubicBezTo>
                    <a:pt x="158048" y="74033"/>
                    <a:pt x="157521" y="79589"/>
                    <a:pt x="156455" y="85058"/>
                  </a:cubicBezTo>
                  <a:close/>
                  <a:moveTo>
                    <a:pt x="36473" y="26450"/>
                  </a:moveTo>
                  <a:cubicBezTo>
                    <a:pt x="21169" y="40297"/>
                    <a:pt x="10896" y="58822"/>
                    <a:pt x="7235" y="79131"/>
                  </a:cubicBezTo>
                  <a:lnTo>
                    <a:pt x="150791" y="79131"/>
                  </a:lnTo>
                  <a:cubicBezTo>
                    <a:pt x="151068" y="75009"/>
                    <a:pt x="151068" y="70873"/>
                    <a:pt x="150791" y="66751"/>
                  </a:cubicBezTo>
                  <a:cubicBezTo>
                    <a:pt x="151766" y="50177"/>
                    <a:pt x="145523" y="33991"/>
                    <a:pt x="133670" y="22367"/>
                  </a:cubicBezTo>
                  <a:cubicBezTo>
                    <a:pt x="121158" y="11391"/>
                    <a:pt x="104853" y="5722"/>
                    <a:pt x="88232" y="6563"/>
                  </a:cubicBezTo>
                  <a:cubicBezTo>
                    <a:pt x="69096" y="6462"/>
                    <a:pt x="50618" y="13561"/>
                    <a:pt x="36473" y="26450"/>
                  </a:cubicBezTo>
                  <a:close/>
                </a:path>
              </a:pathLst>
            </a:custGeom>
            <a:solidFill>
              <a:srgbClr val="FF2B73"/>
            </a:solidFill>
            <a:ln w="13159" cap="flat">
              <a:noFill/>
              <a:prstDash val="solid"/>
              <a:miter/>
            </a:ln>
          </p:spPr>
          <p:txBody>
            <a:bodyPr rtlCol="0" anchor="ctr"/>
            <a:lstStyle/>
            <a:p>
              <a:endParaRPr lang="ja-JP" altLang="en-US"/>
            </a:p>
          </p:txBody>
        </p:sp>
      </p:grpSp>
      <p:sp>
        <p:nvSpPr>
          <p:cNvPr id="2" name="正方形/長方形 1">
            <a:extLst>
              <a:ext uri="{FF2B5EF4-FFF2-40B4-BE49-F238E27FC236}">
                <a16:creationId xmlns:a16="http://schemas.microsoft.com/office/drawing/2014/main" id="{1143E664-1F16-07AA-2FBC-D71F5E22C52F}"/>
              </a:ext>
            </a:extLst>
          </p:cNvPr>
          <p:cNvSpPr/>
          <p:nvPr/>
        </p:nvSpPr>
        <p:spPr>
          <a:xfrm>
            <a:off x="300038" y="306479"/>
            <a:ext cx="11591925" cy="6245042"/>
          </a:xfrm>
          <a:prstGeom prst="rect">
            <a:avLst/>
          </a:prstGeom>
          <a:noFill/>
          <a:ln w="31750">
            <a:solidFill>
              <a:srgbClr val="FF2B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22358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4D94C9B-0C99-24B3-4C01-F56D87431524}"/>
              </a:ext>
            </a:extLst>
          </p:cNvPr>
          <p:cNvSpPr txBox="1"/>
          <p:nvPr/>
        </p:nvSpPr>
        <p:spPr>
          <a:xfrm>
            <a:off x="496348" y="229176"/>
            <a:ext cx="6391635" cy="458331"/>
          </a:xfrm>
          <a:prstGeom prst="rect">
            <a:avLst/>
          </a:prstGeom>
          <a:noFill/>
        </p:spPr>
        <p:txBody>
          <a:bodyPr wrap="square" rtlCol="0">
            <a:spAutoFit/>
          </a:bodyPr>
          <a:lstStyle/>
          <a:p>
            <a:pPr>
              <a:lnSpc>
                <a:spcPct val="200000"/>
              </a:lnSpc>
            </a:pPr>
            <a:r>
              <a:rPr kumimoji="1" lang="ja-JP" altLang="en-US" sz="1400" b="1" dirty="0">
                <a:solidFill>
                  <a:srgbClr val="2538C1"/>
                </a:solidFill>
                <a:latin typeface="Noto Sans JP" panose="020B0200000000000000" pitchFamily="50" charset="-128"/>
                <a:ea typeface="Noto Sans JP" panose="020B0200000000000000" pitchFamily="50" charset="-128"/>
              </a:rPr>
              <a:t>自動化と雇用の未来</a:t>
            </a:r>
          </a:p>
        </p:txBody>
      </p:sp>
      <p:sp>
        <p:nvSpPr>
          <p:cNvPr id="2" name="テキスト ボックス 1">
            <a:extLst>
              <a:ext uri="{FF2B5EF4-FFF2-40B4-BE49-F238E27FC236}">
                <a16:creationId xmlns:a16="http://schemas.microsoft.com/office/drawing/2014/main" id="{2A342D9C-CEA4-9F25-BF81-23C26168384C}"/>
              </a:ext>
            </a:extLst>
          </p:cNvPr>
          <p:cNvSpPr txBox="1"/>
          <p:nvPr/>
        </p:nvSpPr>
        <p:spPr>
          <a:xfrm>
            <a:off x="9956543" y="190845"/>
            <a:ext cx="2137659" cy="366832"/>
          </a:xfrm>
          <a:prstGeom prst="rect">
            <a:avLst/>
          </a:prstGeom>
          <a:noFill/>
        </p:spPr>
        <p:txBody>
          <a:bodyPr wrap="square" rtlCol="0">
            <a:spAutoFit/>
          </a:bodyPr>
          <a:lstStyle/>
          <a:p>
            <a:pPr>
              <a:lnSpc>
                <a:spcPct val="200000"/>
              </a:lnSpc>
            </a:pPr>
            <a:r>
              <a:rPr kumimoji="1" lang="ja-JP" altLang="en-US" sz="1050" b="1" spc="300" dirty="0">
                <a:latin typeface="Roboto" panose="02000000000000000000" pitchFamily="2" charset="0"/>
                <a:ea typeface="Noto Sans JP" panose="020B0200000000000000" pitchFamily="50" charset="-128"/>
              </a:rPr>
              <a:t>第</a:t>
            </a:r>
            <a:r>
              <a:rPr kumimoji="1" lang="en-US" altLang="ja-JP" sz="1050" b="1" spc="300" dirty="0">
                <a:latin typeface="Roboto" panose="02000000000000000000" pitchFamily="2" charset="0"/>
                <a:ea typeface="Roboto" panose="02000000000000000000" pitchFamily="2" charset="0"/>
              </a:rPr>
              <a:t>2</a:t>
            </a:r>
            <a:r>
              <a:rPr kumimoji="1" lang="ja-JP" altLang="en-US" sz="1050" b="1" spc="300" dirty="0">
                <a:latin typeface="Roboto" panose="02000000000000000000" pitchFamily="2" charset="0"/>
                <a:ea typeface="Noto Sans JP" panose="020B0200000000000000" pitchFamily="50" charset="-128"/>
              </a:rPr>
              <a:t>章</a:t>
            </a:r>
            <a:r>
              <a:rPr kumimoji="1" lang="ja-JP" altLang="en-US" sz="1050" b="1" dirty="0">
                <a:latin typeface="Noto Sans JP" panose="020B0200000000000000" pitchFamily="50" charset="-128"/>
                <a:ea typeface="Noto Sans JP" panose="020B0200000000000000" pitchFamily="50" charset="-128"/>
              </a:rPr>
              <a:t>　テクノロジーと産業</a:t>
            </a:r>
          </a:p>
        </p:txBody>
      </p:sp>
      <p:sp>
        <p:nvSpPr>
          <p:cNvPr id="3" name="テキスト ボックス 2">
            <a:extLst>
              <a:ext uri="{FF2B5EF4-FFF2-40B4-BE49-F238E27FC236}">
                <a16:creationId xmlns:a16="http://schemas.microsoft.com/office/drawing/2014/main" id="{24FB5642-CCC2-82F9-7501-02840431CED5}"/>
              </a:ext>
            </a:extLst>
          </p:cNvPr>
          <p:cNvSpPr txBox="1"/>
          <p:nvPr/>
        </p:nvSpPr>
        <p:spPr>
          <a:xfrm>
            <a:off x="470948" y="494177"/>
            <a:ext cx="9558517" cy="615233"/>
          </a:xfrm>
          <a:prstGeom prst="rect">
            <a:avLst/>
          </a:prstGeom>
          <a:noFill/>
        </p:spPr>
        <p:txBody>
          <a:bodyPr wrap="square" rtlCol="0">
            <a:spAutoFit/>
          </a:bodyPr>
          <a:lstStyle/>
          <a:p>
            <a:pPr>
              <a:lnSpc>
                <a:spcPct val="200000"/>
              </a:lnSpc>
            </a:pPr>
            <a:r>
              <a:rPr kumimoji="1" lang="ja-JP" altLang="en-US" sz="2000" b="1" dirty="0">
                <a:latin typeface="Noto Sans JP" panose="020B0200000000000000" pitchFamily="50" charset="-128"/>
                <a:ea typeface="Noto Sans JP" panose="020B0200000000000000" pitchFamily="50" charset="-128"/>
              </a:rPr>
              <a:t>自動化の進展に伴い、労働者に求められるスキルセットが変化していく。</a:t>
            </a:r>
          </a:p>
        </p:txBody>
      </p:sp>
      <p:sp>
        <p:nvSpPr>
          <p:cNvPr id="13" name="正方形/長方形 12">
            <a:extLst>
              <a:ext uri="{FF2B5EF4-FFF2-40B4-BE49-F238E27FC236}">
                <a16:creationId xmlns:a16="http://schemas.microsoft.com/office/drawing/2014/main" id="{4E61AECC-671B-9DAB-CF86-66037EC9BFBA}"/>
              </a:ext>
            </a:extLst>
          </p:cNvPr>
          <p:cNvSpPr/>
          <p:nvPr/>
        </p:nvSpPr>
        <p:spPr>
          <a:xfrm>
            <a:off x="0" y="333375"/>
            <a:ext cx="227013" cy="827087"/>
          </a:xfrm>
          <a:prstGeom prst="rect">
            <a:avLst/>
          </a:prstGeom>
          <a:solidFill>
            <a:srgbClr val="2538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1E44812-0CBC-9C57-BB49-314EF74CFEFA}"/>
              </a:ext>
            </a:extLst>
          </p:cNvPr>
          <p:cNvSpPr txBox="1"/>
          <p:nvPr/>
        </p:nvSpPr>
        <p:spPr>
          <a:xfrm>
            <a:off x="2743200" y="1784241"/>
            <a:ext cx="6705600" cy="615233"/>
          </a:xfrm>
          <a:prstGeom prst="rect">
            <a:avLst/>
          </a:prstGeom>
          <a:noFill/>
        </p:spPr>
        <p:txBody>
          <a:bodyPr wrap="square" rtlCol="0">
            <a:spAutoFit/>
          </a:bodyPr>
          <a:lstStyle>
            <a:defPPr>
              <a:defRPr lang="ja-JP"/>
            </a:defPPr>
            <a:lvl1pPr>
              <a:lnSpc>
                <a:spcPct val="200000"/>
              </a:lnSpc>
              <a:defRPr sz="2000" b="1">
                <a:latin typeface="Noto Sans JP" panose="020B0200000000000000" pitchFamily="50" charset="-128"/>
                <a:ea typeface="Noto Sans JP" panose="020B0200000000000000" pitchFamily="50" charset="-128"/>
              </a:defRPr>
            </a:lvl1pPr>
          </a:lstStyle>
          <a:p>
            <a:pPr algn="ctr"/>
            <a:r>
              <a:rPr lang="ja-JP" altLang="en-US" dirty="0">
                <a:solidFill>
                  <a:srgbClr val="2538C1"/>
                </a:solidFill>
              </a:rPr>
              <a:t>自動化の進展に伴い、労働者に求められるスキルセット</a:t>
            </a:r>
          </a:p>
        </p:txBody>
      </p:sp>
      <p:sp>
        <p:nvSpPr>
          <p:cNvPr id="7" name="テキスト ボックス 6">
            <a:extLst>
              <a:ext uri="{FF2B5EF4-FFF2-40B4-BE49-F238E27FC236}">
                <a16:creationId xmlns:a16="http://schemas.microsoft.com/office/drawing/2014/main" id="{976979E9-2257-AE5A-B0A8-94EB54B56540}"/>
              </a:ext>
            </a:extLst>
          </p:cNvPr>
          <p:cNvSpPr txBox="1"/>
          <p:nvPr/>
        </p:nvSpPr>
        <p:spPr>
          <a:xfrm>
            <a:off x="8331200" y="4737100"/>
            <a:ext cx="2882900" cy="510653"/>
          </a:xfrm>
          <a:prstGeom prst="rect">
            <a:avLst/>
          </a:prstGeom>
          <a:noFill/>
        </p:spPr>
        <p:txBody>
          <a:bodyPr wrap="square" rtlCol="0" anchor="ctr">
            <a:spAutoFit/>
          </a:bodyPr>
          <a:lstStyle>
            <a:defPPr>
              <a:defRPr lang="ja-JP"/>
            </a:defPPr>
            <a:lvl1pPr>
              <a:lnSpc>
                <a:spcPct val="200000"/>
              </a:lnSpc>
              <a:defRPr sz="2000" b="1">
                <a:latin typeface="Noto Sans JP" panose="020B0200000000000000" pitchFamily="50" charset="-128"/>
                <a:ea typeface="Noto Sans JP" panose="020B0200000000000000" pitchFamily="50" charset="-128"/>
              </a:defRPr>
            </a:lvl1pPr>
          </a:lstStyle>
          <a:p>
            <a:pPr algn="ctr"/>
            <a:r>
              <a:rPr lang="ja-JP" altLang="en-US" sz="1600" dirty="0"/>
              <a:t>ライフロングラーニング</a:t>
            </a:r>
          </a:p>
        </p:txBody>
      </p:sp>
      <p:sp>
        <p:nvSpPr>
          <p:cNvPr id="8" name="テキスト ボックス 7">
            <a:extLst>
              <a:ext uri="{FF2B5EF4-FFF2-40B4-BE49-F238E27FC236}">
                <a16:creationId xmlns:a16="http://schemas.microsoft.com/office/drawing/2014/main" id="{9CDECBEB-D51C-CF87-74E7-B720A17367E5}"/>
              </a:ext>
            </a:extLst>
          </p:cNvPr>
          <p:cNvSpPr txBox="1"/>
          <p:nvPr/>
        </p:nvSpPr>
        <p:spPr>
          <a:xfrm>
            <a:off x="4654550" y="4737100"/>
            <a:ext cx="2882900" cy="510653"/>
          </a:xfrm>
          <a:prstGeom prst="rect">
            <a:avLst/>
          </a:prstGeom>
          <a:noFill/>
        </p:spPr>
        <p:txBody>
          <a:bodyPr wrap="square" rtlCol="0" anchor="ctr">
            <a:spAutoFit/>
          </a:bodyPr>
          <a:lstStyle>
            <a:defPPr>
              <a:defRPr lang="ja-JP"/>
            </a:defPPr>
            <a:lvl1pPr>
              <a:lnSpc>
                <a:spcPct val="200000"/>
              </a:lnSpc>
              <a:defRPr sz="2000" b="1">
                <a:latin typeface="Noto Sans JP" panose="020B0200000000000000" pitchFamily="50" charset="-128"/>
                <a:ea typeface="Noto Sans JP" panose="020B0200000000000000" pitchFamily="50" charset="-128"/>
              </a:defRPr>
            </a:lvl1pPr>
          </a:lstStyle>
          <a:p>
            <a:pPr algn="ctr"/>
            <a:r>
              <a:rPr lang="ja-JP" altLang="en-US" sz="1600" dirty="0"/>
              <a:t>クリティカルシンキング</a:t>
            </a:r>
          </a:p>
        </p:txBody>
      </p:sp>
      <p:sp>
        <p:nvSpPr>
          <p:cNvPr id="9" name="テキスト ボックス 8">
            <a:extLst>
              <a:ext uri="{FF2B5EF4-FFF2-40B4-BE49-F238E27FC236}">
                <a16:creationId xmlns:a16="http://schemas.microsoft.com/office/drawing/2014/main" id="{FC03E0AB-73F6-1727-D630-7030C0ACE7FB}"/>
              </a:ext>
            </a:extLst>
          </p:cNvPr>
          <p:cNvSpPr txBox="1"/>
          <p:nvPr/>
        </p:nvSpPr>
        <p:spPr>
          <a:xfrm>
            <a:off x="8331200" y="3136900"/>
            <a:ext cx="2882900" cy="510653"/>
          </a:xfrm>
          <a:prstGeom prst="rect">
            <a:avLst/>
          </a:prstGeom>
          <a:noFill/>
        </p:spPr>
        <p:txBody>
          <a:bodyPr wrap="square" rtlCol="0" anchor="ctr">
            <a:spAutoFit/>
          </a:bodyPr>
          <a:lstStyle>
            <a:defPPr>
              <a:defRPr lang="ja-JP"/>
            </a:defPPr>
            <a:lvl1pPr>
              <a:lnSpc>
                <a:spcPct val="200000"/>
              </a:lnSpc>
              <a:defRPr sz="2000" b="1">
                <a:latin typeface="Noto Sans JP" panose="020B0200000000000000" pitchFamily="50" charset="-128"/>
                <a:ea typeface="Noto Sans JP" panose="020B0200000000000000" pitchFamily="50" charset="-128"/>
              </a:defRPr>
            </a:lvl1pPr>
          </a:lstStyle>
          <a:p>
            <a:pPr algn="ctr"/>
            <a:r>
              <a:rPr lang="ja-JP" altLang="en-US" sz="1600" dirty="0"/>
              <a:t>デジタルリテラシー</a:t>
            </a:r>
          </a:p>
        </p:txBody>
      </p:sp>
      <p:sp>
        <p:nvSpPr>
          <p:cNvPr id="10" name="テキスト ボックス 9">
            <a:extLst>
              <a:ext uri="{FF2B5EF4-FFF2-40B4-BE49-F238E27FC236}">
                <a16:creationId xmlns:a16="http://schemas.microsoft.com/office/drawing/2014/main" id="{8BB49D49-8F50-2EEF-22BB-6493B4CE530C}"/>
              </a:ext>
            </a:extLst>
          </p:cNvPr>
          <p:cNvSpPr txBox="1"/>
          <p:nvPr/>
        </p:nvSpPr>
        <p:spPr>
          <a:xfrm>
            <a:off x="4654550" y="3136900"/>
            <a:ext cx="2882900" cy="510653"/>
          </a:xfrm>
          <a:prstGeom prst="rect">
            <a:avLst/>
          </a:prstGeom>
          <a:noFill/>
        </p:spPr>
        <p:txBody>
          <a:bodyPr wrap="square" rtlCol="0" anchor="ctr">
            <a:spAutoFit/>
          </a:bodyPr>
          <a:lstStyle>
            <a:defPPr>
              <a:defRPr lang="ja-JP"/>
            </a:defPPr>
            <a:lvl1pPr>
              <a:lnSpc>
                <a:spcPct val="200000"/>
              </a:lnSpc>
              <a:defRPr sz="2000" b="1">
                <a:latin typeface="Noto Sans JP" panose="020B0200000000000000" pitchFamily="50" charset="-128"/>
                <a:ea typeface="Noto Sans JP" panose="020B0200000000000000" pitchFamily="50" charset="-128"/>
              </a:defRPr>
            </a:lvl1pPr>
          </a:lstStyle>
          <a:p>
            <a:pPr algn="ctr"/>
            <a:r>
              <a:rPr lang="ja-JP" altLang="en-US" sz="1600" dirty="0"/>
              <a:t>エンジニアリングスキル</a:t>
            </a:r>
          </a:p>
        </p:txBody>
      </p:sp>
      <p:sp>
        <p:nvSpPr>
          <p:cNvPr id="11" name="テキスト ボックス 10">
            <a:extLst>
              <a:ext uri="{FF2B5EF4-FFF2-40B4-BE49-F238E27FC236}">
                <a16:creationId xmlns:a16="http://schemas.microsoft.com/office/drawing/2014/main" id="{78364A06-6A00-50F7-CDD9-2A3129DC08A4}"/>
              </a:ext>
            </a:extLst>
          </p:cNvPr>
          <p:cNvSpPr txBox="1"/>
          <p:nvPr/>
        </p:nvSpPr>
        <p:spPr>
          <a:xfrm>
            <a:off x="977900" y="4737100"/>
            <a:ext cx="2882900" cy="510653"/>
          </a:xfrm>
          <a:prstGeom prst="rect">
            <a:avLst/>
          </a:prstGeom>
          <a:noFill/>
        </p:spPr>
        <p:txBody>
          <a:bodyPr wrap="square" rtlCol="0" anchor="ctr">
            <a:spAutoFit/>
          </a:bodyPr>
          <a:lstStyle>
            <a:defPPr>
              <a:defRPr lang="ja-JP"/>
            </a:defPPr>
            <a:lvl1pPr>
              <a:lnSpc>
                <a:spcPct val="200000"/>
              </a:lnSpc>
              <a:defRPr sz="2000" b="1">
                <a:latin typeface="Noto Sans JP" panose="020B0200000000000000" pitchFamily="50" charset="-128"/>
                <a:ea typeface="Noto Sans JP" panose="020B0200000000000000" pitchFamily="50" charset="-128"/>
              </a:defRPr>
            </a:lvl1pPr>
          </a:lstStyle>
          <a:p>
            <a:pPr algn="ctr"/>
            <a:r>
              <a:rPr lang="ja-JP" altLang="en-US" sz="1600" dirty="0"/>
              <a:t>ソフトスキルの強化</a:t>
            </a:r>
          </a:p>
        </p:txBody>
      </p:sp>
      <p:sp>
        <p:nvSpPr>
          <p:cNvPr id="12" name="テキスト ボックス 11">
            <a:extLst>
              <a:ext uri="{FF2B5EF4-FFF2-40B4-BE49-F238E27FC236}">
                <a16:creationId xmlns:a16="http://schemas.microsoft.com/office/drawing/2014/main" id="{225C81CC-F872-405A-43B9-ECA410F5BDD7}"/>
              </a:ext>
            </a:extLst>
          </p:cNvPr>
          <p:cNvSpPr txBox="1"/>
          <p:nvPr/>
        </p:nvSpPr>
        <p:spPr>
          <a:xfrm>
            <a:off x="977900" y="3136900"/>
            <a:ext cx="2882900" cy="510653"/>
          </a:xfrm>
          <a:prstGeom prst="rect">
            <a:avLst/>
          </a:prstGeom>
          <a:noFill/>
        </p:spPr>
        <p:txBody>
          <a:bodyPr wrap="square" rtlCol="0" anchor="ctr">
            <a:spAutoFit/>
          </a:bodyPr>
          <a:lstStyle>
            <a:defPPr>
              <a:defRPr lang="ja-JP"/>
            </a:defPPr>
            <a:lvl1pPr>
              <a:lnSpc>
                <a:spcPct val="200000"/>
              </a:lnSpc>
              <a:defRPr sz="2000" b="1">
                <a:latin typeface="Noto Sans JP" panose="020B0200000000000000" pitchFamily="50" charset="-128"/>
                <a:ea typeface="Noto Sans JP" panose="020B0200000000000000" pitchFamily="50" charset="-128"/>
              </a:defRPr>
            </a:lvl1pPr>
          </a:lstStyle>
          <a:p>
            <a:pPr algn="ctr"/>
            <a:r>
              <a:rPr lang="ja-JP" altLang="en-US" sz="1600" dirty="0"/>
              <a:t>データ分析スキル</a:t>
            </a:r>
          </a:p>
        </p:txBody>
      </p:sp>
      <p:sp>
        <p:nvSpPr>
          <p:cNvPr id="14" name="正方形/長方形 13">
            <a:extLst>
              <a:ext uri="{FF2B5EF4-FFF2-40B4-BE49-F238E27FC236}">
                <a16:creationId xmlns:a16="http://schemas.microsoft.com/office/drawing/2014/main" id="{11AABF9F-CAE9-E44E-9BFE-704661F663F7}"/>
              </a:ext>
            </a:extLst>
          </p:cNvPr>
          <p:cNvSpPr/>
          <p:nvPr/>
        </p:nvSpPr>
        <p:spPr>
          <a:xfrm>
            <a:off x="869950" y="2946400"/>
            <a:ext cx="3098800" cy="1079500"/>
          </a:xfrm>
          <a:prstGeom prst="rect">
            <a:avLst/>
          </a:prstGeom>
          <a:noFill/>
          <a:ln>
            <a:solidFill>
              <a:srgbClr val="2538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9622F0C-F927-3909-3329-50AB53193AF5}"/>
              </a:ext>
            </a:extLst>
          </p:cNvPr>
          <p:cNvSpPr/>
          <p:nvPr/>
        </p:nvSpPr>
        <p:spPr>
          <a:xfrm>
            <a:off x="4546600" y="2946400"/>
            <a:ext cx="3098800" cy="1079500"/>
          </a:xfrm>
          <a:prstGeom prst="rect">
            <a:avLst/>
          </a:prstGeom>
          <a:noFill/>
          <a:ln>
            <a:solidFill>
              <a:srgbClr val="2538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99FCF7D-B997-20F1-C92A-438D250D4A29}"/>
              </a:ext>
            </a:extLst>
          </p:cNvPr>
          <p:cNvSpPr/>
          <p:nvPr/>
        </p:nvSpPr>
        <p:spPr>
          <a:xfrm>
            <a:off x="8223250" y="2946400"/>
            <a:ext cx="3098800" cy="1079500"/>
          </a:xfrm>
          <a:prstGeom prst="rect">
            <a:avLst/>
          </a:prstGeom>
          <a:noFill/>
          <a:ln>
            <a:solidFill>
              <a:srgbClr val="2538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4DF34412-8A4B-E7C4-1BC0-255A94418640}"/>
              </a:ext>
            </a:extLst>
          </p:cNvPr>
          <p:cNvSpPr/>
          <p:nvPr/>
        </p:nvSpPr>
        <p:spPr>
          <a:xfrm>
            <a:off x="869950" y="4546600"/>
            <a:ext cx="3098800" cy="1079500"/>
          </a:xfrm>
          <a:prstGeom prst="rect">
            <a:avLst/>
          </a:prstGeom>
          <a:noFill/>
          <a:ln>
            <a:solidFill>
              <a:srgbClr val="2538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E595D62-E7C0-9316-B90E-6BBDFBE72864}"/>
              </a:ext>
            </a:extLst>
          </p:cNvPr>
          <p:cNvSpPr/>
          <p:nvPr/>
        </p:nvSpPr>
        <p:spPr>
          <a:xfrm>
            <a:off x="4546600" y="4546600"/>
            <a:ext cx="3098800" cy="1079500"/>
          </a:xfrm>
          <a:prstGeom prst="rect">
            <a:avLst/>
          </a:prstGeom>
          <a:noFill/>
          <a:ln>
            <a:solidFill>
              <a:srgbClr val="2538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8B01472-850B-6FE6-F78D-1812C3A27DBA}"/>
              </a:ext>
            </a:extLst>
          </p:cNvPr>
          <p:cNvSpPr/>
          <p:nvPr/>
        </p:nvSpPr>
        <p:spPr>
          <a:xfrm>
            <a:off x="8223250" y="4546600"/>
            <a:ext cx="3098800" cy="1079500"/>
          </a:xfrm>
          <a:prstGeom prst="rect">
            <a:avLst/>
          </a:prstGeom>
          <a:noFill/>
          <a:ln>
            <a:solidFill>
              <a:srgbClr val="2538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3557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CB1801BC-989A-2BC3-9F5D-6FC78C5EC59C}"/>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5B42A88-69ED-12BF-DAEA-ABC42D3A66D6}"/>
              </a:ext>
            </a:extLst>
          </p:cNvPr>
          <p:cNvSpPr/>
          <p:nvPr/>
        </p:nvSpPr>
        <p:spPr>
          <a:xfrm>
            <a:off x="0" y="0"/>
            <a:ext cx="12192000" cy="6858000"/>
          </a:xfrm>
          <a:prstGeom prst="rect">
            <a:avLst/>
          </a:prstGeom>
          <a:solidFill>
            <a:schemeClr val="tx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7FFE864-2ACB-DF82-667F-802964DB3647}"/>
              </a:ext>
            </a:extLst>
          </p:cNvPr>
          <p:cNvSpPr txBox="1"/>
          <p:nvPr/>
        </p:nvSpPr>
        <p:spPr>
          <a:xfrm>
            <a:off x="1041400" y="2081825"/>
            <a:ext cx="10109200" cy="769441"/>
          </a:xfrm>
          <a:prstGeom prst="rect">
            <a:avLst/>
          </a:prstGeom>
          <a:noFill/>
        </p:spPr>
        <p:txBody>
          <a:bodyPr wrap="square" rtlCol="0">
            <a:spAutoFit/>
          </a:bodyPr>
          <a:lstStyle/>
          <a:p>
            <a:pPr algn="ctr"/>
            <a:r>
              <a:rPr kumimoji="1" lang="en-US" altLang="ja-JP" sz="4400" b="1" dirty="0">
                <a:solidFill>
                  <a:schemeClr val="bg1"/>
                </a:solidFill>
                <a:latin typeface="BIZ UDPMincho" panose="02020400000000000000" pitchFamily="18" charset="-128"/>
                <a:ea typeface="BIZ UDPMincho" panose="02020400000000000000" pitchFamily="18" charset="-128"/>
              </a:rPr>
              <a:t>2100</a:t>
            </a:r>
            <a:r>
              <a:rPr kumimoji="1" lang="ja-JP" altLang="en-US" sz="4400" b="1" dirty="0">
                <a:solidFill>
                  <a:schemeClr val="bg1"/>
                </a:solidFill>
                <a:latin typeface="BIZ UDPMincho" panose="02020400000000000000" pitchFamily="18" charset="-128"/>
                <a:ea typeface="BIZ UDPMincho" panose="02020400000000000000" pitchFamily="18" charset="-128"/>
              </a:rPr>
              <a:t>年までの気候変動の影響</a:t>
            </a:r>
            <a:endParaRPr kumimoji="1" lang="zh-TW" altLang="en-US" sz="4400" b="1" dirty="0">
              <a:solidFill>
                <a:schemeClr val="bg1"/>
              </a:solidFill>
              <a:latin typeface="BIZ UDPMincho" panose="02020400000000000000" pitchFamily="18" charset="-128"/>
              <a:ea typeface="BIZ UDPMincho" panose="02020400000000000000" pitchFamily="18" charset="-128"/>
            </a:endParaRPr>
          </a:p>
        </p:txBody>
      </p:sp>
      <p:sp>
        <p:nvSpPr>
          <p:cNvPr id="4" name="テキスト ボックス 3">
            <a:extLst>
              <a:ext uri="{FF2B5EF4-FFF2-40B4-BE49-F238E27FC236}">
                <a16:creationId xmlns:a16="http://schemas.microsoft.com/office/drawing/2014/main" id="{4FAEB854-7422-5212-ECFE-5F1C12E54E51}"/>
              </a:ext>
            </a:extLst>
          </p:cNvPr>
          <p:cNvSpPr txBox="1"/>
          <p:nvPr/>
        </p:nvSpPr>
        <p:spPr>
          <a:xfrm>
            <a:off x="1041400" y="3028890"/>
            <a:ext cx="10109200" cy="400110"/>
          </a:xfrm>
          <a:prstGeom prst="rect">
            <a:avLst/>
          </a:prstGeom>
          <a:noFill/>
        </p:spPr>
        <p:txBody>
          <a:bodyPr wrap="square" rtlCol="0">
            <a:spAutoFit/>
          </a:bodyPr>
          <a:lstStyle/>
          <a:p>
            <a:pPr algn="ctr"/>
            <a:r>
              <a:rPr kumimoji="1" lang="ja-JP" altLang="en-US" sz="2000" dirty="0">
                <a:solidFill>
                  <a:schemeClr val="bg1"/>
                </a:solidFill>
                <a:latin typeface="BIZ UDPMincho" panose="02020400000000000000" pitchFamily="18" charset="-128"/>
                <a:ea typeface="BIZ UDPMincho" panose="02020400000000000000" pitchFamily="18" charset="-128"/>
              </a:rPr>
              <a:t>地球環境の未来と私たちの選択</a:t>
            </a:r>
            <a:endParaRPr kumimoji="1" lang="zh-TW" altLang="en-US" sz="2000" dirty="0">
              <a:solidFill>
                <a:schemeClr val="bg1"/>
              </a:solidFill>
              <a:latin typeface="BIZ UDPMincho" panose="02020400000000000000" pitchFamily="18" charset="-128"/>
              <a:ea typeface="BIZ UDPMincho" panose="02020400000000000000" pitchFamily="18" charset="-128"/>
            </a:endParaRPr>
          </a:p>
        </p:txBody>
      </p:sp>
      <p:sp>
        <p:nvSpPr>
          <p:cNvPr id="5" name="正方形/長方形 4">
            <a:extLst>
              <a:ext uri="{FF2B5EF4-FFF2-40B4-BE49-F238E27FC236}">
                <a16:creationId xmlns:a16="http://schemas.microsoft.com/office/drawing/2014/main" id="{55094A01-3D67-3A35-912E-C0EBF2DA5F08}"/>
              </a:ext>
            </a:extLst>
          </p:cNvPr>
          <p:cNvSpPr/>
          <p:nvPr/>
        </p:nvSpPr>
        <p:spPr>
          <a:xfrm>
            <a:off x="0" y="6223537"/>
            <a:ext cx="12192000" cy="6344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7B2F3BB-5522-9294-A8B3-32A8646023E1}"/>
              </a:ext>
            </a:extLst>
          </p:cNvPr>
          <p:cNvSpPr txBox="1"/>
          <p:nvPr/>
        </p:nvSpPr>
        <p:spPr>
          <a:xfrm>
            <a:off x="665480" y="6339959"/>
            <a:ext cx="6096000" cy="338554"/>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600" dirty="0">
                <a:latin typeface="BIZ UDPMincho" panose="02020400000000000000" pitchFamily="18" charset="-128"/>
                <a:ea typeface="BIZ UDPMincho" panose="02020400000000000000" pitchFamily="18" charset="-128"/>
              </a:rPr>
              <a:t>国際気候変動研究センター</a:t>
            </a:r>
          </a:p>
        </p:txBody>
      </p:sp>
      <p:grpSp>
        <p:nvGrpSpPr>
          <p:cNvPr id="12" name="グループ化 11">
            <a:extLst>
              <a:ext uri="{FF2B5EF4-FFF2-40B4-BE49-F238E27FC236}">
                <a16:creationId xmlns:a16="http://schemas.microsoft.com/office/drawing/2014/main" id="{4CF82EAB-4054-C269-864F-4B13ECFB6456}"/>
              </a:ext>
            </a:extLst>
          </p:cNvPr>
          <p:cNvGrpSpPr/>
          <p:nvPr/>
        </p:nvGrpSpPr>
        <p:grpSpPr>
          <a:xfrm>
            <a:off x="320040" y="6384925"/>
            <a:ext cx="279400" cy="279400"/>
            <a:chOff x="96520" y="6317248"/>
            <a:chExt cx="447040" cy="447040"/>
          </a:xfrm>
        </p:grpSpPr>
        <p:sp>
          <p:nvSpPr>
            <p:cNvPr id="11" name="楕円 10">
              <a:extLst>
                <a:ext uri="{FF2B5EF4-FFF2-40B4-BE49-F238E27FC236}">
                  <a16:creationId xmlns:a16="http://schemas.microsoft.com/office/drawing/2014/main" id="{3278EFF5-289B-72EC-ED57-705F760A2B53}"/>
                </a:ext>
              </a:extLst>
            </p:cNvPr>
            <p:cNvSpPr/>
            <p:nvPr/>
          </p:nvSpPr>
          <p:spPr>
            <a:xfrm>
              <a:off x="96520" y="6317248"/>
              <a:ext cx="447040" cy="44704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A5994575-8DB9-58A2-5F7D-D8B0B430DDB9}"/>
                </a:ext>
              </a:extLst>
            </p:cNvPr>
            <p:cNvSpPr/>
            <p:nvPr/>
          </p:nvSpPr>
          <p:spPr>
            <a:xfrm rot="5400000">
              <a:off x="225068" y="6477268"/>
              <a:ext cx="205183" cy="127000"/>
            </a:xfrm>
            <a:custGeom>
              <a:avLst/>
              <a:gdLst>
                <a:gd name="connsiteX0" fmla="*/ 0 w 369330"/>
                <a:gd name="connsiteY0" fmla="*/ 228600 h 228600"/>
                <a:gd name="connsiteX1" fmla="*/ 184665 w 369330"/>
                <a:gd name="connsiteY1" fmla="*/ 0 h 228600"/>
                <a:gd name="connsiteX2" fmla="*/ 369330 w 369330"/>
                <a:gd name="connsiteY2" fmla="*/ 228600 h 228600"/>
                <a:gd name="connsiteX3" fmla="*/ 0 w 369330"/>
                <a:gd name="connsiteY3" fmla="*/ 228600 h 228600"/>
                <a:gd name="connsiteX0" fmla="*/ 0 w 369330"/>
                <a:gd name="connsiteY0" fmla="*/ 228600 h 233680"/>
                <a:gd name="connsiteX1" fmla="*/ 184665 w 369330"/>
                <a:gd name="connsiteY1" fmla="*/ 0 h 233680"/>
                <a:gd name="connsiteX2" fmla="*/ 369330 w 369330"/>
                <a:gd name="connsiteY2" fmla="*/ 228600 h 233680"/>
                <a:gd name="connsiteX3" fmla="*/ 162439 w 369330"/>
                <a:gd name="connsiteY3" fmla="*/ 233680 h 233680"/>
                <a:gd name="connsiteX4" fmla="*/ 0 w 369330"/>
                <a:gd name="connsiteY4" fmla="*/ 228600 h 233680"/>
                <a:gd name="connsiteX0" fmla="*/ 162439 w 369330"/>
                <a:gd name="connsiteY0" fmla="*/ 233680 h 325120"/>
                <a:gd name="connsiteX1" fmla="*/ 0 w 369330"/>
                <a:gd name="connsiteY1" fmla="*/ 228600 h 325120"/>
                <a:gd name="connsiteX2" fmla="*/ 184665 w 369330"/>
                <a:gd name="connsiteY2" fmla="*/ 0 h 325120"/>
                <a:gd name="connsiteX3" fmla="*/ 369330 w 369330"/>
                <a:gd name="connsiteY3" fmla="*/ 228600 h 325120"/>
                <a:gd name="connsiteX4" fmla="*/ 253879 w 369330"/>
                <a:gd name="connsiteY4" fmla="*/ 325120 h 325120"/>
                <a:gd name="connsiteX0" fmla="*/ 162439 w 369330"/>
                <a:gd name="connsiteY0" fmla="*/ 233680 h 233680"/>
                <a:gd name="connsiteX1" fmla="*/ 0 w 369330"/>
                <a:gd name="connsiteY1" fmla="*/ 228600 h 233680"/>
                <a:gd name="connsiteX2" fmla="*/ 184665 w 369330"/>
                <a:gd name="connsiteY2" fmla="*/ 0 h 233680"/>
                <a:gd name="connsiteX3" fmla="*/ 369330 w 369330"/>
                <a:gd name="connsiteY3" fmla="*/ 228600 h 233680"/>
                <a:gd name="connsiteX0" fmla="*/ 0 w 369330"/>
                <a:gd name="connsiteY0" fmla="*/ 228600 h 228600"/>
                <a:gd name="connsiteX1" fmla="*/ 184665 w 369330"/>
                <a:gd name="connsiteY1" fmla="*/ 0 h 228600"/>
                <a:gd name="connsiteX2" fmla="*/ 369330 w 369330"/>
                <a:gd name="connsiteY2" fmla="*/ 228600 h 228600"/>
              </a:gdLst>
              <a:ahLst/>
              <a:cxnLst>
                <a:cxn ang="0">
                  <a:pos x="connsiteX0" y="connsiteY0"/>
                </a:cxn>
                <a:cxn ang="0">
                  <a:pos x="connsiteX1" y="connsiteY1"/>
                </a:cxn>
                <a:cxn ang="0">
                  <a:pos x="connsiteX2" y="connsiteY2"/>
                </a:cxn>
              </a:cxnLst>
              <a:rect l="l" t="t" r="r" b="b"/>
              <a:pathLst>
                <a:path w="369330" h="228600">
                  <a:moveTo>
                    <a:pt x="0" y="228600"/>
                  </a:moveTo>
                  <a:lnTo>
                    <a:pt x="184665" y="0"/>
                  </a:lnTo>
                  <a:lnTo>
                    <a:pt x="369330" y="228600"/>
                  </a:ln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BB471672-3449-017B-EE5B-D83D92AF04B0}"/>
              </a:ext>
            </a:extLst>
          </p:cNvPr>
          <p:cNvSpPr txBox="1"/>
          <p:nvPr/>
        </p:nvSpPr>
        <p:spPr>
          <a:xfrm>
            <a:off x="5852160" y="6339959"/>
            <a:ext cx="6096000" cy="338554"/>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r"/>
            <a:r>
              <a:rPr lang="en-US" altLang="ja-JP" sz="1600" dirty="0">
                <a:latin typeface="BIZ UDPMincho" panose="02020400000000000000" pitchFamily="18" charset="-128"/>
                <a:ea typeface="BIZ UDPMincho" panose="02020400000000000000" pitchFamily="18" charset="-128"/>
              </a:rPr>
              <a:t>2024</a:t>
            </a:r>
            <a:r>
              <a:rPr lang="ja-JP" altLang="en-US" sz="1600" dirty="0">
                <a:latin typeface="BIZ UDPMincho" panose="02020400000000000000" pitchFamily="18" charset="-128"/>
                <a:ea typeface="BIZ UDPMincho" panose="02020400000000000000" pitchFamily="18" charset="-128"/>
              </a:rPr>
              <a:t>年</a:t>
            </a:r>
            <a:r>
              <a:rPr lang="en-US" altLang="ja-JP" sz="1600" dirty="0">
                <a:latin typeface="BIZ UDPMincho" panose="02020400000000000000" pitchFamily="18" charset="-128"/>
                <a:ea typeface="BIZ UDPMincho" panose="02020400000000000000" pitchFamily="18" charset="-128"/>
              </a:rPr>
              <a:t>4</a:t>
            </a:r>
            <a:r>
              <a:rPr lang="ja-JP" altLang="en-US" sz="1600" dirty="0">
                <a:latin typeface="BIZ UDPMincho" panose="02020400000000000000" pitchFamily="18" charset="-128"/>
                <a:ea typeface="BIZ UDPMincho" panose="02020400000000000000" pitchFamily="18" charset="-128"/>
              </a:rPr>
              <a:t>月</a:t>
            </a:r>
            <a:r>
              <a:rPr lang="en-US" altLang="ja-JP" sz="1600" dirty="0">
                <a:latin typeface="BIZ UDPMincho" panose="02020400000000000000" pitchFamily="18" charset="-128"/>
                <a:ea typeface="BIZ UDPMincho" panose="02020400000000000000" pitchFamily="18" charset="-128"/>
              </a:rPr>
              <a:t>31</a:t>
            </a:r>
            <a:r>
              <a:rPr lang="ja-JP" altLang="en-US" sz="1600" dirty="0">
                <a:latin typeface="BIZ UDPMincho" panose="02020400000000000000" pitchFamily="18" charset="-128"/>
                <a:ea typeface="BIZ UDPMincho" panose="02020400000000000000" pitchFamily="18" charset="-128"/>
              </a:rPr>
              <a:t>日</a:t>
            </a:r>
          </a:p>
        </p:txBody>
      </p:sp>
    </p:spTree>
    <p:extLst>
      <p:ext uri="{BB962C8B-B14F-4D97-AF65-F5344CB8AC3E}">
        <p14:creationId xmlns:p14="http://schemas.microsoft.com/office/powerpoint/2010/main" val="1374876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DC05FDD-BBE4-5263-BEDC-8DD73A5FD824}"/>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D9A5BE34-EC68-66CF-B9D9-A397C93B2A31}"/>
              </a:ext>
            </a:extLst>
          </p:cNvPr>
          <p:cNvCxnSpPr/>
          <p:nvPr/>
        </p:nvCxnSpPr>
        <p:spPr>
          <a:xfrm flipH="1">
            <a:off x="4207933" y="2780899"/>
            <a:ext cx="79840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1FE03D14-B5AD-03C9-B2B3-949E6D1FAD04}"/>
              </a:ext>
            </a:extLst>
          </p:cNvPr>
          <p:cNvSpPr txBox="1"/>
          <p:nvPr/>
        </p:nvSpPr>
        <p:spPr>
          <a:xfrm>
            <a:off x="4219669" y="1933839"/>
            <a:ext cx="8768198" cy="769441"/>
          </a:xfrm>
          <a:prstGeom prst="rect">
            <a:avLst/>
          </a:prstGeom>
          <a:noFill/>
        </p:spPr>
        <p:txBody>
          <a:bodyPr wrap="square" rtlCol="0">
            <a:spAutoFit/>
          </a:bodyPr>
          <a:lstStyle/>
          <a:p>
            <a:r>
              <a:rPr kumimoji="1" lang="en-US" altLang="ja-JP" sz="4400" dirty="0">
                <a:solidFill>
                  <a:schemeClr val="bg1"/>
                </a:solidFill>
                <a:latin typeface="Poppins" panose="00000500000000000000" pitchFamily="2" charset="0"/>
                <a:ea typeface="Noto Sans JP" panose="020B0200000000000000" pitchFamily="50" charset="-128"/>
                <a:cs typeface="Poppins" panose="00000500000000000000" pitchFamily="2" charset="0"/>
              </a:rPr>
              <a:t>About Our Company</a:t>
            </a:r>
            <a:endParaRPr kumimoji="1" lang="zh-TW" altLang="en-US" sz="4400" dirty="0">
              <a:solidFill>
                <a:schemeClr val="bg1"/>
              </a:solidFill>
              <a:latin typeface="Poppins" panose="00000500000000000000" pitchFamily="2" charset="0"/>
              <a:ea typeface="Noto Sans JP" panose="020B0200000000000000" pitchFamily="50" charset="-128"/>
              <a:cs typeface="Poppins" panose="00000500000000000000" pitchFamily="2" charset="0"/>
            </a:endParaRPr>
          </a:p>
        </p:txBody>
      </p:sp>
      <p:grpSp>
        <p:nvGrpSpPr>
          <p:cNvPr id="10" name="グループ化 9">
            <a:extLst>
              <a:ext uri="{FF2B5EF4-FFF2-40B4-BE49-F238E27FC236}">
                <a16:creationId xmlns:a16="http://schemas.microsoft.com/office/drawing/2014/main" id="{D3BFBCC8-AFB8-E73F-44D8-0C1315B0A013}"/>
              </a:ext>
            </a:extLst>
          </p:cNvPr>
          <p:cNvGrpSpPr/>
          <p:nvPr/>
        </p:nvGrpSpPr>
        <p:grpSpPr>
          <a:xfrm>
            <a:off x="776427" y="5889828"/>
            <a:ext cx="3112180" cy="331230"/>
            <a:chOff x="7967241" y="5802476"/>
            <a:chExt cx="3285445" cy="349671"/>
          </a:xfrm>
          <a:solidFill>
            <a:schemeClr val="bg1"/>
          </a:solidFill>
        </p:grpSpPr>
        <p:sp>
          <p:nvSpPr>
            <p:cNvPr id="11" name="フリーフォーム: 図形 10">
              <a:extLst>
                <a:ext uri="{FF2B5EF4-FFF2-40B4-BE49-F238E27FC236}">
                  <a16:creationId xmlns:a16="http://schemas.microsoft.com/office/drawing/2014/main" id="{DB8D2CBD-0A3C-004D-4F2F-7860D3358B29}"/>
                </a:ext>
              </a:extLst>
            </p:cNvPr>
            <p:cNvSpPr/>
            <p:nvPr/>
          </p:nvSpPr>
          <p:spPr>
            <a:xfrm>
              <a:off x="7967241" y="5803661"/>
              <a:ext cx="348487" cy="348486"/>
            </a:xfrm>
            <a:custGeom>
              <a:avLst/>
              <a:gdLst>
                <a:gd name="connsiteX0" fmla="*/ 174375 w 348487"/>
                <a:gd name="connsiteY0" fmla="*/ 348486 h 348486"/>
                <a:gd name="connsiteX1" fmla="*/ 0 w 348487"/>
                <a:gd name="connsiteY1" fmla="*/ 174111 h 348486"/>
                <a:gd name="connsiteX2" fmla="*/ 0 w 348487"/>
                <a:gd name="connsiteY2" fmla="*/ 0 h 348486"/>
                <a:gd name="connsiteX3" fmla="*/ 148693 w 348487"/>
                <a:gd name="connsiteY3" fmla="*/ 0 h 348486"/>
                <a:gd name="connsiteX4" fmla="*/ 148693 w 348487"/>
                <a:gd name="connsiteY4" fmla="*/ 96275 h 348486"/>
                <a:gd name="connsiteX5" fmla="*/ 96012 w 348487"/>
                <a:gd name="connsiteY5" fmla="*/ 96275 h 348486"/>
                <a:gd name="connsiteX6" fmla="*/ 96012 w 348487"/>
                <a:gd name="connsiteY6" fmla="*/ 174111 h 348486"/>
                <a:gd name="connsiteX7" fmla="*/ 177388 w 348487"/>
                <a:gd name="connsiteY7" fmla="*/ 249067 h 348486"/>
                <a:gd name="connsiteX8" fmla="*/ 252344 w 348487"/>
                <a:gd name="connsiteY8" fmla="*/ 174111 h 348486"/>
                <a:gd name="connsiteX9" fmla="*/ 348488 w 348487"/>
                <a:gd name="connsiteY9" fmla="*/ 174111 h 348486"/>
                <a:gd name="connsiteX10" fmla="*/ 174375 w 348487"/>
                <a:gd name="connsiteY10"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487" h="348486">
                  <a:moveTo>
                    <a:pt x="174375" y="348486"/>
                  </a:moveTo>
                  <a:cubicBezTo>
                    <a:pt x="78131" y="348341"/>
                    <a:pt x="145" y="270356"/>
                    <a:pt x="0" y="174111"/>
                  </a:cubicBezTo>
                  <a:lnTo>
                    <a:pt x="0" y="0"/>
                  </a:lnTo>
                  <a:lnTo>
                    <a:pt x="148693" y="0"/>
                  </a:lnTo>
                  <a:lnTo>
                    <a:pt x="148693" y="96275"/>
                  </a:lnTo>
                  <a:lnTo>
                    <a:pt x="96012" y="96275"/>
                  </a:lnTo>
                  <a:lnTo>
                    <a:pt x="96012" y="174111"/>
                  </a:lnTo>
                  <a:cubicBezTo>
                    <a:pt x="97784" y="217281"/>
                    <a:pt x="134218" y="250840"/>
                    <a:pt x="177388" y="249067"/>
                  </a:cubicBezTo>
                  <a:cubicBezTo>
                    <a:pt x="218072" y="247397"/>
                    <a:pt x="250674" y="214797"/>
                    <a:pt x="252344" y="174111"/>
                  </a:cubicBezTo>
                  <a:lnTo>
                    <a:pt x="348488" y="174111"/>
                  </a:lnTo>
                  <a:cubicBezTo>
                    <a:pt x="348415" y="270283"/>
                    <a:pt x="270548" y="348269"/>
                    <a:pt x="174375" y="348486"/>
                  </a:cubicBezTo>
                  <a:close/>
                </a:path>
              </a:pathLst>
            </a:custGeom>
            <a:grpFill/>
            <a:ln w="13159"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6CD6228C-980F-1E60-0100-2260445F671A}"/>
                </a:ext>
              </a:extLst>
            </p:cNvPr>
            <p:cNvSpPr/>
            <p:nvPr/>
          </p:nvSpPr>
          <p:spPr>
            <a:xfrm>
              <a:off x="8218664" y="5802476"/>
              <a:ext cx="98514" cy="98513"/>
            </a:xfrm>
            <a:custGeom>
              <a:avLst/>
              <a:gdLst>
                <a:gd name="connsiteX0" fmla="*/ 0 w 98514"/>
                <a:gd name="connsiteY0" fmla="*/ 0 h 98513"/>
                <a:gd name="connsiteX1" fmla="*/ 98514 w 98514"/>
                <a:gd name="connsiteY1" fmla="*/ 0 h 98513"/>
                <a:gd name="connsiteX2" fmla="*/ 98514 w 98514"/>
                <a:gd name="connsiteY2" fmla="*/ 98514 h 98513"/>
                <a:gd name="connsiteX3" fmla="*/ 0 w 98514"/>
                <a:gd name="connsiteY3" fmla="*/ 98514 h 98513"/>
              </a:gdLst>
              <a:ahLst/>
              <a:cxnLst>
                <a:cxn ang="0">
                  <a:pos x="connsiteX0" y="connsiteY0"/>
                </a:cxn>
                <a:cxn ang="0">
                  <a:pos x="connsiteX1" y="connsiteY1"/>
                </a:cxn>
                <a:cxn ang="0">
                  <a:pos x="connsiteX2" y="connsiteY2"/>
                </a:cxn>
                <a:cxn ang="0">
                  <a:pos x="connsiteX3" y="connsiteY3"/>
                </a:cxn>
              </a:cxnLst>
              <a:rect l="l" t="t" r="r" b="b"/>
              <a:pathLst>
                <a:path w="98514" h="98513">
                  <a:moveTo>
                    <a:pt x="0" y="0"/>
                  </a:moveTo>
                  <a:lnTo>
                    <a:pt x="98514" y="0"/>
                  </a:lnTo>
                  <a:lnTo>
                    <a:pt x="98514" y="98514"/>
                  </a:lnTo>
                  <a:lnTo>
                    <a:pt x="0" y="98514"/>
                  </a:lnTo>
                  <a:close/>
                </a:path>
              </a:pathLst>
            </a:custGeom>
            <a:grpFill/>
            <a:ln w="13159" cap="flat">
              <a:noFill/>
              <a:prstDash val="solid"/>
              <a:miter/>
            </a:ln>
          </p:spPr>
          <p:txBody>
            <a:bodyPr rtlCol="0" anchor="ctr"/>
            <a:lstStyle/>
            <a:p>
              <a:endParaRPr lang="ja-JP" altLang="en-US">
                <a:solidFill>
                  <a:srgbClr val="21817F"/>
                </a:solidFill>
              </a:endParaRPr>
            </a:p>
          </p:txBody>
        </p:sp>
        <p:sp>
          <p:nvSpPr>
            <p:cNvPr id="13" name="フリーフォーム: 図形 12">
              <a:extLst>
                <a:ext uri="{FF2B5EF4-FFF2-40B4-BE49-F238E27FC236}">
                  <a16:creationId xmlns:a16="http://schemas.microsoft.com/office/drawing/2014/main" id="{FF9FD243-7C64-52CC-293C-6D75AE71E752}"/>
                </a:ext>
              </a:extLst>
            </p:cNvPr>
            <p:cNvSpPr/>
            <p:nvPr/>
          </p:nvSpPr>
          <p:spPr>
            <a:xfrm>
              <a:off x="8535647" y="5833123"/>
              <a:ext cx="227215" cy="233899"/>
            </a:xfrm>
            <a:custGeom>
              <a:avLst/>
              <a:gdLst>
                <a:gd name="connsiteX0" fmla="*/ 51523 w 227215"/>
                <a:gd name="connsiteY0" fmla="*/ 222222 h 233899"/>
                <a:gd name="connsiteX1" fmla="*/ 13197 w 227215"/>
                <a:gd name="connsiteY1" fmla="*/ 187848 h 233899"/>
                <a:gd name="connsiteX2" fmla="*/ 27 w 227215"/>
                <a:gd name="connsiteY2" fmla="*/ 137010 h 233899"/>
                <a:gd name="connsiteX3" fmla="*/ 17543 w 227215"/>
                <a:gd name="connsiteY3" fmla="*/ 67340 h 233899"/>
                <a:gd name="connsiteX4" fmla="*/ 66932 w 227215"/>
                <a:gd name="connsiteY4" fmla="*/ 18083 h 233899"/>
                <a:gd name="connsiteX5" fmla="*/ 140159 w 227215"/>
                <a:gd name="connsiteY5" fmla="*/ 39 h 233899"/>
                <a:gd name="connsiteX6" fmla="*/ 192841 w 227215"/>
                <a:gd name="connsiteY6" fmla="*/ 9785 h 233899"/>
                <a:gd name="connsiteX7" fmla="*/ 227215 w 227215"/>
                <a:gd name="connsiteY7" fmla="*/ 38102 h 233899"/>
                <a:gd name="connsiteX8" fmla="*/ 196528 w 227215"/>
                <a:gd name="connsiteY8" fmla="*/ 64442 h 233899"/>
                <a:gd name="connsiteX9" fmla="*/ 137657 w 227215"/>
                <a:gd name="connsiteY9" fmla="*/ 38102 h 233899"/>
                <a:gd name="connsiteX10" fmla="*/ 87873 w 227215"/>
                <a:gd name="connsiteY10" fmla="*/ 51272 h 233899"/>
                <a:gd name="connsiteX11" fmla="*/ 54684 w 227215"/>
                <a:gd name="connsiteY11" fmla="*/ 86568 h 233899"/>
                <a:gd name="connsiteX12" fmla="*/ 42962 w 227215"/>
                <a:gd name="connsiteY12" fmla="*/ 135562 h 233899"/>
                <a:gd name="connsiteX13" fmla="*/ 61005 w 227215"/>
                <a:gd name="connsiteY13" fmla="*/ 180077 h 233899"/>
                <a:gd name="connsiteX14" fmla="*/ 113687 w 227215"/>
                <a:gd name="connsiteY14" fmla="*/ 197067 h 233899"/>
                <a:gd name="connsiteX15" fmla="*/ 178485 w 227215"/>
                <a:gd name="connsiteY15" fmla="*/ 170726 h 233899"/>
                <a:gd name="connsiteX16" fmla="*/ 203245 w 227215"/>
                <a:gd name="connsiteY16" fmla="*/ 197067 h 233899"/>
                <a:gd name="connsiteX17" fmla="*/ 163734 w 227215"/>
                <a:gd name="connsiteY17" fmla="*/ 224725 h 233899"/>
                <a:gd name="connsiteX18" fmla="*/ 111053 w 227215"/>
                <a:gd name="connsiteY18" fmla="*/ 233812 h 233899"/>
                <a:gd name="connsiteX19" fmla="*/ 51523 w 227215"/>
                <a:gd name="connsiteY19" fmla="*/ 222222 h 2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7215" h="233899">
                  <a:moveTo>
                    <a:pt x="51523" y="222222"/>
                  </a:moveTo>
                  <a:cubicBezTo>
                    <a:pt x="35654" y="214769"/>
                    <a:pt x="22327" y="202815"/>
                    <a:pt x="13197" y="187848"/>
                  </a:cubicBezTo>
                  <a:cubicBezTo>
                    <a:pt x="4167" y="172456"/>
                    <a:pt x="-394" y="154851"/>
                    <a:pt x="27" y="137010"/>
                  </a:cubicBezTo>
                  <a:cubicBezTo>
                    <a:pt x="-312" y="112656"/>
                    <a:pt x="5727" y="88638"/>
                    <a:pt x="17543" y="67340"/>
                  </a:cubicBezTo>
                  <a:cubicBezTo>
                    <a:pt x="29096" y="46640"/>
                    <a:pt x="46202" y="29580"/>
                    <a:pt x="66932" y="18083"/>
                  </a:cubicBezTo>
                  <a:cubicBezTo>
                    <a:pt x="89320" y="5709"/>
                    <a:pt x="114585" y="-516"/>
                    <a:pt x="140159" y="39"/>
                  </a:cubicBezTo>
                  <a:cubicBezTo>
                    <a:pt x="158207" y="-405"/>
                    <a:pt x="176147" y="2914"/>
                    <a:pt x="192841" y="9785"/>
                  </a:cubicBezTo>
                  <a:cubicBezTo>
                    <a:pt x="206925" y="15486"/>
                    <a:pt x="218923" y="25369"/>
                    <a:pt x="227215" y="38102"/>
                  </a:cubicBezTo>
                  <a:lnTo>
                    <a:pt x="196528" y="64442"/>
                  </a:lnTo>
                  <a:cubicBezTo>
                    <a:pt x="182616" y="46277"/>
                    <a:pt x="160471" y="36369"/>
                    <a:pt x="137657" y="38102"/>
                  </a:cubicBezTo>
                  <a:cubicBezTo>
                    <a:pt x="120156" y="37746"/>
                    <a:pt x="102908" y="42309"/>
                    <a:pt x="87873" y="51272"/>
                  </a:cubicBezTo>
                  <a:cubicBezTo>
                    <a:pt x="73763" y="59748"/>
                    <a:pt x="62276" y="71965"/>
                    <a:pt x="54684" y="86568"/>
                  </a:cubicBezTo>
                  <a:cubicBezTo>
                    <a:pt x="46771" y="101673"/>
                    <a:pt x="42742" y="118512"/>
                    <a:pt x="42962" y="135562"/>
                  </a:cubicBezTo>
                  <a:cubicBezTo>
                    <a:pt x="42458" y="152276"/>
                    <a:pt x="49006" y="168432"/>
                    <a:pt x="61005" y="180077"/>
                  </a:cubicBezTo>
                  <a:cubicBezTo>
                    <a:pt x="75786" y="192197"/>
                    <a:pt x="94610" y="198268"/>
                    <a:pt x="113687" y="197067"/>
                  </a:cubicBezTo>
                  <a:cubicBezTo>
                    <a:pt x="138040" y="197847"/>
                    <a:pt x="161583" y="188276"/>
                    <a:pt x="178485" y="170726"/>
                  </a:cubicBezTo>
                  <a:lnTo>
                    <a:pt x="203245" y="197067"/>
                  </a:lnTo>
                  <a:cubicBezTo>
                    <a:pt x="192515" y="209358"/>
                    <a:pt x="178954" y="218849"/>
                    <a:pt x="163734" y="224725"/>
                  </a:cubicBezTo>
                  <a:cubicBezTo>
                    <a:pt x="146875" y="230942"/>
                    <a:pt x="129021" y="234023"/>
                    <a:pt x="111053" y="233812"/>
                  </a:cubicBezTo>
                  <a:cubicBezTo>
                    <a:pt x="90585" y="234551"/>
                    <a:pt x="70219" y="230587"/>
                    <a:pt x="51523" y="222222"/>
                  </a:cubicBezTo>
                  <a:close/>
                </a:path>
              </a:pathLst>
            </a:custGeom>
            <a:grpFill/>
            <a:ln w="13159"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9F7E73F4-1A03-09A0-AE45-A3CE28B7CC58}"/>
                </a:ext>
              </a:extLst>
            </p:cNvPr>
            <p:cNvSpPr/>
            <p:nvPr/>
          </p:nvSpPr>
          <p:spPr>
            <a:xfrm>
              <a:off x="8764943" y="5888850"/>
              <a:ext cx="187341" cy="177108"/>
            </a:xfrm>
            <a:custGeom>
              <a:avLst/>
              <a:gdLst>
                <a:gd name="connsiteX0" fmla="*/ 39933 w 187341"/>
                <a:gd name="connsiteY0" fmla="*/ 168076 h 177108"/>
                <a:gd name="connsiteX1" fmla="*/ 10431 w 187341"/>
                <a:gd name="connsiteY1" fmla="*/ 141735 h 177108"/>
                <a:gd name="connsiteX2" fmla="*/ 27 w 187341"/>
                <a:gd name="connsiteY2" fmla="*/ 102224 h 177108"/>
                <a:gd name="connsiteX3" fmla="*/ 13197 w 187341"/>
                <a:gd name="connsiteY3" fmla="*/ 49543 h 177108"/>
                <a:gd name="connsiteX4" fmla="*/ 49942 w 187341"/>
                <a:gd name="connsiteY4" fmla="*/ 13193 h 177108"/>
                <a:gd name="connsiteX5" fmla="*/ 102624 w 187341"/>
                <a:gd name="connsiteY5" fmla="*/ 23 h 177108"/>
                <a:gd name="connsiteX6" fmla="*/ 147271 w 187341"/>
                <a:gd name="connsiteY6" fmla="*/ 9505 h 177108"/>
                <a:gd name="connsiteX7" fmla="*/ 176773 w 187341"/>
                <a:gd name="connsiteY7" fmla="*/ 35846 h 177108"/>
                <a:gd name="connsiteX8" fmla="*/ 187309 w 187341"/>
                <a:gd name="connsiteY8" fmla="*/ 75357 h 177108"/>
                <a:gd name="connsiteX9" fmla="*/ 174139 w 187341"/>
                <a:gd name="connsiteY9" fmla="*/ 128038 h 177108"/>
                <a:gd name="connsiteX10" fmla="*/ 137394 w 187341"/>
                <a:gd name="connsiteY10" fmla="*/ 163861 h 177108"/>
                <a:gd name="connsiteX11" fmla="*/ 84712 w 187341"/>
                <a:gd name="connsiteY11" fmla="*/ 177032 h 177108"/>
                <a:gd name="connsiteX12" fmla="*/ 39933 w 187341"/>
                <a:gd name="connsiteY12" fmla="*/ 168076 h 177108"/>
                <a:gd name="connsiteX13" fmla="*/ 117770 w 187341"/>
                <a:gd name="connsiteY13" fmla="*/ 134492 h 177108"/>
                <a:gd name="connsiteX14" fmla="*/ 139106 w 187341"/>
                <a:gd name="connsiteY14" fmla="*/ 111180 h 177108"/>
                <a:gd name="connsiteX15" fmla="*/ 146876 w 187341"/>
                <a:gd name="connsiteY15" fmla="*/ 77464 h 177108"/>
                <a:gd name="connsiteX16" fmla="*/ 134891 w 187341"/>
                <a:gd name="connsiteY16" fmla="*/ 45329 h 177108"/>
                <a:gd name="connsiteX17" fmla="*/ 101043 w 187341"/>
                <a:gd name="connsiteY17" fmla="*/ 33739 h 177108"/>
                <a:gd name="connsiteX18" fmla="*/ 70225 w 187341"/>
                <a:gd name="connsiteY18" fmla="*/ 42036 h 177108"/>
                <a:gd name="connsiteX19" fmla="*/ 48889 w 187341"/>
                <a:gd name="connsiteY19" fmla="*/ 65084 h 177108"/>
                <a:gd name="connsiteX20" fmla="*/ 41118 w 187341"/>
                <a:gd name="connsiteY20" fmla="*/ 98800 h 177108"/>
                <a:gd name="connsiteX21" fmla="*/ 53103 w 187341"/>
                <a:gd name="connsiteY21" fmla="*/ 130936 h 177108"/>
                <a:gd name="connsiteX22" fmla="*/ 86951 w 187341"/>
                <a:gd name="connsiteY22" fmla="*/ 142394 h 177108"/>
                <a:gd name="connsiteX23" fmla="*/ 117770 w 187341"/>
                <a:gd name="connsiteY23" fmla="*/ 134492 h 1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341" h="177108">
                  <a:moveTo>
                    <a:pt x="39933" y="168076"/>
                  </a:moveTo>
                  <a:cubicBezTo>
                    <a:pt x="27835" y="162220"/>
                    <a:pt x="17616" y="153096"/>
                    <a:pt x="10431" y="141735"/>
                  </a:cubicBezTo>
                  <a:cubicBezTo>
                    <a:pt x="3459" y="129746"/>
                    <a:pt x="-136" y="116093"/>
                    <a:pt x="27" y="102224"/>
                  </a:cubicBezTo>
                  <a:cubicBezTo>
                    <a:pt x="-395" y="83800"/>
                    <a:pt x="4156" y="65602"/>
                    <a:pt x="13197" y="49543"/>
                  </a:cubicBezTo>
                  <a:cubicBezTo>
                    <a:pt x="21799" y="34223"/>
                    <a:pt x="34531" y="21628"/>
                    <a:pt x="49942" y="13193"/>
                  </a:cubicBezTo>
                  <a:cubicBezTo>
                    <a:pt x="66072" y="4332"/>
                    <a:pt x="84221" y="-205"/>
                    <a:pt x="102624" y="23"/>
                  </a:cubicBezTo>
                  <a:cubicBezTo>
                    <a:pt x="118039" y="-307"/>
                    <a:pt x="133321" y="2939"/>
                    <a:pt x="147271" y="9505"/>
                  </a:cubicBezTo>
                  <a:cubicBezTo>
                    <a:pt x="159491" y="15180"/>
                    <a:pt x="169756" y="24345"/>
                    <a:pt x="176773" y="35846"/>
                  </a:cubicBezTo>
                  <a:cubicBezTo>
                    <a:pt x="183828" y="47806"/>
                    <a:pt x="187473" y="61471"/>
                    <a:pt x="187309" y="75357"/>
                  </a:cubicBezTo>
                  <a:cubicBezTo>
                    <a:pt x="187770" y="93786"/>
                    <a:pt x="183217" y="111994"/>
                    <a:pt x="174139" y="128038"/>
                  </a:cubicBezTo>
                  <a:cubicBezTo>
                    <a:pt x="165321" y="143055"/>
                    <a:pt x="152630" y="155427"/>
                    <a:pt x="137394" y="163861"/>
                  </a:cubicBezTo>
                  <a:cubicBezTo>
                    <a:pt x="121256" y="172705"/>
                    <a:pt x="103113" y="177241"/>
                    <a:pt x="84712" y="177032"/>
                  </a:cubicBezTo>
                  <a:cubicBezTo>
                    <a:pt x="69286" y="177645"/>
                    <a:pt x="53936" y="174575"/>
                    <a:pt x="39933" y="168076"/>
                  </a:cubicBezTo>
                  <a:close/>
                  <a:moveTo>
                    <a:pt x="117770" y="134492"/>
                  </a:moveTo>
                  <a:cubicBezTo>
                    <a:pt x="126865" y="128801"/>
                    <a:pt x="134241" y="120742"/>
                    <a:pt x="139106" y="111180"/>
                  </a:cubicBezTo>
                  <a:cubicBezTo>
                    <a:pt x="144402" y="100741"/>
                    <a:pt x="147069" y="89167"/>
                    <a:pt x="146876" y="77464"/>
                  </a:cubicBezTo>
                  <a:cubicBezTo>
                    <a:pt x="147635" y="65534"/>
                    <a:pt x="143276" y="53847"/>
                    <a:pt x="134891" y="45329"/>
                  </a:cubicBezTo>
                  <a:cubicBezTo>
                    <a:pt x="125592" y="37131"/>
                    <a:pt x="113417" y="32962"/>
                    <a:pt x="101043" y="33739"/>
                  </a:cubicBezTo>
                  <a:cubicBezTo>
                    <a:pt x="90192" y="33537"/>
                    <a:pt x="79507" y="36414"/>
                    <a:pt x="70225" y="42036"/>
                  </a:cubicBezTo>
                  <a:cubicBezTo>
                    <a:pt x="61165" y="47654"/>
                    <a:pt x="53793" y="55619"/>
                    <a:pt x="48889" y="65084"/>
                  </a:cubicBezTo>
                  <a:cubicBezTo>
                    <a:pt x="43609" y="75528"/>
                    <a:pt x="40942" y="87098"/>
                    <a:pt x="41118" y="98800"/>
                  </a:cubicBezTo>
                  <a:cubicBezTo>
                    <a:pt x="40427" y="110719"/>
                    <a:pt x="44776" y="122380"/>
                    <a:pt x="53103" y="130936"/>
                  </a:cubicBezTo>
                  <a:cubicBezTo>
                    <a:pt x="62453" y="139035"/>
                    <a:pt x="74604" y="143150"/>
                    <a:pt x="86951" y="142394"/>
                  </a:cubicBezTo>
                  <a:cubicBezTo>
                    <a:pt x="97763" y="142715"/>
                    <a:pt x="108447" y="139976"/>
                    <a:pt x="117770" y="134492"/>
                  </a:cubicBezTo>
                  <a:close/>
                </a:path>
              </a:pathLst>
            </a:custGeom>
            <a:grpFill/>
            <a:ln w="13159"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E6493CD9-257F-E724-B7BF-9E9AEA6A0CA1}"/>
                </a:ext>
              </a:extLst>
            </p:cNvPr>
            <p:cNvSpPr/>
            <p:nvPr/>
          </p:nvSpPr>
          <p:spPr>
            <a:xfrm>
              <a:off x="8973325" y="5888363"/>
              <a:ext cx="312380" cy="176464"/>
            </a:xfrm>
            <a:custGeom>
              <a:avLst/>
              <a:gdLst>
                <a:gd name="connsiteX0" fmla="*/ 295543 w 312380"/>
                <a:gd name="connsiteY0" fmla="*/ 15128 h 176464"/>
                <a:gd name="connsiteX1" fmla="*/ 312269 w 312380"/>
                <a:gd name="connsiteY1" fmla="*/ 58063 h 176464"/>
                <a:gd name="connsiteX2" fmla="*/ 310030 w 312380"/>
                <a:gd name="connsiteY2" fmla="*/ 79531 h 176464"/>
                <a:gd name="connsiteX3" fmla="*/ 290801 w 312380"/>
                <a:gd name="connsiteY3" fmla="*/ 175938 h 176464"/>
                <a:gd name="connsiteX4" fmla="*/ 250105 w 312380"/>
                <a:gd name="connsiteY4" fmla="*/ 175938 h 176464"/>
                <a:gd name="connsiteX5" fmla="*/ 269334 w 312380"/>
                <a:gd name="connsiteY5" fmla="*/ 80453 h 176464"/>
                <a:gd name="connsiteX6" fmla="*/ 270519 w 312380"/>
                <a:gd name="connsiteY6" fmla="*/ 67283 h 176464"/>
                <a:gd name="connsiteX7" fmla="*/ 237330 w 312380"/>
                <a:gd name="connsiteY7" fmla="*/ 36069 h 176464"/>
                <a:gd name="connsiteX8" fmla="*/ 184648 w 312380"/>
                <a:gd name="connsiteY8" fmla="*/ 85853 h 176464"/>
                <a:gd name="connsiteX9" fmla="*/ 166078 w 312380"/>
                <a:gd name="connsiteY9" fmla="*/ 175938 h 176464"/>
                <a:gd name="connsiteX10" fmla="*/ 125118 w 312380"/>
                <a:gd name="connsiteY10" fmla="*/ 175938 h 176464"/>
                <a:gd name="connsiteX11" fmla="*/ 144215 w 312380"/>
                <a:gd name="connsiteY11" fmla="*/ 80453 h 176464"/>
                <a:gd name="connsiteX12" fmla="*/ 145532 w 312380"/>
                <a:gd name="connsiteY12" fmla="*/ 67283 h 176464"/>
                <a:gd name="connsiteX13" fmla="*/ 112343 w 312380"/>
                <a:gd name="connsiteY13" fmla="*/ 36069 h 176464"/>
                <a:gd name="connsiteX14" fmla="*/ 59662 w 312380"/>
                <a:gd name="connsiteY14" fmla="*/ 86248 h 176464"/>
                <a:gd name="connsiteX15" fmla="*/ 41355 w 312380"/>
                <a:gd name="connsiteY15" fmla="*/ 176464 h 176464"/>
                <a:gd name="connsiteX16" fmla="*/ 0 w 312380"/>
                <a:gd name="connsiteY16" fmla="*/ 176464 h 176464"/>
                <a:gd name="connsiteX17" fmla="*/ 34375 w 312380"/>
                <a:gd name="connsiteY17" fmla="*/ 2090 h 176464"/>
                <a:gd name="connsiteX18" fmla="*/ 73886 w 312380"/>
                <a:gd name="connsiteY18" fmla="*/ 2090 h 176464"/>
                <a:gd name="connsiteX19" fmla="*/ 70198 w 312380"/>
                <a:gd name="connsiteY19" fmla="*/ 20923 h 176464"/>
                <a:gd name="connsiteX20" fmla="*/ 126567 w 312380"/>
                <a:gd name="connsiteY20" fmla="*/ 114 h 176464"/>
                <a:gd name="connsiteX21" fmla="*/ 159493 w 312380"/>
                <a:gd name="connsiteY21" fmla="*/ 7358 h 176464"/>
                <a:gd name="connsiteX22" fmla="*/ 180566 w 312380"/>
                <a:gd name="connsiteY22" fmla="*/ 28694 h 176464"/>
                <a:gd name="connsiteX23" fmla="*/ 249315 w 312380"/>
                <a:gd name="connsiteY23" fmla="*/ 114 h 176464"/>
                <a:gd name="connsiteX24" fmla="*/ 295543 w 312380"/>
                <a:gd name="connsiteY24" fmla="*/ 15128 h 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2380" h="176464">
                  <a:moveTo>
                    <a:pt x="295543" y="15128"/>
                  </a:moveTo>
                  <a:cubicBezTo>
                    <a:pt x="307173" y="26276"/>
                    <a:pt x="313296" y="41986"/>
                    <a:pt x="312269" y="58063"/>
                  </a:cubicBezTo>
                  <a:cubicBezTo>
                    <a:pt x="312216" y="65276"/>
                    <a:pt x="311466" y="72465"/>
                    <a:pt x="310030" y="79531"/>
                  </a:cubicBezTo>
                  <a:lnTo>
                    <a:pt x="290801" y="175938"/>
                  </a:lnTo>
                  <a:lnTo>
                    <a:pt x="250105" y="175938"/>
                  </a:lnTo>
                  <a:lnTo>
                    <a:pt x="269334" y="80453"/>
                  </a:lnTo>
                  <a:cubicBezTo>
                    <a:pt x="270112" y="76105"/>
                    <a:pt x="270509" y="71699"/>
                    <a:pt x="270519" y="67283"/>
                  </a:cubicBezTo>
                  <a:cubicBezTo>
                    <a:pt x="270519" y="46474"/>
                    <a:pt x="259456" y="36069"/>
                    <a:pt x="237330" y="36069"/>
                  </a:cubicBezTo>
                  <a:cubicBezTo>
                    <a:pt x="208530" y="36069"/>
                    <a:pt x="190970" y="52664"/>
                    <a:pt x="184648" y="85853"/>
                  </a:cubicBezTo>
                  <a:lnTo>
                    <a:pt x="166078" y="175938"/>
                  </a:lnTo>
                  <a:lnTo>
                    <a:pt x="125118" y="175938"/>
                  </a:lnTo>
                  <a:lnTo>
                    <a:pt x="144215" y="80453"/>
                  </a:lnTo>
                  <a:cubicBezTo>
                    <a:pt x="145095" y="76119"/>
                    <a:pt x="145536" y="71705"/>
                    <a:pt x="145532" y="67283"/>
                  </a:cubicBezTo>
                  <a:cubicBezTo>
                    <a:pt x="145532" y="46474"/>
                    <a:pt x="134469" y="36069"/>
                    <a:pt x="112343" y="36069"/>
                  </a:cubicBezTo>
                  <a:cubicBezTo>
                    <a:pt x="83544" y="36069"/>
                    <a:pt x="65984" y="52795"/>
                    <a:pt x="59662" y="86248"/>
                  </a:cubicBezTo>
                  <a:lnTo>
                    <a:pt x="41355" y="176464"/>
                  </a:lnTo>
                  <a:lnTo>
                    <a:pt x="0" y="176464"/>
                  </a:lnTo>
                  <a:lnTo>
                    <a:pt x="34375" y="2090"/>
                  </a:lnTo>
                  <a:lnTo>
                    <a:pt x="73886" y="2090"/>
                  </a:lnTo>
                  <a:lnTo>
                    <a:pt x="70198" y="20923"/>
                  </a:lnTo>
                  <a:cubicBezTo>
                    <a:pt x="85581" y="6945"/>
                    <a:pt x="105791" y="-515"/>
                    <a:pt x="126567" y="114"/>
                  </a:cubicBezTo>
                  <a:cubicBezTo>
                    <a:pt x="137966" y="-166"/>
                    <a:pt x="149264" y="2320"/>
                    <a:pt x="159493" y="7358"/>
                  </a:cubicBezTo>
                  <a:cubicBezTo>
                    <a:pt x="168538" y="12142"/>
                    <a:pt x="175894" y="19590"/>
                    <a:pt x="180566" y="28694"/>
                  </a:cubicBezTo>
                  <a:cubicBezTo>
                    <a:pt x="198259" y="9656"/>
                    <a:pt x="223340" y="-770"/>
                    <a:pt x="249315" y="114"/>
                  </a:cubicBezTo>
                  <a:cubicBezTo>
                    <a:pt x="266064" y="-866"/>
                    <a:pt x="282567" y="4494"/>
                    <a:pt x="295543" y="15128"/>
                  </a:cubicBezTo>
                  <a:close/>
                </a:path>
              </a:pathLst>
            </a:custGeom>
            <a:grpFill/>
            <a:ln w="13159"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4EF112C0-AB62-8BBC-3632-8804220BD86A}"/>
                </a:ext>
              </a:extLst>
            </p:cNvPr>
            <p:cNvSpPr/>
            <p:nvPr/>
          </p:nvSpPr>
          <p:spPr>
            <a:xfrm>
              <a:off x="9303506" y="5888528"/>
              <a:ext cx="215887" cy="239253"/>
            </a:xfrm>
            <a:custGeom>
              <a:avLst/>
              <a:gdLst>
                <a:gd name="connsiteX0" fmla="*/ 178327 w 215887"/>
                <a:gd name="connsiteY0" fmla="*/ 9037 h 239253"/>
                <a:gd name="connsiteX1" fmla="*/ 205853 w 215887"/>
                <a:gd name="connsiteY1" fmla="*/ 35378 h 239253"/>
                <a:gd name="connsiteX2" fmla="*/ 215862 w 215887"/>
                <a:gd name="connsiteY2" fmla="*/ 76074 h 239253"/>
                <a:gd name="connsiteX3" fmla="*/ 202692 w 215887"/>
                <a:gd name="connsiteY3" fmla="*/ 128755 h 239253"/>
                <a:gd name="connsiteX4" fmla="*/ 117875 w 215887"/>
                <a:gd name="connsiteY4" fmla="*/ 178407 h 239253"/>
                <a:gd name="connsiteX5" fmla="*/ 82051 w 215887"/>
                <a:gd name="connsiteY5" fmla="*/ 171163 h 239253"/>
                <a:gd name="connsiteX6" fmla="*/ 58213 w 215887"/>
                <a:gd name="connsiteY6" fmla="*/ 150354 h 239253"/>
                <a:gd name="connsiteX7" fmla="*/ 40696 w 215887"/>
                <a:gd name="connsiteY7" fmla="*/ 239254 h 239253"/>
                <a:gd name="connsiteX8" fmla="*/ 0 w 215887"/>
                <a:gd name="connsiteY8" fmla="*/ 239254 h 239253"/>
                <a:gd name="connsiteX9" fmla="*/ 47150 w 215887"/>
                <a:gd name="connsiteY9" fmla="*/ 2188 h 239253"/>
                <a:gd name="connsiteX10" fmla="*/ 86134 w 215887"/>
                <a:gd name="connsiteY10" fmla="*/ 2188 h 239253"/>
                <a:gd name="connsiteX11" fmla="*/ 82578 w 215887"/>
                <a:gd name="connsiteY11" fmla="*/ 20363 h 239253"/>
                <a:gd name="connsiteX12" fmla="*/ 178327 w 215887"/>
                <a:gd name="connsiteY12" fmla="*/ 9037 h 239253"/>
                <a:gd name="connsiteX13" fmla="*/ 145796 w 215887"/>
                <a:gd name="connsiteY13" fmla="*/ 134813 h 239253"/>
                <a:gd name="connsiteX14" fmla="*/ 166605 w 215887"/>
                <a:gd name="connsiteY14" fmla="*/ 111502 h 239253"/>
                <a:gd name="connsiteX15" fmla="*/ 174507 w 215887"/>
                <a:gd name="connsiteY15" fmla="*/ 77786 h 239253"/>
                <a:gd name="connsiteX16" fmla="*/ 162390 w 215887"/>
                <a:gd name="connsiteY16" fmla="*/ 45782 h 239253"/>
                <a:gd name="connsiteX17" fmla="*/ 128543 w 215887"/>
                <a:gd name="connsiteY17" fmla="*/ 34192 h 239253"/>
                <a:gd name="connsiteX18" fmla="*/ 75861 w 215887"/>
                <a:gd name="connsiteY18" fmla="*/ 65538 h 239253"/>
                <a:gd name="connsiteX19" fmla="*/ 67959 w 215887"/>
                <a:gd name="connsiteY19" fmla="*/ 99254 h 239253"/>
                <a:gd name="connsiteX20" fmla="*/ 80076 w 215887"/>
                <a:gd name="connsiteY20" fmla="*/ 131389 h 239253"/>
                <a:gd name="connsiteX21" fmla="*/ 113924 w 215887"/>
                <a:gd name="connsiteY21" fmla="*/ 142847 h 239253"/>
                <a:gd name="connsiteX22" fmla="*/ 145401 w 215887"/>
                <a:gd name="connsiteY22" fmla="*/ 134813 h 23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5887" h="239253">
                  <a:moveTo>
                    <a:pt x="178327" y="9037"/>
                  </a:moveTo>
                  <a:cubicBezTo>
                    <a:pt x="189798" y="15049"/>
                    <a:pt x="199346" y="24180"/>
                    <a:pt x="205853" y="35378"/>
                  </a:cubicBezTo>
                  <a:cubicBezTo>
                    <a:pt x="212767" y="47806"/>
                    <a:pt x="216218" y="61858"/>
                    <a:pt x="215862" y="76074"/>
                  </a:cubicBezTo>
                  <a:cubicBezTo>
                    <a:pt x="216099" y="94478"/>
                    <a:pt x="211569" y="112629"/>
                    <a:pt x="202692" y="128755"/>
                  </a:cubicBezTo>
                  <a:cubicBezTo>
                    <a:pt x="185873" y="159809"/>
                    <a:pt x="153184" y="178942"/>
                    <a:pt x="117875" y="178407"/>
                  </a:cubicBezTo>
                  <a:cubicBezTo>
                    <a:pt x="105547" y="178717"/>
                    <a:pt x="93299" y="176240"/>
                    <a:pt x="82051" y="171163"/>
                  </a:cubicBezTo>
                  <a:cubicBezTo>
                    <a:pt x="72160" y="166834"/>
                    <a:pt x="63837" y="159570"/>
                    <a:pt x="58213" y="150354"/>
                  </a:cubicBezTo>
                  <a:lnTo>
                    <a:pt x="40696" y="239254"/>
                  </a:lnTo>
                  <a:lnTo>
                    <a:pt x="0" y="239254"/>
                  </a:lnTo>
                  <a:lnTo>
                    <a:pt x="47150" y="2188"/>
                  </a:lnTo>
                  <a:lnTo>
                    <a:pt x="86134" y="2188"/>
                  </a:lnTo>
                  <a:lnTo>
                    <a:pt x="82578" y="20363"/>
                  </a:lnTo>
                  <a:cubicBezTo>
                    <a:pt x="109512" y="-1862"/>
                    <a:pt x="146955" y="-6291"/>
                    <a:pt x="178327" y="9037"/>
                  </a:cubicBezTo>
                  <a:close/>
                  <a:moveTo>
                    <a:pt x="145796" y="134813"/>
                  </a:moveTo>
                  <a:cubicBezTo>
                    <a:pt x="154738" y="129095"/>
                    <a:pt x="161929" y="121031"/>
                    <a:pt x="166605" y="111502"/>
                  </a:cubicBezTo>
                  <a:cubicBezTo>
                    <a:pt x="172005" y="101096"/>
                    <a:pt x="174718" y="89507"/>
                    <a:pt x="174507" y="77786"/>
                  </a:cubicBezTo>
                  <a:cubicBezTo>
                    <a:pt x="175179" y="65884"/>
                    <a:pt x="170780" y="54256"/>
                    <a:pt x="162390" y="45782"/>
                  </a:cubicBezTo>
                  <a:cubicBezTo>
                    <a:pt x="153105" y="37558"/>
                    <a:pt x="140923" y="33386"/>
                    <a:pt x="128543" y="34192"/>
                  </a:cubicBezTo>
                  <a:cubicBezTo>
                    <a:pt x="106390" y="33545"/>
                    <a:pt x="85858" y="45760"/>
                    <a:pt x="75861" y="65538"/>
                  </a:cubicBezTo>
                  <a:cubicBezTo>
                    <a:pt x="70475" y="75947"/>
                    <a:pt x="67762" y="87533"/>
                    <a:pt x="67959" y="99254"/>
                  </a:cubicBezTo>
                  <a:cubicBezTo>
                    <a:pt x="67301" y="111192"/>
                    <a:pt x="71699" y="122856"/>
                    <a:pt x="80076" y="131389"/>
                  </a:cubicBezTo>
                  <a:cubicBezTo>
                    <a:pt x="89414" y="139514"/>
                    <a:pt x="101570" y="143631"/>
                    <a:pt x="113924" y="142847"/>
                  </a:cubicBezTo>
                  <a:cubicBezTo>
                    <a:pt x="124960" y="143217"/>
                    <a:pt x="135892" y="140430"/>
                    <a:pt x="145401" y="134813"/>
                  </a:cubicBezTo>
                  <a:close/>
                </a:path>
              </a:pathLst>
            </a:custGeom>
            <a:grpFill/>
            <a:ln w="13159"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9A167AAE-F4F0-3343-70CB-8829DE7705E6}"/>
                </a:ext>
              </a:extLst>
            </p:cNvPr>
            <p:cNvSpPr/>
            <p:nvPr/>
          </p:nvSpPr>
          <p:spPr>
            <a:xfrm>
              <a:off x="9541077" y="5887937"/>
              <a:ext cx="202844" cy="178593"/>
            </a:xfrm>
            <a:custGeom>
              <a:avLst/>
              <a:gdLst>
                <a:gd name="connsiteX0" fmla="*/ 202845 w 202844"/>
                <a:gd name="connsiteY0" fmla="*/ 2516 h 178593"/>
                <a:gd name="connsiteX1" fmla="*/ 168338 w 202844"/>
                <a:gd name="connsiteY1" fmla="*/ 176364 h 178593"/>
                <a:gd name="connsiteX2" fmla="*/ 129617 w 202844"/>
                <a:gd name="connsiteY2" fmla="*/ 176364 h 178593"/>
                <a:gd name="connsiteX3" fmla="*/ 133174 w 202844"/>
                <a:gd name="connsiteY3" fmla="*/ 158452 h 178593"/>
                <a:gd name="connsiteX4" fmla="*/ 37688 w 202844"/>
                <a:gd name="connsiteY4" fmla="*/ 169515 h 178593"/>
                <a:gd name="connsiteX5" fmla="*/ 10162 w 202844"/>
                <a:gd name="connsiteY5" fmla="*/ 143175 h 178593"/>
                <a:gd name="connsiteX6" fmla="*/ 21 w 202844"/>
                <a:gd name="connsiteY6" fmla="*/ 102347 h 178593"/>
                <a:gd name="connsiteX7" fmla="*/ 13192 w 202844"/>
                <a:gd name="connsiteY7" fmla="*/ 49666 h 178593"/>
                <a:gd name="connsiteX8" fmla="*/ 48356 w 202844"/>
                <a:gd name="connsiteY8" fmla="*/ 13447 h 178593"/>
                <a:gd name="connsiteX9" fmla="*/ 98272 w 202844"/>
                <a:gd name="connsiteY9" fmla="*/ 277 h 178593"/>
                <a:gd name="connsiteX10" fmla="*/ 157539 w 202844"/>
                <a:gd name="connsiteY10" fmla="*/ 27935 h 178593"/>
                <a:gd name="connsiteX11" fmla="*/ 162412 w 202844"/>
                <a:gd name="connsiteY11" fmla="*/ 1594 h 178593"/>
                <a:gd name="connsiteX12" fmla="*/ 117764 w 202844"/>
                <a:gd name="connsiteY12" fmla="*/ 135404 h 178593"/>
                <a:gd name="connsiteX13" fmla="*/ 139100 w 202844"/>
                <a:gd name="connsiteY13" fmla="*/ 112093 h 178593"/>
                <a:gd name="connsiteX14" fmla="*/ 146871 w 202844"/>
                <a:gd name="connsiteY14" fmla="*/ 78377 h 178593"/>
                <a:gd name="connsiteX15" fmla="*/ 134886 w 202844"/>
                <a:gd name="connsiteY15" fmla="*/ 46373 h 178593"/>
                <a:gd name="connsiteX16" fmla="*/ 101038 w 202844"/>
                <a:gd name="connsiteY16" fmla="*/ 34783 h 178593"/>
                <a:gd name="connsiteX17" fmla="*/ 70219 w 202844"/>
                <a:gd name="connsiteY17" fmla="*/ 43080 h 178593"/>
                <a:gd name="connsiteX18" fmla="*/ 48883 w 202844"/>
                <a:gd name="connsiteY18" fmla="*/ 66128 h 178593"/>
                <a:gd name="connsiteX19" fmla="*/ 41113 w 202844"/>
                <a:gd name="connsiteY19" fmla="*/ 99844 h 178593"/>
                <a:gd name="connsiteX20" fmla="*/ 53098 w 202844"/>
                <a:gd name="connsiteY20" fmla="*/ 131980 h 178593"/>
                <a:gd name="connsiteX21" fmla="*/ 86946 w 202844"/>
                <a:gd name="connsiteY21" fmla="*/ 143438 h 178593"/>
                <a:gd name="connsiteX22" fmla="*/ 117764 w 202844"/>
                <a:gd name="connsiteY22" fmla="*/ 135404 h 17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2844" h="178593">
                  <a:moveTo>
                    <a:pt x="202845" y="2516"/>
                  </a:moveTo>
                  <a:lnTo>
                    <a:pt x="168338" y="176364"/>
                  </a:lnTo>
                  <a:lnTo>
                    <a:pt x="129617" y="176364"/>
                  </a:lnTo>
                  <a:lnTo>
                    <a:pt x="133174" y="158452"/>
                  </a:lnTo>
                  <a:cubicBezTo>
                    <a:pt x="106253" y="180512"/>
                    <a:pt x="68942" y="184836"/>
                    <a:pt x="37688" y="169515"/>
                  </a:cubicBezTo>
                  <a:cubicBezTo>
                    <a:pt x="26178" y="163552"/>
                    <a:pt x="16629" y="154409"/>
                    <a:pt x="10162" y="143175"/>
                  </a:cubicBezTo>
                  <a:cubicBezTo>
                    <a:pt x="3195" y="130714"/>
                    <a:pt x="-308" y="116617"/>
                    <a:pt x="21" y="102347"/>
                  </a:cubicBezTo>
                  <a:cubicBezTo>
                    <a:pt x="-216" y="83943"/>
                    <a:pt x="4315" y="65791"/>
                    <a:pt x="13192" y="49666"/>
                  </a:cubicBezTo>
                  <a:cubicBezTo>
                    <a:pt x="21344" y="34581"/>
                    <a:pt x="33513" y="22046"/>
                    <a:pt x="48356" y="13447"/>
                  </a:cubicBezTo>
                  <a:cubicBezTo>
                    <a:pt x="63502" y="4632"/>
                    <a:pt x="80755" y="81"/>
                    <a:pt x="98272" y="277"/>
                  </a:cubicBezTo>
                  <a:cubicBezTo>
                    <a:pt x="121570" y="-1881"/>
                    <a:pt x="144224" y="8691"/>
                    <a:pt x="157539" y="27935"/>
                  </a:cubicBezTo>
                  <a:lnTo>
                    <a:pt x="162412" y="1594"/>
                  </a:lnTo>
                  <a:close/>
                  <a:moveTo>
                    <a:pt x="117764" y="135404"/>
                  </a:moveTo>
                  <a:cubicBezTo>
                    <a:pt x="126865" y="129713"/>
                    <a:pt x="134240" y="121654"/>
                    <a:pt x="139100" y="112093"/>
                  </a:cubicBezTo>
                  <a:cubicBezTo>
                    <a:pt x="144395" y="101654"/>
                    <a:pt x="147068" y="90080"/>
                    <a:pt x="146871" y="78377"/>
                  </a:cubicBezTo>
                  <a:cubicBezTo>
                    <a:pt x="147595" y="66492"/>
                    <a:pt x="143236" y="54861"/>
                    <a:pt x="134886" y="46373"/>
                  </a:cubicBezTo>
                  <a:cubicBezTo>
                    <a:pt x="125587" y="38175"/>
                    <a:pt x="113405" y="34006"/>
                    <a:pt x="101038" y="34783"/>
                  </a:cubicBezTo>
                  <a:cubicBezTo>
                    <a:pt x="90185" y="34581"/>
                    <a:pt x="79504" y="37458"/>
                    <a:pt x="70219" y="43080"/>
                  </a:cubicBezTo>
                  <a:cubicBezTo>
                    <a:pt x="61158" y="48699"/>
                    <a:pt x="53783" y="56663"/>
                    <a:pt x="48883" y="66128"/>
                  </a:cubicBezTo>
                  <a:cubicBezTo>
                    <a:pt x="43602" y="76572"/>
                    <a:pt x="40942" y="88143"/>
                    <a:pt x="41113" y="99844"/>
                  </a:cubicBezTo>
                  <a:cubicBezTo>
                    <a:pt x="40415" y="111764"/>
                    <a:pt x="44774" y="123424"/>
                    <a:pt x="53098" y="131980"/>
                  </a:cubicBezTo>
                  <a:cubicBezTo>
                    <a:pt x="62449" y="140080"/>
                    <a:pt x="74605" y="144194"/>
                    <a:pt x="86946" y="143438"/>
                  </a:cubicBezTo>
                  <a:cubicBezTo>
                    <a:pt x="97772" y="143698"/>
                    <a:pt x="108440" y="140915"/>
                    <a:pt x="117764" y="135404"/>
                  </a:cubicBezTo>
                  <a:close/>
                </a:path>
              </a:pathLst>
            </a:custGeom>
            <a:grpFill/>
            <a:ln w="13159"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DD09DBC5-EC50-46DA-CFD2-9689B5982257}"/>
                </a:ext>
              </a:extLst>
            </p:cNvPr>
            <p:cNvSpPr/>
            <p:nvPr/>
          </p:nvSpPr>
          <p:spPr>
            <a:xfrm>
              <a:off x="9762887" y="5888406"/>
              <a:ext cx="193179" cy="176158"/>
            </a:xfrm>
            <a:custGeom>
              <a:avLst/>
              <a:gdLst>
                <a:gd name="connsiteX0" fmla="*/ 175561 w 193179"/>
                <a:gd name="connsiteY0" fmla="*/ 15349 h 176158"/>
                <a:gd name="connsiteX1" fmla="*/ 193077 w 193179"/>
                <a:gd name="connsiteY1" fmla="*/ 58943 h 176158"/>
                <a:gd name="connsiteX2" fmla="*/ 190839 w 193179"/>
                <a:gd name="connsiteY2" fmla="*/ 79752 h 176158"/>
                <a:gd name="connsiteX3" fmla="*/ 171610 w 193179"/>
                <a:gd name="connsiteY3" fmla="*/ 176158 h 176158"/>
                <a:gd name="connsiteX4" fmla="*/ 130913 w 193179"/>
                <a:gd name="connsiteY4" fmla="*/ 176158 h 176158"/>
                <a:gd name="connsiteX5" fmla="*/ 149747 w 193179"/>
                <a:gd name="connsiteY5" fmla="*/ 80674 h 176158"/>
                <a:gd name="connsiteX6" fmla="*/ 151064 w 193179"/>
                <a:gd name="connsiteY6" fmla="*/ 67503 h 176158"/>
                <a:gd name="connsiteX7" fmla="*/ 116294 w 193179"/>
                <a:gd name="connsiteY7" fmla="*/ 35895 h 176158"/>
                <a:gd name="connsiteX8" fmla="*/ 79154 w 193179"/>
                <a:gd name="connsiteY8" fmla="*/ 48406 h 176158"/>
                <a:gd name="connsiteX9" fmla="*/ 58871 w 193179"/>
                <a:gd name="connsiteY9" fmla="*/ 85283 h 176158"/>
                <a:gd name="connsiteX10" fmla="*/ 40696 w 193179"/>
                <a:gd name="connsiteY10" fmla="*/ 175500 h 176158"/>
                <a:gd name="connsiteX11" fmla="*/ 0 w 193179"/>
                <a:gd name="connsiteY11" fmla="*/ 175500 h 176158"/>
                <a:gd name="connsiteX12" fmla="*/ 35033 w 193179"/>
                <a:gd name="connsiteY12" fmla="*/ 2047 h 176158"/>
                <a:gd name="connsiteX13" fmla="*/ 73754 w 193179"/>
                <a:gd name="connsiteY13" fmla="*/ 2047 h 176158"/>
                <a:gd name="connsiteX14" fmla="*/ 69803 w 193179"/>
                <a:gd name="connsiteY14" fmla="*/ 21144 h 176158"/>
                <a:gd name="connsiteX15" fmla="*/ 129728 w 193179"/>
                <a:gd name="connsiteY15" fmla="*/ 71 h 176158"/>
                <a:gd name="connsiteX16" fmla="*/ 175561 w 193179"/>
                <a:gd name="connsiteY16" fmla="*/ 15349 h 17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179" h="176158">
                  <a:moveTo>
                    <a:pt x="175561" y="15349"/>
                  </a:moveTo>
                  <a:cubicBezTo>
                    <a:pt x="187651" y="26513"/>
                    <a:pt x="194078" y="42518"/>
                    <a:pt x="193077" y="58943"/>
                  </a:cubicBezTo>
                  <a:cubicBezTo>
                    <a:pt x="192867" y="65927"/>
                    <a:pt x="192116" y="72883"/>
                    <a:pt x="190839" y="79752"/>
                  </a:cubicBezTo>
                  <a:lnTo>
                    <a:pt x="171610" y="176158"/>
                  </a:lnTo>
                  <a:lnTo>
                    <a:pt x="130913" y="176158"/>
                  </a:lnTo>
                  <a:lnTo>
                    <a:pt x="149747" y="80674"/>
                  </a:lnTo>
                  <a:cubicBezTo>
                    <a:pt x="150643" y="76342"/>
                    <a:pt x="151090" y="71927"/>
                    <a:pt x="151064" y="67503"/>
                  </a:cubicBezTo>
                  <a:cubicBezTo>
                    <a:pt x="151064" y="46431"/>
                    <a:pt x="139474" y="35895"/>
                    <a:pt x="116294" y="35895"/>
                  </a:cubicBezTo>
                  <a:cubicBezTo>
                    <a:pt x="102808" y="35393"/>
                    <a:pt x="89598" y="39843"/>
                    <a:pt x="79154" y="48406"/>
                  </a:cubicBezTo>
                  <a:cubicBezTo>
                    <a:pt x="68539" y="58150"/>
                    <a:pt x="61413" y="71103"/>
                    <a:pt x="58871" y="85283"/>
                  </a:cubicBezTo>
                  <a:lnTo>
                    <a:pt x="40696" y="175500"/>
                  </a:lnTo>
                  <a:lnTo>
                    <a:pt x="0" y="175500"/>
                  </a:lnTo>
                  <a:lnTo>
                    <a:pt x="35033" y="2047"/>
                  </a:lnTo>
                  <a:lnTo>
                    <a:pt x="73754" y="2047"/>
                  </a:lnTo>
                  <a:lnTo>
                    <a:pt x="69803" y="21144"/>
                  </a:lnTo>
                  <a:cubicBezTo>
                    <a:pt x="86358" y="6730"/>
                    <a:pt x="107799" y="-809"/>
                    <a:pt x="129728" y="71"/>
                  </a:cubicBezTo>
                  <a:cubicBezTo>
                    <a:pt x="146375" y="-697"/>
                    <a:pt x="162707" y="4748"/>
                    <a:pt x="175561" y="15349"/>
                  </a:cubicBezTo>
                  <a:close/>
                </a:path>
              </a:pathLst>
            </a:custGeom>
            <a:grpFill/>
            <a:ln w="13159"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163E5EF1-608F-7089-DA2A-3F6A4746DFD0}"/>
                </a:ext>
              </a:extLst>
            </p:cNvPr>
            <p:cNvSpPr/>
            <p:nvPr/>
          </p:nvSpPr>
          <p:spPr>
            <a:xfrm>
              <a:off x="9943848" y="5890453"/>
              <a:ext cx="239568" cy="238957"/>
            </a:xfrm>
            <a:custGeom>
              <a:avLst/>
              <a:gdLst>
                <a:gd name="connsiteX0" fmla="*/ 239569 w 239568"/>
                <a:gd name="connsiteY0" fmla="*/ 0 h 238957"/>
                <a:gd name="connsiteX1" fmla="*/ 119850 w 239568"/>
                <a:gd name="connsiteY1" fmla="*/ 188599 h 238957"/>
                <a:gd name="connsiteX2" fmla="*/ 85739 w 239568"/>
                <a:gd name="connsiteY2" fmla="*/ 228110 h 238957"/>
                <a:gd name="connsiteX3" fmla="*/ 46228 w 239568"/>
                <a:gd name="connsiteY3" fmla="*/ 238909 h 238957"/>
                <a:gd name="connsiteX4" fmla="*/ 19887 w 239568"/>
                <a:gd name="connsiteY4" fmla="*/ 234695 h 238957"/>
                <a:gd name="connsiteX5" fmla="*/ 0 w 239568"/>
                <a:gd name="connsiteY5" fmla="*/ 223632 h 238957"/>
                <a:gd name="connsiteX6" fmla="*/ 20282 w 239568"/>
                <a:gd name="connsiteY6" fmla="*/ 193998 h 238957"/>
                <a:gd name="connsiteX7" fmla="*/ 48862 w 239568"/>
                <a:gd name="connsiteY7" fmla="*/ 205062 h 238957"/>
                <a:gd name="connsiteX8" fmla="*/ 67169 w 239568"/>
                <a:gd name="connsiteY8" fmla="*/ 199793 h 238957"/>
                <a:gd name="connsiteX9" fmla="*/ 83105 w 239568"/>
                <a:gd name="connsiteY9" fmla="*/ 181355 h 238957"/>
                <a:gd name="connsiteX10" fmla="*/ 88636 w 239568"/>
                <a:gd name="connsiteY10" fmla="*/ 172926 h 238957"/>
                <a:gd name="connsiteX11" fmla="*/ 48467 w 239568"/>
                <a:gd name="connsiteY11" fmla="*/ 0 h 238957"/>
                <a:gd name="connsiteX12" fmla="*/ 89163 w 239568"/>
                <a:gd name="connsiteY12" fmla="*/ 0 h 238957"/>
                <a:gd name="connsiteX13" fmla="*/ 118533 w 239568"/>
                <a:gd name="connsiteY13" fmla="*/ 128805 h 238957"/>
                <a:gd name="connsiteX14" fmla="*/ 198872 w 239568"/>
                <a:gd name="connsiteY14" fmla="*/ 0 h 23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568" h="238957">
                  <a:moveTo>
                    <a:pt x="239569" y="0"/>
                  </a:moveTo>
                  <a:lnTo>
                    <a:pt x="119850" y="188599"/>
                  </a:lnTo>
                  <a:cubicBezTo>
                    <a:pt x="111158" y="203864"/>
                    <a:pt x="99568" y="217286"/>
                    <a:pt x="85739" y="228110"/>
                  </a:cubicBezTo>
                  <a:cubicBezTo>
                    <a:pt x="73978" y="235664"/>
                    <a:pt x="60188" y="239433"/>
                    <a:pt x="46228" y="238909"/>
                  </a:cubicBezTo>
                  <a:cubicBezTo>
                    <a:pt x="37272" y="239007"/>
                    <a:pt x="28369" y="237582"/>
                    <a:pt x="19887" y="234695"/>
                  </a:cubicBezTo>
                  <a:cubicBezTo>
                    <a:pt x="12525" y="232501"/>
                    <a:pt x="5742" y="228725"/>
                    <a:pt x="0" y="223632"/>
                  </a:cubicBezTo>
                  <a:lnTo>
                    <a:pt x="20282" y="193998"/>
                  </a:lnTo>
                  <a:cubicBezTo>
                    <a:pt x="28013" y="201257"/>
                    <a:pt x="38260" y="205225"/>
                    <a:pt x="48862" y="205062"/>
                  </a:cubicBezTo>
                  <a:cubicBezTo>
                    <a:pt x="55355" y="205221"/>
                    <a:pt x="61756" y="203382"/>
                    <a:pt x="67169" y="199793"/>
                  </a:cubicBezTo>
                  <a:cubicBezTo>
                    <a:pt x="73583" y="194693"/>
                    <a:pt x="78983" y="188439"/>
                    <a:pt x="83105" y="181355"/>
                  </a:cubicBezTo>
                  <a:lnTo>
                    <a:pt x="88636" y="172926"/>
                  </a:lnTo>
                  <a:lnTo>
                    <a:pt x="48467" y="0"/>
                  </a:lnTo>
                  <a:lnTo>
                    <a:pt x="89163" y="0"/>
                  </a:lnTo>
                  <a:lnTo>
                    <a:pt x="118533" y="128805"/>
                  </a:lnTo>
                  <a:lnTo>
                    <a:pt x="198872" y="0"/>
                  </a:lnTo>
                  <a:close/>
                </a:path>
              </a:pathLst>
            </a:custGeom>
            <a:grpFill/>
            <a:ln w="13159"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E0FE5869-5E6D-EBB8-4F6C-E1A2E4A68128}"/>
                </a:ext>
              </a:extLst>
            </p:cNvPr>
            <p:cNvSpPr/>
            <p:nvPr/>
          </p:nvSpPr>
          <p:spPr>
            <a:xfrm>
              <a:off x="10272053" y="5836323"/>
              <a:ext cx="224949" cy="227977"/>
            </a:xfrm>
            <a:custGeom>
              <a:avLst/>
              <a:gdLst>
                <a:gd name="connsiteX0" fmla="*/ 224950 w 224949"/>
                <a:gd name="connsiteY0" fmla="*/ 0 h 227977"/>
                <a:gd name="connsiteX1" fmla="*/ 179380 w 224949"/>
                <a:gd name="connsiteY1" fmla="*/ 227978 h 227977"/>
                <a:gd name="connsiteX2" fmla="*/ 173849 w 224949"/>
                <a:gd name="connsiteY2" fmla="*/ 227978 h 227977"/>
                <a:gd name="connsiteX3" fmla="*/ 50047 w 224949"/>
                <a:gd name="connsiteY3" fmla="*/ 10800 h 227977"/>
                <a:gd name="connsiteX4" fmla="*/ 6717 w 224949"/>
                <a:gd name="connsiteY4" fmla="*/ 227978 h 227977"/>
                <a:gd name="connsiteX5" fmla="*/ 0 w 224949"/>
                <a:gd name="connsiteY5" fmla="*/ 227978 h 227977"/>
                <a:gd name="connsiteX6" fmla="*/ 45570 w 224949"/>
                <a:gd name="connsiteY6" fmla="*/ 0 h 227977"/>
                <a:gd name="connsiteX7" fmla="*/ 51101 w 224949"/>
                <a:gd name="connsiteY7" fmla="*/ 0 h 227977"/>
                <a:gd name="connsiteX8" fmla="*/ 174771 w 224949"/>
                <a:gd name="connsiteY8" fmla="*/ 217178 h 227977"/>
                <a:gd name="connsiteX9" fmla="*/ 218101 w 224949"/>
                <a:gd name="connsiteY9" fmla="*/ 0 h 2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49" h="227977">
                  <a:moveTo>
                    <a:pt x="224950" y="0"/>
                  </a:moveTo>
                  <a:lnTo>
                    <a:pt x="179380" y="227978"/>
                  </a:lnTo>
                  <a:lnTo>
                    <a:pt x="173849" y="227978"/>
                  </a:lnTo>
                  <a:lnTo>
                    <a:pt x="50047" y="10800"/>
                  </a:lnTo>
                  <a:lnTo>
                    <a:pt x="6717" y="227978"/>
                  </a:lnTo>
                  <a:lnTo>
                    <a:pt x="0" y="227978"/>
                  </a:lnTo>
                  <a:lnTo>
                    <a:pt x="45570" y="0"/>
                  </a:lnTo>
                  <a:lnTo>
                    <a:pt x="51101" y="0"/>
                  </a:lnTo>
                  <a:lnTo>
                    <a:pt x="174771" y="217178"/>
                  </a:lnTo>
                  <a:lnTo>
                    <a:pt x="218101" y="0"/>
                  </a:lnTo>
                  <a:close/>
                </a:path>
              </a:pathLst>
            </a:custGeom>
            <a:grpFill/>
            <a:ln w="13159" cap="flat">
              <a:noFill/>
              <a:prstDash val="solid"/>
              <a:miter/>
            </a:ln>
          </p:spPr>
          <p:txBody>
            <a:bodyPr rtlCol="0" anchor="ctr"/>
            <a:lstStyle/>
            <a:p>
              <a:endParaRPr lang="ja-JP" altLang="en-US">
                <a:solidFill>
                  <a:srgbClr val="21817F"/>
                </a:solidFill>
              </a:endParaRPr>
            </a:p>
          </p:txBody>
        </p:sp>
        <p:sp>
          <p:nvSpPr>
            <p:cNvPr id="21" name="フリーフォーム: 図形 20">
              <a:extLst>
                <a:ext uri="{FF2B5EF4-FFF2-40B4-BE49-F238E27FC236}">
                  <a16:creationId xmlns:a16="http://schemas.microsoft.com/office/drawing/2014/main" id="{7B5038F4-41E7-3213-48A8-41C2F85F6A31}"/>
                </a:ext>
              </a:extLst>
            </p:cNvPr>
            <p:cNvSpPr/>
            <p:nvPr/>
          </p:nvSpPr>
          <p:spPr>
            <a:xfrm>
              <a:off x="10527085" y="5894573"/>
              <a:ext cx="182487" cy="170766"/>
            </a:xfrm>
            <a:custGeom>
              <a:avLst/>
              <a:gdLst>
                <a:gd name="connsiteX0" fmla="*/ 182488 w 182487"/>
                <a:gd name="connsiteY0" fmla="*/ 1412 h 170766"/>
                <a:gd name="connsiteX1" fmla="*/ 148903 w 182487"/>
                <a:gd name="connsiteY1" fmla="*/ 169728 h 170766"/>
                <a:gd name="connsiteX2" fmla="*/ 142450 w 182487"/>
                <a:gd name="connsiteY2" fmla="*/ 169728 h 170766"/>
                <a:gd name="connsiteX3" fmla="*/ 151274 w 182487"/>
                <a:gd name="connsiteY3" fmla="*/ 125739 h 170766"/>
                <a:gd name="connsiteX4" fmla="*/ 118480 w 182487"/>
                <a:gd name="connsiteY4" fmla="*/ 158797 h 170766"/>
                <a:gd name="connsiteX5" fmla="*/ 72120 w 182487"/>
                <a:gd name="connsiteY5" fmla="*/ 170650 h 170766"/>
                <a:gd name="connsiteX6" fmla="*/ 19439 w 182487"/>
                <a:gd name="connsiteY6" fmla="*/ 152212 h 170766"/>
                <a:gd name="connsiteX7" fmla="*/ 78 w 182487"/>
                <a:gd name="connsiteY7" fmla="*/ 102296 h 170766"/>
                <a:gd name="connsiteX8" fmla="*/ 12327 w 182487"/>
                <a:gd name="connsiteY8" fmla="*/ 49615 h 170766"/>
                <a:gd name="connsiteX9" fmla="*/ 46570 w 182487"/>
                <a:gd name="connsiteY9" fmla="*/ 13265 h 170766"/>
                <a:gd name="connsiteX10" fmla="*/ 95563 w 182487"/>
                <a:gd name="connsiteY10" fmla="*/ 95 h 170766"/>
                <a:gd name="connsiteX11" fmla="*/ 143372 w 182487"/>
                <a:gd name="connsiteY11" fmla="*/ 14582 h 170766"/>
                <a:gd name="connsiteX12" fmla="*/ 164840 w 182487"/>
                <a:gd name="connsiteY12" fmla="*/ 55805 h 170766"/>
                <a:gd name="connsiteX13" fmla="*/ 175903 w 182487"/>
                <a:gd name="connsiteY13" fmla="*/ 1148 h 170766"/>
                <a:gd name="connsiteX14" fmla="*/ 117821 w 182487"/>
                <a:gd name="connsiteY14" fmla="*/ 152080 h 170766"/>
                <a:gd name="connsiteX15" fmla="*/ 149298 w 182487"/>
                <a:gd name="connsiteY15" fmla="*/ 118627 h 170766"/>
                <a:gd name="connsiteX16" fmla="*/ 160625 w 182487"/>
                <a:gd name="connsiteY16" fmla="*/ 69766 h 170766"/>
                <a:gd name="connsiteX17" fmla="*/ 143240 w 182487"/>
                <a:gd name="connsiteY17" fmla="*/ 23670 h 170766"/>
                <a:gd name="connsiteX18" fmla="*/ 94510 w 182487"/>
                <a:gd name="connsiteY18" fmla="*/ 7207 h 170766"/>
                <a:gd name="connsiteX19" fmla="*/ 49731 w 182487"/>
                <a:gd name="connsiteY19" fmla="*/ 19587 h 170766"/>
                <a:gd name="connsiteX20" fmla="*/ 18385 w 182487"/>
                <a:gd name="connsiteY20" fmla="*/ 53829 h 170766"/>
                <a:gd name="connsiteX21" fmla="*/ 6927 w 182487"/>
                <a:gd name="connsiteY21" fmla="*/ 102560 h 170766"/>
                <a:gd name="connsiteX22" fmla="*/ 24444 w 182487"/>
                <a:gd name="connsiteY22" fmla="*/ 148656 h 170766"/>
                <a:gd name="connsiteX23" fmla="*/ 73042 w 182487"/>
                <a:gd name="connsiteY23" fmla="*/ 165119 h 170766"/>
                <a:gd name="connsiteX24" fmla="*/ 117821 w 182487"/>
                <a:gd name="connsiteY24" fmla="*/ 152080 h 17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2487" h="170766">
                  <a:moveTo>
                    <a:pt x="182488" y="1412"/>
                  </a:moveTo>
                  <a:lnTo>
                    <a:pt x="148903" y="169728"/>
                  </a:lnTo>
                  <a:lnTo>
                    <a:pt x="142450" y="169728"/>
                  </a:lnTo>
                  <a:lnTo>
                    <a:pt x="151274" y="125739"/>
                  </a:lnTo>
                  <a:cubicBezTo>
                    <a:pt x="143517" y="139508"/>
                    <a:pt x="132190" y="150929"/>
                    <a:pt x="118480" y="158797"/>
                  </a:cubicBezTo>
                  <a:cubicBezTo>
                    <a:pt x="104335" y="166760"/>
                    <a:pt x="88346" y="170848"/>
                    <a:pt x="72120" y="170650"/>
                  </a:cubicBezTo>
                  <a:cubicBezTo>
                    <a:pt x="52812" y="171743"/>
                    <a:pt x="33860" y="165109"/>
                    <a:pt x="19439" y="152212"/>
                  </a:cubicBezTo>
                  <a:cubicBezTo>
                    <a:pt x="6203" y="139066"/>
                    <a:pt x="-830" y="120926"/>
                    <a:pt x="78" y="102296"/>
                  </a:cubicBezTo>
                  <a:cubicBezTo>
                    <a:pt x="-304" y="83988"/>
                    <a:pt x="3911" y="65878"/>
                    <a:pt x="12327" y="49615"/>
                  </a:cubicBezTo>
                  <a:cubicBezTo>
                    <a:pt x="20176" y="34579"/>
                    <a:pt x="32030" y="22001"/>
                    <a:pt x="46570" y="13265"/>
                  </a:cubicBezTo>
                  <a:cubicBezTo>
                    <a:pt x="61307" y="4299"/>
                    <a:pt x="78310" y="-270"/>
                    <a:pt x="95563" y="95"/>
                  </a:cubicBezTo>
                  <a:cubicBezTo>
                    <a:pt x="112698" y="-773"/>
                    <a:pt x="129596" y="4349"/>
                    <a:pt x="143372" y="14582"/>
                  </a:cubicBezTo>
                  <a:cubicBezTo>
                    <a:pt x="155686" y="24950"/>
                    <a:pt x="163404" y="39769"/>
                    <a:pt x="164840" y="55805"/>
                  </a:cubicBezTo>
                  <a:lnTo>
                    <a:pt x="175903" y="1148"/>
                  </a:lnTo>
                  <a:close/>
                  <a:moveTo>
                    <a:pt x="117821" y="152080"/>
                  </a:moveTo>
                  <a:cubicBezTo>
                    <a:pt x="131137" y="143968"/>
                    <a:pt x="142015" y="132410"/>
                    <a:pt x="149298" y="118627"/>
                  </a:cubicBezTo>
                  <a:cubicBezTo>
                    <a:pt x="156951" y="103489"/>
                    <a:pt x="160836" y="86728"/>
                    <a:pt x="160625" y="69766"/>
                  </a:cubicBezTo>
                  <a:cubicBezTo>
                    <a:pt x="161652" y="52626"/>
                    <a:pt x="155331" y="35860"/>
                    <a:pt x="143240" y="23670"/>
                  </a:cubicBezTo>
                  <a:cubicBezTo>
                    <a:pt x="129754" y="12047"/>
                    <a:pt x="112277" y="6140"/>
                    <a:pt x="94510" y="7207"/>
                  </a:cubicBezTo>
                  <a:cubicBezTo>
                    <a:pt x="78705" y="7007"/>
                    <a:pt x="63177" y="11300"/>
                    <a:pt x="49731" y="19587"/>
                  </a:cubicBezTo>
                  <a:cubicBezTo>
                    <a:pt x="36363" y="27938"/>
                    <a:pt x="25524" y="39777"/>
                    <a:pt x="18385" y="53829"/>
                  </a:cubicBezTo>
                  <a:cubicBezTo>
                    <a:pt x="10628" y="68886"/>
                    <a:pt x="6690" y="85621"/>
                    <a:pt x="6927" y="102560"/>
                  </a:cubicBezTo>
                  <a:cubicBezTo>
                    <a:pt x="5887" y="119727"/>
                    <a:pt x="12261" y="136517"/>
                    <a:pt x="24444" y="148656"/>
                  </a:cubicBezTo>
                  <a:cubicBezTo>
                    <a:pt x="37877" y="160271"/>
                    <a:pt x="55315" y="166179"/>
                    <a:pt x="73042" y="165119"/>
                  </a:cubicBezTo>
                  <a:cubicBezTo>
                    <a:pt x="88912" y="165144"/>
                    <a:pt x="104453" y="160618"/>
                    <a:pt x="117821" y="152080"/>
                  </a:cubicBezTo>
                  <a:close/>
                </a:path>
              </a:pathLst>
            </a:custGeom>
            <a:grpFill/>
            <a:ln w="13159" cap="flat">
              <a:noFill/>
              <a:prstDash val="solid"/>
              <a:miter/>
            </a:ln>
          </p:spPr>
          <p:txBody>
            <a:bodyPr rtlCol="0" anchor="ctr"/>
            <a:lstStyle/>
            <a:p>
              <a:endParaRPr lang="ja-JP" altLang="en-US">
                <a:solidFill>
                  <a:srgbClr val="21817F"/>
                </a:solidFill>
              </a:endParaRPr>
            </a:p>
          </p:txBody>
        </p:sp>
        <p:sp>
          <p:nvSpPr>
            <p:cNvPr id="22" name="フリーフォーム: 図形 21">
              <a:extLst>
                <a:ext uri="{FF2B5EF4-FFF2-40B4-BE49-F238E27FC236}">
                  <a16:creationId xmlns:a16="http://schemas.microsoft.com/office/drawing/2014/main" id="{46DA9926-06C8-5A21-7215-A0F333C836DE}"/>
                </a:ext>
              </a:extLst>
            </p:cNvPr>
            <p:cNvSpPr/>
            <p:nvPr/>
          </p:nvSpPr>
          <p:spPr>
            <a:xfrm>
              <a:off x="10750269" y="5894528"/>
              <a:ext cx="296930" cy="169773"/>
            </a:xfrm>
            <a:custGeom>
              <a:avLst/>
              <a:gdLst>
                <a:gd name="connsiteX0" fmla="*/ 282372 w 296930"/>
                <a:gd name="connsiteY0" fmla="*/ 14232 h 169773"/>
                <a:gd name="connsiteX1" fmla="*/ 296860 w 296930"/>
                <a:gd name="connsiteY1" fmla="*/ 52162 h 169773"/>
                <a:gd name="connsiteX2" fmla="*/ 294884 w 296930"/>
                <a:gd name="connsiteY2" fmla="*/ 70469 h 169773"/>
                <a:gd name="connsiteX3" fmla="*/ 275129 w 296930"/>
                <a:gd name="connsiteY3" fmla="*/ 169773 h 169773"/>
                <a:gd name="connsiteX4" fmla="*/ 268544 w 296930"/>
                <a:gd name="connsiteY4" fmla="*/ 169773 h 169773"/>
                <a:gd name="connsiteX5" fmla="*/ 288431 w 296930"/>
                <a:gd name="connsiteY5" fmla="*/ 70469 h 169773"/>
                <a:gd name="connsiteX6" fmla="*/ 290406 w 296930"/>
                <a:gd name="connsiteY6" fmla="*/ 52557 h 169773"/>
                <a:gd name="connsiteX7" fmla="*/ 277236 w 296930"/>
                <a:gd name="connsiteY7" fmla="*/ 18710 h 169773"/>
                <a:gd name="connsiteX8" fmla="*/ 239174 w 296930"/>
                <a:gd name="connsiteY8" fmla="*/ 6593 h 169773"/>
                <a:gd name="connsiteX9" fmla="*/ 187809 w 296930"/>
                <a:gd name="connsiteY9" fmla="*/ 23188 h 169773"/>
                <a:gd name="connsiteX10" fmla="*/ 160678 w 296930"/>
                <a:gd name="connsiteY10" fmla="*/ 70732 h 169773"/>
                <a:gd name="connsiteX11" fmla="*/ 140791 w 296930"/>
                <a:gd name="connsiteY11" fmla="*/ 169773 h 169773"/>
                <a:gd name="connsiteX12" fmla="*/ 134338 w 296930"/>
                <a:gd name="connsiteY12" fmla="*/ 169773 h 169773"/>
                <a:gd name="connsiteX13" fmla="*/ 154093 w 296930"/>
                <a:gd name="connsiteY13" fmla="*/ 70469 h 169773"/>
                <a:gd name="connsiteX14" fmla="*/ 156069 w 296930"/>
                <a:gd name="connsiteY14" fmla="*/ 52557 h 169773"/>
                <a:gd name="connsiteX15" fmla="*/ 142898 w 296930"/>
                <a:gd name="connsiteY15" fmla="*/ 18710 h 169773"/>
                <a:gd name="connsiteX16" fmla="*/ 104836 w 296930"/>
                <a:gd name="connsiteY16" fmla="*/ 6593 h 169773"/>
                <a:gd name="connsiteX17" fmla="*/ 52945 w 296930"/>
                <a:gd name="connsiteY17" fmla="*/ 24636 h 169773"/>
                <a:gd name="connsiteX18" fmla="*/ 25155 w 296930"/>
                <a:gd name="connsiteY18" fmla="*/ 76264 h 169773"/>
                <a:gd name="connsiteX19" fmla="*/ 6585 w 296930"/>
                <a:gd name="connsiteY19" fmla="*/ 169773 h 169773"/>
                <a:gd name="connsiteX20" fmla="*/ 0 w 296930"/>
                <a:gd name="connsiteY20" fmla="*/ 169773 h 169773"/>
                <a:gd name="connsiteX21" fmla="*/ 33848 w 296930"/>
                <a:gd name="connsiteY21" fmla="*/ 1457 h 169773"/>
                <a:gd name="connsiteX22" fmla="*/ 40301 w 296930"/>
                <a:gd name="connsiteY22" fmla="*/ 1457 h 169773"/>
                <a:gd name="connsiteX23" fmla="*/ 32136 w 296930"/>
                <a:gd name="connsiteY23" fmla="*/ 42416 h 169773"/>
                <a:gd name="connsiteX24" fmla="*/ 105758 w 296930"/>
                <a:gd name="connsiteY24" fmla="*/ 140 h 169773"/>
                <a:gd name="connsiteX25" fmla="*/ 146454 w 296930"/>
                <a:gd name="connsiteY25" fmla="*/ 12388 h 169773"/>
                <a:gd name="connsiteX26" fmla="*/ 162390 w 296930"/>
                <a:gd name="connsiteY26" fmla="*/ 46104 h 169773"/>
                <a:gd name="connsiteX27" fmla="*/ 194395 w 296930"/>
                <a:gd name="connsiteY27" fmla="*/ 11729 h 169773"/>
                <a:gd name="connsiteX28" fmla="*/ 239569 w 296930"/>
                <a:gd name="connsiteY28" fmla="*/ 140 h 169773"/>
                <a:gd name="connsiteX29" fmla="*/ 282372 w 296930"/>
                <a:gd name="connsiteY29" fmla="*/ 14232 h 16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6930" h="169773">
                  <a:moveTo>
                    <a:pt x="282372" y="14232"/>
                  </a:moveTo>
                  <a:cubicBezTo>
                    <a:pt x="292342" y="24260"/>
                    <a:pt x="297610" y="38040"/>
                    <a:pt x="296860" y="52162"/>
                  </a:cubicBezTo>
                  <a:cubicBezTo>
                    <a:pt x="296807" y="58314"/>
                    <a:pt x="296149" y="64446"/>
                    <a:pt x="294884" y="70469"/>
                  </a:cubicBezTo>
                  <a:lnTo>
                    <a:pt x="275129" y="169773"/>
                  </a:lnTo>
                  <a:lnTo>
                    <a:pt x="268544" y="169773"/>
                  </a:lnTo>
                  <a:lnTo>
                    <a:pt x="288431" y="70469"/>
                  </a:lnTo>
                  <a:cubicBezTo>
                    <a:pt x="289669" y="64578"/>
                    <a:pt x="290340" y="58578"/>
                    <a:pt x="290406" y="52557"/>
                  </a:cubicBezTo>
                  <a:cubicBezTo>
                    <a:pt x="291131" y="39899"/>
                    <a:pt x="286324" y="27549"/>
                    <a:pt x="277236" y="18710"/>
                  </a:cubicBezTo>
                  <a:cubicBezTo>
                    <a:pt x="266555" y="9966"/>
                    <a:pt x="252937" y="5632"/>
                    <a:pt x="239174" y="6593"/>
                  </a:cubicBezTo>
                  <a:cubicBezTo>
                    <a:pt x="220656" y="6035"/>
                    <a:pt x="202507" y="11898"/>
                    <a:pt x="187809" y="23188"/>
                  </a:cubicBezTo>
                  <a:cubicBezTo>
                    <a:pt x="173282" y="35212"/>
                    <a:pt x="163642" y="52114"/>
                    <a:pt x="160678" y="70732"/>
                  </a:cubicBezTo>
                  <a:lnTo>
                    <a:pt x="140791" y="169773"/>
                  </a:lnTo>
                  <a:lnTo>
                    <a:pt x="134338" y="169773"/>
                  </a:lnTo>
                  <a:lnTo>
                    <a:pt x="154093" y="70469"/>
                  </a:lnTo>
                  <a:cubicBezTo>
                    <a:pt x="155331" y="64578"/>
                    <a:pt x="156003" y="58578"/>
                    <a:pt x="156069" y="52557"/>
                  </a:cubicBezTo>
                  <a:cubicBezTo>
                    <a:pt x="156793" y="39899"/>
                    <a:pt x="151986" y="27549"/>
                    <a:pt x="142898" y="18710"/>
                  </a:cubicBezTo>
                  <a:cubicBezTo>
                    <a:pt x="132230" y="9942"/>
                    <a:pt x="118612" y="5605"/>
                    <a:pt x="104836" y="6593"/>
                  </a:cubicBezTo>
                  <a:cubicBezTo>
                    <a:pt x="85910" y="6027"/>
                    <a:pt x="67432" y="12450"/>
                    <a:pt x="52945" y="24636"/>
                  </a:cubicBezTo>
                  <a:cubicBezTo>
                    <a:pt x="38128" y="38227"/>
                    <a:pt x="28343" y="56418"/>
                    <a:pt x="25155" y="76264"/>
                  </a:cubicBezTo>
                  <a:lnTo>
                    <a:pt x="6585" y="169773"/>
                  </a:lnTo>
                  <a:lnTo>
                    <a:pt x="0" y="169773"/>
                  </a:lnTo>
                  <a:lnTo>
                    <a:pt x="33848" y="1457"/>
                  </a:lnTo>
                  <a:lnTo>
                    <a:pt x="40301" y="1457"/>
                  </a:lnTo>
                  <a:lnTo>
                    <a:pt x="32136" y="42416"/>
                  </a:lnTo>
                  <a:cubicBezTo>
                    <a:pt x="46386" y="15219"/>
                    <a:pt x="75084" y="-1267"/>
                    <a:pt x="105758" y="140"/>
                  </a:cubicBezTo>
                  <a:cubicBezTo>
                    <a:pt x="120364" y="-826"/>
                    <a:pt x="134812" y="3525"/>
                    <a:pt x="146454" y="12388"/>
                  </a:cubicBezTo>
                  <a:cubicBezTo>
                    <a:pt x="156240" y="20910"/>
                    <a:pt x="162022" y="33134"/>
                    <a:pt x="162390" y="46104"/>
                  </a:cubicBezTo>
                  <a:cubicBezTo>
                    <a:pt x="169516" y="31794"/>
                    <a:pt x="180631" y="19854"/>
                    <a:pt x="194395" y="11729"/>
                  </a:cubicBezTo>
                  <a:cubicBezTo>
                    <a:pt x="208131" y="3848"/>
                    <a:pt x="223738" y="-158"/>
                    <a:pt x="239569" y="140"/>
                  </a:cubicBezTo>
                  <a:cubicBezTo>
                    <a:pt x="255123" y="-925"/>
                    <a:pt x="270493" y="4132"/>
                    <a:pt x="282372" y="14232"/>
                  </a:cubicBezTo>
                  <a:close/>
                </a:path>
              </a:pathLst>
            </a:custGeom>
            <a:grpFill/>
            <a:ln w="13159" cap="flat">
              <a:noFill/>
              <a:prstDash val="solid"/>
              <a:miter/>
            </a:ln>
          </p:spPr>
          <p:txBody>
            <a:bodyPr rtlCol="0" anchor="ctr"/>
            <a:lstStyle/>
            <a:p>
              <a:endParaRPr lang="ja-JP" altLang="en-US">
                <a:solidFill>
                  <a:srgbClr val="21817F"/>
                </a:solidFill>
              </a:endParaRPr>
            </a:p>
          </p:txBody>
        </p:sp>
        <p:sp>
          <p:nvSpPr>
            <p:cNvPr id="23" name="フリーフォーム: 図形 22">
              <a:extLst>
                <a:ext uri="{FF2B5EF4-FFF2-40B4-BE49-F238E27FC236}">
                  <a16:creationId xmlns:a16="http://schemas.microsoft.com/office/drawing/2014/main" id="{05B0C659-8903-F1A6-FC0A-24DB71F9A9F3}"/>
                </a:ext>
              </a:extLst>
            </p:cNvPr>
            <p:cNvSpPr/>
            <p:nvPr/>
          </p:nvSpPr>
          <p:spPr>
            <a:xfrm>
              <a:off x="11094551" y="5894558"/>
              <a:ext cx="158135" cy="170805"/>
            </a:xfrm>
            <a:custGeom>
              <a:avLst/>
              <a:gdLst>
                <a:gd name="connsiteX0" fmla="*/ 7235 w 158135"/>
                <a:gd name="connsiteY0" fmla="*/ 85321 h 170805"/>
                <a:gd name="connsiteX1" fmla="*/ 6313 w 158135"/>
                <a:gd name="connsiteY1" fmla="*/ 101257 h 170805"/>
                <a:gd name="connsiteX2" fmla="*/ 23829 w 158135"/>
                <a:gd name="connsiteY2" fmla="*/ 148143 h 170805"/>
                <a:gd name="connsiteX3" fmla="*/ 74667 w 158135"/>
                <a:gd name="connsiteY3" fmla="*/ 164475 h 170805"/>
                <a:gd name="connsiteX4" fmla="*/ 109568 w 158135"/>
                <a:gd name="connsiteY4" fmla="*/ 157758 h 170805"/>
                <a:gd name="connsiteX5" fmla="*/ 135909 w 158135"/>
                <a:gd name="connsiteY5" fmla="*/ 139451 h 170805"/>
                <a:gd name="connsiteX6" fmla="*/ 139728 w 158135"/>
                <a:gd name="connsiteY6" fmla="*/ 143665 h 170805"/>
                <a:gd name="connsiteX7" fmla="*/ 111939 w 158135"/>
                <a:gd name="connsiteY7" fmla="*/ 163289 h 170805"/>
                <a:gd name="connsiteX8" fmla="*/ 74403 w 158135"/>
                <a:gd name="connsiteY8" fmla="*/ 170665 h 170805"/>
                <a:gd name="connsiteX9" fmla="*/ 19615 w 158135"/>
                <a:gd name="connsiteY9" fmla="*/ 152621 h 170805"/>
                <a:gd name="connsiteX10" fmla="*/ 123 w 158135"/>
                <a:gd name="connsiteY10" fmla="*/ 101257 h 170805"/>
                <a:gd name="connsiteX11" fmla="*/ 11844 w 158135"/>
                <a:gd name="connsiteY11" fmla="*/ 49893 h 170805"/>
                <a:gd name="connsiteX12" fmla="*/ 43453 w 158135"/>
                <a:gd name="connsiteY12" fmla="*/ 13280 h 170805"/>
                <a:gd name="connsiteX13" fmla="*/ 89286 w 158135"/>
                <a:gd name="connsiteY13" fmla="*/ 109 h 170805"/>
                <a:gd name="connsiteX14" fmla="*/ 139597 w 158135"/>
                <a:gd name="connsiteY14" fmla="*/ 18416 h 170805"/>
                <a:gd name="connsiteX15" fmla="*/ 158035 w 158135"/>
                <a:gd name="connsiteY15" fmla="*/ 68463 h 170805"/>
                <a:gd name="connsiteX16" fmla="*/ 156455 w 158135"/>
                <a:gd name="connsiteY16" fmla="*/ 85058 h 170805"/>
                <a:gd name="connsiteX17" fmla="*/ 36473 w 158135"/>
                <a:gd name="connsiteY17" fmla="*/ 26450 h 170805"/>
                <a:gd name="connsiteX18" fmla="*/ 7235 w 158135"/>
                <a:gd name="connsiteY18" fmla="*/ 79131 h 170805"/>
                <a:gd name="connsiteX19" fmla="*/ 150791 w 158135"/>
                <a:gd name="connsiteY19" fmla="*/ 79131 h 170805"/>
                <a:gd name="connsiteX20" fmla="*/ 150791 w 158135"/>
                <a:gd name="connsiteY20" fmla="*/ 66751 h 170805"/>
                <a:gd name="connsiteX21" fmla="*/ 133670 w 158135"/>
                <a:gd name="connsiteY21" fmla="*/ 22367 h 170805"/>
                <a:gd name="connsiteX22" fmla="*/ 88232 w 158135"/>
                <a:gd name="connsiteY22" fmla="*/ 6563 h 170805"/>
                <a:gd name="connsiteX23" fmla="*/ 36473 w 158135"/>
                <a:gd name="connsiteY23" fmla="*/ 26450 h 17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135" h="170805">
                  <a:moveTo>
                    <a:pt x="7235" y="85321"/>
                  </a:moveTo>
                  <a:cubicBezTo>
                    <a:pt x="6655" y="90614"/>
                    <a:pt x="6352" y="95934"/>
                    <a:pt x="6313" y="101257"/>
                  </a:cubicBezTo>
                  <a:cubicBezTo>
                    <a:pt x="5193" y="118670"/>
                    <a:pt x="11568" y="135732"/>
                    <a:pt x="23829" y="148143"/>
                  </a:cubicBezTo>
                  <a:cubicBezTo>
                    <a:pt x="38066" y="159886"/>
                    <a:pt x="56255" y="165730"/>
                    <a:pt x="74667" y="164475"/>
                  </a:cubicBezTo>
                  <a:cubicBezTo>
                    <a:pt x="86639" y="164601"/>
                    <a:pt x="98505" y="162316"/>
                    <a:pt x="109568" y="157758"/>
                  </a:cubicBezTo>
                  <a:cubicBezTo>
                    <a:pt x="119617" y="153721"/>
                    <a:pt x="128626" y="147462"/>
                    <a:pt x="135909" y="139451"/>
                  </a:cubicBezTo>
                  <a:lnTo>
                    <a:pt x="139728" y="143665"/>
                  </a:lnTo>
                  <a:cubicBezTo>
                    <a:pt x="132208" y="152374"/>
                    <a:pt x="122660" y="159112"/>
                    <a:pt x="111939" y="163289"/>
                  </a:cubicBezTo>
                  <a:cubicBezTo>
                    <a:pt x="100046" y="168244"/>
                    <a:pt x="87284" y="170753"/>
                    <a:pt x="74403" y="170665"/>
                  </a:cubicBezTo>
                  <a:cubicBezTo>
                    <a:pt x="54503" y="171862"/>
                    <a:pt x="34905" y="165407"/>
                    <a:pt x="19615" y="152621"/>
                  </a:cubicBezTo>
                  <a:cubicBezTo>
                    <a:pt x="6062" y="139080"/>
                    <a:pt x="-1036" y="120379"/>
                    <a:pt x="123" y="101257"/>
                  </a:cubicBezTo>
                  <a:cubicBezTo>
                    <a:pt x="-88" y="83450"/>
                    <a:pt x="3929" y="65845"/>
                    <a:pt x="11844" y="49893"/>
                  </a:cubicBezTo>
                  <a:cubicBezTo>
                    <a:pt x="18890" y="35064"/>
                    <a:pt x="29809" y="22414"/>
                    <a:pt x="43453" y="13280"/>
                  </a:cubicBezTo>
                  <a:cubicBezTo>
                    <a:pt x="57137" y="4548"/>
                    <a:pt x="73060" y="-27"/>
                    <a:pt x="89286" y="109"/>
                  </a:cubicBezTo>
                  <a:cubicBezTo>
                    <a:pt x="107856" y="-945"/>
                    <a:pt x="126044" y="5673"/>
                    <a:pt x="139597" y="18416"/>
                  </a:cubicBezTo>
                  <a:cubicBezTo>
                    <a:pt x="152372" y="31847"/>
                    <a:pt x="159049" y="49954"/>
                    <a:pt x="158035" y="68463"/>
                  </a:cubicBezTo>
                  <a:cubicBezTo>
                    <a:pt x="158048" y="74033"/>
                    <a:pt x="157521" y="79589"/>
                    <a:pt x="156455" y="85058"/>
                  </a:cubicBezTo>
                  <a:close/>
                  <a:moveTo>
                    <a:pt x="36473" y="26450"/>
                  </a:moveTo>
                  <a:cubicBezTo>
                    <a:pt x="21169" y="40297"/>
                    <a:pt x="10896" y="58822"/>
                    <a:pt x="7235" y="79131"/>
                  </a:cubicBezTo>
                  <a:lnTo>
                    <a:pt x="150791" y="79131"/>
                  </a:lnTo>
                  <a:cubicBezTo>
                    <a:pt x="151068" y="75009"/>
                    <a:pt x="151068" y="70873"/>
                    <a:pt x="150791" y="66751"/>
                  </a:cubicBezTo>
                  <a:cubicBezTo>
                    <a:pt x="151766" y="50177"/>
                    <a:pt x="145523" y="33991"/>
                    <a:pt x="133670" y="22367"/>
                  </a:cubicBezTo>
                  <a:cubicBezTo>
                    <a:pt x="121158" y="11391"/>
                    <a:pt x="104853" y="5722"/>
                    <a:pt x="88232" y="6563"/>
                  </a:cubicBezTo>
                  <a:cubicBezTo>
                    <a:pt x="69096" y="6462"/>
                    <a:pt x="50618" y="13561"/>
                    <a:pt x="36473" y="26450"/>
                  </a:cubicBezTo>
                  <a:close/>
                </a:path>
              </a:pathLst>
            </a:custGeom>
            <a:grpFill/>
            <a:ln w="13159" cap="flat">
              <a:noFill/>
              <a:prstDash val="solid"/>
              <a:miter/>
            </a:ln>
          </p:spPr>
          <p:txBody>
            <a:bodyPr rtlCol="0" anchor="ctr"/>
            <a:lstStyle/>
            <a:p>
              <a:endParaRPr lang="ja-JP" altLang="en-US">
                <a:solidFill>
                  <a:srgbClr val="21817F"/>
                </a:solidFill>
              </a:endParaRPr>
            </a:p>
          </p:txBody>
        </p:sp>
      </p:grpSp>
    </p:spTree>
    <p:extLst>
      <p:ext uri="{BB962C8B-B14F-4D97-AF65-F5344CB8AC3E}">
        <p14:creationId xmlns:p14="http://schemas.microsoft.com/office/powerpoint/2010/main" val="4279319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A94AB4F-A913-4710-26F4-0F9CA9B01C68}"/>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レーム 2">
            <a:extLst>
              <a:ext uri="{FF2B5EF4-FFF2-40B4-BE49-F238E27FC236}">
                <a16:creationId xmlns:a16="http://schemas.microsoft.com/office/drawing/2014/main" id="{8C15527C-FC6F-DBCF-D004-4C3E6011ECCE}"/>
              </a:ext>
            </a:extLst>
          </p:cNvPr>
          <p:cNvSpPr/>
          <p:nvPr/>
        </p:nvSpPr>
        <p:spPr>
          <a:xfrm>
            <a:off x="0" y="0"/>
            <a:ext cx="12192000" cy="6858000"/>
          </a:xfrm>
          <a:prstGeom prst="frame">
            <a:avLst>
              <a:gd name="adj1" fmla="val 2623"/>
            </a:avLst>
          </a:prstGeom>
          <a:solidFill>
            <a:srgbClr val="1A52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7FFE864-2ACB-DF82-667F-802964DB3647}"/>
              </a:ext>
            </a:extLst>
          </p:cNvPr>
          <p:cNvSpPr txBox="1"/>
          <p:nvPr/>
        </p:nvSpPr>
        <p:spPr>
          <a:xfrm>
            <a:off x="1041400" y="2081825"/>
            <a:ext cx="10109200" cy="769441"/>
          </a:xfrm>
          <a:prstGeom prst="rect">
            <a:avLst/>
          </a:prstGeom>
          <a:noFill/>
        </p:spPr>
        <p:txBody>
          <a:bodyPr wrap="square" rtlCol="0">
            <a:spAutoFit/>
          </a:bodyPr>
          <a:lstStyle/>
          <a:p>
            <a:pPr algn="ctr"/>
            <a:r>
              <a:rPr kumimoji="1" lang="zh-TW" altLang="en-US" sz="4400" b="1" dirty="0">
                <a:solidFill>
                  <a:srgbClr val="1A521A"/>
                </a:solidFill>
                <a:effectLst>
                  <a:outerShdw blurRad="419100" algn="ctr" rotWithShape="0">
                    <a:prstClr val="black">
                      <a:alpha val="40000"/>
                    </a:prstClr>
                  </a:outerShdw>
                </a:effectLst>
                <a:latin typeface="Roboto" panose="02000000000000000000" pitchFamily="2" charset="0"/>
                <a:ea typeface="Noto Sans JP" panose="020B0200000000000000" pitchFamily="50" charset="-128"/>
              </a:rPr>
              <a:t>霧峰村</a:t>
            </a:r>
            <a:r>
              <a:rPr lang="ja-JP" altLang="en-US" sz="4400" b="1" dirty="0">
                <a:solidFill>
                  <a:srgbClr val="1A521A"/>
                </a:solidFill>
                <a:effectLst>
                  <a:outerShdw blurRad="419100" algn="ctr" rotWithShape="0">
                    <a:prstClr val="black">
                      <a:alpha val="40000"/>
                    </a:prstClr>
                  </a:outerShdw>
                </a:effectLst>
                <a:latin typeface="Roboto" panose="02000000000000000000" pitchFamily="2" charset="0"/>
                <a:ea typeface="Noto Sans JP" panose="020B0200000000000000" pitchFamily="50" charset="-128"/>
              </a:rPr>
              <a:t> </a:t>
            </a:r>
            <a:r>
              <a:rPr kumimoji="1" lang="ja-JP" altLang="en-US" sz="4400" b="1" dirty="0">
                <a:solidFill>
                  <a:srgbClr val="1A521A"/>
                </a:solidFill>
                <a:effectLst>
                  <a:outerShdw blurRad="419100" algn="ctr" rotWithShape="0">
                    <a:prstClr val="black">
                      <a:alpha val="40000"/>
                    </a:prstClr>
                  </a:outerShdw>
                </a:effectLst>
                <a:latin typeface="Roboto" panose="02000000000000000000" pitchFamily="2" charset="0"/>
                <a:ea typeface="Noto Sans JP" panose="020B0200000000000000" pitchFamily="50" charset="-128"/>
              </a:rPr>
              <a:t>森林保護計画</a:t>
            </a:r>
            <a:endParaRPr kumimoji="1" lang="zh-TW" altLang="en-US" sz="4400" b="1" dirty="0">
              <a:solidFill>
                <a:srgbClr val="1A521A"/>
              </a:solidFill>
              <a:effectLst>
                <a:outerShdw blurRad="419100" algn="ctr" rotWithShape="0">
                  <a:prstClr val="black">
                    <a:alpha val="40000"/>
                  </a:prstClr>
                </a:outerShdw>
              </a:effectLst>
              <a:latin typeface="Roboto" panose="02000000000000000000" pitchFamily="2" charset="0"/>
              <a:ea typeface="Noto Sans JP" panose="020B0200000000000000" pitchFamily="50" charset="-128"/>
            </a:endParaRPr>
          </a:p>
        </p:txBody>
      </p:sp>
      <p:sp>
        <p:nvSpPr>
          <p:cNvPr id="4" name="テキスト ボックス 3">
            <a:extLst>
              <a:ext uri="{FF2B5EF4-FFF2-40B4-BE49-F238E27FC236}">
                <a16:creationId xmlns:a16="http://schemas.microsoft.com/office/drawing/2014/main" id="{4FAEB854-7422-5212-ECFE-5F1C12E54E51}"/>
              </a:ext>
            </a:extLst>
          </p:cNvPr>
          <p:cNvSpPr txBox="1"/>
          <p:nvPr/>
        </p:nvSpPr>
        <p:spPr>
          <a:xfrm>
            <a:off x="1041400" y="2967335"/>
            <a:ext cx="10109200" cy="461665"/>
          </a:xfrm>
          <a:prstGeom prst="rect">
            <a:avLst/>
          </a:prstGeom>
          <a:noFill/>
        </p:spPr>
        <p:txBody>
          <a:bodyPr wrap="square" rtlCol="0">
            <a:spAutoFit/>
          </a:bodyPr>
          <a:lstStyle/>
          <a:p>
            <a:pPr algn="ctr"/>
            <a:r>
              <a:rPr kumimoji="1" lang="en-US" altLang="zh-TW" sz="2400" b="1" dirty="0">
                <a:solidFill>
                  <a:srgbClr val="1A521A"/>
                </a:solidFill>
                <a:effectLst>
                  <a:outerShdw blurRad="419100" algn="ctr" rotWithShape="0">
                    <a:prstClr val="black">
                      <a:alpha val="40000"/>
                    </a:prstClr>
                  </a:outerShdw>
                </a:effectLst>
                <a:latin typeface="Roboto" panose="02000000000000000000" pitchFamily="2" charset="0"/>
                <a:ea typeface="Noto Sans JP" panose="020B0200000000000000" pitchFamily="50" charset="-128"/>
              </a:rPr>
              <a:t>2024 to 2030</a:t>
            </a:r>
            <a:endParaRPr kumimoji="1" lang="zh-TW" altLang="en-US" sz="2400" b="1" dirty="0">
              <a:solidFill>
                <a:srgbClr val="1A521A"/>
              </a:solidFill>
              <a:effectLst>
                <a:outerShdw blurRad="419100" algn="ctr" rotWithShape="0">
                  <a:prstClr val="black">
                    <a:alpha val="40000"/>
                  </a:prstClr>
                </a:outerShdw>
              </a:effectLst>
              <a:latin typeface="Roboto" panose="02000000000000000000" pitchFamily="2" charset="0"/>
              <a:ea typeface="Noto Sans JP" panose="020B0200000000000000" pitchFamily="50" charset="-128"/>
            </a:endParaRPr>
          </a:p>
        </p:txBody>
      </p:sp>
      <p:sp>
        <p:nvSpPr>
          <p:cNvPr id="7" name="テキスト ボックス 6">
            <a:extLst>
              <a:ext uri="{FF2B5EF4-FFF2-40B4-BE49-F238E27FC236}">
                <a16:creationId xmlns:a16="http://schemas.microsoft.com/office/drawing/2014/main" id="{F7B2F3BB-5522-9294-A8B3-32A8646023E1}"/>
              </a:ext>
            </a:extLst>
          </p:cNvPr>
          <p:cNvSpPr txBox="1"/>
          <p:nvPr/>
        </p:nvSpPr>
        <p:spPr>
          <a:xfrm>
            <a:off x="3048000" y="5387918"/>
            <a:ext cx="6096000" cy="461665"/>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dirty="0">
                <a:solidFill>
                  <a:schemeClr val="bg1"/>
                </a:solidFill>
                <a:effectLst>
                  <a:outerShdw blurRad="419100" algn="ctr" rotWithShape="0">
                    <a:prstClr val="black">
                      <a:alpha val="40000"/>
                    </a:prstClr>
                  </a:outerShdw>
                </a:effectLst>
              </a:rPr>
              <a:t>霧峰村　環境整備課 </a:t>
            </a:r>
          </a:p>
        </p:txBody>
      </p:sp>
      <p:cxnSp>
        <p:nvCxnSpPr>
          <p:cNvPr id="9" name="直線コネクタ 8">
            <a:extLst>
              <a:ext uri="{FF2B5EF4-FFF2-40B4-BE49-F238E27FC236}">
                <a16:creationId xmlns:a16="http://schemas.microsoft.com/office/drawing/2014/main" id="{2A8964DD-5AA6-2BBF-A269-BAA9D41569D6}"/>
              </a:ext>
            </a:extLst>
          </p:cNvPr>
          <p:cNvCxnSpPr/>
          <p:nvPr/>
        </p:nvCxnSpPr>
        <p:spPr>
          <a:xfrm>
            <a:off x="4250018" y="5445561"/>
            <a:ext cx="0" cy="3264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F3CF97C-4B96-845D-D65F-FB5E2104C14D}"/>
              </a:ext>
            </a:extLst>
          </p:cNvPr>
          <p:cNvCxnSpPr/>
          <p:nvPr/>
        </p:nvCxnSpPr>
        <p:spPr>
          <a:xfrm>
            <a:off x="7897733" y="5445561"/>
            <a:ext cx="0" cy="3264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873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D210C9"/>
            </a:gs>
            <a:gs pos="0">
              <a:srgbClr val="1F1866"/>
            </a:gs>
          </a:gsLst>
          <a:lin ang="16200000" scaled="1"/>
          <a:tileRect/>
        </a:gradFill>
        <a:effectLst/>
      </p:bgPr>
    </p:bg>
    <p:spTree>
      <p:nvGrpSpPr>
        <p:cNvPr id="1" name=""/>
        <p:cNvGrpSpPr/>
        <p:nvPr/>
      </p:nvGrpSpPr>
      <p:grpSpPr>
        <a:xfrm>
          <a:off x="0" y="0"/>
          <a:ext cx="0" cy="0"/>
          <a:chOff x="0" y="0"/>
          <a:chExt cx="0" cy="0"/>
        </a:xfrm>
      </p:grpSpPr>
      <p:sp>
        <p:nvSpPr>
          <p:cNvPr id="35" name="フリーフォーム: 図形 34">
            <a:extLst>
              <a:ext uri="{FF2B5EF4-FFF2-40B4-BE49-F238E27FC236}">
                <a16:creationId xmlns:a16="http://schemas.microsoft.com/office/drawing/2014/main" id="{71E4B716-F8D7-513C-5560-0C6473D80375}"/>
              </a:ext>
            </a:extLst>
          </p:cNvPr>
          <p:cNvSpPr/>
          <p:nvPr/>
        </p:nvSpPr>
        <p:spPr>
          <a:xfrm>
            <a:off x="747608" y="-4890"/>
            <a:ext cx="11444392" cy="6862890"/>
          </a:xfrm>
          <a:custGeom>
            <a:avLst/>
            <a:gdLst>
              <a:gd name="connsiteX0" fmla="*/ 1128172 w 11444392"/>
              <a:gd name="connsiteY0" fmla="*/ 0 h 6862890"/>
              <a:gd name="connsiteX1" fmla="*/ 11444392 w 11444392"/>
              <a:gd name="connsiteY1" fmla="*/ 0 h 6862890"/>
              <a:gd name="connsiteX2" fmla="*/ 11444392 w 11444392"/>
              <a:gd name="connsiteY2" fmla="*/ 6862890 h 6862890"/>
              <a:gd name="connsiteX3" fmla="*/ 1124803 w 11444392"/>
              <a:gd name="connsiteY3" fmla="*/ 6862890 h 6862890"/>
              <a:gd name="connsiteX4" fmla="*/ 876954 w 11444392"/>
              <a:gd name="connsiteY4" fmla="*/ 6503019 h 6862890"/>
              <a:gd name="connsiteX5" fmla="*/ 0 w 11444392"/>
              <a:gd name="connsiteY5" fmla="*/ 3433891 h 6862890"/>
              <a:gd name="connsiteX6" fmla="*/ 876954 w 11444392"/>
              <a:gd name="connsiteY6" fmla="*/ 364764 h 68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44392" h="6862890">
                <a:moveTo>
                  <a:pt x="1128172" y="0"/>
                </a:moveTo>
                <a:lnTo>
                  <a:pt x="11444392" y="0"/>
                </a:lnTo>
                <a:lnTo>
                  <a:pt x="11444392" y="6862890"/>
                </a:lnTo>
                <a:lnTo>
                  <a:pt x="1124803" y="6862890"/>
                </a:lnTo>
                <a:lnTo>
                  <a:pt x="876954" y="6503019"/>
                </a:lnTo>
                <a:cubicBezTo>
                  <a:pt x="321164" y="5612680"/>
                  <a:pt x="0" y="4560792"/>
                  <a:pt x="0" y="3433891"/>
                </a:cubicBezTo>
                <a:cubicBezTo>
                  <a:pt x="0" y="2306991"/>
                  <a:pt x="321164" y="1255103"/>
                  <a:pt x="876954" y="364764"/>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テキスト ボックス 6">
            <a:extLst>
              <a:ext uri="{FF2B5EF4-FFF2-40B4-BE49-F238E27FC236}">
                <a16:creationId xmlns:a16="http://schemas.microsoft.com/office/drawing/2014/main" id="{E153D490-83B0-0D72-0179-9C6F328E82BC}"/>
              </a:ext>
            </a:extLst>
          </p:cNvPr>
          <p:cNvSpPr txBox="1"/>
          <p:nvPr/>
        </p:nvSpPr>
        <p:spPr>
          <a:xfrm>
            <a:off x="2678718" y="5152817"/>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t>デジタルエデュ株式会社</a:t>
            </a:r>
          </a:p>
        </p:txBody>
      </p:sp>
      <p:sp>
        <p:nvSpPr>
          <p:cNvPr id="8" name="テキスト ボックス 7">
            <a:extLst>
              <a:ext uri="{FF2B5EF4-FFF2-40B4-BE49-F238E27FC236}">
                <a16:creationId xmlns:a16="http://schemas.microsoft.com/office/drawing/2014/main" id="{D6FB28C5-6B96-1074-C26D-214587C29A64}"/>
              </a:ext>
            </a:extLst>
          </p:cNvPr>
          <p:cNvSpPr txBox="1"/>
          <p:nvPr/>
        </p:nvSpPr>
        <p:spPr>
          <a:xfrm>
            <a:off x="5526124" y="4934264"/>
            <a:ext cx="2282852"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t>小山 裕子</a:t>
            </a:r>
          </a:p>
        </p:txBody>
      </p:sp>
      <p:sp>
        <p:nvSpPr>
          <p:cNvPr id="21" name="テキスト ボックス 20">
            <a:extLst>
              <a:ext uri="{FF2B5EF4-FFF2-40B4-BE49-F238E27FC236}">
                <a16:creationId xmlns:a16="http://schemas.microsoft.com/office/drawing/2014/main" id="{34C8BF13-32EA-D9B4-0922-3B3BDA432586}"/>
              </a:ext>
            </a:extLst>
          </p:cNvPr>
          <p:cNvSpPr txBox="1"/>
          <p:nvPr/>
        </p:nvSpPr>
        <p:spPr>
          <a:xfrm>
            <a:off x="2317088" y="6185210"/>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t>2024.4.23</a:t>
            </a:r>
            <a:endParaRPr lang="ja-JP" altLang="en-US" sz="1800" dirty="0"/>
          </a:p>
        </p:txBody>
      </p:sp>
      <p:sp>
        <p:nvSpPr>
          <p:cNvPr id="6" name="テキスト ボックス 5">
            <a:extLst>
              <a:ext uri="{FF2B5EF4-FFF2-40B4-BE49-F238E27FC236}">
                <a16:creationId xmlns:a16="http://schemas.microsoft.com/office/drawing/2014/main" id="{823A53C7-E241-0CDB-D82C-BC4E7504F3DE}"/>
              </a:ext>
            </a:extLst>
          </p:cNvPr>
          <p:cNvSpPr txBox="1"/>
          <p:nvPr/>
        </p:nvSpPr>
        <p:spPr>
          <a:xfrm>
            <a:off x="2678718" y="3010500"/>
            <a:ext cx="6416314" cy="400110"/>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ctr"/>
            <a:r>
              <a:rPr lang="ja-JP" altLang="en-US" sz="2000" dirty="0"/>
              <a:t>学校教育におけるデジタルトランスフォーメーション</a:t>
            </a:r>
          </a:p>
        </p:txBody>
      </p:sp>
      <p:grpSp>
        <p:nvGrpSpPr>
          <p:cNvPr id="39" name="グループ化 38">
            <a:extLst>
              <a:ext uri="{FF2B5EF4-FFF2-40B4-BE49-F238E27FC236}">
                <a16:creationId xmlns:a16="http://schemas.microsoft.com/office/drawing/2014/main" id="{804B1471-E019-349E-E5E7-420CE743F332}"/>
              </a:ext>
            </a:extLst>
          </p:cNvPr>
          <p:cNvGrpSpPr/>
          <p:nvPr/>
        </p:nvGrpSpPr>
        <p:grpSpPr>
          <a:xfrm>
            <a:off x="2790497" y="2136400"/>
            <a:ext cx="6910551" cy="742625"/>
            <a:chOff x="2559269" y="2136400"/>
            <a:chExt cx="6910551" cy="742625"/>
          </a:xfrm>
        </p:grpSpPr>
        <p:sp>
          <p:nvSpPr>
            <p:cNvPr id="38" name="正方形/長方形 37">
              <a:extLst>
                <a:ext uri="{FF2B5EF4-FFF2-40B4-BE49-F238E27FC236}">
                  <a16:creationId xmlns:a16="http://schemas.microsoft.com/office/drawing/2014/main" id="{FCFD2967-5FE2-20D1-3B46-F4F49198117F}"/>
                </a:ext>
              </a:extLst>
            </p:cNvPr>
            <p:cNvSpPr/>
            <p:nvPr/>
          </p:nvSpPr>
          <p:spPr>
            <a:xfrm>
              <a:off x="5954109" y="2136400"/>
              <a:ext cx="3515711" cy="734422"/>
            </a:xfrm>
            <a:prstGeom prst="rect">
              <a:avLst/>
            </a:prstGeom>
            <a:solidFill>
              <a:schemeClr val="bg1"/>
            </a:solidFill>
            <a:ln w="19050">
              <a:gradFill flip="none" rotWithShape="1">
                <a:gsLst>
                  <a:gs pos="0">
                    <a:srgbClr val="D210C9"/>
                  </a:gs>
                  <a:gs pos="100000">
                    <a:srgbClr val="26186A"/>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CA1D359-68B9-C5C8-1E63-AEBD131A6B20}"/>
                </a:ext>
              </a:extLst>
            </p:cNvPr>
            <p:cNvSpPr txBox="1"/>
            <p:nvPr/>
          </p:nvSpPr>
          <p:spPr>
            <a:xfrm>
              <a:off x="2559269" y="2136400"/>
              <a:ext cx="3394841" cy="734423"/>
            </a:xfrm>
            <a:prstGeom prst="rect">
              <a:avLst/>
            </a:prstGeom>
            <a:gradFill flip="none" rotWithShape="1">
              <a:gsLst>
                <a:gs pos="100000">
                  <a:srgbClr val="D210C9"/>
                </a:gs>
                <a:gs pos="0">
                  <a:srgbClr val="1F1866"/>
                </a:gs>
              </a:gsLst>
              <a:lin ang="0" scaled="1"/>
              <a:tileRect/>
            </a:gradFill>
            <a:ln w="19050">
              <a:gradFill flip="none" rotWithShape="1">
                <a:gsLst>
                  <a:gs pos="0">
                    <a:srgbClr val="26186A"/>
                  </a:gs>
                  <a:gs pos="100000">
                    <a:srgbClr val="D210C9"/>
                  </a:gs>
                </a:gsLst>
                <a:lin ang="0" scaled="1"/>
                <a:tileRect/>
              </a:gradFill>
            </a:ln>
          </p:spPr>
          <p:txBody>
            <a:bodyPr wrap="square" lIns="144000" tIns="72000" rIns="144000" rtlCol="0">
              <a:spAutoFit/>
            </a:bodyPr>
            <a:lstStyle/>
            <a:p>
              <a:pPr algn="ctr"/>
              <a:r>
                <a:rPr kumimoji="1" lang="ja-JP" altLang="en-US" sz="4000" b="1" dirty="0">
                  <a:solidFill>
                    <a:schemeClr val="bg1"/>
                  </a:solidFill>
                  <a:latin typeface="Roboto" panose="02000000000000000000" pitchFamily="2" charset="0"/>
                  <a:ea typeface="Noto Sans JP" panose="020B0200000000000000" pitchFamily="50" charset="-128"/>
                </a:rPr>
                <a:t>教育の未来と</a:t>
              </a:r>
              <a:endParaRPr kumimoji="1" lang="zh-TW" altLang="en-US" sz="4000" b="1" dirty="0">
                <a:solidFill>
                  <a:schemeClr val="bg1"/>
                </a:solidFill>
                <a:latin typeface="Roboto" panose="02000000000000000000" pitchFamily="2" charset="0"/>
                <a:ea typeface="Noto Sans JP" panose="020B0200000000000000" pitchFamily="50" charset="-128"/>
              </a:endParaRPr>
            </a:p>
          </p:txBody>
        </p:sp>
        <p:sp>
          <p:nvSpPr>
            <p:cNvPr id="37" name="テキスト ボックス 36">
              <a:extLst>
                <a:ext uri="{FF2B5EF4-FFF2-40B4-BE49-F238E27FC236}">
                  <a16:creationId xmlns:a16="http://schemas.microsoft.com/office/drawing/2014/main" id="{B788F64A-3ACA-0426-035B-1A1116200A67}"/>
                </a:ext>
              </a:extLst>
            </p:cNvPr>
            <p:cNvSpPr txBox="1"/>
            <p:nvPr/>
          </p:nvSpPr>
          <p:spPr>
            <a:xfrm>
              <a:off x="6064467" y="2171139"/>
              <a:ext cx="3275392" cy="707886"/>
            </a:xfrm>
            <a:prstGeom prst="rect">
              <a:avLst/>
            </a:prstGeom>
            <a:noFill/>
          </p:spPr>
          <p:txBody>
            <a:bodyPr wrap="square">
              <a:spAutoFit/>
            </a:bodyPr>
            <a:lstStyle/>
            <a:p>
              <a:pPr algn="ctr"/>
              <a:r>
                <a:rPr kumimoji="1" lang="en-US" altLang="ja-JP" sz="4000" b="1" dirty="0">
                  <a:gradFill flip="none" rotWithShape="1">
                    <a:gsLst>
                      <a:gs pos="100000">
                        <a:srgbClr val="D210C9"/>
                      </a:gs>
                      <a:gs pos="0">
                        <a:srgbClr val="1F1866"/>
                      </a:gs>
                    </a:gsLst>
                    <a:lin ang="10800000" scaled="1"/>
                    <a:tileRect/>
                  </a:gradFill>
                  <a:latin typeface="Roboto" panose="02000000000000000000" pitchFamily="2" charset="0"/>
                  <a:ea typeface="Noto Sans JP" panose="020B0200000000000000" pitchFamily="50" charset="-128"/>
                </a:rPr>
                <a:t>AI</a:t>
              </a:r>
              <a:r>
                <a:rPr kumimoji="1" lang="ja-JP" altLang="en-US" sz="4000" b="1" dirty="0">
                  <a:gradFill flip="none" rotWithShape="1">
                    <a:gsLst>
                      <a:gs pos="100000">
                        <a:srgbClr val="D210C9"/>
                      </a:gs>
                      <a:gs pos="0">
                        <a:srgbClr val="1F1866"/>
                      </a:gs>
                    </a:gsLst>
                    <a:lin ang="10800000" scaled="1"/>
                    <a:tileRect/>
                  </a:gradFill>
                  <a:latin typeface="Roboto" panose="02000000000000000000" pitchFamily="2" charset="0"/>
                  <a:ea typeface="Noto Sans JP" panose="020B0200000000000000" pitchFamily="50" charset="-128"/>
                </a:rPr>
                <a:t>技術の役割</a:t>
              </a:r>
              <a:endParaRPr lang="ja-JP" altLang="en-US" sz="4000" dirty="0">
                <a:gradFill flip="none" rotWithShape="1">
                  <a:gsLst>
                    <a:gs pos="100000">
                      <a:srgbClr val="D210C9"/>
                    </a:gs>
                    <a:gs pos="0">
                      <a:srgbClr val="1F1866"/>
                    </a:gs>
                  </a:gsLst>
                  <a:lin ang="10800000" scaled="1"/>
                  <a:tileRect/>
                </a:gradFill>
              </a:endParaRPr>
            </a:p>
          </p:txBody>
        </p:sp>
      </p:grpSp>
    </p:spTree>
    <p:extLst>
      <p:ext uri="{BB962C8B-B14F-4D97-AF65-F5344CB8AC3E}">
        <p14:creationId xmlns:p14="http://schemas.microsoft.com/office/powerpoint/2010/main" val="2645631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E072D7E-E34A-0BA0-4B4E-29F7511AB5BA}"/>
              </a:ext>
            </a:extLst>
          </p:cNvPr>
          <p:cNvSpPr/>
          <p:nvPr/>
        </p:nvSpPr>
        <p:spPr>
          <a:xfrm>
            <a:off x="62744"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A414E0AE-1A39-A90F-2904-ED063FCF2051}"/>
              </a:ext>
            </a:extLst>
          </p:cNvPr>
          <p:cNvSpPr/>
          <p:nvPr/>
        </p:nvSpPr>
        <p:spPr>
          <a:xfrm>
            <a:off x="3198549" y="0"/>
            <a:ext cx="9056195" cy="6858000"/>
          </a:xfrm>
          <a:prstGeom prst="rect">
            <a:avLst/>
          </a:prstGeom>
          <a:solidFill>
            <a:schemeClr val="tx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403E3399-D118-A1EC-3D4A-C6C2730A21AB}"/>
              </a:ext>
            </a:extLst>
          </p:cNvPr>
          <p:cNvGrpSpPr/>
          <p:nvPr/>
        </p:nvGrpSpPr>
        <p:grpSpPr>
          <a:xfrm rot="286847">
            <a:off x="-2316548" y="-500881"/>
            <a:ext cx="8685456" cy="9715501"/>
            <a:chOff x="-3347066" y="-323080"/>
            <a:chExt cx="8685456" cy="9715501"/>
          </a:xfrm>
        </p:grpSpPr>
        <p:sp>
          <p:nvSpPr>
            <p:cNvPr id="5" name="正方形/長方形 4">
              <a:extLst>
                <a:ext uri="{FF2B5EF4-FFF2-40B4-BE49-F238E27FC236}">
                  <a16:creationId xmlns:a16="http://schemas.microsoft.com/office/drawing/2014/main" id="{A892FD6A-5551-132D-2980-8D4CF56BA942}"/>
                </a:ext>
              </a:extLst>
            </p:cNvPr>
            <p:cNvSpPr/>
            <p:nvPr/>
          </p:nvSpPr>
          <p:spPr>
            <a:xfrm rot="20096818">
              <a:off x="-2419966" y="-323080"/>
              <a:ext cx="7758356" cy="9715500"/>
            </a:xfrm>
            <a:prstGeom prst="rect">
              <a:avLst/>
            </a:prstGeom>
            <a:solidFill>
              <a:srgbClr val="504F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3F3C2AE1-4A3A-D140-3750-E87250342CDC}"/>
                </a:ext>
              </a:extLst>
            </p:cNvPr>
            <p:cNvSpPr/>
            <p:nvPr/>
          </p:nvSpPr>
          <p:spPr>
            <a:xfrm rot="20096818">
              <a:off x="-3347066" y="-323079"/>
              <a:ext cx="7758356" cy="9715500"/>
            </a:xfrm>
            <a:prstGeom prst="rect">
              <a:avLst/>
            </a:prstGeom>
            <a:solidFill>
              <a:srgbClr val="6563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F9461C0E-8870-8878-3350-30A943C2B6F5}"/>
              </a:ext>
            </a:extLst>
          </p:cNvPr>
          <p:cNvSpPr txBox="1"/>
          <p:nvPr/>
        </p:nvSpPr>
        <p:spPr>
          <a:xfrm rot="4186201">
            <a:off x="225296" y="4177026"/>
            <a:ext cx="10441577" cy="1631216"/>
          </a:xfrm>
          <a:prstGeom prst="rect">
            <a:avLst/>
          </a:prstGeom>
          <a:noFill/>
        </p:spPr>
        <p:txBody>
          <a:bodyPr wrap="square">
            <a:spAutoFit/>
          </a:bodyPr>
          <a:lstStyle/>
          <a:p>
            <a:r>
              <a:rPr lang="en-US" altLang="ja-JP" sz="10000" dirty="0">
                <a:solidFill>
                  <a:srgbClr val="504F14"/>
                </a:solidFill>
                <a:latin typeface="Gloock" pitchFamily="2" charset="0"/>
                <a:ea typeface="IBM Plex Sans JP" panose="020B0503050203000203" pitchFamily="50" charset="-128"/>
                <a:cs typeface="Gloock" pitchFamily="2" charset="0"/>
              </a:rPr>
              <a:t>LANGUAGE</a:t>
            </a:r>
          </a:p>
        </p:txBody>
      </p:sp>
      <p:sp>
        <p:nvSpPr>
          <p:cNvPr id="74" name="テキスト ボックス 73">
            <a:extLst>
              <a:ext uri="{FF2B5EF4-FFF2-40B4-BE49-F238E27FC236}">
                <a16:creationId xmlns:a16="http://schemas.microsoft.com/office/drawing/2014/main" id="{F11EEB5E-75E3-AF70-2181-14A36B82708D}"/>
              </a:ext>
            </a:extLst>
          </p:cNvPr>
          <p:cNvSpPr txBox="1"/>
          <p:nvPr/>
        </p:nvSpPr>
        <p:spPr>
          <a:xfrm>
            <a:off x="737658" y="4281236"/>
            <a:ext cx="6545499" cy="769441"/>
          </a:xfrm>
          <a:prstGeom prst="rect">
            <a:avLst/>
          </a:prstGeom>
          <a:noFill/>
        </p:spPr>
        <p:txBody>
          <a:bodyPr wrap="square" rtlCol="0">
            <a:spAutoFit/>
          </a:bodyPr>
          <a:lstStyle/>
          <a:p>
            <a:r>
              <a:rPr kumimoji="1" lang="ja-JP" altLang="en-US" sz="4400" b="1" dirty="0">
                <a:solidFill>
                  <a:schemeClr val="bg1"/>
                </a:solidFill>
                <a:latin typeface="Shippori Mincho" panose="00000500000000000000" pitchFamily="2" charset="-128"/>
                <a:ea typeface="Shippori Mincho" panose="00000500000000000000" pitchFamily="2" charset="-128"/>
              </a:rPr>
              <a:t>言語</a:t>
            </a:r>
            <a:r>
              <a:rPr kumimoji="1" lang="ja-JP" altLang="en-US" sz="3600" b="1" dirty="0">
                <a:solidFill>
                  <a:schemeClr val="bg1"/>
                </a:solidFill>
                <a:latin typeface="Shippori Mincho" panose="00000500000000000000" pitchFamily="2" charset="-128"/>
                <a:ea typeface="Shippori Mincho" panose="00000500000000000000" pitchFamily="2" charset="-128"/>
              </a:rPr>
              <a:t>の</a:t>
            </a:r>
            <a:r>
              <a:rPr kumimoji="1" lang="ja-JP" altLang="en-US" sz="4400" b="1" dirty="0">
                <a:solidFill>
                  <a:schemeClr val="bg1"/>
                </a:solidFill>
                <a:latin typeface="Shippori Mincho" panose="00000500000000000000" pitchFamily="2" charset="-128"/>
                <a:ea typeface="Shippori Mincho" panose="00000500000000000000" pitchFamily="2" charset="-128"/>
              </a:rPr>
              <a:t>進化</a:t>
            </a:r>
            <a:r>
              <a:rPr kumimoji="1" lang="ja-JP" altLang="en-US" sz="3600" b="1" dirty="0">
                <a:solidFill>
                  <a:schemeClr val="bg1"/>
                </a:solidFill>
                <a:latin typeface="Shippori Mincho" panose="00000500000000000000" pitchFamily="2" charset="-128"/>
                <a:ea typeface="Shippori Mincho" panose="00000500000000000000" pitchFamily="2" charset="-128"/>
              </a:rPr>
              <a:t>と</a:t>
            </a:r>
            <a:endParaRPr kumimoji="1" lang="zh-TW" altLang="en-US" sz="4400" b="1" dirty="0">
              <a:solidFill>
                <a:schemeClr val="bg1"/>
              </a:solidFill>
              <a:latin typeface="Shippori Mincho" panose="00000500000000000000" pitchFamily="2" charset="-128"/>
              <a:ea typeface="Shippori Mincho" panose="00000500000000000000" pitchFamily="2" charset="-128"/>
            </a:endParaRPr>
          </a:p>
        </p:txBody>
      </p:sp>
      <p:sp>
        <p:nvSpPr>
          <p:cNvPr id="75" name="テキスト ボックス 74">
            <a:extLst>
              <a:ext uri="{FF2B5EF4-FFF2-40B4-BE49-F238E27FC236}">
                <a16:creationId xmlns:a16="http://schemas.microsoft.com/office/drawing/2014/main" id="{7C4BFF73-7AF4-0A44-85BF-2F24B16796E6}"/>
              </a:ext>
            </a:extLst>
          </p:cNvPr>
          <p:cNvSpPr txBox="1"/>
          <p:nvPr/>
        </p:nvSpPr>
        <p:spPr>
          <a:xfrm>
            <a:off x="737658" y="5127944"/>
            <a:ext cx="9127304" cy="76944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dirty="0">
                <a:solidFill>
                  <a:schemeClr val="bg1"/>
                </a:solidFill>
                <a:latin typeface="Shippori Mincho" panose="00000500000000000000" pitchFamily="2" charset="-128"/>
                <a:ea typeface="Shippori Mincho" panose="00000500000000000000" pitchFamily="2" charset="-128"/>
              </a:rPr>
              <a:t>人類</a:t>
            </a:r>
            <a:r>
              <a:rPr lang="ja-JP" altLang="en-US" sz="3600" dirty="0">
                <a:solidFill>
                  <a:schemeClr val="bg1"/>
                </a:solidFill>
                <a:latin typeface="Shippori Mincho" panose="00000500000000000000" pitchFamily="2" charset="-128"/>
                <a:ea typeface="Shippori Mincho" panose="00000500000000000000" pitchFamily="2" charset="-128"/>
              </a:rPr>
              <a:t>の</a:t>
            </a:r>
            <a:r>
              <a:rPr lang="ja-JP" altLang="en-US" dirty="0">
                <a:solidFill>
                  <a:schemeClr val="bg1"/>
                </a:solidFill>
                <a:latin typeface="Shippori Mincho" panose="00000500000000000000" pitchFamily="2" charset="-128"/>
                <a:ea typeface="Shippori Mincho" panose="00000500000000000000" pitchFamily="2" charset="-128"/>
              </a:rPr>
              <a:t>歴史</a:t>
            </a:r>
          </a:p>
        </p:txBody>
      </p:sp>
      <p:sp>
        <p:nvSpPr>
          <p:cNvPr id="76" name="テキスト ボックス 75">
            <a:extLst>
              <a:ext uri="{FF2B5EF4-FFF2-40B4-BE49-F238E27FC236}">
                <a16:creationId xmlns:a16="http://schemas.microsoft.com/office/drawing/2014/main" id="{32E50386-EAFB-51B6-C60C-6164895356EC}"/>
              </a:ext>
            </a:extLst>
          </p:cNvPr>
          <p:cNvSpPr txBox="1"/>
          <p:nvPr/>
        </p:nvSpPr>
        <p:spPr>
          <a:xfrm>
            <a:off x="9524010" y="4992634"/>
            <a:ext cx="2265738"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r"/>
            <a:r>
              <a:rPr lang="ja-JP" altLang="en-US" sz="1800" dirty="0">
                <a:solidFill>
                  <a:schemeClr val="bg1"/>
                </a:solidFill>
                <a:latin typeface="Shippori Mincho" panose="00000500000000000000" pitchFamily="2" charset="-128"/>
                <a:ea typeface="Shippori Mincho" panose="00000500000000000000" pitchFamily="2" charset="-128"/>
              </a:rPr>
              <a:t>東奥大学文学部４年</a:t>
            </a:r>
          </a:p>
        </p:txBody>
      </p:sp>
      <p:sp>
        <p:nvSpPr>
          <p:cNvPr id="77" name="テキスト ボックス 76">
            <a:extLst>
              <a:ext uri="{FF2B5EF4-FFF2-40B4-BE49-F238E27FC236}">
                <a16:creationId xmlns:a16="http://schemas.microsoft.com/office/drawing/2014/main" id="{21243347-FCE7-FD96-6D5C-593C781380E4}"/>
              </a:ext>
            </a:extLst>
          </p:cNvPr>
          <p:cNvSpPr txBox="1"/>
          <p:nvPr/>
        </p:nvSpPr>
        <p:spPr>
          <a:xfrm>
            <a:off x="8849577" y="5361966"/>
            <a:ext cx="3007461"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r"/>
            <a:r>
              <a:rPr lang="ja-JP" altLang="en-US" sz="3600" dirty="0">
                <a:solidFill>
                  <a:schemeClr val="bg1"/>
                </a:solidFill>
                <a:latin typeface="Shippori Mincho" panose="00000500000000000000" pitchFamily="2" charset="-128"/>
                <a:ea typeface="Shippori Mincho" panose="00000500000000000000" pitchFamily="2" charset="-128"/>
              </a:rPr>
              <a:t>松本 明日香</a:t>
            </a:r>
          </a:p>
        </p:txBody>
      </p:sp>
    </p:spTree>
    <p:extLst>
      <p:ext uri="{BB962C8B-B14F-4D97-AF65-F5344CB8AC3E}">
        <p14:creationId xmlns:p14="http://schemas.microsoft.com/office/powerpoint/2010/main" val="19248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6485F64-1A2D-C024-F6D9-4DA7BCEACBCD}"/>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FE696F37-64C4-82A5-C002-AD5FA131CF12}"/>
              </a:ext>
            </a:extLst>
          </p:cNvPr>
          <p:cNvSpPr/>
          <p:nvPr/>
        </p:nvSpPr>
        <p:spPr>
          <a:xfrm rot="2700000">
            <a:off x="-10428491" y="-3521413"/>
            <a:ext cx="18229634" cy="18229634"/>
          </a:xfrm>
          <a:prstGeom prst="roundRect">
            <a:avLst/>
          </a:prstGeom>
          <a:solidFill>
            <a:srgbClr val="BD2B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9E5BE326-9EBD-4BA4-E7CE-3C5E1C7D8115}"/>
              </a:ext>
            </a:extLst>
          </p:cNvPr>
          <p:cNvSpPr txBox="1"/>
          <p:nvPr/>
        </p:nvSpPr>
        <p:spPr>
          <a:xfrm>
            <a:off x="1755648" y="5542566"/>
            <a:ext cx="2557713"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800" dirty="0">
                <a:solidFill>
                  <a:schemeClr val="bg1"/>
                </a:solidFill>
              </a:rPr>
              <a:t>ファイン製薬株式会社</a:t>
            </a:r>
          </a:p>
        </p:txBody>
      </p:sp>
      <p:sp>
        <p:nvSpPr>
          <p:cNvPr id="12" name="テキスト ボックス 11">
            <a:extLst>
              <a:ext uri="{FF2B5EF4-FFF2-40B4-BE49-F238E27FC236}">
                <a16:creationId xmlns:a16="http://schemas.microsoft.com/office/drawing/2014/main" id="{6EB061DA-84FB-41E1-EA10-75DF170F466B}"/>
              </a:ext>
            </a:extLst>
          </p:cNvPr>
          <p:cNvSpPr txBox="1"/>
          <p:nvPr/>
        </p:nvSpPr>
        <p:spPr>
          <a:xfrm>
            <a:off x="4434904" y="5293164"/>
            <a:ext cx="609600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chemeClr val="bg1"/>
                </a:solidFill>
              </a:rPr>
              <a:t>河村 龍之介</a:t>
            </a:r>
          </a:p>
        </p:txBody>
      </p:sp>
      <p:sp>
        <p:nvSpPr>
          <p:cNvPr id="13" name="テキスト ボックス 12">
            <a:extLst>
              <a:ext uri="{FF2B5EF4-FFF2-40B4-BE49-F238E27FC236}">
                <a16:creationId xmlns:a16="http://schemas.microsoft.com/office/drawing/2014/main" id="{61E4633B-1EF9-8BEB-F384-DA5C39742625}"/>
              </a:ext>
            </a:extLst>
          </p:cNvPr>
          <p:cNvSpPr txBox="1"/>
          <p:nvPr/>
        </p:nvSpPr>
        <p:spPr>
          <a:xfrm>
            <a:off x="874713" y="2102553"/>
            <a:ext cx="6545499" cy="646331"/>
          </a:xfrm>
          <a:prstGeom prst="rect">
            <a:avLst/>
          </a:prstGeom>
          <a:noFill/>
        </p:spPr>
        <p:txBody>
          <a:bodyPr wrap="square" rtlCol="0">
            <a:spAutoFit/>
          </a:bodyPr>
          <a:lstStyle/>
          <a:p>
            <a:r>
              <a:rPr kumimoji="1" lang="ja-JP" altLang="en-US" sz="3600" b="1" dirty="0">
                <a:solidFill>
                  <a:schemeClr val="bg1"/>
                </a:solidFill>
                <a:latin typeface="Roboto" panose="02000000000000000000" pitchFamily="2" charset="0"/>
                <a:ea typeface="Noto Sans JP" panose="020B0200000000000000" pitchFamily="50" charset="-128"/>
              </a:rPr>
              <a:t>新世代抗がん剤と</a:t>
            </a:r>
            <a:endParaRPr kumimoji="1" lang="zh-TW" altLang="en-US" sz="3600" b="1" dirty="0">
              <a:solidFill>
                <a:schemeClr val="bg1"/>
              </a:solidFill>
              <a:latin typeface="Roboto" panose="02000000000000000000" pitchFamily="2" charset="0"/>
              <a:ea typeface="Noto Sans JP" panose="020B0200000000000000" pitchFamily="50" charset="-128"/>
            </a:endParaRPr>
          </a:p>
        </p:txBody>
      </p:sp>
      <p:sp>
        <p:nvSpPr>
          <p:cNvPr id="14" name="テキスト ボックス 13">
            <a:extLst>
              <a:ext uri="{FF2B5EF4-FFF2-40B4-BE49-F238E27FC236}">
                <a16:creationId xmlns:a16="http://schemas.microsoft.com/office/drawing/2014/main" id="{869DE3CC-799E-14B4-D30F-43E79C07BF1B}"/>
              </a:ext>
            </a:extLst>
          </p:cNvPr>
          <p:cNvSpPr txBox="1"/>
          <p:nvPr/>
        </p:nvSpPr>
        <p:spPr>
          <a:xfrm>
            <a:off x="886181" y="2778566"/>
            <a:ext cx="9127304"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3600" dirty="0">
                <a:solidFill>
                  <a:schemeClr val="bg1"/>
                </a:solidFill>
              </a:rPr>
              <a:t>パーソナライズドメディシン</a:t>
            </a:r>
          </a:p>
        </p:txBody>
      </p:sp>
      <p:sp>
        <p:nvSpPr>
          <p:cNvPr id="15" name="テキスト ボックス 14">
            <a:extLst>
              <a:ext uri="{FF2B5EF4-FFF2-40B4-BE49-F238E27FC236}">
                <a16:creationId xmlns:a16="http://schemas.microsoft.com/office/drawing/2014/main" id="{F763B4A2-DFCA-2444-97B2-35EACF44DC3B}"/>
              </a:ext>
            </a:extLst>
          </p:cNvPr>
          <p:cNvSpPr txBox="1"/>
          <p:nvPr/>
        </p:nvSpPr>
        <p:spPr>
          <a:xfrm>
            <a:off x="917003" y="3626088"/>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en-US" altLang="ja-JP" sz="1800" dirty="0">
                <a:solidFill>
                  <a:schemeClr val="bg1"/>
                </a:solidFill>
              </a:rPr>
              <a:t>2024.4.23</a:t>
            </a:r>
            <a:endParaRPr lang="ja-JP" altLang="en-US" sz="1800" dirty="0">
              <a:solidFill>
                <a:schemeClr val="bg1"/>
              </a:solidFill>
            </a:endParaRPr>
          </a:p>
        </p:txBody>
      </p:sp>
      <p:sp>
        <p:nvSpPr>
          <p:cNvPr id="17" name="四角形: 角を丸くする 16">
            <a:extLst>
              <a:ext uri="{FF2B5EF4-FFF2-40B4-BE49-F238E27FC236}">
                <a16:creationId xmlns:a16="http://schemas.microsoft.com/office/drawing/2014/main" id="{F18D4489-D21E-8970-A64B-A4AD00F30F1A}"/>
              </a:ext>
            </a:extLst>
          </p:cNvPr>
          <p:cNvSpPr/>
          <p:nvPr/>
        </p:nvSpPr>
        <p:spPr>
          <a:xfrm rot="2700000">
            <a:off x="-9854750" y="-3521413"/>
            <a:ext cx="18229634" cy="18229634"/>
          </a:xfrm>
          <a:prstGeom prst="roundRect">
            <a:avLst/>
          </a:prstGeom>
          <a:noFill/>
          <a:ln>
            <a:solidFill>
              <a:srgbClr val="BD2B7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1080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0E0412A4-3A6D-6901-2B58-30E61CAF2D17}"/>
              </a:ext>
            </a:extLst>
          </p:cNvPr>
          <p:cNvSpPr/>
          <p:nvPr/>
        </p:nvSpPr>
        <p:spPr>
          <a:xfrm>
            <a:off x="6019253" y="0"/>
            <a:ext cx="5615683" cy="6858000"/>
          </a:xfrm>
          <a:custGeom>
            <a:avLst/>
            <a:gdLst>
              <a:gd name="connsiteX0" fmla="*/ 2489200 w 5615683"/>
              <a:gd name="connsiteY0" fmla="*/ 0 h 6858000"/>
              <a:gd name="connsiteX1" fmla="*/ 4611238 w 5615683"/>
              <a:gd name="connsiteY1" fmla="*/ 0 h 6858000"/>
              <a:gd name="connsiteX2" fmla="*/ 5615683 w 5615683"/>
              <a:gd name="connsiteY2" fmla="*/ 3429000 h 6858000"/>
              <a:gd name="connsiteX3" fmla="*/ 4611238 w 5615683"/>
              <a:gd name="connsiteY3" fmla="*/ 6858000 h 6858000"/>
              <a:gd name="connsiteX4" fmla="*/ 2489200 w 5615683"/>
              <a:gd name="connsiteY4" fmla="*/ 6858000 h 6858000"/>
              <a:gd name="connsiteX5" fmla="*/ 3493645 w 5615683"/>
              <a:gd name="connsiteY5" fmla="*/ 3429000 h 6858000"/>
              <a:gd name="connsiteX6" fmla="*/ 0 w 5615683"/>
              <a:gd name="connsiteY6" fmla="*/ 0 h 6858000"/>
              <a:gd name="connsiteX7" fmla="*/ 2122038 w 5615683"/>
              <a:gd name="connsiteY7" fmla="*/ 0 h 6858000"/>
              <a:gd name="connsiteX8" fmla="*/ 3126483 w 5615683"/>
              <a:gd name="connsiteY8" fmla="*/ 3429000 h 6858000"/>
              <a:gd name="connsiteX9" fmla="*/ 2122038 w 5615683"/>
              <a:gd name="connsiteY9" fmla="*/ 6858000 h 6858000"/>
              <a:gd name="connsiteX10" fmla="*/ 0 w 5615683"/>
              <a:gd name="connsiteY10" fmla="*/ 6858000 h 6858000"/>
              <a:gd name="connsiteX11" fmla="*/ 1004445 w 5615683"/>
              <a:gd name="connsiteY11"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5683" h="6858000">
                <a:moveTo>
                  <a:pt x="2489200" y="0"/>
                </a:moveTo>
                <a:lnTo>
                  <a:pt x="4611238" y="0"/>
                </a:lnTo>
                <a:lnTo>
                  <a:pt x="5615683" y="3429000"/>
                </a:lnTo>
                <a:lnTo>
                  <a:pt x="4611238" y="6858000"/>
                </a:lnTo>
                <a:lnTo>
                  <a:pt x="2489200" y="6858000"/>
                </a:lnTo>
                <a:lnTo>
                  <a:pt x="3493645" y="3429000"/>
                </a:lnTo>
                <a:close/>
                <a:moveTo>
                  <a:pt x="0" y="0"/>
                </a:moveTo>
                <a:lnTo>
                  <a:pt x="2122038" y="0"/>
                </a:lnTo>
                <a:lnTo>
                  <a:pt x="3126483" y="3429000"/>
                </a:lnTo>
                <a:lnTo>
                  <a:pt x="2122038" y="6858000"/>
                </a:lnTo>
                <a:lnTo>
                  <a:pt x="0" y="6858000"/>
                </a:lnTo>
                <a:lnTo>
                  <a:pt x="1004445" y="3429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2" name="テキスト ボックス 21">
            <a:extLst>
              <a:ext uri="{FF2B5EF4-FFF2-40B4-BE49-F238E27FC236}">
                <a16:creationId xmlns:a16="http://schemas.microsoft.com/office/drawing/2014/main" id="{2333E78A-9815-7463-4E08-61915FD50BFE}"/>
              </a:ext>
            </a:extLst>
          </p:cNvPr>
          <p:cNvSpPr txBox="1"/>
          <p:nvPr/>
        </p:nvSpPr>
        <p:spPr>
          <a:xfrm>
            <a:off x="1117600" y="1894933"/>
            <a:ext cx="6096000" cy="369332"/>
          </a:xfrm>
          <a:prstGeom prst="rect">
            <a:avLst/>
          </a:prstGeom>
          <a:noFill/>
        </p:spPr>
        <p:txBody>
          <a:bodyPr wrap="square">
            <a:spAutoFit/>
          </a:bodyPr>
          <a:lstStyle/>
          <a:p>
            <a:r>
              <a:rPr lang="ja-JP" altLang="en-US" b="1" dirty="0"/>
              <a:t>第</a:t>
            </a:r>
            <a:r>
              <a:rPr lang="en-US" altLang="ja-JP" b="1" dirty="0"/>
              <a:t>2</a:t>
            </a:r>
            <a:r>
              <a:rPr lang="ja-JP" altLang="en-US" b="1" dirty="0"/>
              <a:t>四半期 </a:t>
            </a:r>
            <a:r>
              <a:rPr lang="en-US" altLang="ja-JP" b="1" dirty="0"/>
              <a:t>2024</a:t>
            </a:r>
            <a:endParaRPr lang="ja-JP" altLang="en-US" b="1" dirty="0"/>
          </a:p>
        </p:txBody>
      </p:sp>
      <p:sp>
        <p:nvSpPr>
          <p:cNvPr id="23" name="テキスト ボックス 22">
            <a:extLst>
              <a:ext uri="{FF2B5EF4-FFF2-40B4-BE49-F238E27FC236}">
                <a16:creationId xmlns:a16="http://schemas.microsoft.com/office/drawing/2014/main" id="{77D4A8C3-DB4E-C74D-64E0-EBD3DEE7057C}"/>
              </a:ext>
            </a:extLst>
          </p:cNvPr>
          <p:cNvSpPr txBox="1"/>
          <p:nvPr/>
        </p:nvSpPr>
        <p:spPr>
          <a:xfrm>
            <a:off x="1058333" y="2345379"/>
            <a:ext cx="6096000" cy="707886"/>
          </a:xfrm>
          <a:prstGeom prst="rect">
            <a:avLst/>
          </a:prstGeom>
          <a:noFill/>
        </p:spPr>
        <p:txBody>
          <a:bodyPr wrap="square">
            <a:spAutoFit/>
          </a:bodyPr>
          <a:lstStyle/>
          <a:p>
            <a:r>
              <a:rPr lang="ja-JP" altLang="en-US" sz="4000" b="1" dirty="0"/>
              <a:t>業績ハイライト</a:t>
            </a:r>
          </a:p>
        </p:txBody>
      </p:sp>
      <p:sp>
        <p:nvSpPr>
          <p:cNvPr id="2" name="テキスト ボックス 1">
            <a:extLst>
              <a:ext uri="{FF2B5EF4-FFF2-40B4-BE49-F238E27FC236}">
                <a16:creationId xmlns:a16="http://schemas.microsoft.com/office/drawing/2014/main" id="{0423245E-E7B9-E573-3D08-4684AF5C8084}"/>
              </a:ext>
            </a:extLst>
          </p:cNvPr>
          <p:cNvSpPr txBox="1"/>
          <p:nvPr/>
        </p:nvSpPr>
        <p:spPr>
          <a:xfrm>
            <a:off x="1074057" y="4963067"/>
            <a:ext cx="6096000" cy="369332"/>
          </a:xfrm>
          <a:prstGeom prst="rect">
            <a:avLst/>
          </a:prstGeom>
          <a:noFill/>
        </p:spPr>
        <p:txBody>
          <a:bodyPr wrap="square">
            <a:spAutoFit/>
          </a:bodyPr>
          <a:lstStyle/>
          <a:p>
            <a:r>
              <a:rPr lang="ja-JP" altLang="en-US" b="1" dirty="0"/>
              <a:t>株式会社完全不動産</a:t>
            </a:r>
          </a:p>
        </p:txBody>
      </p:sp>
      <p:sp>
        <p:nvSpPr>
          <p:cNvPr id="3" name="正方形/長方形 2">
            <a:extLst>
              <a:ext uri="{FF2B5EF4-FFF2-40B4-BE49-F238E27FC236}">
                <a16:creationId xmlns:a16="http://schemas.microsoft.com/office/drawing/2014/main" id="{DD7B8BEA-53DF-CB0B-1532-EEF55690B129}"/>
              </a:ext>
            </a:extLst>
          </p:cNvPr>
          <p:cNvSpPr/>
          <p:nvPr/>
        </p:nvSpPr>
        <p:spPr>
          <a:xfrm>
            <a:off x="1204686" y="3203973"/>
            <a:ext cx="371566" cy="7837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1424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フリーフォーム: 図形 12">
            <a:extLst>
              <a:ext uri="{FF2B5EF4-FFF2-40B4-BE49-F238E27FC236}">
                <a16:creationId xmlns:a16="http://schemas.microsoft.com/office/drawing/2014/main" id="{2E8000BD-554C-2288-CEAA-FC230638440E}"/>
              </a:ext>
            </a:extLst>
          </p:cNvPr>
          <p:cNvSpPr/>
          <p:nvPr/>
        </p:nvSpPr>
        <p:spPr>
          <a:xfrm>
            <a:off x="8984751" y="0"/>
            <a:ext cx="2907212" cy="6858000"/>
          </a:xfrm>
          <a:custGeom>
            <a:avLst/>
            <a:gdLst>
              <a:gd name="connsiteX0" fmla="*/ 0 w 2907212"/>
              <a:gd name="connsiteY0" fmla="*/ 0 h 6858000"/>
              <a:gd name="connsiteX1" fmla="*/ 2907212 w 2907212"/>
              <a:gd name="connsiteY1" fmla="*/ 0 h 6858000"/>
              <a:gd name="connsiteX2" fmla="*/ 2907212 w 2907212"/>
              <a:gd name="connsiteY2" fmla="*/ 6858000 h 6858000"/>
              <a:gd name="connsiteX3" fmla="*/ 0 w 29072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07212" h="6858000">
                <a:moveTo>
                  <a:pt x="0" y="0"/>
                </a:moveTo>
                <a:lnTo>
                  <a:pt x="2907212" y="0"/>
                </a:lnTo>
                <a:lnTo>
                  <a:pt x="2907212" y="6858000"/>
                </a:lnTo>
                <a:lnTo>
                  <a:pt x="0" y="6858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 name="テキスト ボックス 5">
            <a:extLst>
              <a:ext uri="{FF2B5EF4-FFF2-40B4-BE49-F238E27FC236}">
                <a16:creationId xmlns:a16="http://schemas.microsoft.com/office/drawing/2014/main" id="{C06FDB5D-FEEC-6375-7E2F-67A2878DD056}"/>
              </a:ext>
            </a:extLst>
          </p:cNvPr>
          <p:cNvSpPr txBox="1"/>
          <p:nvPr/>
        </p:nvSpPr>
        <p:spPr>
          <a:xfrm>
            <a:off x="807539" y="2171871"/>
            <a:ext cx="4217166" cy="523220"/>
          </a:xfrm>
          <a:prstGeom prst="rect">
            <a:avLst/>
          </a:prstGeom>
          <a:noFill/>
        </p:spPr>
        <p:txBody>
          <a:bodyPr wrap="square" rtlCol="0">
            <a:spAutoFit/>
          </a:bodyPr>
          <a:lstStyle/>
          <a:p>
            <a:r>
              <a:rPr kumimoji="1" lang="ja-JP" altLang="en-US" sz="2800" b="1" dirty="0">
                <a:latin typeface="Roboto" panose="02000000000000000000" pitchFamily="2" charset="0"/>
                <a:ea typeface="Noto Sans JP" panose="020B0200000000000000" pitchFamily="50" charset="-128"/>
              </a:rPr>
              <a:t>海洋プラスチックの危機</a:t>
            </a:r>
            <a:endParaRPr kumimoji="1" lang="zh-TW" altLang="en-US" sz="2800" b="1" dirty="0">
              <a:latin typeface="Roboto" panose="02000000000000000000" pitchFamily="2" charset="0"/>
              <a:ea typeface="Noto Sans JP" panose="020B0200000000000000" pitchFamily="50" charset="-128"/>
            </a:endParaRPr>
          </a:p>
        </p:txBody>
      </p:sp>
      <p:sp>
        <p:nvSpPr>
          <p:cNvPr id="7" name="テキスト ボックス 6">
            <a:extLst>
              <a:ext uri="{FF2B5EF4-FFF2-40B4-BE49-F238E27FC236}">
                <a16:creationId xmlns:a16="http://schemas.microsoft.com/office/drawing/2014/main" id="{7389AFB6-E482-25CE-AAB4-7A7A433EC24D}"/>
              </a:ext>
            </a:extLst>
          </p:cNvPr>
          <p:cNvSpPr txBox="1"/>
          <p:nvPr/>
        </p:nvSpPr>
        <p:spPr>
          <a:xfrm>
            <a:off x="787257" y="2808211"/>
            <a:ext cx="9127304"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1800" dirty="0">
                <a:solidFill>
                  <a:schemeClr val="tx1">
                    <a:lumMod val="50000"/>
                    <a:lumOff val="50000"/>
                  </a:schemeClr>
                </a:solidFill>
              </a:rPr>
              <a:t>プラスチック排出の削減と再生可能リソースへの転換</a:t>
            </a:r>
          </a:p>
        </p:txBody>
      </p:sp>
      <p:sp>
        <p:nvSpPr>
          <p:cNvPr id="10" name="テキスト ボックス 9">
            <a:extLst>
              <a:ext uri="{FF2B5EF4-FFF2-40B4-BE49-F238E27FC236}">
                <a16:creationId xmlns:a16="http://schemas.microsoft.com/office/drawing/2014/main" id="{9FB8BD61-2B44-A76E-F5DE-F6E0A824578E}"/>
              </a:ext>
            </a:extLst>
          </p:cNvPr>
          <p:cNvSpPr txBox="1"/>
          <p:nvPr/>
        </p:nvSpPr>
        <p:spPr>
          <a:xfrm>
            <a:off x="823217" y="801290"/>
            <a:ext cx="6095144" cy="338554"/>
          </a:xfrm>
          <a:prstGeom prst="rect">
            <a:avLst/>
          </a:prstGeom>
          <a:noFill/>
        </p:spPr>
        <p:txBody>
          <a:bodyPr wrap="square" rtlCol="0">
            <a:spAutoFit/>
          </a:bodyPr>
          <a:lstStyle>
            <a:defPPr>
              <a:defRPr lang="ja-JP"/>
            </a:defPPr>
            <a:lvl1pPr>
              <a:defRPr sz="2800" b="1">
                <a:latin typeface="Roboto" panose="02000000000000000000" pitchFamily="2" charset="0"/>
                <a:ea typeface="Noto Sans JP" panose="020B0200000000000000" pitchFamily="50" charset="-128"/>
              </a:defRPr>
            </a:lvl1pPr>
          </a:lstStyle>
          <a:p>
            <a:r>
              <a:rPr lang="ja-JP" altLang="en-US" sz="1600" dirty="0"/>
              <a:t>第</a:t>
            </a:r>
            <a:r>
              <a:rPr lang="en-US" altLang="ja-JP" sz="1600" dirty="0"/>
              <a:t>23</a:t>
            </a:r>
            <a:r>
              <a:rPr lang="ja-JP" altLang="en-US" sz="1600" dirty="0"/>
              <a:t>回　環境セミナー</a:t>
            </a:r>
          </a:p>
        </p:txBody>
      </p:sp>
      <p:sp>
        <p:nvSpPr>
          <p:cNvPr id="12" name="テキスト ボックス 11">
            <a:extLst>
              <a:ext uri="{FF2B5EF4-FFF2-40B4-BE49-F238E27FC236}">
                <a16:creationId xmlns:a16="http://schemas.microsoft.com/office/drawing/2014/main" id="{A083F0F9-C878-37AA-5EC5-012F87C91C49}"/>
              </a:ext>
            </a:extLst>
          </p:cNvPr>
          <p:cNvSpPr txBox="1"/>
          <p:nvPr/>
        </p:nvSpPr>
        <p:spPr>
          <a:xfrm>
            <a:off x="1030650" y="5348882"/>
            <a:ext cx="6096000" cy="338554"/>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600" dirty="0"/>
              <a:t>大洋科学研究所　前野 知宏</a:t>
            </a:r>
          </a:p>
        </p:txBody>
      </p:sp>
      <p:sp>
        <p:nvSpPr>
          <p:cNvPr id="2" name="正方形/長方形 1">
            <a:extLst>
              <a:ext uri="{FF2B5EF4-FFF2-40B4-BE49-F238E27FC236}">
                <a16:creationId xmlns:a16="http://schemas.microsoft.com/office/drawing/2014/main" id="{530D57C8-0112-7354-402F-6B662812C15C}"/>
              </a:ext>
            </a:extLst>
          </p:cNvPr>
          <p:cNvSpPr/>
          <p:nvPr/>
        </p:nvSpPr>
        <p:spPr>
          <a:xfrm>
            <a:off x="830263" y="757814"/>
            <a:ext cx="2395537" cy="470372"/>
          </a:xfrm>
          <a:custGeom>
            <a:avLst/>
            <a:gdLst>
              <a:gd name="connsiteX0" fmla="*/ 0 w 1343187"/>
              <a:gd name="connsiteY0" fmla="*/ 0 h 1343187"/>
              <a:gd name="connsiteX1" fmla="*/ 1343187 w 1343187"/>
              <a:gd name="connsiteY1" fmla="*/ 0 h 1343187"/>
              <a:gd name="connsiteX2" fmla="*/ 1343187 w 1343187"/>
              <a:gd name="connsiteY2" fmla="*/ 1343187 h 1343187"/>
              <a:gd name="connsiteX3" fmla="*/ 0 w 1343187"/>
              <a:gd name="connsiteY3" fmla="*/ 1343187 h 1343187"/>
              <a:gd name="connsiteX4" fmla="*/ 0 w 1343187"/>
              <a:gd name="connsiteY4" fmla="*/ 0 h 1343187"/>
              <a:gd name="connsiteX0" fmla="*/ 0 w 1343187"/>
              <a:gd name="connsiteY0" fmla="*/ 0 h 1343187"/>
              <a:gd name="connsiteX1" fmla="*/ 1343187 w 1343187"/>
              <a:gd name="connsiteY1" fmla="*/ 0 h 1343187"/>
              <a:gd name="connsiteX2" fmla="*/ 1343187 w 1343187"/>
              <a:gd name="connsiteY2" fmla="*/ 1343187 h 1343187"/>
              <a:gd name="connsiteX3" fmla="*/ 0 w 1343187"/>
              <a:gd name="connsiteY3" fmla="*/ 1343187 h 1343187"/>
              <a:gd name="connsiteX4" fmla="*/ 91440 w 1343187"/>
              <a:gd name="connsiteY4" fmla="*/ 91440 h 1343187"/>
              <a:gd name="connsiteX0" fmla="*/ 0 w 1343187"/>
              <a:gd name="connsiteY0" fmla="*/ 0 h 1343187"/>
              <a:gd name="connsiteX1" fmla="*/ 1343187 w 1343187"/>
              <a:gd name="connsiteY1" fmla="*/ 0 h 1343187"/>
              <a:gd name="connsiteX2" fmla="*/ 1343187 w 1343187"/>
              <a:gd name="connsiteY2" fmla="*/ 1343187 h 1343187"/>
              <a:gd name="connsiteX3" fmla="*/ 0 w 1343187"/>
              <a:gd name="connsiteY3" fmla="*/ 1343187 h 1343187"/>
              <a:gd name="connsiteX0" fmla="*/ 1343187 w 1343187"/>
              <a:gd name="connsiteY0" fmla="*/ 0 h 1343187"/>
              <a:gd name="connsiteX1" fmla="*/ 1343187 w 1343187"/>
              <a:gd name="connsiteY1" fmla="*/ 1343187 h 1343187"/>
              <a:gd name="connsiteX2" fmla="*/ 0 w 1343187"/>
              <a:gd name="connsiteY2" fmla="*/ 1343187 h 1343187"/>
            </a:gdLst>
            <a:ahLst/>
            <a:cxnLst>
              <a:cxn ang="0">
                <a:pos x="connsiteX0" y="connsiteY0"/>
              </a:cxn>
              <a:cxn ang="0">
                <a:pos x="connsiteX1" y="connsiteY1"/>
              </a:cxn>
              <a:cxn ang="0">
                <a:pos x="connsiteX2" y="connsiteY2"/>
              </a:cxn>
            </a:cxnLst>
            <a:rect l="l" t="t" r="r" b="b"/>
            <a:pathLst>
              <a:path w="1343187" h="1343187">
                <a:moveTo>
                  <a:pt x="1343187" y="0"/>
                </a:moveTo>
                <a:lnTo>
                  <a:pt x="1343187" y="1343187"/>
                </a:lnTo>
                <a:lnTo>
                  <a:pt x="0" y="1343187"/>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星: 4 pt 8">
            <a:extLst>
              <a:ext uri="{FF2B5EF4-FFF2-40B4-BE49-F238E27FC236}">
                <a16:creationId xmlns:a16="http://schemas.microsoft.com/office/drawing/2014/main" id="{325CB98D-6046-7349-AE57-926CA4CAFDF3}"/>
              </a:ext>
            </a:extLst>
          </p:cNvPr>
          <p:cNvSpPr/>
          <p:nvPr/>
        </p:nvSpPr>
        <p:spPr>
          <a:xfrm>
            <a:off x="874713" y="5462199"/>
            <a:ext cx="111919" cy="111919"/>
          </a:xfrm>
          <a:prstGeom prst="star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87DDF8-97CD-FB1A-4064-27BC9171B5CD}"/>
              </a:ext>
            </a:extLst>
          </p:cNvPr>
          <p:cNvSpPr txBox="1"/>
          <p:nvPr/>
        </p:nvSpPr>
        <p:spPr>
          <a:xfrm>
            <a:off x="1030650" y="5761632"/>
            <a:ext cx="6096000" cy="338554"/>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600" dirty="0"/>
              <a:t>グリーンハートエコロジーズ　大森 紗耶香</a:t>
            </a:r>
          </a:p>
        </p:txBody>
      </p:sp>
      <p:sp>
        <p:nvSpPr>
          <p:cNvPr id="14" name="星: 4 pt 13">
            <a:extLst>
              <a:ext uri="{FF2B5EF4-FFF2-40B4-BE49-F238E27FC236}">
                <a16:creationId xmlns:a16="http://schemas.microsoft.com/office/drawing/2014/main" id="{7016D7DF-A6C8-F971-F1BA-9FEDB9466A54}"/>
              </a:ext>
            </a:extLst>
          </p:cNvPr>
          <p:cNvSpPr/>
          <p:nvPr/>
        </p:nvSpPr>
        <p:spPr>
          <a:xfrm>
            <a:off x="874713" y="5874949"/>
            <a:ext cx="111919" cy="111919"/>
          </a:xfrm>
          <a:prstGeom prst="star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7841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フリーフォーム: 図形 12">
            <a:extLst>
              <a:ext uri="{FF2B5EF4-FFF2-40B4-BE49-F238E27FC236}">
                <a16:creationId xmlns:a16="http://schemas.microsoft.com/office/drawing/2014/main" id="{56FC0245-4C0F-8FA3-8B80-D55316F4A5C8}"/>
              </a:ext>
            </a:extLst>
          </p:cNvPr>
          <p:cNvSpPr/>
          <p:nvPr/>
        </p:nvSpPr>
        <p:spPr>
          <a:xfrm>
            <a:off x="0" y="5867400"/>
            <a:ext cx="12192000" cy="990600"/>
          </a:xfrm>
          <a:custGeom>
            <a:avLst/>
            <a:gdLst>
              <a:gd name="connsiteX0" fmla="*/ 0 w 12192000"/>
              <a:gd name="connsiteY0" fmla="*/ 0 h 990600"/>
              <a:gd name="connsiteX1" fmla="*/ 12192000 w 12192000"/>
              <a:gd name="connsiteY1" fmla="*/ 0 h 990600"/>
              <a:gd name="connsiteX2" fmla="*/ 12192000 w 12192000"/>
              <a:gd name="connsiteY2" fmla="*/ 990600 h 990600"/>
              <a:gd name="connsiteX3" fmla="*/ 0 w 12192000"/>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2192000" h="990600">
                <a:moveTo>
                  <a:pt x="0" y="0"/>
                </a:moveTo>
                <a:lnTo>
                  <a:pt x="12192000" y="0"/>
                </a:lnTo>
                <a:lnTo>
                  <a:pt x="12192000" y="990600"/>
                </a:lnTo>
                <a:lnTo>
                  <a:pt x="0" y="9906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 name="正方形/長方形 5">
            <a:extLst>
              <a:ext uri="{FF2B5EF4-FFF2-40B4-BE49-F238E27FC236}">
                <a16:creationId xmlns:a16="http://schemas.microsoft.com/office/drawing/2014/main" id="{F3D1F7DD-8D15-A385-69EE-44CA8FE577DE}"/>
              </a:ext>
            </a:extLst>
          </p:cNvPr>
          <p:cNvSpPr/>
          <p:nvPr/>
        </p:nvSpPr>
        <p:spPr>
          <a:xfrm>
            <a:off x="0" y="0"/>
            <a:ext cx="12192000" cy="5969000"/>
          </a:xfrm>
          <a:prstGeom prst="rect">
            <a:avLst/>
          </a:prstGeom>
          <a:solidFill>
            <a:srgbClr val="4701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ABEC5637-1908-E156-6DCF-FEB521DC6064}"/>
              </a:ext>
            </a:extLst>
          </p:cNvPr>
          <p:cNvSpPr/>
          <p:nvPr/>
        </p:nvSpPr>
        <p:spPr>
          <a:xfrm>
            <a:off x="5122164" y="1331607"/>
            <a:ext cx="1947672" cy="79552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FE98F2-DAD3-EEC5-2DDD-479443F53CD9}"/>
              </a:ext>
            </a:extLst>
          </p:cNvPr>
          <p:cNvSpPr txBox="1"/>
          <p:nvPr/>
        </p:nvSpPr>
        <p:spPr>
          <a:xfrm>
            <a:off x="1792042" y="2430600"/>
            <a:ext cx="8607917" cy="646331"/>
          </a:xfrm>
          <a:prstGeom prst="rect">
            <a:avLst/>
          </a:prstGeom>
          <a:noFill/>
        </p:spPr>
        <p:txBody>
          <a:bodyPr wrap="square">
            <a:spAutoFit/>
          </a:bodyPr>
          <a:lstStyle/>
          <a:p>
            <a:pPr algn="ctr"/>
            <a:r>
              <a:rPr lang="ja-JP" altLang="en-US" sz="3600" dirty="0">
                <a:solidFill>
                  <a:schemeClr val="bg1"/>
                </a:solidFill>
                <a:latin typeface="BIZ UDPMincho" panose="02020400000000000000" pitchFamily="18" charset="-128"/>
                <a:ea typeface="BIZ UDPMincho" panose="02020400000000000000" pitchFamily="18" charset="-128"/>
              </a:rPr>
              <a:t>新興国における海運市場の機会とリスク</a:t>
            </a:r>
          </a:p>
        </p:txBody>
      </p:sp>
      <p:sp>
        <p:nvSpPr>
          <p:cNvPr id="9" name="テキスト ボックス 8">
            <a:extLst>
              <a:ext uri="{FF2B5EF4-FFF2-40B4-BE49-F238E27FC236}">
                <a16:creationId xmlns:a16="http://schemas.microsoft.com/office/drawing/2014/main" id="{465F50FB-8490-82BB-A6B2-B408AEBFF366}"/>
              </a:ext>
            </a:extLst>
          </p:cNvPr>
          <p:cNvSpPr txBox="1"/>
          <p:nvPr/>
        </p:nvSpPr>
        <p:spPr>
          <a:xfrm>
            <a:off x="5391687" y="1437428"/>
            <a:ext cx="1408627" cy="584775"/>
          </a:xfrm>
          <a:prstGeom prst="rect">
            <a:avLst/>
          </a:prstGeom>
          <a:noFill/>
        </p:spPr>
        <p:txBody>
          <a:bodyPr wrap="square">
            <a:spAutoFit/>
          </a:bodyPr>
          <a:lstStyle/>
          <a:p>
            <a:pPr algn="ctr"/>
            <a:r>
              <a:rPr lang="en-US" altLang="ja-JP" sz="3200" dirty="0">
                <a:solidFill>
                  <a:srgbClr val="47012A"/>
                </a:solidFill>
                <a:latin typeface="Gloock" pitchFamily="2" charset="0"/>
                <a:ea typeface="BIZ UDPMincho" panose="02020400000000000000" pitchFamily="18" charset="-128"/>
                <a:cs typeface="Gloock" pitchFamily="2" charset="0"/>
              </a:rPr>
              <a:t>Topic</a:t>
            </a:r>
            <a:endParaRPr lang="ja-JP" altLang="en-US" sz="3200" dirty="0">
              <a:solidFill>
                <a:srgbClr val="47012A"/>
              </a:solidFill>
              <a:latin typeface="Gloock" pitchFamily="2" charset="0"/>
              <a:ea typeface="BIZ UDPMincho" panose="02020400000000000000" pitchFamily="18" charset="-128"/>
              <a:cs typeface="Gloock" pitchFamily="2" charset="0"/>
            </a:endParaRPr>
          </a:p>
        </p:txBody>
      </p:sp>
      <p:grpSp>
        <p:nvGrpSpPr>
          <p:cNvPr id="12" name="グループ化 11">
            <a:extLst>
              <a:ext uri="{FF2B5EF4-FFF2-40B4-BE49-F238E27FC236}">
                <a16:creationId xmlns:a16="http://schemas.microsoft.com/office/drawing/2014/main" id="{1A987379-BDCF-5B7F-4205-97D4F1708985}"/>
              </a:ext>
            </a:extLst>
          </p:cNvPr>
          <p:cNvGrpSpPr/>
          <p:nvPr/>
        </p:nvGrpSpPr>
        <p:grpSpPr>
          <a:xfrm>
            <a:off x="3929130" y="4445406"/>
            <a:ext cx="4333741" cy="447993"/>
            <a:chOff x="3151289" y="4642834"/>
            <a:chExt cx="4333741" cy="447993"/>
          </a:xfrm>
        </p:grpSpPr>
        <p:sp>
          <p:nvSpPr>
            <p:cNvPr id="5" name="テキスト ボックス 4">
              <a:extLst>
                <a:ext uri="{FF2B5EF4-FFF2-40B4-BE49-F238E27FC236}">
                  <a16:creationId xmlns:a16="http://schemas.microsoft.com/office/drawing/2014/main" id="{0944E78C-AC7D-35AD-B35D-F710085A2BA4}"/>
                </a:ext>
              </a:extLst>
            </p:cNvPr>
            <p:cNvSpPr txBox="1"/>
            <p:nvPr/>
          </p:nvSpPr>
          <p:spPr>
            <a:xfrm>
              <a:off x="3443211" y="4676817"/>
              <a:ext cx="2378040" cy="369332"/>
            </a:xfrm>
            <a:prstGeom prst="rect">
              <a:avLst/>
            </a:prstGeom>
            <a:noFill/>
          </p:spPr>
          <p:txBody>
            <a:bodyPr wrap="square">
              <a:spAutoFit/>
            </a:bodyPr>
            <a:lstStyle>
              <a:defPPr>
                <a:defRPr lang="ja-JP"/>
              </a:defPPr>
              <a:lvl1pPr>
                <a:defRPr sz="3200">
                  <a:solidFill>
                    <a:schemeClr val="bg1"/>
                  </a:solidFill>
                  <a:latin typeface="BIZ UDPMincho" panose="02020400000000000000" pitchFamily="18" charset="-128"/>
                  <a:ea typeface="BIZ UDPMincho" panose="02020400000000000000" pitchFamily="18" charset="-128"/>
                </a:defRPr>
              </a:lvl1pPr>
            </a:lstStyle>
            <a:p>
              <a:r>
                <a:rPr lang="ja-JP" altLang="en-US" sz="1800" dirty="0"/>
                <a:t>株式会社エクス総研</a:t>
              </a:r>
            </a:p>
          </p:txBody>
        </p:sp>
        <p:sp>
          <p:nvSpPr>
            <p:cNvPr id="7" name="テキスト ボックス 6">
              <a:extLst>
                <a:ext uri="{FF2B5EF4-FFF2-40B4-BE49-F238E27FC236}">
                  <a16:creationId xmlns:a16="http://schemas.microsoft.com/office/drawing/2014/main" id="{E0ACFE42-8947-87D4-2B99-7D1B61FFE8A6}"/>
                </a:ext>
              </a:extLst>
            </p:cNvPr>
            <p:cNvSpPr txBox="1"/>
            <p:nvPr/>
          </p:nvSpPr>
          <p:spPr>
            <a:xfrm>
              <a:off x="5926989" y="4676817"/>
              <a:ext cx="1297754" cy="369332"/>
            </a:xfrm>
            <a:prstGeom prst="rect">
              <a:avLst/>
            </a:prstGeom>
            <a:noFill/>
          </p:spPr>
          <p:txBody>
            <a:bodyPr wrap="square">
              <a:spAutoFit/>
            </a:bodyPr>
            <a:lstStyle>
              <a:defPPr>
                <a:defRPr lang="ja-JP"/>
              </a:defPPr>
              <a:lvl1pPr>
                <a:defRPr sz="3200">
                  <a:solidFill>
                    <a:schemeClr val="bg1"/>
                  </a:solidFill>
                  <a:latin typeface="BIZ UDPMincho" panose="02020400000000000000" pitchFamily="18" charset="-128"/>
                  <a:ea typeface="BIZ UDPMincho" panose="02020400000000000000" pitchFamily="18" charset="-128"/>
                </a:defRPr>
              </a:lvl1pPr>
            </a:lstStyle>
            <a:p>
              <a:r>
                <a:rPr lang="ja-JP" altLang="en-US" sz="1800" dirty="0"/>
                <a:t>畑中 真也</a:t>
              </a:r>
            </a:p>
          </p:txBody>
        </p:sp>
        <p:sp>
          <p:nvSpPr>
            <p:cNvPr id="10" name="左大かっこ 9">
              <a:extLst>
                <a:ext uri="{FF2B5EF4-FFF2-40B4-BE49-F238E27FC236}">
                  <a16:creationId xmlns:a16="http://schemas.microsoft.com/office/drawing/2014/main" id="{451ED063-84A4-E10C-B0F7-8304B594EF93}"/>
                </a:ext>
              </a:extLst>
            </p:cNvPr>
            <p:cNvSpPr/>
            <p:nvPr/>
          </p:nvSpPr>
          <p:spPr>
            <a:xfrm>
              <a:off x="3151289" y="4642834"/>
              <a:ext cx="154547" cy="447993"/>
            </a:xfrm>
            <a:prstGeom prst="leftBracket">
              <a:avLst>
                <a:gd name="adj" fmla="val 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左大かっこ 10">
              <a:extLst>
                <a:ext uri="{FF2B5EF4-FFF2-40B4-BE49-F238E27FC236}">
                  <a16:creationId xmlns:a16="http://schemas.microsoft.com/office/drawing/2014/main" id="{6C81E82D-F803-EDF5-4F99-61E87FD559FE}"/>
                </a:ext>
              </a:extLst>
            </p:cNvPr>
            <p:cNvSpPr/>
            <p:nvPr/>
          </p:nvSpPr>
          <p:spPr>
            <a:xfrm rot="10800000">
              <a:off x="7330483" y="4642834"/>
              <a:ext cx="154547" cy="447993"/>
            </a:xfrm>
            <a:prstGeom prst="leftBracket">
              <a:avLst>
                <a:gd name="adj" fmla="val 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341290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3E66731-BB01-B9B8-1A1C-F25FD992A9DF}"/>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6148E4-F064-0DD0-98B7-2C2403CCFD07}"/>
              </a:ext>
            </a:extLst>
          </p:cNvPr>
          <p:cNvSpPr txBox="1"/>
          <p:nvPr/>
        </p:nvSpPr>
        <p:spPr>
          <a:xfrm>
            <a:off x="742174" y="5357620"/>
            <a:ext cx="2378040" cy="369332"/>
          </a:xfrm>
          <a:prstGeom prst="rect">
            <a:avLst/>
          </a:prstGeom>
          <a:noFill/>
        </p:spPr>
        <p:txBody>
          <a:bodyPr wrap="square">
            <a:spAutoFit/>
          </a:bodyPr>
          <a:lstStyle>
            <a:defPPr>
              <a:defRPr lang="ja-JP"/>
            </a:defPPr>
            <a:lvl1pPr>
              <a:defRPr sz="3200">
                <a:solidFill>
                  <a:schemeClr val="bg1"/>
                </a:solidFill>
                <a:latin typeface="BIZ UDPMincho" panose="02020400000000000000" pitchFamily="18" charset="-128"/>
                <a:ea typeface="BIZ UDPMincho" panose="02020400000000000000" pitchFamily="18" charset="-128"/>
              </a:defRPr>
            </a:lvl1pPr>
          </a:lstStyle>
          <a:p>
            <a:r>
              <a:rPr lang="ja-JP" altLang="en-US" sz="1800" b="1" dirty="0">
                <a:latin typeface="IBM Plex Sans JP" panose="020B0503050203000203" pitchFamily="50" charset="-128"/>
                <a:ea typeface="IBM Plex Sans JP" panose="020B0503050203000203" pitchFamily="50" charset="-128"/>
              </a:rPr>
              <a:t>合同会社学び家</a:t>
            </a:r>
          </a:p>
        </p:txBody>
      </p:sp>
      <p:sp>
        <p:nvSpPr>
          <p:cNvPr id="6" name="テキスト ボックス 5">
            <a:extLst>
              <a:ext uri="{FF2B5EF4-FFF2-40B4-BE49-F238E27FC236}">
                <a16:creationId xmlns:a16="http://schemas.microsoft.com/office/drawing/2014/main" id="{85AA07D7-590B-9CF5-4BC5-8545081763F5}"/>
              </a:ext>
            </a:extLst>
          </p:cNvPr>
          <p:cNvSpPr txBox="1"/>
          <p:nvPr/>
        </p:nvSpPr>
        <p:spPr>
          <a:xfrm>
            <a:off x="742173" y="5752067"/>
            <a:ext cx="2034893" cy="369332"/>
          </a:xfrm>
          <a:prstGeom prst="rect">
            <a:avLst/>
          </a:prstGeom>
          <a:noFill/>
        </p:spPr>
        <p:txBody>
          <a:bodyPr wrap="square">
            <a:spAutoFit/>
          </a:bodyPr>
          <a:lstStyle>
            <a:defPPr>
              <a:defRPr lang="ja-JP"/>
            </a:defPPr>
            <a:lvl1pPr>
              <a:defRPr sz="3200">
                <a:solidFill>
                  <a:schemeClr val="bg1"/>
                </a:solidFill>
                <a:latin typeface="BIZ UDPMincho" panose="02020400000000000000" pitchFamily="18" charset="-128"/>
                <a:ea typeface="BIZ UDPMincho" panose="02020400000000000000" pitchFamily="18" charset="-128"/>
              </a:defRPr>
            </a:lvl1pPr>
          </a:lstStyle>
          <a:p>
            <a:r>
              <a:rPr lang="ja-JP" altLang="en-US" sz="1800" b="1" dirty="0">
                <a:latin typeface="IBM Plex Sans JP" panose="020B0503050203000203" pitchFamily="50" charset="-128"/>
                <a:ea typeface="IBM Plex Sans JP" panose="020B0503050203000203" pitchFamily="50" charset="-128"/>
              </a:rPr>
              <a:t>竹本 兼也</a:t>
            </a:r>
          </a:p>
        </p:txBody>
      </p:sp>
      <p:grpSp>
        <p:nvGrpSpPr>
          <p:cNvPr id="15" name="グループ化 14">
            <a:extLst>
              <a:ext uri="{FF2B5EF4-FFF2-40B4-BE49-F238E27FC236}">
                <a16:creationId xmlns:a16="http://schemas.microsoft.com/office/drawing/2014/main" id="{DC0D9E1F-F231-A561-AEBD-FB8BF1BF96B5}"/>
              </a:ext>
            </a:extLst>
          </p:cNvPr>
          <p:cNvGrpSpPr/>
          <p:nvPr/>
        </p:nvGrpSpPr>
        <p:grpSpPr>
          <a:xfrm>
            <a:off x="5875867" y="4231554"/>
            <a:ext cx="5565493" cy="2065529"/>
            <a:chOff x="5875867" y="4231554"/>
            <a:chExt cx="5565493" cy="2065529"/>
          </a:xfrm>
        </p:grpSpPr>
        <p:sp>
          <p:nvSpPr>
            <p:cNvPr id="2" name="テキスト ボックス 1">
              <a:extLst>
                <a:ext uri="{FF2B5EF4-FFF2-40B4-BE49-F238E27FC236}">
                  <a16:creationId xmlns:a16="http://schemas.microsoft.com/office/drawing/2014/main" id="{2DB16B4C-21DF-7914-5C49-F868B69947F3}"/>
                </a:ext>
              </a:extLst>
            </p:cNvPr>
            <p:cNvSpPr txBox="1"/>
            <p:nvPr/>
          </p:nvSpPr>
          <p:spPr>
            <a:xfrm>
              <a:off x="5875867" y="5281420"/>
              <a:ext cx="5565493" cy="1015663"/>
            </a:xfrm>
            <a:prstGeom prst="rect">
              <a:avLst/>
            </a:prstGeom>
            <a:noFill/>
          </p:spPr>
          <p:txBody>
            <a:bodyPr wrap="square">
              <a:spAutoFit/>
            </a:bodyPr>
            <a:lstStyle/>
            <a:p>
              <a:pPr algn="ctr"/>
              <a:r>
                <a:rPr lang="ja-JP" altLang="en-US" sz="6000" b="1" dirty="0">
                  <a:latin typeface="IBM Plex Sans JP" panose="020B0503050203000203" pitchFamily="50" charset="-128"/>
                  <a:ea typeface="IBM Plex Sans JP" panose="020B0503050203000203" pitchFamily="50" charset="-128"/>
                </a:rPr>
                <a:t>社会人の勉強法</a:t>
              </a:r>
            </a:p>
          </p:txBody>
        </p:sp>
        <p:sp>
          <p:nvSpPr>
            <p:cNvPr id="3" name="テキスト ボックス 2">
              <a:extLst>
                <a:ext uri="{FF2B5EF4-FFF2-40B4-BE49-F238E27FC236}">
                  <a16:creationId xmlns:a16="http://schemas.microsoft.com/office/drawing/2014/main" id="{9102202F-0360-46AB-D77C-003D67B6559D}"/>
                </a:ext>
              </a:extLst>
            </p:cNvPr>
            <p:cNvSpPr txBox="1"/>
            <p:nvPr/>
          </p:nvSpPr>
          <p:spPr>
            <a:xfrm>
              <a:off x="5875867" y="4231554"/>
              <a:ext cx="5565493" cy="553998"/>
            </a:xfrm>
            <a:prstGeom prst="rect">
              <a:avLst/>
            </a:prstGeom>
            <a:noFill/>
          </p:spPr>
          <p:txBody>
            <a:bodyPr wrap="square">
              <a:spAutoFit/>
            </a:bodyPr>
            <a:lstStyle/>
            <a:p>
              <a:pPr algn="ctr"/>
              <a:r>
                <a:rPr lang="ja-JP" altLang="en-US" sz="3000" b="1" dirty="0">
                  <a:latin typeface="IBM Plex Sans JP" panose="020B0503050203000203" pitchFamily="50" charset="-128"/>
                  <a:ea typeface="IBM Plex Sans JP" panose="020B0503050203000203" pitchFamily="50" charset="-128"/>
                </a:rPr>
                <a:t>忙しくてあまり時間が取れない</a:t>
              </a:r>
            </a:p>
          </p:txBody>
        </p:sp>
        <p:grpSp>
          <p:nvGrpSpPr>
            <p:cNvPr id="12" name="グループ化 11">
              <a:extLst>
                <a:ext uri="{FF2B5EF4-FFF2-40B4-BE49-F238E27FC236}">
                  <a16:creationId xmlns:a16="http://schemas.microsoft.com/office/drawing/2014/main" id="{716F6E83-F38D-E653-7BBC-908748437BEA}"/>
                </a:ext>
              </a:extLst>
            </p:cNvPr>
            <p:cNvGrpSpPr/>
            <p:nvPr/>
          </p:nvGrpSpPr>
          <p:grpSpPr>
            <a:xfrm>
              <a:off x="5994400" y="4894560"/>
              <a:ext cx="5295900" cy="171450"/>
              <a:chOff x="6073387" y="4894560"/>
              <a:chExt cx="5295900" cy="171450"/>
            </a:xfrm>
          </p:grpSpPr>
          <p:sp>
            <p:nvSpPr>
              <p:cNvPr id="8" name="二等辺三角形 7">
                <a:extLst>
                  <a:ext uri="{FF2B5EF4-FFF2-40B4-BE49-F238E27FC236}">
                    <a16:creationId xmlns:a16="http://schemas.microsoft.com/office/drawing/2014/main" id="{7D7BAF5A-DAD4-BED8-C8C5-45AA307EEF8A}"/>
                  </a:ext>
                </a:extLst>
              </p:cNvPr>
              <p:cNvSpPr/>
              <p:nvPr/>
            </p:nvSpPr>
            <p:spPr>
              <a:xfrm rot="10800000">
                <a:off x="8559800" y="4894560"/>
                <a:ext cx="355600" cy="171450"/>
              </a:xfrm>
              <a:custGeom>
                <a:avLst/>
                <a:gdLst>
                  <a:gd name="connsiteX0" fmla="*/ 0 w 355600"/>
                  <a:gd name="connsiteY0" fmla="*/ 171450 h 171450"/>
                  <a:gd name="connsiteX1" fmla="*/ 177800 w 355600"/>
                  <a:gd name="connsiteY1" fmla="*/ 0 h 171450"/>
                  <a:gd name="connsiteX2" fmla="*/ 355600 w 355600"/>
                  <a:gd name="connsiteY2" fmla="*/ 171450 h 171450"/>
                  <a:gd name="connsiteX3" fmla="*/ 0 w 355600"/>
                  <a:gd name="connsiteY3" fmla="*/ 171450 h 171450"/>
                  <a:gd name="connsiteX0" fmla="*/ 0 w 355600"/>
                  <a:gd name="connsiteY0" fmla="*/ 171450 h 180975"/>
                  <a:gd name="connsiteX1" fmla="*/ 177800 w 355600"/>
                  <a:gd name="connsiteY1" fmla="*/ 0 h 180975"/>
                  <a:gd name="connsiteX2" fmla="*/ 355600 w 355600"/>
                  <a:gd name="connsiteY2" fmla="*/ 171450 h 180975"/>
                  <a:gd name="connsiteX3" fmla="*/ 184150 w 355600"/>
                  <a:gd name="connsiteY3" fmla="*/ 180975 h 180975"/>
                  <a:gd name="connsiteX4" fmla="*/ 0 w 355600"/>
                  <a:gd name="connsiteY4" fmla="*/ 171450 h 180975"/>
                  <a:gd name="connsiteX0" fmla="*/ 0 w 355600"/>
                  <a:gd name="connsiteY0" fmla="*/ 171450 h 171450"/>
                  <a:gd name="connsiteX1" fmla="*/ 177800 w 355600"/>
                  <a:gd name="connsiteY1" fmla="*/ 0 h 171450"/>
                  <a:gd name="connsiteX2" fmla="*/ 355600 w 355600"/>
                  <a:gd name="connsiteY2" fmla="*/ 171450 h 171450"/>
                  <a:gd name="connsiteX3" fmla="*/ 0 w 355600"/>
                  <a:gd name="connsiteY3" fmla="*/ 171450 h 171450"/>
                  <a:gd name="connsiteX0" fmla="*/ 0 w 355600"/>
                  <a:gd name="connsiteY0" fmla="*/ 171450 h 174625"/>
                  <a:gd name="connsiteX1" fmla="*/ 177800 w 355600"/>
                  <a:gd name="connsiteY1" fmla="*/ 0 h 174625"/>
                  <a:gd name="connsiteX2" fmla="*/ 355600 w 355600"/>
                  <a:gd name="connsiteY2" fmla="*/ 171450 h 174625"/>
                  <a:gd name="connsiteX3" fmla="*/ 133350 w 355600"/>
                  <a:gd name="connsiteY3" fmla="*/ 174625 h 174625"/>
                  <a:gd name="connsiteX4" fmla="*/ 0 w 355600"/>
                  <a:gd name="connsiteY4" fmla="*/ 171450 h 174625"/>
                  <a:gd name="connsiteX0" fmla="*/ 133350 w 355600"/>
                  <a:gd name="connsiteY0" fmla="*/ 174625 h 266065"/>
                  <a:gd name="connsiteX1" fmla="*/ 0 w 355600"/>
                  <a:gd name="connsiteY1" fmla="*/ 171450 h 266065"/>
                  <a:gd name="connsiteX2" fmla="*/ 177800 w 355600"/>
                  <a:gd name="connsiteY2" fmla="*/ 0 h 266065"/>
                  <a:gd name="connsiteX3" fmla="*/ 355600 w 355600"/>
                  <a:gd name="connsiteY3" fmla="*/ 171450 h 266065"/>
                  <a:gd name="connsiteX4" fmla="*/ 224790 w 355600"/>
                  <a:gd name="connsiteY4" fmla="*/ 266065 h 266065"/>
                  <a:gd name="connsiteX0" fmla="*/ 133350 w 355600"/>
                  <a:gd name="connsiteY0" fmla="*/ 174625 h 174625"/>
                  <a:gd name="connsiteX1" fmla="*/ 0 w 355600"/>
                  <a:gd name="connsiteY1" fmla="*/ 171450 h 174625"/>
                  <a:gd name="connsiteX2" fmla="*/ 177800 w 355600"/>
                  <a:gd name="connsiteY2" fmla="*/ 0 h 174625"/>
                  <a:gd name="connsiteX3" fmla="*/ 355600 w 355600"/>
                  <a:gd name="connsiteY3" fmla="*/ 171450 h 174625"/>
                  <a:gd name="connsiteX0" fmla="*/ 0 w 355600"/>
                  <a:gd name="connsiteY0" fmla="*/ 171450 h 171450"/>
                  <a:gd name="connsiteX1" fmla="*/ 177800 w 355600"/>
                  <a:gd name="connsiteY1" fmla="*/ 0 h 171450"/>
                  <a:gd name="connsiteX2" fmla="*/ 355600 w 355600"/>
                  <a:gd name="connsiteY2" fmla="*/ 171450 h 171450"/>
                </a:gdLst>
                <a:ahLst/>
                <a:cxnLst>
                  <a:cxn ang="0">
                    <a:pos x="connsiteX0" y="connsiteY0"/>
                  </a:cxn>
                  <a:cxn ang="0">
                    <a:pos x="connsiteX1" y="connsiteY1"/>
                  </a:cxn>
                  <a:cxn ang="0">
                    <a:pos x="connsiteX2" y="connsiteY2"/>
                  </a:cxn>
                </a:cxnLst>
                <a:rect l="l" t="t" r="r" b="b"/>
                <a:pathLst>
                  <a:path w="355600" h="171450">
                    <a:moveTo>
                      <a:pt x="0" y="171450"/>
                    </a:moveTo>
                    <a:lnTo>
                      <a:pt x="177800" y="0"/>
                    </a:lnTo>
                    <a:lnTo>
                      <a:pt x="355600" y="171450"/>
                    </a:lnTo>
                  </a:path>
                </a:pathLst>
              </a:cu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50489C1B-6D54-41F6-AF39-EA088B5246BB}"/>
                  </a:ext>
                </a:extLst>
              </p:cNvPr>
              <p:cNvCxnSpPr>
                <a:cxnSpLocks/>
                <a:stCxn id="8" idx="0"/>
              </p:cNvCxnSpPr>
              <p:nvPr/>
            </p:nvCxnSpPr>
            <p:spPr>
              <a:xfrm>
                <a:off x="8915400" y="4894560"/>
                <a:ext cx="2453887" cy="0"/>
              </a:xfrm>
              <a:prstGeom prst="lin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1" name="直線コネクタ 10">
                <a:extLst>
                  <a:ext uri="{FF2B5EF4-FFF2-40B4-BE49-F238E27FC236}">
                    <a16:creationId xmlns:a16="http://schemas.microsoft.com/office/drawing/2014/main" id="{F7D34634-3B5D-946C-DE8F-CB767F31CECF}"/>
                  </a:ext>
                </a:extLst>
              </p:cNvPr>
              <p:cNvCxnSpPr>
                <a:cxnSpLocks/>
                <a:endCxn id="8" idx="2"/>
              </p:cNvCxnSpPr>
              <p:nvPr/>
            </p:nvCxnSpPr>
            <p:spPr>
              <a:xfrm>
                <a:off x="6073387" y="4894560"/>
                <a:ext cx="2486413" cy="0"/>
              </a:xfrm>
              <a:prstGeom prst="lin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grpSp>
      </p:grpSp>
    </p:spTree>
    <p:extLst>
      <p:ext uri="{BB962C8B-B14F-4D97-AF65-F5344CB8AC3E}">
        <p14:creationId xmlns:p14="http://schemas.microsoft.com/office/powerpoint/2010/main" val="288730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EA1238-6BD5-D099-2A6A-921D2E08168A}"/>
              </a:ext>
            </a:extLst>
          </p:cNvPr>
          <p:cNvSpPr txBox="1"/>
          <p:nvPr/>
        </p:nvSpPr>
        <p:spPr>
          <a:xfrm>
            <a:off x="1149604" y="936096"/>
            <a:ext cx="6557962" cy="2800767"/>
          </a:xfrm>
          <a:prstGeom prst="rect">
            <a:avLst/>
          </a:prstGeom>
          <a:noFill/>
        </p:spPr>
        <p:txBody>
          <a:bodyPr wrap="square" rtlCol="0">
            <a:spAutoFit/>
          </a:bodyPr>
          <a:lstStyle/>
          <a:p>
            <a:r>
              <a:rPr kumimoji="1" lang="en-US" altLang="ja-JP" sz="8800" b="1" dirty="0">
                <a:solidFill>
                  <a:srgbClr val="1616B2"/>
                </a:solidFill>
                <a:latin typeface="Roboto" panose="02000000000000000000" pitchFamily="2" charset="0"/>
                <a:ea typeface="Roboto" panose="02000000000000000000" pitchFamily="2" charset="0"/>
              </a:rPr>
              <a:t>Company Introduction</a:t>
            </a:r>
          </a:p>
        </p:txBody>
      </p:sp>
      <p:sp>
        <p:nvSpPr>
          <p:cNvPr id="3" name="テキスト ボックス 2">
            <a:extLst>
              <a:ext uri="{FF2B5EF4-FFF2-40B4-BE49-F238E27FC236}">
                <a16:creationId xmlns:a16="http://schemas.microsoft.com/office/drawing/2014/main" id="{44E322C8-426D-6EEB-9A7E-CB6E71F15AF5}"/>
              </a:ext>
            </a:extLst>
          </p:cNvPr>
          <p:cNvSpPr txBox="1"/>
          <p:nvPr/>
        </p:nvSpPr>
        <p:spPr>
          <a:xfrm>
            <a:off x="1180919" y="4011083"/>
            <a:ext cx="3776662" cy="584775"/>
          </a:xfrm>
          <a:prstGeom prst="rect">
            <a:avLst/>
          </a:prstGeom>
          <a:noFill/>
        </p:spPr>
        <p:txBody>
          <a:bodyPr wrap="square" rtlCol="0">
            <a:spAutoFit/>
          </a:bodyPr>
          <a:lstStyle/>
          <a:p>
            <a:r>
              <a:rPr kumimoji="1" lang="zh-TW" altLang="en-US" sz="3200" b="1" dirty="0">
                <a:solidFill>
                  <a:srgbClr val="1616B2"/>
                </a:solidFill>
                <a:latin typeface="Noto Sans JP" panose="020B0200000000000000" pitchFamily="50" charset="-128"/>
                <a:ea typeface="Noto Sans JP" panose="020B0200000000000000" pitchFamily="50" charset="-128"/>
              </a:rPr>
              <a:t>会社紹介資料</a:t>
            </a:r>
          </a:p>
        </p:txBody>
      </p:sp>
      <p:sp>
        <p:nvSpPr>
          <p:cNvPr id="4" name="テキスト ボックス 3">
            <a:extLst>
              <a:ext uri="{FF2B5EF4-FFF2-40B4-BE49-F238E27FC236}">
                <a16:creationId xmlns:a16="http://schemas.microsoft.com/office/drawing/2014/main" id="{3FA24801-941D-51E0-3033-1F0D18737343}"/>
              </a:ext>
            </a:extLst>
          </p:cNvPr>
          <p:cNvSpPr txBox="1"/>
          <p:nvPr/>
        </p:nvSpPr>
        <p:spPr>
          <a:xfrm>
            <a:off x="1205971" y="5332438"/>
            <a:ext cx="2552700" cy="369332"/>
          </a:xfrm>
          <a:prstGeom prst="rect">
            <a:avLst/>
          </a:prstGeom>
          <a:noFill/>
        </p:spPr>
        <p:txBody>
          <a:bodyPr wrap="square" rtlCol="0">
            <a:spAutoFit/>
          </a:bodyPr>
          <a:lstStyle/>
          <a:p>
            <a:r>
              <a:rPr kumimoji="1" lang="en-US" altLang="ja-JP" b="1" dirty="0">
                <a:solidFill>
                  <a:srgbClr val="1616B2"/>
                </a:solidFill>
                <a:latin typeface="Roboto" panose="02000000000000000000" pitchFamily="2" charset="0"/>
                <a:ea typeface="Roboto" panose="02000000000000000000" pitchFamily="2" charset="0"/>
              </a:rPr>
              <a:t>2023/04/23</a:t>
            </a:r>
          </a:p>
        </p:txBody>
      </p:sp>
      <p:cxnSp>
        <p:nvCxnSpPr>
          <p:cNvPr id="7" name="直線コネクタ 6">
            <a:extLst>
              <a:ext uri="{FF2B5EF4-FFF2-40B4-BE49-F238E27FC236}">
                <a16:creationId xmlns:a16="http://schemas.microsoft.com/office/drawing/2014/main" id="{60B3F7CE-C7A4-0532-3D26-CCD834A46F0B}"/>
              </a:ext>
            </a:extLst>
          </p:cNvPr>
          <p:cNvCxnSpPr>
            <a:cxnSpLocks/>
          </p:cNvCxnSpPr>
          <p:nvPr/>
        </p:nvCxnSpPr>
        <p:spPr>
          <a:xfrm>
            <a:off x="2633133" y="5493037"/>
            <a:ext cx="4673600" cy="0"/>
          </a:xfrm>
          <a:prstGeom prst="line">
            <a:avLst/>
          </a:prstGeom>
          <a:ln>
            <a:solidFill>
              <a:srgbClr val="1616B2"/>
            </a:solidFill>
          </a:ln>
        </p:spPr>
        <p:style>
          <a:lnRef idx="1">
            <a:schemeClr val="accent1"/>
          </a:lnRef>
          <a:fillRef idx="0">
            <a:schemeClr val="accent1"/>
          </a:fillRef>
          <a:effectRef idx="0">
            <a:schemeClr val="accent1"/>
          </a:effectRef>
          <a:fontRef idx="minor">
            <a:schemeClr val="tx1"/>
          </a:fontRef>
        </p:style>
      </p:cxnSp>
      <p:pic>
        <p:nvPicPr>
          <p:cNvPr id="6" name="グラフィックス 5">
            <a:extLst>
              <a:ext uri="{FF2B5EF4-FFF2-40B4-BE49-F238E27FC236}">
                <a16:creationId xmlns:a16="http://schemas.microsoft.com/office/drawing/2014/main" id="{49A516D0-0EAA-437B-0356-4481C6A27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15400" y="614363"/>
            <a:ext cx="2756356" cy="298881"/>
          </a:xfrm>
          <a:prstGeom prst="rect">
            <a:avLst/>
          </a:prstGeom>
        </p:spPr>
      </p:pic>
    </p:spTree>
    <p:extLst>
      <p:ext uri="{BB962C8B-B14F-4D97-AF65-F5344CB8AC3E}">
        <p14:creationId xmlns:p14="http://schemas.microsoft.com/office/powerpoint/2010/main" val="2879002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61616"/>
        </a:solidFill>
        <a:effectLst/>
      </p:bgPr>
    </p:bg>
    <p:spTree>
      <p:nvGrpSpPr>
        <p:cNvPr id="1" name=""/>
        <p:cNvGrpSpPr/>
        <p:nvPr/>
      </p:nvGrpSpPr>
      <p:grpSpPr>
        <a:xfrm>
          <a:off x="0" y="0"/>
          <a:ext cx="0" cy="0"/>
          <a:chOff x="0" y="0"/>
          <a:chExt cx="0" cy="0"/>
        </a:xfrm>
      </p:grpSpPr>
      <p:sp>
        <p:nvSpPr>
          <p:cNvPr id="20" name="フリーフォーム: 図形 19">
            <a:extLst>
              <a:ext uri="{FF2B5EF4-FFF2-40B4-BE49-F238E27FC236}">
                <a16:creationId xmlns:a16="http://schemas.microsoft.com/office/drawing/2014/main" id="{8E3B29C7-6256-890D-2337-7B990F2BCCB3}"/>
              </a:ext>
            </a:extLst>
          </p:cNvPr>
          <p:cNvSpPr/>
          <p:nvPr/>
        </p:nvSpPr>
        <p:spPr>
          <a:xfrm>
            <a:off x="6895904" y="1"/>
            <a:ext cx="5296096" cy="6852917"/>
          </a:xfrm>
          <a:custGeom>
            <a:avLst/>
            <a:gdLst>
              <a:gd name="connsiteX0" fmla="*/ 0 w 5296096"/>
              <a:gd name="connsiteY0" fmla="*/ 0 h 6852917"/>
              <a:gd name="connsiteX1" fmla="*/ 5296096 w 5296096"/>
              <a:gd name="connsiteY1" fmla="*/ 0 h 6852917"/>
              <a:gd name="connsiteX2" fmla="*/ 5296096 w 5296096"/>
              <a:gd name="connsiteY2" fmla="*/ 6852917 h 6852917"/>
              <a:gd name="connsiteX3" fmla="*/ 0 w 5296096"/>
              <a:gd name="connsiteY3" fmla="*/ 6852917 h 6852917"/>
            </a:gdLst>
            <a:ahLst/>
            <a:cxnLst>
              <a:cxn ang="0">
                <a:pos x="connsiteX0" y="connsiteY0"/>
              </a:cxn>
              <a:cxn ang="0">
                <a:pos x="connsiteX1" y="connsiteY1"/>
              </a:cxn>
              <a:cxn ang="0">
                <a:pos x="connsiteX2" y="connsiteY2"/>
              </a:cxn>
              <a:cxn ang="0">
                <a:pos x="connsiteX3" y="connsiteY3"/>
              </a:cxn>
            </a:cxnLst>
            <a:rect l="l" t="t" r="r" b="b"/>
            <a:pathLst>
              <a:path w="5296096" h="6852917">
                <a:moveTo>
                  <a:pt x="0" y="0"/>
                </a:moveTo>
                <a:lnTo>
                  <a:pt x="5296096" y="0"/>
                </a:lnTo>
                <a:lnTo>
                  <a:pt x="5296096" y="6852917"/>
                </a:lnTo>
                <a:lnTo>
                  <a:pt x="0" y="6852917"/>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テキスト ボックス 1">
            <a:extLst>
              <a:ext uri="{FF2B5EF4-FFF2-40B4-BE49-F238E27FC236}">
                <a16:creationId xmlns:a16="http://schemas.microsoft.com/office/drawing/2014/main" id="{2FB5AB5D-8010-BF73-4584-0A29B6560109}"/>
              </a:ext>
            </a:extLst>
          </p:cNvPr>
          <p:cNvSpPr txBox="1"/>
          <p:nvPr/>
        </p:nvSpPr>
        <p:spPr>
          <a:xfrm>
            <a:off x="1173484" y="2213170"/>
            <a:ext cx="8488362" cy="1754326"/>
          </a:xfrm>
          <a:prstGeom prst="rect">
            <a:avLst/>
          </a:prstGeom>
          <a:noFill/>
        </p:spPr>
        <p:txBody>
          <a:bodyPr wrap="square" rtlCol="0">
            <a:spAutoFit/>
          </a:bodyPr>
          <a:lstStyle/>
          <a:p>
            <a:r>
              <a:rPr kumimoji="1" lang="en-US" altLang="ja-JP" sz="5400" b="1" dirty="0">
                <a:solidFill>
                  <a:schemeClr val="bg1"/>
                </a:solidFill>
                <a:latin typeface="Arial" panose="020B0604020202020204" pitchFamily="34" charset="0"/>
                <a:ea typeface="Roboto" panose="02000000000000000000" pitchFamily="2" charset="0"/>
                <a:cs typeface="Arial" panose="020B0604020202020204" pitchFamily="34" charset="0"/>
              </a:rPr>
              <a:t>Presentation</a:t>
            </a:r>
          </a:p>
          <a:p>
            <a:r>
              <a:rPr lang="en-US" altLang="ja-JP" sz="5400" dirty="0">
                <a:solidFill>
                  <a:schemeClr val="bg1"/>
                </a:solidFill>
                <a:latin typeface="Arial" panose="020B0604020202020204" pitchFamily="34" charset="0"/>
                <a:ea typeface="Roboto" panose="02000000000000000000" pitchFamily="2" charset="0"/>
                <a:cs typeface="Arial" panose="020B0604020202020204" pitchFamily="34" charset="0"/>
              </a:rPr>
              <a:t>Material</a:t>
            </a:r>
            <a:endParaRPr kumimoji="1" lang="en-US" altLang="ja-JP" sz="54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4" name="テキスト ボックス 3">
            <a:extLst>
              <a:ext uri="{FF2B5EF4-FFF2-40B4-BE49-F238E27FC236}">
                <a16:creationId xmlns:a16="http://schemas.microsoft.com/office/drawing/2014/main" id="{BA3EE999-2589-F55D-D5FF-1E94B27D8AB1}"/>
              </a:ext>
            </a:extLst>
          </p:cNvPr>
          <p:cNvSpPr txBox="1"/>
          <p:nvPr/>
        </p:nvSpPr>
        <p:spPr>
          <a:xfrm>
            <a:off x="1222169" y="1292362"/>
            <a:ext cx="4560564" cy="707886"/>
          </a:xfrm>
          <a:prstGeom prst="rect">
            <a:avLst/>
          </a:prstGeom>
          <a:noFill/>
        </p:spPr>
        <p:txBody>
          <a:bodyPr wrap="square" rtlCol="0">
            <a:spAutoFit/>
          </a:bodyPr>
          <a:lstStyle/>
          <a:p>
            <a:r>
              <a:rPr kumimoji="1" lang="en-US" altLang="ja-JP" sz="2800" dirty="0">
                <a:solidFill>
                  <a:schemeClr val="bg1"/>
                </a:solidFill>
                <a:latin typeface="Arial" panose="020B0604020202020204" pitchFamily="34" charset="0"/>
                <a:ea typeface="Roboto" panose="02000000000000000000" pitchFamily="2" charset="0"/>
                <a:cs typeface="Arial" panose="020B0604020202020204" pitchFamily="34" charset="0"/>
              </a:rPr>
              <a:t>FY2024.9</a:t>
            </a:r>
            <a:r>
              <a:rPr kumimoji="1" lang="en-US" altLang="ja-JP" sz="4000" dirty="0">
                <a:solidFill>
                  <a:schemeClr val="bg1"/>
                </a:solidFill>
                <a:latin typeface="Cabin" pitchFamily="2" charset="0"/>
                <a:ea typeface="Roboto" panose="02000000000000000000" pitchFamily="2" charset="0"/>
              </a:rPr>
              <a:t> </a:t>
            </a:r>
            <a:r>
              <a:rPr kumimoji="1" lang="ja-JP" altLang="en-US" sz="2400" b="1" dirty="0">
                <a:solidFill>
                  <a:schemeClr val="bg1"/>
                </a:solidFill>
                <a:latin typeface="游ゴシック" panose="020B0400000000000000" pitchFamily="50" charset="-128"/>
                <a:ea typeface="游ゴシック" panose="020B0400000000000000" pitchFamily="50" charset="-128"/>
              </a:rPr>
              <a:t>決算説明会資料</a:t>
            </a:r>
            <a:endParaRPr kumimoji="1" lang="en-US" altLang="ja-JP" sz="4000" b="1" dirty="0">
              <a:solidFill>
                <a:schemeClr val="bg1"/>
              </a:solidFill>
              <a:latin typeface="游ゴシック" panose="020B0400000000000000" pitchFamily="50" charset="-128"/>
              <a:ea typeface="游ゴシック" panose="020B0400000000000000" pitchFamily="50" charset="-128"/>
            </a:endParaRPr>
          </a:p>
        </p:txBody>
      </p:sp>
      <p:grpSp>
        <p:nvGrpSpPr>
          <p:cNvPr id="5" name="グループ化 4">
            <a:extLst>
              <a:ext uri="{FF2B5EF4-FFF2-40B4-BE49-F238E27FC236}">
                <a16:creationId xmlns:a16="http://schemas.microsoft.com/office/drawing/2014/main" id="{60FF1082-1431-E620-22D8-1CD2CCAFEAD8}"/>
              </a:ext>
            </a:extLst>
          </p:cNvPr>
          <p:cNvGrpSpPr/>
          <p:nvPr/>
        </p:nvGrpSpPr>
        <p:grpSpPr>
          <a:xfrm>
            <a:off x="1312334" y="4754350"/>
            <a:ext cx="2517202" cy="267907"/>
            <a:chOff x="7967241" y="5802476"/>
            <a:chExt cx="3285445" cy="349671"/>
          </a:xfrm>
          <a:solidFill>
            <a:schemeClr val="bg1"/>
          </a:solidFill>
        </p:grpSpPr>
        <p:sp>
          <p:nvSpPr>
            <p:cNvPr id="6" name="フリーフォーム: 図形 5">
              <a:extLst>
                <a:ext uri="{FF2B5EF4-FFF2-40B4-BE49-F238E27FC236}">
                  <a16:creationId xmlns:a16="http://schemas.microsoft.com/office/drawing/2014/main" id="{63CD6A7E-5B0E-AB98-02D9-F83A86195CD9}"/>
                </a:ext>
              </a:extLst>
            </p:cNvPr>
            <p:cNvSpPr/>
            <p:nvPr/>
          </p:nvSpPr>
          <p:spPr>
            <a:xfrm>
              <a:off x="7967241" y="5803661"/>
              <a:ext cx="348487" cy="348486"/>
            </a:xfrm>
            <a:custGeom>
              <a:avLst/>
              <a:gdLst>
                <a:gd name="connsiteX0" fmla="*/ 174375 w 348487"/>
                <a:gd name="connsiteY0" fmla="*/ 348486 h 348486"/>
                <a:gd name="connsiteX1" fmla="*/ 0 w 348487"/>
                <a:gd name="connsiteY1" fmla="*/ 174111 h 348486"/>
                <a:gd name="connsiteX2" fmla="*/ 0 w 348487"/>
                <a:gd name="connsiteY2" fmla="*/ 0 h 348486"/>
                <a:gd name="connsiteX3" fmla="*/ 148693 w 348487"/>
                <a:gd name="connsiteY3" fmla="*/ 0 h 348486"/>
                <a:gd name="connsiteX4" fmla="*/ 148693 w 348487"/>
                <a:gd name="connsiteY4" fmla="*/ 96275 h 348486"/>
                <a:gd name="connsiteX5" fmla="*/ 96012 w 348487"/>
                <a:gd name="connsiteY5" fmla="*/ 96275 h 348486"/>
                <a:gd name="connsiteX6" fmla="*/ 96012 w 348487"/>
                <a:gd name="connsiteY6" fmla="*/ 174111 h 348486"/>
                <a:gd name="connsiteX7" fmla="*/ 177388 w 348487"/>
                <a:gd name="connsiteY7" fmla="*/ 249067 h 348486"/>
                <a:gd name="connsiteX8" fmla="*/ 252344 w 348487"/>
                <a:gd name="connsiteY8" fmla="*/ 174111 h 348486"/>
                <a:gd name="connsiteX9" fmla="*/ 348488 w 348487"/>
                <a:gd name="connsiteY9" fmla="*/ 174111 h 348486"/>
                <a:gd name="connsiteX10" fmla="*/ 174375 w 348487"/>
                <a:gd name="connsiteY10"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487" h="348486">
                  <a:moveTo>
                    <a:pt x="174375" y="348486"/>
                  </a:moveTo>
                  <a:cubicBezTo>
                    <a:pt x="78131" y="348341"/>
                    <a:pt x="145" y="270356"/>
                    <a:pt x="0" y="174111"/>
                  </a:cubicBezTo>
                  <a:lnTo>
                    <a:pt x="0" y="0"/>
                  </a:lnTo>
                  <a:lnTo>
                    <a:pt x="148693" y="0"/>
                  </a:lnTo>
                  <a:lnTo>
                    <a:pt x="148693" y="96275"/>
                  </a:lnTo>
                  <a:lnTo>
                    <a:pt x="96012" y="96275"/>
                  </a:lnTo>
                  <a:lnTo>
                    <a:pt x="96012" y="174111"/>
                  </a:lnTo>
                  <a:cubicBezTo>
                    <a:pt x="97784" y="217281"/>
                    <a:pt x="134218" y="250840"/>
                    <a:pt x="177388" y="249067"/>
                  </a:cubicBezTo>
                  <a:cubicBezTo>
                    <a:pt x="218072" y="247397"/>
                    <a:pt x="250674" y="214797"/>
                    <a:pt x="252344" y="174111"/>
                  </a:cubicBezTo>
                  <a:lnTo>
                    <a:pt x="348488" y="174111"/>
                  </a:lnTo>
                  <a:cubicBezTo>
                    <a:pt x="348415" y="270283"/>
                    <a:pt x="270548" y="348269"/>
                    <a:pt x="174375" y="348486"/>
                  </a:cubicBezTo>
                  <a:close/>
                </a:path>
              </a:pathLst>
            </a:custGeom>
            <a:grpFill/>
            <a:ln w="13159" cap="flat">
              <a:noFill/>
              <a:prstDash val="solid"/>
              <a:miter/>
            </a:ln>
          </p:spPr>
          <p:txBody>
            <a:bodyPr rtlCol="0" anchor="ctr"/>
            <a:lstStyle/>
            <a:p>
              <a:endParaRPr lang="ja-JP" altLang="en-US"/>
            </a:p>
          </p:txBody>
        </p:sp>
        <p:sp>
          <p:nvSpPr>
            <p:cNvPr id="7" name="フリーフォーム: 図形 6">
              <a:extLst>
                <a:ext uri="{FF2B5EF4-FFF2-40B4-BE49-F238E27FC236}">
                  <a16:creationId xmlns:a16="http://schemas.microsoft.com/office/drawing/2014/main" id="{6EF0C7FA-9544-FD27-C2EA-60AE7F4DC504}"/>
                </a:ext>
              </a:extLst>
            </p:cNvPr>
            <p:cNvSpPr/>
            <p:nvPr/>
          </p:nvSpPr>
          <p:spPr>
            <a:xfrm>
              <a:off x="8218664" y="5802476"/>
              <a:ext cx="98514" cy="98513"/>
            </a:xfrm>
            <a:custGeom>
              <a:avLst/>
              <a:gdLst>
                <a:gd name="connsiteX0" fmla="*/ 0 w 98514"/>
                <a:gd name="connsiteY0" fmla="*/ 0 h 98513"/>
                <a:gd name="connsiteX1" fmla="*/ 98514 w 98514"/>
                <a:gd name="connsiteY1" fmla="*/ 0 h 98513"/>
                <a:gd name="connsiteX2" fmla="*/ 98514 w 98514"/>
                <a:gd name="connsiteY2" fmla="*/ 98514 h 98513"/>
                <a:gd name="connsiteX3" fmla="*/ 0 w 98514"/>
                <a:gd name="connsiteY3" fmla="*/ 98514 h 98513"/>
              </a:gdLst>
              <a:ahLst/>
              <a:cxnLst>
                <a:cxn ang="0">
                  <a:pos x="connsiteX0" y="connsiteY0"/>
                </a:cxn>
                <a:cxn ang="0">
                  <a:pos x="connsiteX1" y="connsiteY1"/>
                </a:cxn>
                <a:cxn ang="0">
                  <a:pos x="connsiteX2" y="connsiteY2"/>
                </a:cxn>
                <a:cxn ang="0">
                  <a:pos x="connsiteX3" y="connsiteY3"/>
                </a:cxn>
              </a:cxnLst>
              <a:rect l="l" t="t" r="r" b="b"/>
              <a:pathLst>
                <a:path w="98514" h="98513">
                  <a:moveTo>
                    <a:pt x="0" y="0"/>
                  </a:moveTo>
                  <a:lnTo>
                    <a:pt x="98514" y="0"/>
                  </a:lnTo>
                  <a:lnTo>
                    <a:pt x="98514" y="98514"/>
                  </a:lnTo>
                  <a:lnTo>
                    <a:pt x="0" y="98514"/>
                  </a:lnTo>
                  <a:close/>
                </a:path>
              </a:pathLst>
            </a:custGeom>
            <a:grpFill/>
            <a:ln w="13159" cap="flat">
              <a:noFill/>
              <a:prstDash val="solid"/>
              <a:miter/>
            </a:ln>
          </p:spPr>
          <p:txBody>
            <a:bodyPr rtlCol="0" anchor="ctr"/>
            <a:lstStyle/>
            <a:p>
              <a:endParaRPr lang="ja-JP" altLang="en-US">
                <a:solidFill>
                  <a:srgbClr val="21817F"/>
                </a:solidFill>
              </a:endParaRPr>
            </a:p>
          </p:txBody>
        </p:sp>
        <p:sp>
          <p:nvSpPr>
            <p:cNvPr id="8" name="フリーフォーム: 図形 7">
              <a:extLst>
                <a:ext uri="{FF2B5EF4-FFF2-40B4-BE49-F238E27FC236}">
                  <a16:creationId xmlns:a16="http://schemas.microsoft.com/office/drawing/2014/main" id="{4C53C240-3D05-B3AA-D9BB-A825019DAFC0}"/>
                </a:ext>
              </a:extLst>
            </p:cNvPr>
            <p:cNvSpPr/>
            <p:nvPr/>
          </p:nvSpPr>
          <p:spPr>
            <a:xfrm>
              <a:off x="8535647" y="5833123"/>
              <a:ext cx="227215" cy="233899"/>
            </a:xfrm>
            <a:custGeom>
              <a:avLst/>
              <a:gdLst>
                <a:gd name="connsiteX0" fmla="*/ 51523 w 227215"/>
                <a:gd name="connsiteY0" fmla="*/ 222222 h 233899"/>
                <a:gd name="connsiteX1" fmla="*/ 13197 w 227215"/>
                <a:gd name="connsiteY1" fmla="*/ 187848 h 233899"/>
                <a:gd name="connsiteX2" fmla="*/ 27 w 227215"/>
                <a:gd name="connsiteY2" fmla="*/ 137010 h 233899"/>
                <a:gd name="connsiteX3" fmla="*/ 17543 w 227215"/>
                <a:gd name="connsiteY3" fmla="*/ 67340 h 233899"/>
                <a:gd name="connsiteX4" fmla="*/ 66932 w 227215"/>
                <a:gd name="connsiteY4" fmla="*/ 18083 h 233899"/>
                <a:gd name="connsiteX5" fmla="*/ 140159 w 227215"/>
                <a:gd name="connsiteY5" fmla="*/ 39 h 233899"/>
                <a:gd name="connsiteX6" fmla="*/ 192841 w 227215"/>
                <a:gd name="connsiteY6" fmla="*/ 9785 h 233899"/>
                <a:gd name="connsiteX7" fmla="*/ 227215 w 227215"/>
                <a:gd name="connsiteY7" fmla="*/ 38102 h 233899"/>
                <a:gd name="connsiteX8" fmla="*/ 196528 w 227215"/>
                <a:gd name="connsiteY8" fmla="*/ 64442 h 233899"/>
                <a:gd name="connsiteX9" fmla="*/ 137657 w 227215"/>
                <a:gd name="connsiteY9" fmla="*/ 38102 h 233899"/>
                <a:gd name="connsiteX10" fmla="*/ 87873 w 227215"/>
                <a:gd name="connsiteY10" fmla="*/ 51272 h 233899"/>
                <a:gd name="connsiteX11" fmla="*/ 54684 w 227215"/>
                <a:gd name="connsiteY11" fmla="*/ 86568 h 233899"/>
                <a:gd name="connsiteX12" fmla="*/ 42962 w 227215"/>
                <a:gd name="connsiteY12" fmla="*/ 135562 h 233899"/>
                <a:gd name="connsiteX13" fmla="*/ 61005 w 227215"/>
                <a:gd name="connsiteY13" fmla="*/ 180077 h 233899"/>
                <a:gd name="connsiteX14" fmla="*/ 113687 w 227215"/>
                <a:gd name="connsiteY14" fmla="*/ 197067 h 233899"/>
                <a:gd name="connsiteX15" fmla="*/ 178485 w 227215"/>
                <a:gd name="connsiteY15" fmla="*/ 170726 h 233899"/>
                <a:gd name="connsiteX16" fmla="*/ 203245 w 227215"/>
                <a:gd name="connsiteY16" fmla="*/ 197067 h 233899"/>
                <a:gd name="connsiteX17" fmla="*/ 163734 w 227215"/>
                <a:gd name="connsiteY17" fmla="*/ 224725 h 233899"/>
                <a:gd name="connsiteX18" fmla="*/ 111053 w 227215"/>
                <a:gd name="connsiteY18" fmla="*/ 233812 h 233899"/>
                <a:gd name="connsiteX19" fmla="*/ 51523 w 227215"/>
                <a:gd name="connsiteY19" fmla="*/ 222222 h 2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7215" h="233899">
                  <a:moveTo>
                    <a:pt x="51523" y="222222"/>
                  </a:moveTo>
                  <a:cubicBezTo>
                    <a:pt x="35654" y="214769"/>
                    <a:pt x="22327" y="202815"/>
                    <a:pt x="13197" y="187848"/>
                  </a:cubicBezTo>
                  <a:cubicBezTo>
                    <a:pt x="4167" y="172456"/>
                    <a:pt x="-394" y="154851"/>
                    <a:pt x="27" y="137010"/>
                  </a:cubicBezTo>
                  <a:cubicBezTo>
                    <a:pt x="-312" y="112656"/>
                    <a:pt x="5727" y="88638"/>
                    <a:pt x="17543" y="67340"/>
                  </a:cubicBezTo>
                  <a:cubicBezTo>
                    <a:pt x="29096" y="46640"/>
                    <a:pt x="46202" y="29580"/>
                    <a:pt x="66932" y="18083"/>
                  </a:cubicBezTo>
                  <a:cubicBezTo>
                    <a:pt x="89320" y="5709"/>
                    <a:pt x="114585" y="-516"/>
                    <a:pt x="140159" y="39"/>
                  </a:cubicBezTo>
                  <a:cubicBezTo>
                    <a:pt x="158207" y="-405"/>
                    <a:pt x="176147" y="2914"/>
                    <a:pt x="192841" y="9785"/>
                  </a:cubicBezTo>
                  <a:cubicBezTo>
                    <a:pt x="206925" y="15486"/>
                    <a:pt x="218923" y="25369"/>
                    <a:pt x="227215" y="38102"/>
                  </a:cubicBezTo>
                  <a:lnTo>
                    <a:pt x="196528" y="64442"/>
                  </a:lnTo>
                  <a:cubicBezTo>
                    <a:pt x="182616" y="46277"/>
                    <a:pt x="160471" y="36369"/>
                    <a:pt x="137657" y="38102"/>
                  </a:cubicBezTo>
                  <a:cubicBezTo>
                    <a:pt x="120156" y="37746"/>
                    <a:pt x="102908" y="42309"/>
                    <a:pt x="87873" y="51272"/>
                  </a:cubicBezTo>
                  <a:cubicBezTo>
                    <a:pt x="73763" y="59748"/>
                    <a:pt x="62276" y="71965"/>
                    <a:pt x="54684" y="86568"/>
                  </a:cubicBezTo>
                  <a:cubicBezTo>
                    <a:pt x="46771" y="101673"/>
                    <a:pt x="42742" y="118512"/>
                    <a:pt x="42962" y="135562"/>
                  </a:cubicBezTo>
                  <a:cubicBezTo>
                    <a:pt x="42458" y="152276"/>
                    <a:pt x="49006" y="168432"/>
                    <a:pt x="61005" y="180077"/>
                  </a:cubicBezTo>
                  <a:cubicBezTo>
                    <a:pt x="75786" y="192197"/>
                    <a:pt x="94610" y="198268"/>
                    <a:pt x="113687" y="197067"/>
                  </a:cubicBezTo>
                  <a:cubicBezTo>
                    <a:pt x="138040" y="197847"/>
                    <a:pt x="161583" y="188276"/>
                    <a:pt x="178485" y="170726"/>
                  </a:cubicBezTo>
                  <a:lnTo>
                    <a:pt x="203245" y="197067"/>
                  </a:lnTo>
                  <a:cubicBezTo>
                    <a:pt x="192515" y="209358"/>
                    <a:pt x="178954" y="218849"/>
                    <a:pt x="163734" y="224725"/>
                  </a:cubicBezTo>
                  <a:cubicBezTo>
                    <a:pt x="146875" y="230942"/>
                    <a:pt x="129021" y="234023"/>
                    <a:pt x="111053" y="233812"/>
                  </a:cubicBezTo>
                  <a:cubicBezTo>
                    <a:pt x="90585" y="234551"/>
                    <a:pt x="70219" y="230587"/>
                    <a:pt x="51523" y="222222"/>
                  </a:cubicBezTo>
                  <a:close/>
                </a:path>
              </a:pathLst>
            </a:custGeom>
            <a:grpFill/>
            <a:ln w="13159" cap="flat">
              <a:noFill/>
              <a:prstDash val="solid"/>
              <a:miter/>
            </a:ln>
          </p:spPr>
          <p:txBody>
            <a:bodyPr rtlCol="0" anchor="ctr"/>
            <a:lstStyle/>
            <a:p>
              <a:endParaRPr lang="ja-JP" altLang="en-US"/>
            </a:p>
          </p:txBody>
        </p:sp>
        <p:sp>
          <p:nvSpPr>
            <p:cNvPr id="9" name="フリーフォーム: 図形 8">
              <a:extLst>
                <a:ext uri="{FF2B5EF4-FFF2-40B4-BE49-F238E27FC236}">
                  <a16:creationId xmlns:a16="http://schemas.microsoft.com/office/drawing/2014/main" id="{BFD5AD2C-B056-DBAA-B392-8C0EA892635A}"/>
                </a:ext>
              </a:extLst>
            </p:cNvPr>
            <p:cNvSpPr/>
            <p:nvPr/>
          </p:nvSpPr>
          <p:spPr>
            <a:xfrm>
              <a:off x="8764943" y="5888850"/>
              <a:ext cx="187341" cy="177108"/>
            </a:xfrm>
            <a:custGeom>
              <a:avLst/>
              <a:gdLst>
                <a:gd name="connsiteX0" fmla="*/ 39933 w 187341"/>
                <a:gd name="connsiteY0" fmla="*/ 168076 h 177108"/>
                <a:gd name="connsiteX1" fmla="*/ 10431 w 187341"/>
                <a:gd name="connsiteY1" fmla="*/ 141735 h 177108"/>
                <a:gd name="connsiteX2" fmla="*/ 27 w 187341"/>
                <a:gd name="connsiteY2" fmla="*/ 102224 h 177108"/>
                <a:gd name="connsiteX3" fmla="*/ 13197 w 187341"/>
                <a:gd name="connsiteY3" fmla="*/ 49543 h 177108"/>
                <a:gd name="connsiteX4" fmla="*/ 49942 w 187341"/>
                <a:gd name="connsiteY4" fmla="*/ 13193 h 177108"/>
                <a:gd name="connsiteX5" fmla="*/ 102624 w 187341"/>
                <a:gd name="connsiteY5" fmla="*/ 23 h 177108"/>
                <a:gd name="connsiteX6" fmla="*/ 147271 w 187341"/>
                <a:gd name="connsiteY6" fmla="*/ 9505 h 177108"/>
                <a:gd name="connsiteX7" fmla="*/ 176773 w 187341"/>
                <a:gd name="connsiteY7" fmla="*/ 35846 h 177108"/>
                <a:gd name="connsiteX8" fmla="*/ 187309 w 187341"/>
                <a:gd name="connsiteY8" fmla="*/ 75357 h 177108"/>
                <a:gd name="connsiteX9" fmla="*/ 174139 w 187341"/>
                <a:gd name="connsiteY9" fmla="*/ 128038 h 177108"/>
                <a:gd name="connsiteX10" fmla="*/ 137394 w 187341"/>
                <a:gd name="connsiteY10" fmla="*/ 163861 h 177108"/>
                <a:gd name="connsiteX11" fmla="*/ 84712 w 187341"/>
                <a:gd name="connsiteY11" fmla="*/ 177032 h 177108"/>
                <a:gd name="connsiteX12" fmla="*/ 39933 w 187341"/>
                <a:gd name="connsiteY12" fmla="*/ 168076 h 177108"/>
                <a:gd name="connsiteX13" fmla="*/ 117770 w 187341"/>
                <a:gd name="connsiteY13" fmla="*/ 134492 h 177108"/>
                <a:gd name="connsiteX14" fmla="*/ 139106 w 187341"/>
                <a:gd name="connsiteY14" fmla="*/ 111180 h 177108"/>
                <a:gd name="connsiteX15" fmla="*/ 146876 w 187341"/>
                <a:gd name="connsiteY15" fmla="*/ 77464 h 177108"/>
                <a:gd name="connsiteX16" fmla="*/ 134891 w 187341"/>
                <a:gd name="connsiteY16" fmla="*/ 45329 h 177108"/>
                <a:gd name="connsiteX17" fmla="*/ 101043 w 187341"/>
                <a:gd name="connsiteY17" fmla="*/ 33739 h 177108"/>
                <a:gd name="connsiteX18" fmla="*/ 70225 w 187341"/>
                <a:gd name="connsiteY18" fmla="*/ 42036 h 177108"/>
                <a:gd name="connsiteX19" fmla="*/ 48889 w 187341"/>
                <a:gd name="connsiteY19" fmla="*/ 65084 h 177108"/>
                <a:gd name="connsiteX20" fmla="*/ 41118 w 187341"/>
                <a:gd name="connsiteY20" fmla="*/ 98800 h 177108"/>
                <a:gd name="connsiteX21" fmla="*/ 53103 w 187341"/>
                <a:gd name="connsiteY21" fmla="*/ 130936 h 177108"/>
                <a:gd name="connsiteX22" fmla="*/ 86951 w 187341"/>
                <a:gd name="connsiteY22" fmla="*/ 142394 h 177108"/>
                <a:gd name="connsiteX23" fmla="*/ 117770 w 187341"/>
                <a:gd name="connsiteY23" fmla="*/ 134492 h 1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341" h="177108">
                  <a:moveTo>
                    <a:pt x="39933" y="168076"/>
                  </a:moveTo>
                  <a:cubicBezTo>
                    <a:pt x="27835" y="162220"/>
                    <a:pt x="17616" y="153096"/>
                    <a:pt x="10431" y="141735"/>
                  </a:cubicBezTo>
                  <a:cubicBezTo>
                    <a:pt x="3459" y="129746"/>
                    <a:pt x="-136" y="116093"/>
                    <a:pt x="27" y="102224"/>
                  </a:cubicBezTo>
                  <a:cubicBezTo>
                    <a:pt x="-395" y="83800"/>
                    <a:pt x="4156" y="65602"/>
                    <a:pt x="13197" y="49543"/>
                  </a:cubicBezTo>
                  <a:cubicBezTo>
                    <a:pt x="21799" y="34223"/>
                    <a:pt x="34531" y="21628"/>
                    <a:pt x="49942" y="13193"/>
                  </a:cubicBezTo>
                  <a:cubicBezTo>
                    <a:pt x="66072" y="4332"/>
                    <a:pt x="84221" y="-205"/>
                    <a:pt x="102624" y="23"/>
                  </a:cubicBezTo>
                  <a:cubicBezTo>
                    <a:pt x="118039" y="-307"/>
                    <a:pt x="133321" y="2939"/>
                    <a:pt x="147271" y="9505"/>
                  </a:cubicBezTo>
                  <a:cubicBezTo>
                    <a:pt x="159491" y="15180"/>
                    <a:pt x="169756" y="24345"/>
                    <a:pt x="176773" y="35846"/>
                  </a:cubicBezTo>
                  <a:cubicBezTo>
                    <a:pt x="183828" y="47806"/>
                    <a:pt x="187473" y="61471"/>
                    <a:pt x="187309" y="75357"/>
                  </a:cubicBezTo>
                  <a:cubicBezTo>
                    <a:pt x="187770" y="93786"/>
                    <a:pt x="183217" y="111994"/>
                    <a:pt x="174139" y="128038"/>
                  </a:cubicBezTo>
                  <a:cubicBezTo>
                    <a:pt x="165321" y="143055"/>
                    <a:pt x="152630" y="155427"/>
                    <a:pt x="137394" y="163861"/>
                  </a:cubicBezTo>
                  <a:cubicBezTo>
                    <a:pt x="121256" y="172705"/>
                    <a:pt x="103113" y="177241"/>
                    <a:pt x="84712" y="177032"/>
                  </a:cubicBezTo>
                  <a:cubicBezTo>
                    <a:pt x="69286" y="177645"/>
                    <a:pt x="53936" y="174575"/>
                    <a:pt x="39933" y="168076"/>
                  </a:cubicBezTo>
                  <a:close/>
                  <a:moveTo>
                    <a:pt x="117770" y="134492"/>
                  </a:moveTo>
                  <a:cubicBezTo>
                    <a:pt x="126865" y="128801"/>
                    <a:pt x="134241" y="120742"/>
                    <a:pt x="139106" y="111180"/>
                  </a:cubicBezTo>
                  <a:cubicBezTo>
                    <a:pt x="144402" y="100741"/>
                    <a:pt x="147069" y="89167"/>
                    <a:pt x="146876" y="77464"/>
                  </a:cubicBezTo>
                  <a:cubicBezTo>
                    <a:pt x="147635" y="65534"/>
                    <a:pt x="143276" y="53847"/>
                    <a:pt x="134891" y="45329"/>
                  </a:cubicBezTo>
                  <a:cubicBezTo>
                    <a:pt x="125592" y="37131"/>
                    <a:pt x="113417" y="32962"/>
                    <a:pt x="101043" y="33739"/>
                  </a:cubicBezTo>
                  <a:cubicBezTo>
                    <a:pt x="90192" y="33537"/>
                    <a:pt x="79507" y="36414"/>
                    <a:pt x="70225" y="42036"/>
                  </a:cubicBezTo>
                  <a:cubicBezTo>
                    <a:pt x="61165" y="47654"/>
                    <a:pt x="53793" y="55619"/>
                    <a:pt x="48889" y="65084"/>
                  </a:cubicBezTo>
                  <a:cubicBezTo>
                    <a:pt x="43609" y="75528"/>
                    <a:pt x="40942" y="87098"/>
                    <a:pt x="41118" y="98800"/>
                  </a:cubicBezTo>
                  <a:cubicBezTo>
                    <a:pt x="40427" y="110719"/>
                    <a:pt x="44776" y="122380"/>
                    <a:pt x="53103" y="130936"/>
                  </a:cubicBezTo>
                  <a:cubicBezTo>
                    <a:pt x="62453" y="139035"/>
                    <a:pt x="74604" y="143150"/>
                    <a:pt x="86951" y="142394"/>
                  </a:cubicBezTo>
                  <a:cubicBezTo>
                    <a:pt x="97763" y="142715"/>
                    <a:pt x="108447" y="139976"/>
                    <a:pt x="117770" y="134492"/>
                  </a:cubicBezTo>
                  <a:close/>
                </a:path>
              </a:pathLst>
            </a:custGeom>
            <a:grpFill/>
            <a:ln w="13159"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87C42B90-5340-4A1C-F2DD-70BB8CA2271E}"/>
                </a:ext>
              </a:extLst>
            </p:cNvPr>
            <p:cNvSpPr/>
            <p:nvPr/>
          </p:nvSpPr>
          <p:spPr>
            <a:xfrm>
              <a:off x="8973325" y="5888363"/>
              <a:ext cx="312380" cy="176464"/>
            </a:xfrm>
            <a:custGeom>
              <a:avLst/>
              <a:gdLst>
                <a:gd name="connsiteX0" fmla="*/ 295543 w 312380"/>
                <a:gd name="connsiteY0" fmla="*/ 15128 h 176464"/>
                <a:gd name="connsiteX1" fmla="*/ 312269 w 312380"/>
                <a:gd name="connsiteY1" fmla="*/ 58063 h 176464"/>
                <a:gd name="connsiteX2" fmla="*/ 310030 w 312380"/>
                <a:gd name="connsiteY2" fmla="*/ 79531 h 176464"/>
                <a:gd name="connsiteX3" fmla="*/ 290801 w 312380"/>
                <a:gd name="connsiteY3" fmla="*/ 175938 h 176464"/>
                <a:gd name="connsiteX4" fmla="*/ 250105 w 312380"/>
                <a:gd name="connsiteY4" fmla="*/ 175938 h 176464"/>
                <a:gd name="connsiteX5" fmla="*/ 269334 w 312380"/>
                <a:gd name="connsiteY5" fmla="*/ 80453 h 176464"/>
                <a:gd name="connsiteX6" fmla="*/ 270519 w 312380"/>
                <a:gd name="connsiteY6" fmla="*/ 67283 h 176464"/>
                <a:gd name="connsiteX7" fmla="*/ 237330 w 312380"/>
                <a:gd name="connsiteY7" fmla="*/ 36069 h 176464"/>
                <a:gd name="connsiteX8" fmla="*/ 184648 w 312380"/>
                <a:gd name="connsiteY8" fmla="*/ 85853 h 176464"/>
                <a:gd name="connsiteX9" fmla="*/ 166078 w 312380"/>
                <a:gd name="connsiteY9" fmla="*/ 175938 h 176464"/>
                <a:gd name="connsiteX10" fmla="*/ 125118 w 312380"/>
                <a:gd name="connsiteY10" fmla="*/ 175938 h 176464"/>
                <a:gd name="connsiteX11" fmla="*/ 144215 w 312380"/>
                <a:gd name="connsiteY11" fmla="*/ 80453 h 176464"/>
                <a:gd name="connsiteX12" fmla="*/ 145532 w 312380"/>
                <a:gd name="connsiteY12" fmla="*/ 67283 h 176464"/>
                <a:gd name="connsiteX13" fmla="*/ 112343 w 312380"/>
                <a:gd name="connsiteY13" fmla="*/ 36069 h 176464"/>
                <a:gd name="connsiteX14" fmla="*/ 59662 w 312380"/>
                <a:gd name="connsiteY14" fmla="*/ 86248 h 176464"/>
                <a:gd name="connsiteX15" fmla="*/ 41355 w 312380"/>
                <a:gd name="connsiteY15" fmla="*/ 176464 h 176464"/>
                <a:gd name="connsiteX16" fmla="*/ 0 w 312380"/>
                <a:gd name="connsiteY16" fmla="*/ 176464 h 176464"/>
                <a:gd name="connsiteX17" fmla="*/ 34375 w 312380"/>
                <a:gd name="connsiteY17" fmla="*/ 2090 h 176464"/>
                <a:gd name="connsiteX18" fmla="*/ 73886 w 312380"/>
                <a:gd name="connsiteY18" fmla="*/ 2090 h 176464"/>
                <a:gd name="connsiteX19" fmla="*/ 70198 w 312380"/>
                <a:gd name="connsiteY19" fmla="*/ 20923 h 176464"/>
                <a:gd name="connsiteX20" fmla="*/ 126567 w 312380"/>
                <a:gd name="connsiteY20" fmla="*/ 114 h 176464"/>
                <a:gd name="connsiteX21" fmla="*/ 159493 w 312380"/>
                <a:gd name="connsiteY21" fmla="*/ 7358 h 176464"/>
                <a:gd name="connsiteX22" fmla="*/ 180566 w 312380"/>
                <a:gd name="connsiteY22" fmla="*/ 28694 h 176464"/>
                <a:gd name="connsiteX23" fmla="*/ 249315 w 312380"/>
                <a:gd name="connsiteY23" fmla="*/ 114 h 176464"/>
                <a:gd name="connsiteX24" fmla="*/ 295543 w 312380"/>
                <a:gd name="connsiteY24" fmla="*/ 15128 h 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2380" h="176464">
                  <a:moveTo>
                    <a:pt x="295543" y="15128"/>
                  </a:moveTo>
                  <a:cubicBezTo>
                    <a:pt x="307173" y="26276"/>
                    <a:pt x="313296" y="41986"/>
                    <a:pt x="312269" y="58063"/>
                  </a:cubicBezTo>
                  <a:cubicBezTo>
                    <a:pt x="312216" y="65276"/>
                    <a:pt x="311466" y="72465"/>
                    <a:pt x="310030" y="79531"/>
                  </a:cubicBezTo>
                  <a:lnTo>
                    <a:pt x="290801" y="175938"/>
                  </a:lnTo>
                  <a:lnTo>
                    <a:pt x="250105" y="175938"/>
                  </a:lnTo>
                  <a:lnTo>
                    <a:pt x="269334" y="80453"/>
                  </a:lnTo>
                  <a:cubicBezTo>
                    <a:pt x="270112" y="76105"/>
                    <a:pt x="270509" y="71699"/>
                    <a:pt x="270519" y="67283"/>
                  </a:cubicBezTo>
                  <a:cubicBezTo>
                    <a:pt x="270519" y="46474"/>
                    <a:pt x="259456" y="36069"/>
                    <a:pt x="237330" y="36069"/>
                  </a:cubicBezTo>
                  <a:cubicBezTo>
                    <a:pt x="208530" y="36069"/>
                    <a:pt x="190970" y="52664"/>
                    <a:pt x="184648" y="85853"/>
                  </a:cubicBezTo>
                  <a:lnTo>
                    <a:pt x="166078" y="175938"/>
                  </a:lnTo>
                  <a:lnTo>
                    <a:pt x="125118" y="175938"/>
                  </a:lnTo>
                  <a:lnTo>
                    <a:pt x="144215" y="80453"/>
                  </a:lnTo>
                  <a:cubicBezTo>
                    <a:pt x="145095" y="76119"/>
                    <a:pt x="145536" y="71705"/>
                    <a:pt x="145532" y="67283"/>
                  </a:cubicBezTo>
                  <a:cubicBezTo>
                    <a:pt x="145532" y="46474"/>
                    <a:pt x="134469" y="36069"/>
                    <a:pt x="112343" y="36069"/>
                  </a:cubicBezTo>
                  <a:cubicBezTo>
                    <a:pt x="83544" y="36069"/>
                    <a:pt x="65984" y="52795"/>
                    <a:pt x="59662" y="86248"/>
                  </a:cubicBezTo>
                  <a:lnTo>
                    <a:pt x="41355" y="176464"/>
                  </a:lnTo>
                  <a:lnTo>
                    <a:pt x="0" y="176464"/>
                  </a:lnTo>
                  <a:lnTo>
                    <a:pt x="34375" y="2090"/>
                  </a:lnTo>
                  <a:lnTo>
                    <a:pt x="73886" y="2090"/>
                  </a:lnTo>
                  <a:lnTo>
                    <a:pt x="70198" y="20923"/>
                  </a:lnTo>
                  <a:cubicBezTo>
                    <a:pt x="85581" y="6945"/>
                    <a:pt x="105791" y="-515"/>
                    <a:pt x="126567" y="114"/>
                  </a:cubicBezTo>
                  <a:cubicBezTo>
                    <a:pt x="137966" y="-166"/>
                    <a:pt x="149264" y="2320"/>
                    <a:pt x="159493" y="7358"/>
                  </a:cubicBezTo>
                  <a:cubicBezTo>
                    <a:pt x="168538" y="12142"/>
                    <a:pt x="175894" y="19590"/>
                    <a:pt x="180566" y="28694"/>
                  </a:cubicBezTo>
                  <a:cubicBezTo>
                    <a:pt x="198259" y="9656"/>
                    <a:pt x="223340" y="-770"/>
                    <a:pt x="249315" y="114"/>
                  </a:cubicBezTo>
                  <a:cubicBezTo>
                    <a:pt x="266064" y="-866"/>
                    <a:pt x="282567" y="4494"/>
                    <a:pt x="295543" y="15128"/>
                  </a:cubicBezTo>
                  <a:close/>
                </a:path>
              </a:pathLst>
            </a:custGeom>
            <a:grpFill/>
            <a:ln w="13159"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42CC443D-319B-CAB1-9B3D-7B7C614302B9}"/>
                </a:ext>
              </a:extLst>
            </p:cNvPr>
            <p:cNvSpPr/>
            <p:nvPr/>
          </p:nvSpPr>
          <p:spPr>
            <a:xfrm>
              <a:off x="9303506" y="5888528"/>
              <a:ext cx="215887" cy="239253"/>
            </a:xfrm>
            <a:custGeom>
              <a:avLst/>
              <a:gdLst>
                <a:gd name="connsiteX0" fmla="*/ 178327 w 215887"/>
                <a:gd name="connsiteY0" fmla="*/ 9037 h 239253"/>
                <a:gd name="connsiteX1" fmla="*/ 205853 w 215887"/>
                <a:gd name="connsiteY1" fmla="*/ 35378 h 239253"/>
                <a:gd name="connsiteX2" fmla="*/ 215862 w 215887"/>
                <a:gd name="connsiteY2" fmla="*/ 76074 h 239253"/>
                <a:gd name="connsiteX3" fmla="*/ 202692 w 215887"/>
                <a:gd name="connsiteY3" fmla="*/ 128755 h 239253"/>
                <a:gd name="connsiteX4" fmla="*/ 117875 w 215887"/>
                <a:gd name="connsiteY4" fmla="*/ 178407 h 239253"/>
                <a:gd name="connsiteX5" fmla="*/ 82051 w 215887"/>
                <a:gd name="connsiteY5" fmla="*/ 171163 h 239253"/>
                <a:gd name="connsiteX6" fmla="*/ 58213 w 215887"/>
                <a:gd name="connsiteY6" fmla="*/ 150354 h 239253"/>
                <a:gd name="connsiteX7" fmla="*/ 40696 w 215887"/>
                <a:gd name="connsiteY7" fmla="*/ 239254 h 239253"/>
                <a:gd name="connsiteX8" fmla="*/ 0 w 215887"/>
                <a:gd name="connsiteY8" fmla="*/ 239254 h 239253"/>
                <a:gd name="connsiteX9" fmla="*/ 47150 w 215887"/>
                <a:gd name="connsiteY9" fmla="*/ 2188 h 239253"/>
                <a:gd name="connsiteX10" fmla="*/ 86134 w 215887"/>
                <a:gd name="connsiteY10" fmla="*/ 2188 h 239253"/>
                <a:gd name="connsiteX11" fmla="*/ 82578 w 215887"/>
                <a:gd name="connsiteY11" fmla="*/ 20363 h 239253"/>
                <a:gd name="connsiteX12" fmla="*/ 178327 w 215887"/>
                <a:gd name="connsiteY12" fmla="*/ 9037 h 239253"/>
                <a:gd name="connsiteX13" fmla="*/ 145796 w 215887"/>
                <a:gd name="connsiteY13" fmla="*/ 134813 h 239253"/>
                <a:gd name="connsiteX14" fmla="*/ 166605 w 215887"/>
                <a:gd name="connsiteY14" fmla="*/ 111502 h 239253"/>
                <a:gd name="connsiteX15" fmla="*/ 174507 w 215887"/>
                <a:gd name="connsiteY15" fmla="*/ 77786 h 239253"/>
                <a:gd name="connsiteX16" fmla="*/ 162390 w 215887"/>
                <a:gd name="connsiteY16" fmla="*/ 45782 h 239253"/>
                <a:gd name="connsiteX17" fmla="*/ 128543 w 215887"/>
                <a:gd name="connsiteY17" fmla="*/ 34192 h 239253"/>
                <a:gd name="connsiteX18" fmla="*/ 75861 w 215887"/>
                <a:gd name="connsiteY18" fmla="*/ 65538 h 239253"/>
                <a:gd name="connsiteX19" fmla="*/ 67959 w 215887"/>
                <a:gd name="connsiteY19" fmla="*/ 99254 h 239253"/>
                <a:gd name="connsiteX20" fmla="*/ 80076 w 215887"/>
                <a:gd name="connsiteY20" fmla="*/ 131389 h 239253"/>
                <a:gd name="connsiteX21" fmla="*/ 113924 w 215887"/>
                <a:gd name="connsiteY21" fmla="*/ 142847 h 239253"/>
                <a:gd name="connsiteX22" fmla="*/ 145401 w 215887"/>
                <a:gd name="connsiteY22" fmla="*/ 134813 h 23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5887" h="239253">
                  <a:moveTo>
                    <a:pt x="178327" y="9037"/>
                  </a:moveTo>
                  <a:cubicBezTo>
                    <a:pt x="189798" y="15049"/>
                    <a:pt x="199346" y="24180"/>
                    <a:pt x="205853" y="35378"/>
                  </a:cubicBezTo>
                  <a:cubicBezTo>
                    <a:pt x="212767" y="47806"/>
                    <a:pt x="216218" y="61858"/>
                    <a:pt x="215862" y="76074"/>
                  </a:cubicBezTo>
                  <a:cubicBezTo>
                    <a:pt x="216099" y="94478"/>
                    <a:pt x="211569" y="112629"/>
                    <a:pt x="202692" y="128755"/>
                  </a:cubicBezTo>
                  <a:cubicBezTo>
                    <a:pt x="185873" y="159809"/>
                    <a:pt x="153184" y="178942"/>
                    <a:pt x="117875" y="178407"/>
                  </a:cubicBezTo>
                  <a:cubicBezTo>
                    <a:pt x="105547" y="178717"/>
                    <a:pt x="93299" y="176240"/>
                    <a:pt x="82051" y="171163"/>
                  </a:cubicBezTo>
                  <a:cubicBezTo>
                    <a:pt x="72160" y="166834"/>
                    <a:pt x="63837" y="159570"/>
                    <a:pt x="58213" y="150354"/>
                  </a:cubicBezTo>
                  <a:lnTo>
                    <a:pt x="40696" y="239254"/>
                  </a:lnTo>
                  <a:lnTo>
                    <a:pt x="0" y="239254"/>
                  </a:lnTo>
                  <a:lnTo>
                    <a:pt x="47150" y="2188"/>
                  </a:lnTo>
                  <a:lnTo>
                    <a:pt x="86134" y="2188"/>
                  </a:lnTo>
                  <a:lnTo>
                    <a:pt x="82578" y="20363"/>
                  </a:lnTo>
                  <a:cubicBezTo>
                    <a:pt x="109512" y="-1862"/>
                    <a:pt x="146955" y="-6291"/>
                    <a:pt x="178327" y="9037"/>
                  </a:cubicBezTo>
                  <a:close/>
                  <a:moveTo>
                    <a:pt x="145796" y="134813"/>
                  </a:moveTo>
                  <a:cubicBezTo>
                    <a:pt x="154738" y="129095"/>
                    <a:pt x="161929" y="121031"/>
                    <a:pt x="166605" y="111502"/>
                  </a:cubicBezTo>
                  <a:cubicBezTo>
                    <a:pt x="172005" y="101096"/>
                    <a:pt x="174718" y="89507"/>
                    <a:pt x="174507" y="77786"/>
                  </a:cubicBezTo>
                  <a:cubicBezTo>
                    <a:pt x="175179" y="65884"/>
                    <a:pt x="170780" y="54256"/>
                    <a:pt x="162390" y="45782"/>
                  </a:cubicBezTo>
                  <a:cubicBezTo>
                    <a:pt x="153105" y="37558"/>
                    <a:pt x="140923" y="33386"/>
                    <a:pt x="128543" y="34192"/>
                  </a:cubicBezTo>
                  <a:cubicBezTo>
                    <a:pt x="106390" y="33545"/>
                    <a:pt x="85858" y="45760"/>
                    <a:pt x="75861" y="65538"/>
                  </a:cubicBezTo>
                  <a:cubicBezTo>
                    <a:pt x="70475" y="75947"/>
                    <a:pt x="67762" y="87533"/>
                    <a:pt x="67959" y="99254"/>
                  </a:cubicBezTo>
                  <a:cubicBezTo>
                    <a:pt x="67301" y="111192"/>
                    <a:pt x="71699" y="122856"/>
                    <a:pt x="80076" y="131389"/>
                  </a:cubicBezTo>
                  <a:cubicBezTo>
                    <a:pt x="89414" y="139514"/>
                    <a:pt x="101570" y="143631"/>
                    <a:pt x="113924" y="142847"/>
                  </a:cubicBezTo>
                  <a:cubicBezTo>
                    <a:pt x="124960" y="143217"/>
                    <a:pt x="135892" y="140430"/>
                    <a:pt x="145401" y="134813"/>
                  </a:cubicBezTo>
                  <a:close/>
                </a:path>
              </a:pathLst>
            </a:custGeom>
            <a:grpFill/>
            <a:ln w="13159"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DDAE5EFB-8769-A06B-C16C-7B4AE061332B}"/>
                </a:ext>
              </a:extLst>
            </p:cNvPr>
            <p:cNvSpPr/>
            <p:nvPr/>
          </p:nvSpPr>
          <p:spPr>
            <a:xfrm>
              <a:off x="9541077" y="5887937"/>
              <a:ext cx="202844" cy="178593"/>
            </a:xfrm>
            <a:custGeom>
              <a:avLst/>
              <a:gdLst>
                <a:gd name="connsiteX0" fmla="*/ 202845 w 202844"/>
                <a:gd name="connsiteY0" fmla="*/ 2516 h 178593"/>
                <a:gd name="connsiteX1" fmla="*/ 168338 w 202844"/>
                <a:gd name="connsiteY1" fmla="*/ 176364 h 178593"/>
                <a:gd name="connsiteX2" fmla="*/ 129617 w 202844"/>
                <a:gd name="connsiteY2" fmla="*/ 176364 h 178593"/>
                <a:gd name="connsiteX3" fmla="*/ 133174 w 202844"/>
                <a:gd name="connsiteY3" fmla="*/ 158452 h 178593"/>
                <a:gd name="connsiteX4" fmla="*/ 37688 w 202844"/>
                <a:gd name="connsiteY4" fmla="*/ 169515 h 178593"/>
                <a:gd name="connsiteX5" fmla="*/ 10162 w 202844"/>
                <a:gd name="connsiteY5" fmla="*/ 143175 h 178593"/>
                <a:gd name="connsiteX6" fmla="*/ 21 w 202844"/>
                <a:gd name="connsiteY6" fmla="*/ 102347 h 178593"/>
                <a:gd name="connsiteX7" fmla="*/ 13192 w 202844"/>
                <a:gd name="connsiteY7" fmla="*/ 49666 h 178593"/>
                <a:gd name="connsiteX8" fmla="*/ 48356 w 202844"/>
                <a:gd name="connsiteY8" fmla="*/ 13447 h 178593"/>
                <a:gd name="connsiteX9" fmla="*/ 98272 w 202844"/>
                <a:gd name="connsiteY9" fmla="*/ 277 h 178593"/>
                <a:gd name="connsiteX10" fmla="*/ 157539 w 202844"/>
                <a:gd name="connsiteY10" fmla="*/ 27935 h 178593"/>
                <a:gd name="connsiteX11" fmla="*/ 162412 w 202844"/>
                <a:gd name="connsiteY11" fmla="*/ 1594 h 178593"/>
                <a:gd name="connsiteX12" fmla="*/ 117764 w 202844"/>
                <a:gd name="connsiteY12" fmla="*/ 135404 h 178593"/>
                <a:gd name="connsiteX13" fmla="*/ 139100 w 202844"/>
                <a:gd name="connsiteY13" fmla="*/ 112093 h 178593"/>
                <a:gd name="connsiteX14" fmla="*/ 146871 w 202844"/>
                <a:gd name="connsiteY14" fmla="*/ 78377 h 178593"/>
                <a:gd name="connsiteX15" fmla="*/ 134886 w 202844"/>
                <a:gd name="connsiteY15" fmla="*/ 46373 h 178593"/>
                <a:gd name="connsiteX16" fmla="*/ 101038 w 202844"/>
                <a:gd name="connsiteY16" fmla="*/ 34783 h 178593"/>
                <a:gd name="connsiteX17" fmla="*/ 70219 w 202844"/>
                <a:gd name="connsiteY17" fmla="*/ 43080 h 178593"/>
                <a:gd name="connsiteX18" fmla="*/ 48883 w 202844"/>
                <a:gd name="connsiteY18" fmla="*/ 66128 h 178593"/>
                <a:gd name="connsiteX19" fmla="*/ 41113 w 202844"/>
                <a:gd name="connsiteY19" fmla="*/ 99844 h 178593"/>
                <a:gd name="connsiteX20" fmla="*/ 53098 w 202844"/>
                <a:gd name="connsiteY20" fmla="*/ 131980 h 178593"/>
                <a:gd name="connsiteX21" fmla="*/ 86946 w 202844"/>
                <a:gd name="connsiteY21" fmla="*/ 143438 h 178593"/>
                <a:gd name="connsiteX22" fmla="*/ 117764 w 202844"/>
                <a:gd name="connsiteY22" fmla="*/ 135404 h 17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2844" h="178593">
                  <a:moveTo>
                    <a:pt x="202845" y="2516"/>
                  </a:moveTo>
                  <a:lnTo>
                    <a:pt x="168338" y="176364"/>
                  </a:lnTo>
                  <a:lnTo>
                    <a:pt x="129617" y="176364"/>
                  </a:lnTo>
                  <a:lnTo>
                    <a:pt x="133174" y="158452"/>
                  </a:lnTo>
                  <a:cubicBezTo>
                    <a:pt x="106253" y="180512"/>
                    <a:pt x="68942" y="184836"/>
                    <a:pt x="37688" y="169515"/>
                  </a:cubicBezTo>
                  <a:cubicBezTo>
                    <a:pt x="26178" y="163552"/>
                    <a:pt x="16629" y="154409"/>
                    <a:pt x="10162" y="143175"/>
                  </a:cubicBezTo>
                  <a:cubicBezTo>
                    <a:pt x="3195" y="130714"/>
                    <a:pt x="-308" y="116617"/>
                    <a:pt x="21" y="102347"/>
                  </a:cubicBezTo>
                  <a:cubicBezTo>
                    <a:pt x="-216" y="83943"/>
                    <a:pt x="4315" y="65791"/>
                    <a:pt x="13192" y="49666"/>
                  </a:cubicBezTo>
                  <a:cubicBezTo>
                    <a:pt x="21344" y="34581"/>
                    <a:pt x="33513" y="22046"/>
                    <a:pt x="48356" y="13447"/>
                  </a:cubicBezTo>
                  <a:cubicBezTo>
                    <a:pt x="63502" y="4632"/>
                    <a:pt x="80755" y="81"/>
                    <a:pt x="98272" y="277"/>
                  </a:cubicBezTo>
                  <a:cubicBezTo>
                    <a:pt x="121570" y="-1881"/>
                    <a:pt x="144224" y="8691"/>
                    <a:pt x="157539" y="27935"/>
                  </a:cubicBezTo>
                  <a:lnTo>
                    <a:pt x="162412" y="1594"/>
                  </a:lnTo>
                  <a:close/>
                  <a:moveTo>
                    <a:pt x="117764" y="135404"/>
                  </a:moveTo>
                  <a:cubicBezTo>
                    <a:pt x="126865" y="129713"/>
                    <a:pt x="134240" y="121654"/>
                    <a:pt x="139100" y="112093"/>
                  </a:cubicBezTo>
                  <a:cubicBezTo>
                    <a:pt x="144395" y="101654"/>
                    <a:pt x="147068" y="90080"/>
                    <a:pt x="146871" y="78377"/>
                  </a:cubicBezTo>
                  <a:cubicBezTo>
                    <a:pt x="147595" y="66492"/>
                    <a:pt x="143236" y="54861"/>
                    <a:pt x="134886" y="46373"/>
                  </a:cubicBezTo>
                  <a:cubicBezTo>
                    <a:pt x="125587" y="38175"/>
                    <a:pt x="113405" y="34006"/>
                    <a:pt x="101038" y="34783"/>
                  </a:cubicBezTo>
                  <a:cubicBezTo>
                    <a:pt x="90185" y="34581"/>
                    <a:pt x="79504" y="37458"/>
                    <a:pt x="70219" y="43080"/>
                  </a:cubicBezTo>
                  <a:cubicBezTo>
                    <a:pt x="61158" y="48699"/>
                    <a:pt x="53783" y="56663"/>
                    <a:pt x="48883" y="66128"/>
                  </a:cubicBezTo>
                  <a:cubicBezTo>
                    <a:pt x="43602" y="76572"/>
                    <a:pt x="40942" y="88143"/>
                    <a:pt x="41113" y="99844"/>
                  </a:cubicBezTo>
                  <a:cubicBezTo>
                    <a:pt x="40415" y="111764"/>
                    <a:pt x="44774" y="123424"/>
                    <a:pt x="53098" y="131980"/>
                  </a:cubicBezTo>
                  <a:cubicBezTo>
                    <a:pt x="62449" y="140080"/>
                    <a:pt x="74605" y="144194"/>
                    <a:pt x="86946" y="143438"/>
                  </a:cubicBezTo>
                  <a:cubicBezTo>
                    <a:pt x="97772" y="143698"/>
                    <a:pt x="108440" y="140915"/>
                    <a:pt x="117764" y="135404"/>
                  </a:cubicBezTo>
                  <a:close/>
                </a:path>
              </a:pathLst>
            </a:custGeom>
            <a:grpFill/>
            <a:ln w="13159"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F50EEC1E-F67F-91DD-BD3C-986E68132B30}"/>
                </a:ext>
              </a:extLst>
            </p:cNvPr>
            <p:cNvSpPr/>
            <p:nvPr/>
          </p:nvSpPr>
          <p:spPr>
            <a:xfrm>
              <a:off x="9762887" y="5888406"/>
              <a:ext cx="193179" cy="176158"/>
            </a:xfrm>
            <a:custGeom>
              <a:avLst/>
              <a:gdLst>
                <a:gd name="connsiteX0" fmla="*/ 175561 w 193179"/>
                <a:gd name="connsiteY0" fmla="*/ 15349 h 176158"/>
                <a:gd name="connsiteX1" fmla="*/ 193077 w 193179"/>
                <a:gd name="connsiteY1" fmla="*/ 58943 h 176158"/>
                <a:gd name="connsiteX2" fmla="*/ 190839 w 193179"/>
                <a:gd name="connsiteY2" fmla="*/ 79752 h 176158"/>
                <a:gd name="connsiteX3" fmla="*/ 171610 w 193179"/>
                <a:gd name="connsiteY3" fmla="*/ 176158 h 176158"/>
                <a:gd name="connsiteX4" fmla="*/ 130913 w 193179"/>
                <a:gd name="connsiteY4" fmla="*/ 176158 h 176158"/>
                <a:gd name="connsiteX5" fmla="*/ 149747 w 193179"/>
                <a:gd name="connsiteY5" fmla="*/ 80674 h 176158"/>
                <a:gd name="connsiteX6" fmla="*/ 151064 w 193179"/>
                <a:gd name="connsiteY6" fmla="*/ 67503 h 176158"/>
                <a:gd name="connsiteX7" fmla="*/ 116294 w 193179"/>
                <a:gd name="connsiteY7" fmla="*/ 35895 h 176158"/>
                <a:gd name="connsiteX8" fmla="*/ 79154 w 193179"/>
                <a:gd name="connsiteY8" fmla="*/ 48406 h 176158"/>
                <a:gd name="connsiteX9" fmla="*/ 58871 w 193179"/>
                <a:gd name="connsiteY9" fmla="*/ 85283 h 176158"/>
                <a:gd name="connsiteX10" fmla="*/ 40696 w 193179"/>
                <a:gd name="connsiteY10" fmla="*/ 175500 h 176158"/>
                <a:gd name="connsiteX11" fmla="*/ 0 w 193179"/>
                <a:gd name="connsiteY11" fmla="*/ 175500 h 176158"/>
                <a:gd name="connsiteX12" fmla="*/ 35033 w 193179"/>
                <a:gd name="connsiteY12" fmla="*/ 2047 h 176158"/>
                <a:gd name="connsiteX13" fmla="*/ 73754 w 193179"/>
                <a:gd name="connsiteY13" fmla="*/ 2047 h 176158"/>
                <a:gd name="connsiteX14" fmla="*/ 69803 w 193179"/>
                <a:gd name="connsiteY14" fmla="*/ 21144 h 176158"/>
                <a:gd name="connsiteX15" fmla="*/ 129728 w 193179"/>
                <a:gd name="connsiteY15" fmla="*/ 71 h 176158"/>
                <a:gd name="connsiteX16" fmla="*/ 175561 w 193179"/>
                <a:gd name="connsiteY16" fmla="*/ 15349 h 17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179" h="176158">
                  <a:moveTo>
                    <a:pt x="175561" y="15349"/>
                  </a:moveTo>
                  <a:cubicBezTo>
                    <a:pt x="187651" y="26513"/>
                    <a:pt x="194078" y="42518"/>
                    <a:pt x="193077" y="58943"/>
                  </a:cubicBezTo>
                  <a:cubicBezTo>
                    <a:pt x="192867" y="65927"/>
                    <a:pt x="192116" y="72883"/>
                    <a:pt x="190839" y="79752"/>
                  </a:cubicBezTo>
                  <a:lnTo>
                    <a:pt x="171610" y="176158"/>
                  </a:lnTo>
                  <a:lnTo>
                    <a:pt x="130913" y="176158"/>
                  </a:lnTo>
                  <a:lnTo>
                    <a:pt x="149747" y="80674"/>
                  </a:lnTo>
                  <a:cubicBezTo>
                    <a:pt x="150643" y="76342"/>
                    <a:pt x="151090" y="71927"/>
                    <a:pt x="151064" y="67503"/>
                  </a:cubicBezTo>
                  <a:cubicBezTo>
                    <a:pt x="151064" y="46431"/>
                    <a:pt x="139474" y="35895"/>
                    <a:pt x="116294" y="35895"/>
                  </a:cubicBezTo>
                  <a:cubicBezTo>
                    <a:pt x="102808" y="35393"/>
                    <a:pt x="89598" y="39843"/>
                    <a:pt x="79154" y="48406"/>
                  </a:cubicBezTo>
                  <a:cubicBezTo>
                    <a:pt x="68539" y="58150"/>
                    <a:pt x="61413" y="71103"/>
                    <a:pt x="58871" y="85283"/>
                  </a:cubicBezTo>
                  <a:lnTo>
                    <a:pt x="40696" y="175500"/>
                  </a:lnTo>
                  <a:lnTo>
                    <a:pt x="0" y="175500"/>
                  </a:lnTo>
                  <a:lnTo>
                    <a:pt x="35033" y="2047"/>
                  </a:lnTo>
                  <a:lnTo>
                    <a:pt x="73754" y="2047"/>
                  </a:lnTo>
                  <a:lnTo>
                    <a:pt x="69803" y="21144"/>
                  </a:lnTo>
                  <a:cubicBezTo>
                    <a:pt x="86358" y="6730"/>
                    <a:pt x="107799" y="-809"/>
                    <a:pt x="129728" y="71"/>
                  </a:cubicBezTo>
                  <a:cubicBezTo>
                    <a:pt x="146375" y="-697"/>
                    <a:pt x="162707" y="4748"/>
                    <a:pt x="175561" y="15349"/>
                  </a:cubicBezTo>
                  <a:close/>
                </a:path>
              </a:pathLst>
            </a:custGeom>
            <a:grpFill/>
            <a:ln w="13159"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2F837BE7-C97A-BC2E-C84F-7DFDCC833261}"/>
                </a:ext>
              </a:extLst>
            </p:cNvPr>
            <p:cNvSpPr/>
            <p:nvPr/>
          </p:nvSpPr>
          <p:spPr>
            <a:xfrm>
              <a:off x="9943848" y="5890453"/>
              <a:ext cx="239568" cy="238957"/>
            </a:xfrm>
            <a:custGeom>
              <a:avLst/>
              <a:gdLst>
                <a:gd name="connsiteX0" fmla="*/ 239569 w 239568"/>
                <a:gd name="connsiteY0" fmla="*/ 0 h 238957"/>
                <a:gd name="connsiteX1" fmla="*/ 119850 w 239568"/>
                <a:gd name="connsiteY1" fmla="*/ 188599 h 238957"/>
                <a:gd name="connsiteX2" fmla="*/ 85739 w 239568"/>
                <a:gd name="connsiteY2" fmla="*/ 228110 h 238957"/>
                <a:gd name="connsiteX3" fmla="*/ 46228 w 239568"/>
                <a:gd name="connsiteY3" fmla="*/ 238909 h 238957"/>
                <a:gd name="connsiteX4" fmla="*/ 19887 w 239568"/>
                <a:gd name="connsiteY4" fmla="*/ 234695 h 238957"/>
                <a:gd name="connsiteX5" fmla="*/ 0 w 239568"/>
                <a:gd name="connsiteY5" fmla="*/ 223632 h 238957"/>
                <a:gd name="connsiteX6" fmla="*/ 20282 w 239568"/>
                <a:gd name="connsiteY6" fmla="*/ 193998 h 238957"/>
                <a:gd name="connsiteX7" fmla="*/ 48862 w 239568"/>
                <a:gd name="connsiteY7" fmla="*/ 205062 h 238957"/>
                <a:gd name="connsiteX8" fmla="*/ 67169 w 239568"/>
                <a:gd name="connsiteY8" fmla="*/ 199793 h 238957"/>
                <a:gd name="connsiteX9" fmla="*/ 83105 w 239568"/>
                <a:gd name="connsiteY9" fmla="*/ 181355 h 238957"/>
                <a:gd name="connsiteX10" fmla="*/ 88636 w 239568"/>
                <a:gd name="connsiteY10" fmla="*/ 172926 h 238957"/>
                <a:gd name="connsiteX11" fmla="*/ 48467 w 239568"/>
                <a:gd name="connsiteY11" fmla="*/ 0 h 238957"/>
                <a:gd name="connsiteX12" fmla="*/ 89163 w 239568"/>
                <a:gd name="connsiteY12" fmla="*/ 0 h 238957"/>
                <a:gd name="connsiteX13" fmla="*/ 118533 w 239568"/>
                <a:gd name="connsiteY13" fmla="*/ 128805 h 238957"/>
                <a:gd name="connsiteX14" fmla="*/ 198872 w 239568"/>
                <a:gd name="connsiteY14" fmla="*/ 0 h 23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568" h="238957">
                  <a:moveTo>
                    <a:pt x="239569" y="0"/>
                  </a:moveTo>
                  <a:lnTo>
                    <a:pt x="119850" y="188599"/>
                  </a:lnTo>
                  <a:cubicBezTo>
                    <a:pt x="111158" y="203864"/>
                    <a:pt x="99568" y="217286"/>
                    <a:pt x="85739" y="228110"/>
                  </a:cubicBezTo>
                  <a:cubicBezTo>
                    <a:pt x="73978" y="235664"/>
                    <a:pt x="60188" y="239433"/>
                    <a:pt x="46228" y="238909"/>
                  </a:cubicBezTo>
                  <a:cubicBezTo>
                    <a:pt x="37272" y="239007"/>
                    <a:pt x="28369" y="237582"/>
                    <a:pt x="19887" y="234695"/>
                  </a:cubicBezTo>
                  <a:cubicBezTo>
                    <a:pt x="12525" y="232501"/>
                    <a:pt x="5742" y="228725"/>
                    <a:pt x="0" y="223632"/>
                  </a:cubicBezTo>
                  <a:lnTo>
                    <a:pt x="20282" y="193998"/>
                  </a:lnTo>
                  <a:cubicBezTo>
                    <a:pt x="28013" y="201257"/>
                    <a:pt x="38260" y="205225"/>
                    <a:pt x="48862" y="205062"/>
                  </a:cubicBezTo>
                  <a:cubicBezTo>
                    <a:pt x="55355" y="205221"/>
                    <a:pt x="61756" y="203382"/>
                    <a:pt x="67169" y="199793"/>
                  </a:cubicBezTo>
                  <a:cubicBezTo>
                    <a:pt x="73583" y="194693"/>
                    <a:pt x="78983" y="188439"/>
                    <a:pt x="83105" y="181355"/>
                  </a:cubicBezTo>
                  <a:lnTo>
                    <a:pt x="88636" y="172926"/>
                  </a:lnTo>
                  <a:lnTo>
                    <a:pt x="48467" y="0"/>
                  </a:lnTo>
                  <a:lnTo>
                    <a:pt x="89163" y="0"/>
                  </a:lnTo>
                  <a:lnTo>
                    <a:pt x="118533" y="128805"/>
                  </a:lnTo>
                  <a:lnTo>
                    <a:pt x="198872" y="0"/>
                  </a:lnTo>
                  <a:close/>
                </a:path>
              </a:pathLst>
            </a:custGeom>
            <a:grpFill/>
            <a:ln w="13159"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A464A069-2688-DF64-C8BE-E39A5E263A12}"/>
                </a:ext>
              </a:extLst>
            </p:cNvPr>
            <p:cNvSpPr/>
            <p:nvPr/>
          </p:nvSpPr>
          <p:spPr>
            <a:xfrm>
              <a:off x="10272053" y="5836323"/>
              <a:ext cx="224949" cy="227977"/>
            </a:xfrm>
            <a:custGeom>
              <a:avLst/>
              <a:gdLst>
                <a:gd name="connsiteX0" fmla="*/ 224950 w 224949"/>
                <a:gd name="connsiteY0" fmla="*/ 0 h 227977"/>
                <a:gd name="connsiteX1" fmla="*/ 179380 w 224949"/>
                <a:gd name="connsiteY1" fmla="*/ 227978 h 227977"/>
                <a:gd name="connsiteX2" fmla="*/ 173849 w 224949"/>
                <a:gd name="connsiteY2" fmla="*/ 227978 h 227977"/>
                <a:gd name="connsiteX3" fmla="*/ 50047 w 224949"/>
                <a:gd name="connsiteY3" fmla="*/ 10800 h 227977"/>
                <a:gd name="connsiteX4" fmla="*/ 6717 w 224949"/>
                <a:gd name="connsiteY4" fmla="*/ 227978 h 227977"/>
                <a:gd name="connsiteX5" fmla="*/ 0 w 224949"/>
                <a:gd name="connsiteY5" fmla="*/ 227978 h 227977"/>
                <a:gd name="connsiteX6" fmla="*/ 45570 w 224949"/>
                <a:gd name="connsiteY6" fmla="*/ 0 h 227977"/>
                <a:gd name="connsiteX7" fmla="*/ 51101 w 224949"/>
                <a:gd name="connsiteY7" fmla="*/ 0 h 227977"/>
                <a:gd name="connsiteX8" fmla="*/ 174771 w 224949"/>
                <a:gd name="connsiteY8" fmla="*/ 217178 h 227977"/>
                <a:gd name="connsiteX9" fmla="*/ 218101 w 224949"/>
                <a:gd name="connsiteY9" fmla="*/ 0 h 2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49" h="227977">
                  <a:moveTo>
                    <a:pt x="224950" y="0"/>
                  </a:moveTo>
                  <a:lnTo>
                    <a:pt x="179380" y="227978"/>
                  </a:lnTo>
                  <a:lnTo>
                    <a:pt x="173849" y="227978"/>
                  </a:lnTo>
                  <a:lnTo>
                    <a:pt x="50047" y="10800"/>
                  </a:lnTo>
                  <a:lnTo>
                    <a:pt x="6717" y="227978"/>
                  </a:lnTo>
                  <a:lnTo>
                    <a:pt x="0" y="227978"/>
                  </a:lnTo>
                  <a:lnTo>
                    <a:pt x="45570" y="0"/>
                  </a:lnTo>
                  <a:lnTo>
                    <a:pt x="51101" y="0"/>
                  </a:lnTo>
                  <a:lnTo>
                    <a:pt x="174771" y="217178"/>
                  </a:lnTo>
                  <a:lnTo>
                    <a:pt x="218101" y="0"/>
                  </a:lnTo>
                  <a:close/>
                </a:path>
              </a:pathLst>
            </a:custGeom>
            <a:grpFill/>
            <a:ln w="13159" cap="flat">
              <a:noFill/>
              <a:prstDash val="solid"/>
              <a:miter/>
            </a:ln>
          </p:spPr>
          <p:txBody>
            <a:bodyPr rtlCol="0" anchor="ctr"/>
            <a:lstStyle/>
            <a:p>
              <a:endParaRPr lang="ja-JP" altLang="en-US">
                <a:solidFill>
                  <a:srgbClr val="21817F"/>
                </a:solidFill>
              </a:endParaRPr>
            </a:p>
          </p:txBody>
        </p:sp>
        <p:sp>
          <p:nvSpPr>
            <p:cNvPr id="16" name="フリーフォーム: 図形 15">
              <a:extLst>
                <a:ext uri="{FF2B5EF4-FFF2-40B4-BE49-F238E27FC236}">
                  <a16:creationId xmlns:a16="http://schemas.microsoft.com/office/drawing/2014/main" id="{42A653FC-6A22-1C64-5671-2FA50EF2F708}"/>
                </a:ext>
              </a:extLst>
            </p:cNvPr>
            <p:cNvSpPr/>
            <p:nvPr/>
          </p:nvSpPr>
          <p:spPr>
            <a:xfrm>
              <a:off x="10527085" y="5894573"/>
              <a:ext cx="182487" cy="170766"/>
            </a:xfrm>
            <a:custGeom>
              <a:avLst/>
              <a:gdLst>
                <a:gd name="connsiteX0" fmla="*/ 182488 w 182487"/>
                <a:gd name="connsiteY0" fmla="*/ 1412 h 170766"/>
                <a:gd name="connsiteX1" fmla="*/ 148903 w 182487"/>
                <a:gd name="connsiteY1" fmla="*/ 169728 h 170766"/>
                <a:gd name="connsiteX2" fmla="*/ 142450 w 182487"/>
                <a:gd name="connsiteY2" fmla="*/ 169728 h 170766"/>
                <a:gd name="connsiteX3" fmla="*/ 151274 w 182487"/>
                <a:gd name="connsiteY3" fmla="*/ 125739 h 170766"/>
                <a:gd name="connsiteX4" fmla="*/ 118480 w 182487"/>
                <a:gd name="connsiteY4" fmla="*/ 158797 h 170766"/>
                <a:gd name="connsiteX5" fmla="*/ 72120 w 182487"/>
                <a:gd name="connsiteY5" fmla="*/ 170650 h 170766"/>
                <a:gd name="connsiteX6" fmla="*/ 19439 w 182487"/>
                <a:gd name="connsiteY6" fmla="*/ 152212 h 170766"/>
                <a:gd name="connsiteX7" fmla="*/ 78 w 182487"/>
                <a:gd name="connsiteY7" fmla="*/ 102296 h 170766"/>
                <a:gd name="connsiteX8" fmla="*/ 12327 w 182487"/>
                <a:gd name="connsiteY8" fmla="*/ 49615 h 170766"/>
                <a:gd name="connsiteX9" fmla="*/ 46570 w 182487"/>
                <a:gd name="connsiteY9" fmla="*/ 13265 h 170766"/>
                <a:gd name="connsiteX10" fmla="*/ 95563 w 182487"/>
                <a:gd name="connsiteY10" fmla="*/ 95 h 170766"/>
                <a:gd name="connsiteX11" fmla="*/ 143372 w 182487"/>
                <a:gd name="connsiteY11" fmla="*/ 14582 h 170766"/>
                <a:gd name="connsiteX12" fmla="*/ 164840 w 182487"/>
                <a:gd name="connsiteY12" fmla="*/ 55805 h 170766"/>
                <a:gd name="connsiteX13" fmla="*/ 175903 w 182487"/>
                <a:gd name="connsiteY13" fmla="*/ 1148 h 170766"/>
                <a:gd name="connsiteX14" fmla="*/ 117821 w 182487"/>
                <a:gd name="connsiteY14" fmla="*/ 152080 h 170766"/>
                <a:gd name="connsiteX15" fmla="*/ 149298 w 182487"/>
                <a:gd name="connsiteY15" fmla="*/ 118627 h 170766"/>
                <a:gd name="connsiteX16" fmla="*/ 160625 w 182487"/>
                <a:gd name="connsiteY16" fmla="*/ 69766 h 170766"/>
                <a:gd name="connsiteX17" fmla="*/ 143240 w 182487"/>
                <a:gd name="connsiteY17" fmla="*/ 23670 h 170766"/>
                <a:gd name="connsiteX18" fmla="*/ 94510 w 182487"/>
                <a:gd name="connsiteY18" fmla="*/ 7207 h 170766"/>
                <a:gd name="connsiteX19" fmla="*/ 49731 w 182487"/>
                <a:gd name="connsiteY19" fmla="*/ 19587 h 170766"/>
                <a:gd name="connsiteX20" fmla="*/ 18385 w 182487"/>
                <a:gd name="connsiteY20" fmla="*/ 53829 h 170766"/>
                <a:gd name="connsiteX21" fmla="*/ 6927 w 182487"/>
                <a:gd name="connsiteY21" fmla="*/ 102560 h 170766"/>
                <a:gd name="connsiteX22" fmla="*/ 24444 w 182487"/>
                <a:gd name="connsiteY22" fmla="*/ 148656 h 170766"/>
                <a:gd name="connsiteX23" fmla="*/ 73042 w 182487"/>
                <a:gd name="connsiteY23" fmla="*/ 165119 h 170766"/>
                <a:gd name="connsiteX24" fmla="*/ 117821 w 182487"/>
                <a:gd name="connsiteY24" fmla="*/ 152080 h 17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2487" h="170766">
                  <a:moveTo>
                    <a:pt x="182488" y="1412"/>
                  </a:moveTo>
                  <a:lnTo>
                    <a:pt x="148903" y="169728"/>
                  </a:lnTo>
                  <a:lnTo>
                    <a:pt x="142450" y="169728"/>
                  </a:lnTo>
                  <a:lnTo>
                    <a:pt x="151274" y="125739"/>
                  </a:lnTo>
                  <a:cubicBezTo>
                    <a:pt x="143517" y="139508"/>
                    <a:pt x="132190" y="150929"/>
                    <a:pt x="118480" y="158797"/>
                  </a:cubicBezTo>
                  <a:cubicBezTo>
                    <a:pt x="104335" y="166760"/>
                    <a:pt x="88346" y="170848"/>
                    <a:pt x="72120" y="170650"/>
                  </a:cubicBezTo>
                  <a:cubicBezTo>
                    <a:pt x="52812" y="171743"/>
                    <a:pt x="33860" y="165109"/>
                    <a:pt x="19439" y="152212"/>
                  </a:cubicBezTo>
                  <a:cubicBezTo>
                    <a:pt x="6203" y="139066"/>
                    <a:pt x="-830" y="120926"/>
                    <a:pt x="78" y="102296"/>
                  </a:cubicBezTo>
                  <a:cubicBezTo>
                    <a:pt x="-304" y="83988"/>
                    <a:pt x="3911" y="65878"/>
                    <a:pt x="12327" y="49615"/>
                  </a:cubicBezTo>
                  <a:cubicBezTo>
                    <a:pt x="20176" y="34579"/>
                    <a:pt x="32030" y="22001"/>
                    <a:pt x="46570" y="13265"/>
                  </a:cubicBezTo>
                  <a:cubicBezTo>
                    <a:pt x="61307" y="4299"/>
                    <a:pt x="78310" y="-270"/>
                    <a:pt x="95563" y="95"/>
                  </a:cubicBezTo>
                  <a:cubicBezTo>
                    <a:pt x="112698" y="-773"/>
                    <a:pt x="129596" y="4349"/>
                    <a:pt x="143372" y="14582"/>
                  </a:cubicBezTo>
                  <a:cubicBezTo>
                    <a:pt x="155686" y="24950"/>
                    <a:pt x="163404" y="39769"/>
                    <a:pt x="164840" y="55805"/>
                  </a:cubicBezTo>
                  <a:lnTo>
                    <a:pt x="175903" y="1148"/>
                  </a:lnTo>
                  <a:close/>
                  <a:moveTo>
                    <a:pt x="117821" y="152080"/>
                  </a:moveTo>
                  <a:cubicBezTo>
                    <a:pt x="131137" y="143968"/>
                    <a:pt x="142015" y="132410"/>
                    <a:pt x="149298" y="118627"/>
                  </a:cubicBezTo>
                  <a:cubicBezTo>
                    <a:pt x="156951" y="103489"/>
                    <a:pt x="160836" y="86728"/>
                    <a:pt x="160625" y="69766"/>
                  </a:cubicBezTo>
                  <a:cubicBezTo>
                    <a:pt x="161652" y="52626"/>
                    <a:pt x="155331" y="35860"/>
                    <a:pt x="143240" y="23670"/>
                  </a:cubicBezTo>
                  <a:cubicBezTo>
                    <a:pt x="129754" y="12047"/>
                    <a:pt x="112277" y="6140"/>
                    <a:pt x="94510" y="7207"/>
                  </a:cubicBezTo>
                  <a:cubicBezTo>
                    <a:pt x="78705" y="7007"/>
                    <a:pt x="63177" y="11300"/>
                    <a:pt x="49731" y="19587"/>
                  </a:cubicBezTo>
                  <a:cubicBezTo>
                    <a:pt x="36363" y="27938"/>
                    <a:pt x="25524" y="39777"/>
                    <a:pt x="18385" y="53829"/>
                  </a:cubicBezTo>
                  <a:cubicBezTo>
                    <a:pt x="10628" y="68886"/>
                    <a:pt x="6690" y="85621"/>
                    <a:pt x="6927" y="102560"/>
                  </a:cubicBezTo>
                  <a:cubicBezTo>
                    <a:pt x="5887" y="119727"/>
                    <a:pt x="12261" y="136517"/>
                    <a:pt x="24444" y="148656"/>
                  </a:cubicBezTo>
                  <a:cubicBezTo>
                    <a:pt x="37877" y="160271"/>
                    <a:pt x="55315" y="166179"/>
                    <a:pt x="73042" y="165119"/>
                  </a:cubicBezTo>
                  <a:cubicBezTo>
                    <a:pt x="88912" y="165144"/>
                    <a:pt x="104453" y="160618"/>
                    <a:pt x="117821" y="152080"/>
                  </a:cubicBezTo>
                  <a:close/>
                </a:path>
              </a:pathLst>
            </a:custGeom>
            <a:grpFill/>
            <a:ln w="13159" cap="flat">
              <a:noFill/>
              <a:prstDash val="solid"/>
              <a:miter/>
            </a:ln>
          </p:spPr>
          <p:txBody>
            <a:bodyPr rtlCol="0" anchor="ctr"/>
            <a:lstStyle/>
            <a:p>
              <a:endParaRPr lang="ja-JP" altLang="en-US">
                <a:solidFill>
                  <a:srgbClr val="21817F"/>
                </a:solidFill>
              </a:endParaRPr>
            </a:p>
          </p:txBody>
        </p:sp>
        <p:sp>
          <p:nvSpPr>
            <p:cNvPr id="17" name="フリーフォーム: 図形 16">
              <a:extLst>
                <a:ext uri="{FF2B5EF4-FFF2-40B4-BE49-F238E27FC236}">
                  <a16:creationId xmlns:a16="http://schemas.microsoft.com/office/drawing/2014/main" id="{DC89A1DB-7AB9-EDA9-C83D-BDDA04607264}"/>
                </a:ext>
              </a:extLst>
            </p:cNvPr>
            <p:cNvSpPr/>
            <p:nvPr/>
          </p:nvSpPr>
          <p:spPr>
            <a:xfrm>
              <a:off x="10750269" y="5894528"/>
              <a:ext cx="296930" cy="169773"/>
            </a:xfrm>
            <a:custGeom>
              <a:avLst/>
              <a:gdLst>
                <a:gd name="connsiteX0" fmla="*/ 282372 w 296930"/>
                <a:gd name="connsiteY0" fmla="*/ 14232 h 169773"/>
                <a:gd name="connsiteX1" fmla="*/ 296860 w 296930"/>
                <a:gd name="connsiteY1" fmla="*/ 52162 h 169773"/>
                <a:gd name="connsiteX2" fmla="*/ 294884 w 296930"/>
                <a:gd name="connsiteY2" fmla="*/ 70469 h 169773"/>
                <a:gd name="connsiteX3" fmla="*/ 275129 w 296930"/>
                <a:gd name="connsiteY3" fmla="*/ 169773 h 169773"/>
                <a:gd name="connsiteX4" fmla="*/ 268544 w 296930"/>
                <a:gd name="connsiteY4" fmla="*/ 169773 h 169773"/>
                <a:gd name="connsiteX5" fmla="*/ 288431 w 296930"/>
                <a:gd name="connsiteY5" fmla="*/ 70469 h 169773"/>
                <a:gd name="connsiteX6" fmla="*/ 290406 w 296930"/>
                <a:gd name="connsiteY6" fmla="*/ 52557 h 169773"/>
                <a:gd name="connsiteX7" fmla="*/ 277236 w 296930"/>
                <a:gd name="connsiteY7" fmla="*/ 18710 h 169773"/>
                <a:gd name="connsiteX8" fmla="*/ 239174 w 296930"/>
                <a:gd name="connsiteY8" fmla="*/ 6593 h 169773"/>
                <a:gd name="connsiteX9" fmla="*/ 187809 w 296930"/>
                <a:gd name="connsiteY9" fmla="*/ 23188 h 169773"/>
                <a:gd name="connsiteX10" fmla="*/ 160678 w 296930"/>
                <a:gd name="connsiteY10" fmla="*/ 70732 h 169773"/>
                <a:gd name="connsiteX11" fmla="*/ 140791 w 296930"/>
                <a:gd name="connsiteY11" fmla="*/ 169773 h 169773"/>
                <a:gd name="connsiteX12" fmla="*/ 134338 w 296930"/>
                <a:gd name="connsiteY12" fmla="*/ 169773 h 169773"/>
                <a:gd name="connsiteX13" fmla="*/ 154093 w 296930"/>
                <a:gd name="connsiteY13" fmla="*/ 70469 h 169773"/>
                <a:gd name="connsiteX14" fmla="*/ 156069 w 296930"/>
                <a:gd name="connsiteY14" fmla="*/ 52557 h 169773"/>
                <a:gd name="connsiteX15" fmla="*/ 142898 w 296930"/>
                <a:gd name="connsiteY15" fmla="*/ 18710 h 169773"/>
                <a:gd name="connsiteX16" fmla="*/ 104836 w 296930"/>
                <a:gd name="connsiteY16" fmla="*/ 6593 h 169773"/>
                <a:gd name="connsiteX17" fmla="*/ 52945 w 296930"/>
                <a:gd name="connsiteY17" fmla="*/ 24636 h 169773"/>
                <a:gd name="connsiteX18" fmla="*/ 25155 w 296930"/>
                <a:gd name="connsiteY18" fmla="*/ 76264 h 169773"/>
                <a:gd name="connsiteX19" fmla="*/ 6585 w 296930"/>
                <a:gd name="connsiteY19" fmla="*/ 169773 h 169773"/>
                <a:gd name="connsiteX20" fmla="*/ 0 w 296930"/>
                <a:gd name="connsiteY20" fmla="*/ 169773 h 169773"/>
                <a:gd name="connsiteX21" fmla="*/ 33848 w 296930"/>
                <a:gd name="connsiteY21" fmla="*/ 1457 h 169773"/>
                <a:gd name="connsiteX22" fmla="*/ 40301 w 296930"/>
                <a:gd name="connsiteY22" fmla="*/ 1457 h 169773"/>
                <a:gd name="connsiteX23" fmla="*/ 32136 w 296930"/>
                <a:gd name="connsiteY23" fmla="*/ 42416 h 169773"/>
                <a:gd name="connsiteX24" fmla="*/ 105758 w 296930"/>
                <a:gd name="connsiteY24" fmla="*/ 140 h 169773"/>
                <a:gd name="connsiteX25" fmla="*/ 146454 w 296930"/>
                <a:gd name="connsiteY25" fmla="*/ 12388 h 169773"/>
                <a:gd name="connsiteX26" fmla="*/ 162390 w 296930"/>
                <a:gd name="connsiteY26" fmla="*/ 46104 h 169773"/>
                <a:gd name="connsiteX27" fmla="*/ 194395 w 296930"/>
                <a:gd name="connsiteY27" fmla="*/ 11729 h 169773"/>
                <a:gd name="connsiteX28" fmla="*/ 239569 w 296930"/>
                <a:gd name="connsiteY28" fmla="*/ 140 h 169773"/>
                <a:gd name="connsiteX29" fmla="*/ 282372 w 296930"/>
                <a:gd name="connsiteY29" fmla="*/ 14232 h 16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6930" h="169773">
                  <a:moveTo>
                    <a:pt x="282372" y="14232"/>
                  </a:moveTo>
                  <a:cubicBezTo>
                    <a:pt x="292342" y="24260"/>
                    <a:pt x="297610" y="38040"/>
                    <a:pt x="296860" y="52162"/>
                  </a:cubicBezTo>
                  <a:cubicBezTo>
                    <a:pt x="296807" y="58314"/>
                    <a:pt x="296149" y="64446"/>
                    <a:pt x="294884" y="70469"/>
                  </a:cubicBezTo>
                  <a:lnTo>
                    <a:pt x="275129" y="169773"/>
                  </a:lnTo>
                  <a:lnTo>
                    <a:pt x="268544" y="169773"/>
                  </a:lnTo>
                  <a:lnTo>
                    <a:pt x="288431" y="70469"/>
                  </a:lnTo>
                  <a:cubicBezTo>
                    <a:pt x="289669" y="64578"/>
                    <a:pt x="290340" y="58578"/>
                    <a:pt x="290406" y="52557"/>
                  </a:cubicBezTo>
                  <a:cubicBezTo>
                    <a:pt x="291131" y="39899"/>
                    <a:pt x="286324" y="27549"/>
                    <a:pt x="277236" y="18710"/>
                  </a:cubicBezTo>
                  <a:cubicBezTo>
                    <a:pt x="266555" y="9966"/>
                    <a:pt x="252937" y="5632"/>
                    <a:pt x="239174" y="6593"/>
                  </a:cubicBezTo>
                  <a:cubicBezTo>
                    <a:pt x="220656" y="6035"/>
                    <a:pt x="202507" y="11898"/>
                    <a:pt x="187809" y="23188"/>
                  </a:cubicBezTo>
                  <a:cubicBezTo>
                    <a:pt x="173282" y="35212"/>
                    <a:pt x="163642" y="52114"/>
                    <a:pt x="160678" y="70732"/>
                  </a:cubicBezTo>
                  <a:lnTo>
                    <a:pt x="140791" y="169773"/>
                  </a:lnTo>
                  <a:lnTo>
                    <a:pt x="134338" y="169773"/>
                  </a:lnTo>
                  <a:lnTo>
                    <a:pt x="154093" y="70469"/>
                  </a:lnTo>
                  <a:cubicBezTo>
                    <a:pt x="155331" y="64578"/>
                    <a:pt x="156003" y="58578"/>
                    <a:pt x="156069" y="52557"/>
                  </a:cubicBezTo>
                  <a:cubicBezTo>
                    <a:pt x="156793" y="39899"/>
                    <a:pt x="151986" y="27549"/>
                    <a:pt x="142898" y="18710"/>
                  </a:cubicBezTo>
                  <a:cubicBezTo>
                    <a:pt x="132230" y="9942"/>
                    <a:pt x="118612" y="5605"/>
                    <a:pt x="104836" y="6593"/>
                  </a:cubicBezTo>
                  <a:cubicBezTo>
                    <a:pt x="85910" y="6027"/>
                    <a:pt x="67432" y="12450"/>
                    <a:pt x="52945" y="24636"/>
                  </a:cubicBezTo>
                  <a:cubicBezTo>
                    <a:pt x="38128" y="38227"/>
                    <a:pt x="28343" y="56418"/>
                    <a:pt x="25155" y="76264"/>
                  </a:cubicBezTo>
                  <a:lnTo>
                    <a:pt x="6585" y="169773"/>
                  </a:lnTo>
                  <a:lnTo>
                    <a:pt x="0" y="169773"/>
                  </a:lnTo>
                  <a:lnTo>
                    <a:pt x="33848" y="1457"/>
                  </a:lnTo>
                  <a:lnTo>
                    <a:pt x="40301" y="1457"/>
                  </a:lnTo>
                  <a:lnTo>
                    <a:pt x="32136" y="42416"/>
                  </a:lnTo>
                  <a:cubicBezTo>
                    <a:pt x="46386" y="15219"/>
                    <a:pt x="75084" y="-1267"/>
                    <a:pt x="105758" y="140"/>
                  </a:cubicBezTo>
                  <a:cubicBezTo>
                    <a:pt x="120364" y="-826"/>
                    <a:pt x="134812" y="3525"/>
                    <a:pt x="146454" y="12388"/>
                  </a:cubicBezTo>
                  <a:cubicBezTo>
                    <a:pt x="156240" y="20910"/>
                    <a:pt x="162022" y="33134"/>
                    <a:pt x="162390" y="46104"/>
                  </a:cubicBezTo>
                  <a:cubicBezTo>
                    <a:pt x="169516" y="31794"/>
                    <a:pt x="180631" y="19854"/>
                    <a:pt x="194395" y="11729"/>
                  </a:cubicBezTo>
                  <a:cubicBezTo>
                    <a:pt x="208131" y="3848"/>
                    <a:pt x="223738" y="-158"/>
                    <a:pt x="239569" y="140"/>
                  </a:cubicBezTo>
                  <a:cubicBezTo>
                    <a:pt x="255123" y="-925"/>
                    <a:pt x="270493" y="4132"/>
                    <a:pt x="282372" y="14232"/>
                  </a:cubicBezTo>
                  <a:close/>
                </a:path>
              </a:pathLst>
            </a:custGeom>
            <a:grpFill/>
            <a:ln w="13159" cap="flat">
              <a:noFill/>
              <a:prstDash val="solid"/>
              <a:miter/>
            </a:ln>
          </p:spPr>
          <p:txBody>
            <a:bodyPr rtlCol="0" anchor="ctr"/>
            <a:lstStyle/>
            <a:p>
              <a:endParaRPr lang="ja-JP" altLang="en-US">
                <a:solidFill>
                  <a:srgbClr val="21817F"/>
                </a:solidFill>
              </a:endParaRPr>
            </a:p>
          </p:txBody>
        </p:sp>
        <p:sp>
          <p:nvSpPr>
            <p:cNvPr id="18" name="フリーフォーム: 図形 17">
              <a:extLst>
                <a:ext uri="{FF2B5EF4-FFF2-40B4-BE49-F238E27FC236}">
                  <a16:creationId xmlns:a16="http://schemas.microsoft.com/office/drawing/2014/main" id="{5C5F694D-901A-2D35-C967-C8FEF1AB048D}"/>
                </a:ext>
              </a:extLst>
            </p:cNvPr>
            <p:cNvSpPr/>
            <p:nvPr/>
          </p:nvSpPr>
          <p:spPr>
            <a:xfrm>
              <a:off x="11094551" y="5894558"/>
              <a:ext cx="158135" cy="170805"/>
            </a:xfrm>
            <a:custGeom>
              <a:avLst/>
              <a:gdLst>
                <a:gd name="connsiteX0" fmla="*/ 7235 w 158135"/>
                <a:gd name="connsiteY0" fmla="*/ 85321 h 170805"/>
                <a:gd name="connsiteX1" fmla="*/ 6313 w 158135"/>
                <a:gd name="connsiteY1" fmla="*/ 101257 h 170805"/>
                <a:gd name="connsiteX2" fmla="*/ 23829 w 158135"/>
                <a:gd name="connsiteY2" fmla="*/ 148143 h 170805"/>
                <a:gd name="connsiteX3" fmla="*/ 74667 w 158135"/>
                <a:gd name="connsiteY3" fmla="*/ 164475 h 170805"/>
                <a:gd name="connsiteX4" fmla="*/ 109568 w 158135"/>
                <a:gd name="connsiteY4" fmla="*/ 157758 h 170805"/>
                <a:gd name="connsiteX5" fmla="*/ 135909 w 158135"/>
                <a:gd name="connsiteY5" fmla="*/ 139451 h 170805"/>
                <a:gd name="connsiteX6" fmla="*/ 139728 w 158135"/>
                <a:gd name="connsiteY6" fmla="*/ 143665 h 170805"/>
                <a:gd name="connsiteX7" fmla="*/ 111939 w 158135"/>
                <a:gd name="connsiteY7" fmla="*/ 163289 h 170805"/>
                <a:gd name="connsiteX8" fmla="*/ 74403 w 158135"/>
                <a:gd name="connsiteY8" fmla="*/ 170665 h 170805"/>
                <a:gd name="connsiteX9" fmla="*/ 19615 w 158135"/>
                <a:gd name="connsiteY9" fmla="*/ 152621 h 170805"/>
                <a:gd name="connsiteX10" fmla="*/ 123 w 158135"/>
                <a:gd name="connsiteY10" fmla="*/ 101257 h 170805"/>
                <a:gd name="connsiteX11" fmla="*/ 11844 w 158135"/>
                <a:gd name="connsiteY11" fmla="*/ 49893 h 170805"/>
                <a:gd name="connsiteX12" fmla="*/ 43453 w 158135"/>
                <a:gd name="connsiteY12" fmla="*/ 13280 h 170805"/>
                <a:gd name="connsiteX13" fmla="*/ 89286 w 158135"/>
                <a:gd name="connsiteY13" fmla="*/ 109 h 170805"/>
                <a:gd name="connsiteX14" fmla="*/ 139597 w 158135"/>
                <a:gd name="connsiteY14" fmla="*/ 18416 h 170805"/>
                <a:gd name="connsiteX15" fmla="*/ 158035 w 158135"/>
                <a:gd name="connsiteY15" fmla="*/ 68463 h 170805"/>
                <a:gd name="connsiteX16" fmla="*/ 156455 w 158135"/>
                <a:gd name="connsiteY16" fmla="*/ 85058 h 170805"/>
                <a:gd name="connsiteX17" fmla="*/ 36473 w 158135"/>
                <a:gd name="connsiteY17" fmla="*/ 26450 h 170805"/>
                <a:gd name="connsiteX18" fmla="*/ 7235 w 158135"/>
                <a:gd name="connsiteY18" fmla="*/ 79131 h 170805"/>
                <a:gd name="connsiteX19" fmla="*/ 150791 w 158135"/>
                <a:gd name="connsiteY19" fmla="*/ 79131 h 170805"/>
                <a:gd name="connsiteX20" fmla="*/ 150791 w 158135"/>
                <a:gd name="connsiteY20" fmla="*/ 66751 h 170805"/>
                <a:gd name="connsiteX21" fmla="*/ 133670 w 158135"/>
                <a:gd name="connsiteY21" fmla="*/ 22367 h 170805"/>
                <a:gd name="connsiteX22" fmla="*/ 88232 w 158135"/>
                <a:gd name="connsiteY22" fmla="*/ 6563 h 170805"/>
                <a:gd name="connsiteX23" fmla="*/ 36473 w 158135"/>
                <a:gd name="connsiteY23" fmla="*/ 26450 h 17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135" h="170805">
                  <a:moveTo>
                    <a:pt x="7235" y="85321"/>
                  </a:moveTo>
                  <a:cubicBezTo>
                    <a:pt x="6655" y="90614"/>
                    <a:pt x="6352" y="95934"/>
                    <a:pt x="6313" y="101257"/>
                  </a:cubicBezTo>
                  <a:cubicBezTo>
                    <a:pt x="5193" y="118670"/>
                    <a:pt x="11568" y="135732"/>
                    <a:pt x="23829" y="148143"/>
                  </a:cubicBezTo>
                  <a:cubicBezTo>
                    <a:pt x="38066" y="159886"/>
                    <a:pt x="56255" y="165730"/>
                    <a:pt x="74667" y="164475"/>
                  </a:cubicBezTo>
                  <a:cubicBezTo>
                    <a:pt x="86639" y="164601"/>
                    <a:pt x="98505" y="162316"/>
                    <a:pt x="109568" y="157758"/>
                  </a:cubicBezTo>
                  <a:cubicBezTo>
                    <a:pt x="119617" y="153721"/>
                    <a:pt x="128626" y="147462"/>
                    <a:pt x="135909" y="139451"/>
                  </a:cubicBezTo>
                  <a:lnTo>
                    <a:pt x="139728" y="143665"/>
                  </a:lnTo>
                  <a:cubicBezTo>
                    <a:pt x="132208" y="152374"/>
                    <a:pt x="122660" y="159112"/>
                    <a:pt x="111939" y="163289"/>
                  </a:cubicBezTo>
                  <a:cubicBezTo>
                    <a:pt x="100046" y="168244"/>
                    <a:pt x="87284" y="170753"/>
                    <a:pt x="74403" y="170665"/>
                  </a:cubicBezTo>
                  <a:cubicBezTo>
                    <a:pt x="54503" y="171862"/>
                    <a:pt x="34905" y="165407"/>
                    <a:pt x="19615" y="152621"/>
                  </a:cubicBezTo>
                  <a:cubicBezTo>
                    <a:pt x="6062" y="139080"/>
                    <a:pt x="-1036" y="120379"/>
                    <a:pt x="123" y="101257"/>
                  </a:cubicBezTo>
                  <a:cubicBezTo>
                    <a:pt x="-88" y="83450"/>
                    <a:pt x="3929" y="65845"/>
                    <a:pt x="11844" y="49893"/>
                  </a:cubicBezTo>
                  <a:cubicBezTo>
                    <a:pt x="18890" y="35064"/>
                    <a:pt x="29809" y="22414"/>
                    <a:pt x="43453" y="13280"/>
                  </a:cubicBezTo>
                  <a:cubicBezTo>
                    <a:pt x="57137" y="4548"/>
                    <a:pt x="73060" y="-27"/>
                    <a:pt x="89286" y="109"/>
                  </a:cubicBezTo>
                  <a:cubicBezTo>
                    <a:pt x="107856" y="-945"/>
                    <a:pt x="126044" y="5673"/>
                    <a:pt x="139597" y="18416"/>
                  </a:cubicBezTo>
                  <a:cubicBezTo>
                    <a:pt x="152372" y="31847"/>
                    <a:pt x="159049" y="49954"/>
                    <a:pt x="158035" y="68463"/>
                  </a:cubicBezTo>
                  <a:cubicBezTo>
                    <a:pt x="158048" y="74033"/>
                    <a:pt x="157521" y="79589"/>
                    <a:pt x="156455" y="85058"/>
                  </a:cubicBezTo>
                  <a:close/>
                  <a:moveTo>
                    <a:pt x="36473" y="26450"/>
                  </a:moveTo>
                  <a:cubicBezTo>
                    <a:pt x="21169" y="40297"/>
                    <a:pt x="10896" y="58822"/>
                    <a:pt x="7235" y="79131"/>
                  </a:cubicBezTo>
                  <a:lnTo>
                    <a:pt x="150791" y="79131"/>
                  </a:lnTo>
                  <a:cubicBezTo>
                    <a:pt x="151068" y="75009"/>
                    <a:pt x="151068" y="70873"/>
                    <a:pt x="150791" y="66751"/>
                  </a:cubicBezTo>
                  <a:cubicBezTo>
                    <a:pt x="151766" y="50177"/>
                    <a:pt x="145523" y="33991"/>
                    <a:pt x="133670" y="22367"/>
                  </a:cubicBezTo>
                  <a:cubicBezTo>
                    <a:pt x="121158" y="11391"/>
                    <a:pt x="104853" y="5722"/>
                    <a:pt x="88232" y="6563"/>
                  </a:cubicBezTo>
                  <a:cubicBezTo>
                    <a:pt x="69096" y="6462"/>
                    <a:pt x="50618" y="13561"/>
                    <a:pt x="36473" y="26450"/>
                  </a:cubicBezTo>
                  <a:close/>
                </a:path>
              </a:pathLst>
            </a:custGeom>
            <a:grpFill/>
            <a:ln w="13159" cap="flat">
              <a:noFill/>
              <a:prstDash val="solid"/>
              <a:miter/>
            </a:ln>
          </p:spPr>
          <p:txBody>
            <a:bodyPr rtlCol="0" anchor="ctr"/>
            <a:lstStyle/>
            <a:p>
              <a:endParaRPr lang="ja-JP" altLang="en-US">
                <a:solidFill>
                  <a:srgbClr val="21817F"/>
                </a:solidFill>
              </a:endParaRPr>
            </a:p>
          </p:txBody>
        </p:sp>
      </p:grpSp>
    </p:spTree>
    <p:extLst>
      <p:ext uri="{BB962C8B-B14F-4D97-AF65-F5344CB8AC3E}">
        <p14:creationId xmlns:p14="http://schemas.microsoft.com/office/powerpoint/2010/main" val="3853277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86AF87C-872F-4B41-7856-BFE424293FDD}"/>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CFEB971-732F-B2A6-EC26-6E5AB650C465}"/>
              </a:ext>
            </a:extLst>
          </p:cNvPr>
          <p:cNvSpPr txBox="1"/>
          <p:nvPr/>
        </p:nvSpPr>
        <p:spPr>
          <a:xfrm>
            <a:off x="-118533" y="-237487"/>
            <a:ext cx="8669866" cy="7571303"/>
          </a:xfrm>
          <a:prstGeom prst="rect">
            <a:avLst/>
          </a:prstGeom>
          <a:noFill/>
        </p:spPr>
        <p:txBody>
          <a:bodyPr wrap="square">
            <a:spAutoFit/>
          </a:bodyPr>
          <a:lstStyle/>
          <a:p>
            <a:pPr>
              <a:lnSpc>
                <a:spcPct val="90000"/>
              </a:lnSpc>
            </a:pPr>
            <a:r>
              <a:rPr lang="en-US" altLang="ja-JP" sz="10800" spc="-150" dirty="0">
                <a:solidFill>
                  <a:schemeClr val="bg1">
                    <a:alpha val="60000"/>
                  </a:schemeClr>
                </a:solidFill>
                <a:latin typeface="Chonburi" panose="00000500000000000000" pitchFamily="2" charset="-34"/>
                <a:cs typeface="Chonburi" panose="00000500000000000000" pitchFamily="2" charset="-34"/>
              </a:rPr>
              <a:t>How to Challenge Without Fearing Failure</a:t>
            </a:r>
            <a:endParaRPr lang="ja-JP" altLang="en-US" sz="10800" spc="-150" dirty="0">
              <a:solidFill>
                <a:schemeClr val="bg1">
                  <a:alpha val="60000"/>
                </a:schemeClr>
              </a:solidFill>
              <a:latin typeface="Chonburi" panose="00000500000000000000" pitchFamily="2" charset="-34"/>
              <a:cs typeface="Chonburi" panose="00000500000000000000" pitchFamily="2" charset="-34"/>
            </a:endParaRPr>
          </a:p>
        </p:txBody>
      </p:sp>
      <p:sp>
        <p:nvSpPr>
          <p:cNvPr id="8" name="テキスト ボックス 7">
            <a:extLst>
              <a:ext uri="{FF2B5EF4-FFF2-40B4-BE49-F238E27FC236}">
                <a16:creationId xmlns:a16="http://schemas.microsoft.com/office/drawing/2014/main" id="{90E2742C-A51F-F33B-20B9-747EF47F3058}"/>
              </a:ext>
            </a:extLst>
          </p:cNvPr>
          <p:cNvSpPr txBox="1"/>
          <p:nvPr/>
        </p:nvSpPr>
        <p:spPr>
          <a:xfrm>
            <a:off x="9198505" y="5777923"/>
            <a:ext cx="2023532" cy="584775"/>
          </a:xfrm>
          <a:prstGeom prst="rect">
            <a:avLst/>
          </a:prstGeom>
          <a:noFill/>
        </p:spPr>
        <p:txBody>
          <a:bodyPr wrap="square">
            <a:spAutoFit/>
          </a:bodyPr>
          <a:lstStyle/>
          <a:p>
            <a:r>
              <a:rPr lang="ja-JP" altLang="en-US" sz="3200" b="1" dirty="0">
                <a:solidFill>
                  <a:schemeClr val="bg1"/>
                </a:solidFill>
                <a:latin typeface="Shippori Mincho" panose="00000500000000000000" pitchFamily="2" charset="-128"/>
                <a:ea typeface="Shippori Mincho" panose="00000500000000000000" pitchFamily="2" charset="-128"/>
              </a:rPr>
              <a:t>する方法</a:t>
            </a:r>
          </a:p>
        </p:txBody>
      </p:sp>
      <p:sp>
        <p:nvSpPr>
          <p:cNvPr id="13" name="テキスト ボックス 12">
            <a:extLst>
              <a:ext uri="{FF2B5EF4-FFF2-40B4-BE49-F238E27FC236}">
                <a16:creationId xmlns:a16="http://schemas.microsoft.com/office/drawing/2014/main" id="{711199EC-6CBE-7109-DBAA-59E703513882}"/>
              </a:ext>
            </a:extLst>
          </p:cNvPr>
          <p:cNvSpPr txBox="1"/>
          <p:nvPr/>
        </p:nvSpPr>
        <p:spPr>
          <a:xfrm>
            <a:off x="6805083" y="4133483"/>
            <a:ext cx="2023532" cy="1107996"/>
          </a:xfrm>
          <a:prstGeom prst="rect">
            <a:avLst/>
          </a:prstGeom>
          <a:noFill/>
        </p:spPr>
        <p:txBody>
          <a:bodyPr wrap="square">
            <a:spAutoFit/>
          </a:bodyPr>
          <a:lstStyle>
            <a:defPPr>
              <a:defRPr lang="ja-JP"/>
            </a:defPPr>
            <a:lvl1pPr>
              <a:defRPr sz="3200" b="1">
                <a:solidFill>
                  <a:schemeClr val="bg1"/>
                </a:solidFill>
                <a:latin typeface="Shippori Mincho" panose="00000500000000000000" pitchFamily="2" charset="-128"/>
                <a:ea typeface="Shippori Mincho" panose="00000500000000000000" pitchFamily="2" charset="-128"/>
              </a:defRPr>
            </a:lvl1pPr>
          </a:lstStyle>
          <a:p>
            <a:r>
              <a:rPr lang="ja-JP" altLang="en-US" sz="6600" dirty="0"/>
              <a:t>失敗</a:t>
            </a:r>
          </a:p>
        </p:txBody>
      </p:sp>
      <p:sp>
        <p:nvSpPr>
          <p:cNvPr id="15" name="テキスト ボックス 14">
            <a:extLst>
              <a:ext uri="{FF2B5EF4-FFF2-40B4-BE49-F238E27FC236}">
                <a16:creationId xmlns:a16="http://schemas.microsoft.com/office/drawing/2014/main" id="{BC0A1DA5-A248-BFEE-7110-127E3C0AF0D3}"/>
              </a:ext>
            </a:extLst>
          </p:cNvPr>
          <p:cNvSpPr txBox="1"/>
          <p:nvPr/>
        </p:nvSpPr>
        <p:spPr>
          <a:xfrm>
            <a:off x="8489949" y="4595148"/>
            <a:ext cx="2203451" cy="646331"/>
          </a:xfrm>
          <a:prstGeom prst="rect">
            <a:avLst/>
          </a:prstGeom>
          <a:noFill/>
        </p:spPr>
        <p:txBody>
          <a:bodyPr wrap="square">
            <a:spAutoFit/>
          </a:bodyPr>
          <a:lstStyle/>
          <a:p>
            <a:r>
              <a:rPr lang="ja-JP" altLang="en-US" sz="3600" b="1" dirty="0">
                <a:solidFill>
                  <a:schemeClr val="bg1"/>
                </a:solidFill>
                <a:latin typeface="Shippori Mincho" panose="00000500000000000000" pitchFamily="2" charset="-128"/>
                <a:ea typeface="Shippori Mincho" panose="00000500000000000000" pitchFamily="2" charset="-128"/>
              </a:rPr>
              <a:t>を恐れず</a:t>
            </a:r>
            <a:endParaRPr lang="ja-JP" altLang="en-US" sz="3600" dirty="0"/>
          </a:p>
        </p:txBody>
      </p:sp>
      <p:sp>
        <p:nvSpPr>
          <p:cNvPr id="16" name="テキスト ボックス 15">
            <a:extLst>
              <a:ext uri="{FF2B5EF4-FFF2-40B4-BE49-F238E27FC236}">
                <a16:creationId xmlns:a16="http://schemas.microsoft.com/office/drawing/2014/main" id="{D1BD2A96-D1C0-550E-AC39-956EB07E393D}"/>
              </a:ext>
            </a:extLst>
          </p:cNvPr>
          <p:cNvSpPr txBox="1"/>
          <p:nvPr/>
        </p:nvSpPr>
        <p:spPr>
          <a:xfrm>
            <a:off x="7478183" y="5317648"/>
            <a:ext cx="2023532" cy="1107996"/>
          </a:xfrm>
          <a:prstGeom prst="rect">
            <a:avLst/>
          </a:prstGeom>
          <a:noFill/>
        </p:spPr>
        <p:txBody>
          <a:bodyPr wrap="square">
            <a:spAutoFit/>
          </a:bodyPr>
          <a:lstStyle>
            <a:defPPr>
              <a:defRPr lang="ja-JP"/>
            </a:defPPr>
            <a:lvl1pPr>
              <a:defRPr sz="3200" b="1">
                <a:solidFill>
                  <a:schemeClr val="bg1"/>
                </a:solidFill>
                <a:latin typeface="Shippori Mincho" panose="00000500000000000000" pitchFamily="2" charset="-128"/>
                <a:ea typeface="Shippori Mincho" panose="00000500000000000000" pitchFamily="2" charset="-128"/>
              </a:defRPr>
            </a:lvl1pPr>
          </a:lstStyle>
          <a:p>
            <a:r>
              <a:rPr lang="ja-JP" altLang="en-US" sz="6600" dirty="0"/>
              <a:t>挑戦</a:t>
            </a:r>
          </a:p>
        </p:txBody>
      </p:sp>
    </p:spTree>
    <p:extLst>
      <p:ext uri="{BB962C8B-B14F-4D97-AF65-F5344CB8AC3E}">
        <p14:creationId xmlns:p14="http://schemas.microsoft.com/office/powerpoint/2010/main" val="1750190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F5B9DB18-3A0B-1C02-120E-9CAF367E8C1A}"/>
              </a:ext>
            </a:extLst>
          </p:cNvPr>
          <p:cNvSpPr/>
          <p:nvPr/>
        </p:nvSpPr>
        <p:spPr>
          <a:xfrm>
            <a:off x="220014" y="212502"/>
            <a:ext cx="11751972" cy="6432997"/>
          </a:xfrm>
          <a:prstGeom prst="roundRect">
            <a:avLst>
              <a:gd name="adj" fmla="val 5334"/>
            </a:avLst>
          </a:prstGeom>
          <a:solidFill>
            <a:srgbClr val="FECE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AF03A1D1-7233-6BBA-EB0A-8CC20CEF2726}"/>
              </a:ext>
            </a:extLst>
          </p:cNvPr>
          <p:cNvGrpSpPr/>
          <p:nvPr/>
        </p:nvGrpSpPr>
        <p:grpSpPr>
          <a:xfrm>
            <a:off x="2302369" y="2240611"/>
            <a:ext cx="3332138" cy="933178"/>
            <a:chOff x="2302369" y="2060307"/>
            <a:chExt cx="3332138" cy="933178"/>
          </a:xfrm>
        </p:grpSpPr>
        <p:sp>
          <p:nvSpPr>
            <p:cNvPr id="12" name="楕円 11">
              <a:extLst>
                <a:ext uri="{FF2B5EF4-FFF2-40B4-BE49-F238E27FC236}">
                  <a16:creationId xmlns:a16="http://schemas.microsoft.com/office/drawing/2014/main" id="{B926D5B0-DBC1-E060-DDC0-B798035B6C39}"/>
                </a:ext>
              </a:extLst>
            </p:cNvPr>
            <p:cNvSpPr/>
            <p:nvPr/>
          </p:nvSpPr>
          <p:spPr>
            <a:xfrm>
              <a:off x="2302369" y="2060307"/>
              <a:ext cx="933178" cy="9331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96D249EB-047E-E378-65A7-4C6C5031F2AE}"/>
                </a:ext>
              </a:extLst>
            </p:cNvPr>
            <p:cNvSpPr/>
            <p:nvPr/>
          </p:nvSpPr>
          <p:spPr>
            <a:xfrm>
              <a:off x="2902109" y="2060307"/>
              <a:ext cx="933178" cy="9331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C5725AB-F3E4-0CB0-B948-9013B0F9BCBF}"/>
                </a:ext>
              </a:extLst>
            </p:cNvPr>
            <p:cNvSpPr/>
            <p:nvPr/>
          </p:nvSpPr>
          <p:spPr>
            <a:xfrm>
              <a:off x="3501849" y="2060307"/>
              <a:ext cx="933178" cy="9331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751B8A6F-0ABB-5509-1A89-5EEAD36BA22F}"/>
                </a:ext>
              </a:extLst>
            </p:cNvPr>
            <p:cNvSpPr/>
            <p:nvPr/>
          </p:nvSpPr>
          <p:spPr>
            <a:xfrm>
              <a:off x="4101589" y="2060307"/>
              <a:ext cx="933178" cy="9331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10BC5D2-7975-735A-7117-81DC89FB2CC9}"/>
                </a:ext>
              </a:extLst>
            </p:cNvPr>
            <p:cNvSpPr/>
            <p:nvPr/>
          </p:nvSpPr>
          <p:spPr>
            <a:xfrm>
              <a:off x="4701329" y="2060307"/>
              <a:ext cx="933178" cy="9331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8FFB9E5C-BAD8-089C-CD8C-CB14450E0EF6}"/>
              </a:ext>
            </a:extLst>
          </p:cNvPr>
          <p:cNvSpPr txBox="1"/>
          <p:nvPr/>
        </p:nvSpPr>
        <p:spPr>
          <a:xfrm>
            <a:off x="1263899" y="2328919"/>
            <a:ext cx="9804664" cy="769441"/>
          </a:xfrm>
          <a:prstGeom prst="rect">
            <a:avLst/>
          </a:prstGeom>
          <a:noFill/>
        </p:spPr>
        <p:txBody>
          <a:bodyPr wrap="square" rtlCol="0">
            <a:spAutoFit/>
          </a:bodyPr>
          <a:lstStyle/>
          <a:p>
            <a:pPr algn="ctr"/>
            <a:r>
              <a:rPr kumimoji="1" lang="ja-JP" altLang="en-US" sz="4400" b="1" spc="300" dirty="0">
                <a:latin typeface="Noto Sans JP" panose="020B0200000000000000" pitchFamily="50" charset="-128"/>
                <a:ea typeface="Noto Sans JP" panose="020B0200000000000000" pitchFamily="50" charset="-128"/>
              </a:rPr>
              <a:t>自動車保険</a:t>
            </a:r>
            <a:r>
              <a:rPr lang="ja-JP" altLang="en-US" sz="4400" b="1" spc="300" dirty="0">
                <a:latin typeface="Noto Sans JP" panose="020B0200000000000000" pitchFamily="50" charset="-128"/>
                <a:ea typeface="Noto Sans JP" panose="020B0200000000000000" pitchFamily="50" charset="-128"/>
              </a:rPr>
              <a:t> </a:t>
            </a:r>
            <a:r>
              <a:rPr kumimoji="1" lang="ja-JP" altLang="en-US" sz="4400" b="1" spc="300" dirty="0">
                <a:latin typeface="Noto Sans JP" panose="020B0200000000000000" pitchFamily="50" charset="-128"/>
                <a:ea typeface="Noto Sans JP" panose="020B0200000000000000" pitchFamily="50" charset="-128"/>
              </a:rPr>
              <a:t>の加入について</a:t>
            </a:r>
            <a:endParaRPr kumimoji="1" lang="zh-TW" altLang="en-US" sz="4400" b="1" spc="300" dirty="0">
              <a:latin typeface="Noto Sans JP" panose="020B0200000000000000" pitchFamily="50" charset="-128"/>
              <a:ea typeface="Noto Sans JP" panose="020B0200000000000000" pitchFamily="50" charset="-128"/>
            </a:endParaRPr>
          </a:p>
        </p:txBody>
      </p:sp>
      <p:sp>
        <p:nvSpPr>
          <p:cNvPr id="2" name="テキスト ボックス 1">
            <a:extLst>
              <a:ext uri="{FF2B5EF4-FFF2-40B4-BE49-F238E27FC236}">
                <a16:creationId xmlns:a16="http://schemas.microsoft.com/office/drawing/2014/main" id="{629FB39C-CB1D-916F-874F-FF0F275C3ED7}"/>
              </a:ext>
            </a:extLst>
          </p:cNvPr>
          <p:cNvSpPr txBox="1"/>
          <p:nvPr/>
        </p:nvSpPr>
        <p:spPr>
          <a:xfrm>
            <a:off x="7206268" y="5514767"/>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1800" dirty="0"/>
              <a:t>株式会社エクス総研</a:t>
            </a:r>
          </a:p>
        </p:txBody>
      </p:sp>
      <p:sp>
        <p:nvSpPr>
          <p:cNvPr id="3" name="テキスト ボックス 2">
            <a:extLst>
              <a:ext uri="{FF2B5EF4-FFF2-40B4-BE49-F238E27FC236}">
                <a16:creationId xmlns:a16="http://schemas.microsoft.com/office/drawing/2014/main" id="{02D2D5CD-7E67-ABFC-29ED-15D7E49B8598}"/>
              </a:ext>
            </a:extLst>
          </p:cNvPr>
          <p:cNvSpPr txBox="1"/>
          <p:nvPr/>
        </p:nvSpPr>
        <p:spPr>
          <a:xfrm>
            <a:off x="1193668" y="3454656"/>
            <a:ext cx="9804664" cy="400110"/>
          </a:xfrm>
          <a:prstGeom prst="rect">
            <a:avLst/>
          </a:prstGeom>
          <a:noFill/>
        </p:spPr>
        <p:txBody>
          <a:bodyPr wrap="square" rtlCol="0">
            <a:spAutoFit/>
          </a:bodyPr>
          <a:lstStyle/>
          <a:p>
            <a:pPr algn="ctr"/>
            <a:r>
              <a:rPr kumimoji="1" lang="ja-JP" altLang="en-US" sz="2000" b="1" dirty="0">
                <a:latin typeface="Noto Sans JP" panose="020B0200000000000000" pitchFamily="50" charset="-128"/>
                <a:ea typeface="Noto Sans JP" panose="020B0200000000000000" pitchFamily="50" charset="-128"/>
              </a:rPr>
              <a:t>ご利用状況に応じた最適の保険を選ぶために</a:t>
            </a:r>
            <a:endParaRPr kumimoji="1" lang="zh-TW" altLang="en-US" sz="2000" b="1" dirty="0">
              <a:latin typeface="Noto Sans JP" panose="020B0200000000000000" pitchFamily="50" charset="-128"/>
              <a:ea typeface="Noto Sans JP" panose="020B0200000000000000" pitchFamily="50" charset="-128"/>
            </a:endParaRPr>
          </a:p>
        </p:txBody>
      </p:sp>
      <p:grpSp>
        <p:nvGrpSpPr>
          <p:cNvPr id="8" name="グループ化 7">
            <a:extLst>
              <a:ext uri="{FF2B5EF4-FFF2-40B4-BE49-F238E27FC236}">
                <a16:creationId xmlns:a16="http://schemas.microsoft.com/office/drawing/2014/main" id="{6723ACDD-110B-63AC-62A7-6B6BC330977E}"/>
              </a:ext>
            </a:extLst>
          </p:cNvPr>
          <p:cNvGrpSpPr/>
          <p:nvPr/>
        </p:nvGrpSpPr>
        <p:grpSpPr>
          <a:xfrm>
            <a:off x="4974035" y="1237862"/>
            <a:ext cx="2243930" cy="697805"/>
            <a:chOff x="4974035" y="980283"/>
            <a:chExt cx="2243930" cy="697805"/>
          </a:xfrm>
        </p:grpSpPr>
        <p:sp>
          <p:nvSpPr>
            <p:cNvPr id="4" name="テキスト ボックス 3">
              <a:extLst>
                <a:ext uri="{FF2B5EF4-FFF2-40B4-BE49-F238E27FC236}">
                  <a16:creationId xmlns:a16="http://schemas.microsoft.com/office/drawing/2014/main" id="{529417DE-57E3-4A39-F02C-07604EE65CA6}"/>
                </a:ext>
              </a:extLst>
            </p:cNvPr>
            <p:cNvSpPr txBox="1"/>
            <p:nvPr/>
          </p:nvSpPr>
          <p:spPr>
            <a:xfrm>
              <a:off x="4974035" y="980283"/>
              <a:ext cx="2243930" cy="637261"/>
            </a:xfrm>
            <a:prstGeom prst="roundRect">
              <a:avLst>
                <a:gd name="adj" fmla="val 50000"/>
              </a:avLst>
            </a:prstGeom>
            <a:solidFill>
              <a:srgbClr val="FAAB0E"/>
            </a:solidFill>
          </p:spPr>
          <p:txBody>
            <a:bodyPr wrap="square" tIns="72000" bIns="72000" rtlCol="0">
              <a:spAutoFit/>
            </a:bodyPr>
            <a:lstStyle/>
            <a:p>
              <a:pPr algn="ctr"/>
              <a:r>
                <a:rPr kumimoji="1" lang="ja-JP" altLang="en-US" sz="2000" b="1" dirty="0">
                  <a:solidFill>
                    <a:schemeClr val="bg1"/>
                  </a:solidFill>
                  <a:latin typeface="Noto Sans JP" panose="020B0200000000000000" pitchFamily="50" charset="-128"/>
                  <a:ea typeface="Noto Sans JP" panose="020B0200000000000000" pitchFamily="50" charset="-128"/>
                </a:rPr>
                <a:t>ケース別</a:t>
              </a:r>
              <a:endParaRPr kumimoji="1" lang="zh-TW" altLang="en-US" sz="2000" b="1" dirty="0">
                <a:solidFill>
                  <a:schemeClr val="bg1"/>
                </a:solidFill>
                <a:latin typeface="Noto Sans JP" panose="020B0200000000000000" pitchFamily="50" charset="-128"/>
                <a:ea typeface="Noto Sans JP" panose="020B0200000000000000" pitchFamily="50" charset="-128"/>
              </a:endParaRPr>
            </a:p>
          </p:txBody>
        </p:sp>
        <p:sp>
          <p:nvSpPr>
            <p:cNvPr id="7" name="二等辺三角形 6">
              <a:extLst>
                <a:ext uri="{FF2B5EF4-FFF2-40B4-BE49-F238E27FC236}">
                  <a16:creationId xmlns:a16="http://schemas.microsoft.com/office/drawing/2014/main" id="{5612A124-0163-4EC1-CAA1-A85184C75053}"/>
                </a:ext>
              </a:extLst>
            </p:cNvPr>
            <p:cNvSpPr/>
            <p:nvPr/>
          </p:nvSpPr>
          <p:spPr>
            <a:xfrm rot="10800000">
              <a:off x="6025769" y="1557000"/>
              <a:ext cx="140462" cy="121088"/>
            </a:xfrm>
            <a:prstGeom prst="triangle">
              <a:avLst/>
            </a:prstGeom>
            <a:solidFill>
              <a:srgbClr val="FAAB0E"/>
            </a:solidFill>
            <a:ln w="111125" cap="rnd">
              <a:solidFill>
                <a:srgbClr val="FAAB0E"/>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98659186-B3CB-F9A2-0684-F70E563F958F}"/>
              </a:ext>
            </a:extLst>
          </p:cNvPr>
          <p:cNvCxnSpPr>
            <a:cxnSpLocks/>
          </p:cNvCxnSpPr>
          <p:nvPr/>
        </p:nvCxnSpPr>
        <p:spPr>
          <a:xfrm>
            <a:off x="3632916" y="3955601"/>
            <a:ext cx="4926169" cy="0"/>
          </a:xfrm>
          <a:prstGeom prst="line">
            <a:avLst/>
          </a:prstGeom>
          <a:ln w="31750">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12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DEC8F4E-C765-1595-5E5D-E06D5693EC8F}"/>
              </a:ext>
            </a:extLst>
          </p:cNvPr>
          <p:cNvSpPr/>
          <p:nvPr/>
        </p:nvSpPr>
        <p:spPr>
          <a:xfrm>
            <a:off x="0" y="-56"/>
            <a:ext cx="12192000" cy="6858000"/>
          </a:xfrm>
          <a:prstGeom prst="rect">
            <a:avLst/>
          </a:prstGeom>
          <a:solidFill>
            <a:srgbClr val="FF4C4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7FFE864-2ACB-DF82-667F-802964DB3647}"/>
              </a:ext>
            </a:extLst>
          </p:cNvPr>
          <p:cNvSpPr txBox="1"/>
          <p:nvPr/>
        </p:nvSpPr>
        <p:spPr>
          <a:xfrm>
            <a:off x="854122" y="1097617"/>
            <a:ext cx="5459835" cy="2999860"/>
          </a:xfrm>
          <a:prstGeom prst="rect">
            <a:avLst/>
          </a:prstGeom>
          <a:noFill/>
        </p:spPr>
        <p:txBody>
          <a:bodyPr wrap="square" rtlCol="0">
            <a:spAutoFit/>
          </a:bodyPr>
          <a:lstStyle/>
          <a:p>
            <a:pPr>
              <a:lnSpc>
                <a:spcPct val="120000"/>
              </a:lnSpc>
            </a:pPr>
            <a:r>
              <a:rPr kumimoji="1" lang="ja-JP" altLang="en-US" sz="5400" b="1" dirty="0">
                <a:solidFill>
                  <a:schemeClr val="bg1"/>
                </a:solidFill>
                <a:latin typeface="Noto Sans JP" panose="020B0200000000000000" pitchFamily="50" charset="-128"/>
                <a:ea typeface="Noto Sans JP" panose="020B0200000000000000" pitchFamily="50" charset="-128"/>
              </a:rPr>
              <a:t>株式投資で</a:t>
            </a:r>
            <a:br>
              <a:rPr kumimoji="1" lang="en-US" altLang="ja-JP" sz="5400" b="1" dirty="0">
                <a:solidFill>
                  <a:schemeClr val="bg1"/>
                </a:solidFill>
                <a:latin typeface="Noto Sans JP" panose="020B0200000000000000" pitchFamily="50" charset="-128"/>
                <a:ea typeface="Noto Sans JP" panose="020B0200000000000000" pitchFamily="50" charset="-128"/>
              </a:rPr>
            </a:br>
            <a:r>
              <a:rPr kumimoji="1" lang="ja-JP" altLang="en-US" sz="5400" b="1" dirty="0">
                <a:solidFill>
                  <a:schemeClr val="bg1"/>
                </a:solidFill>
                <a:latin typeface="Noto Sans JP" panose="020B0200000000000000" pitchFamily="50" charset="-128"/>
                <a:ea typeface="Noto Sans JP" panose="020B0200000000000000" pitchFamily="50" charset="-128"/>
              </a:rPr>
              <a:t>絶対にやったらダメなこと</a:t>
            </a:r>
            <a:endParaRPr kumimoji="1" lang="zh-TW" altLang="en-US" sz="5400" b="1" dirty="0">
              <a:solidFill>
                <a:schemeClr val="bg1"/>
              </a:solidFill>
              <a:latin typeface="Noto Sans JP" panose="020B0200000000000000" pitchFamily="50" charset="-128"/>
              <a:ea typeface="Noto Sans JP" panose="020B0200000000000000" pitchFamily="50" charset="-128"/>
            </a:endParaRPr>
          </a:p>
        </p:txBody>
      </p:sp>
      <p:sp>
        <p:nvSpPr>
          <p:cNvPr id="11" name="テキスト ボックス 10">
            <a:extLst>
              <a:ext uri="{FF2B5EF4-FFF2-40B4-BE49-F238E27FC236}">
                <a16:creationId xmlns:a16="http://schemas.microsoft.com/office/drawing/2014/main" id="{9B2B4F3B-E293-A153-62C5-9E6FB9597147}"/>
              </a:ext>
            </a:extLst>
          </p:cNvPr>
          <p:cNvSpPr txBox="1"/>
          <p:nvPr/>
        </p:nvSpPr>
        <p:spPr>
          <a:xfrm>
            <a:off x="924956" y="4708126"/>
            <a:ext cx="5083039" cy="646331"/>
          </a:xfrm>
          <a:prstGeom prst="rect">
            <a:avLst/>
          </a:prstGeom>
          <a:noFill/>
        </p:spPr>
        <p:txBody>
          <a:bodyPr wrap="square" rtlCol="0">
            <a:spAutoFit/>
          </a:bodyPr>
          <a:lstStyle/>
          <a:p>
            <a:r>
              <a:rPr kumimoji="1" lang="ja-JP" altLang="en-US" sz="3600" b="1" dirty="0">
                <a:solidFill>
                  <a:schemeClr val="bg1"/>
                </a:solidFill>
                <a:latin typeface="Noto Sans JP" panose="020B0200000000000000" pitchFamily="50" charset="-128"/>
                <a:ea typeface="Noto Sans JP" panose="020B0200000000000000" pitchFamily="50" charset="-128"/>
              </a:rPr>
              <a:t>リスク回避のポイント</a:t>
            </a:r>
            <a:endParaRPr kumimoji="1" lang="zh-TW" altLang="en-US" sz="3600" b="1" dirty="0">
              <a:solidFill>
                <a:schemeClr val="bg1"/>
              </a:solidFill>
              <a:latin typeface="Noto Sans JP" panose="020B0200000000000000" pitchFamily="50" charset="-128"/>
              <a:ea typeface="Noto Sans JP" panose="020B0200000000000000" pitchFamily="50" charset="-128"/>
            </a:endParaRPr>
          </a:p>
        </p:txBody>
      </p:sp>
      <p:cxnSp>
        <p:nvCxnSpPr>
          <p:cNvPr id="14" name="直線コネクタ 13">
            <a:extLst>
              <a:ext uri="{FF2B5EF4-FFF2-40B4-BE49-F238E27FC236}">
                <a16:creationId xmlns:a16="http://schemas.microsoft.com/office/drawing/2014/main" id="{4238178D-562C-7AA5-D3BD-4B02224F6653}"/>
              </a:ext>
            </a:extLst>
          </p:cNvPr>
          <p:cNvCxnSpPr/>
          <p:nvPr/>
        </p:nvCxnSpPr>
        <p:spPr>
          <a:xfrm>
            <a:off x="1010992" y="4610757"/>
            <a:ext cx="455268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A8B1B32-1CD9-A088-B14B-CC3C86B228F5}"/>
              </a:ext>
            </a:extLst>
          </p:cNvPr>
          <p:cNvCxnSpPr/>
          <p:nvPr/>
        </p:nvCxnSpPr>
        <p:spPr>
          <a:xfrm>
            <a:off x="1010992" y="5422126"/>
            <a:ext cx="455268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109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8F9FB"/>
        </a:soli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60F071C-7565-26E3-2695-9D35F938FE5A}"/>
              </a:ext>
            </a:extLst>
          </p:cNvPr>
          <p:cNvSpPr txBox="1"/>
          <p:nvPr/>
        </p:nvSpPr>
        <p:spPr>
          <a:xfrm>
            <a:off x="762001" y="2650446"/>
            <a:ext cx="6096000" cy="3507755"/>
          </a:xfrm>
          <a:prstGeom prst="rect">
            <a:avLst/>
          </a:prstGeom>
          <a:noFill/>
        </p:spPr>
        <p:txBody>
          <a:bodyPr wrap="square">
            <a:spAutoFit/>
          </a:bodyPr>
          <a:lstStyle/>
          <a:p>
            <a:pPr>
              <a:lnSpc>
                <a:spcPct val="200000"/>
              </a:lnSpc>
            </a:pPr>
            <a:r>
              <a:rPr lang="ja-JP" altLang="en-US" sz="6000" dirty="0">
                <a:solidFill>
                  <a:srgbClr val="AD2D2F"/>
                </a:solidFill>
                <a:latin typeface="Noto Serif JP" panose="02020400000000000000" pitchFamily="18" charset="-128"/>
                <a:ea typeface="Noto Serif JP" panose="02020400000000000000" pitchFamily="18" charset="-128"/>
              </a:rPr>
              <a:t>侍と武士道の</a:t>
            </a:r>
            <a:endParaRPr lang="en-US" altLang="ja-JP" sz="6000" dirty="0">
              <a:solidFill>
                <a:srgbClr val="AD2D2F"/>
              </a:solidFill>
              <a:latin typeface="Noto Serif JP" panose="02020400000000000000" pitchFamily="18" charset="-128"/>
              <a:ea typeface="Noto Serif JP" panose="02020400000000000000" pitchFamily="18" charset="-128"/>
            </a:endParaRPr>
          </a:p>
          <a:p>
            <a:pPr>
              <a:lnSpc>
                <a:spcPct val="200000"/>
              </a:lnSpc>
            </a:pPr>
            <a:r>
              <a:rPr lang="ja-JP" altLang="en-US" sz="6000" dirty="0">
                <a:solidFill>
                  <a:srgbClr val="AD2D2F"/>
                </a:solidFill>
                <a:latin typeface="Noto Serif JP" panose="02020400000000000000" pitchFamily="18" charset="-128"/>
                <a:ea typeface="Noto Serif JP" panose="02020400000000000000" pitchFamily="18" charset="-128"/>
              </a:rPr>
              <a:t>根底にある哲学</a:t>
            </a:r>
          </a:p>
        </p:txBody>
      </p:sp>
      <p:sp>
        <p:nvSpPr>
          <p:cNvPr id="4" name="テキスト ボックス 3">
            <a:extLst>
              <a:ext uri="{FF2B5EF4-FFF2-40B4-BE49-F238E27FC236}">
                <a16:creationId xmlns:a16="http://schemas.microsoft.com/office/drawing/2014/main" id="{85F04442-F06D-1F3C-03CD-85B1F7F5893D}"/>
              </a:ext>
            </a:extLst>
          </p:cNvPr>
          <p:cNvSpPr txBox="1"/>
          <p:nvPr/>
        </p:nvSpPr>
        <p:spPr>
          <a:xfrm>
            <a:off x="869783" y="4421258"/>
            <a:ext cx="6096000" cy="459100"/>
          </a:xfrm>
          <a:prstGeom prst="rect">
            <a:avLst/>
          </a:prstGeom>
          <a:noFill/>
        </p:spPr>
        <p:txBody>
          <a:bodyPr wrap="square">
            <a:spAutoFit/>
          </a:bodyPr>
          <a:lstStyle>
            <a:defPPr>
              <a:defRPr lang="ja-JP"/>
            </a:defPPr>
            <a:lvl1pPr>
              <a:lnSpc>
                <a:spcPct val="150000"/>
              </a:lnSpc>
              <a:defRPr sz="6000">
                <a:solidFill>
                  <a:srgbClr val="AD2D2F"/>
                </a:solidFill>
                <a:latin typeface="Noto Serif JP" panose="02020400000000000000" pitchFamily="18" charset="-128"/>
                <a:ea typeface="Noto Serif JP" panose="02020400000000000000" pitchFamily="18" charset="-128"/>
              </a:defRPr>
            </a:lvl1pPr>
          </a:lstStyle>
          <a:p>
            <a:r>
              <a:rPr lang="ja-JP" altLang="en-US" sz="1800" dirty="0">
                <a:solidFill>
                  <a:schemeClr val="tx1"/>
                </a:solidFill>
              </a:rPr>
              <a:t>株式会社エクス総研　遠山 観月</a:t>
            </a:r>
          </a:p>
        </p:txBody>
      </p:sp>
      <p:cxnSp>
        <p:nvCxnSpPr>
          <p:cNvPr id="9" name="直線コネクタ 8">
            <a:extLst>
              <a:ext uri="{FF2B5EF4-FFF2-40B4-BE49-F238E27FC236}">
                <a16:creationId xmlns:a16="http://schemas.microsoft.com/office/drawing/2014/main" id="{2AC2E12E-1108-55E0-81BD-1A8D8401F1CA}"/>
              </a:ext>
            </a:extLst>
          </p:cNvPr>
          <p:cNvCxnSpPr>
            <a:cxnSpLocks/>
          </p:cNvCxnSpPr>
          <p:nvPr/>
        </p:nvCxnSpPr>
        <p:spPr>
          <a:xfrm>
            <a:off x="6443133" y="5960533"/>
            <a:ext cx="5748867" cy="0"/>
          </a:xfrm>
          <a:prstGeom prst="line">
            <a:avLst/>
          </a:prstGeom>
          <a:ln>
            <a:solidFill>
              <a:srgbClr val="AD2D2F"/>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1F68793-5D08-A4EF-9127-D5C06BDDF53D}"/>
              </a:ext>
            </a:extLst>
          </p:cNvPr>
          <p:cNvCxnSpPr>
            <a:cxnSpLocks/>
          </p:cNvCxnSpPr>
          <p:nvPr/>
        </p:nvCxnSpPr>
        <p:spPr>
          <a:xfrm>
            <a:off x="0" y="5960533"/>
            <a:ext cx="567267" cy="0"/>
          </a:xfrm>
          <a:prstGeom prst="line">
            <a:avLst/>
          </a:prstGeom>
          <a:ln>
            <a:solidFill>
              <a:srgbClr val="AD2D2F"/>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D932F5-7484-A727-4B8C-2543021CD5B4}"/>
              </a:ext>
            </a:extLst>
          </p:cNvPr>
          <p:cNvSpPr txBox="1"/>
          <p:nvPr/>
        </p:nvSpPr>
        <p:spPr>
          <a:xfrm>
            <a:off x="10007600" y="5684278"/>
            <a:ext cx="1403350" cy="400110"/>
          </a:xfrm>
          <a:prstGeom prst="rect">
            <a:avLst/>
          </a:prstGeom>
          <a:solidFill>
            <a:srgbClr val="F8F9FB"/>
          </a:solidFill>
        </p:spPr>
        <p:txBody>
          <a:bodyPr wrap="square" rtlCol="0">
            <a:spAutoFit/>
          </a:bodyPr>
          <a:lstStyle/>
          <a:p>
            <a:pPr algn="ctr"/>
            <a:r>
              <a:rPr kumimoji="1" lang="en-US" altLang="zh-TW" sz="2000" dirty="0">
                <a:solidFill>
                  <a:srgbClr val="AD2D2F"/>
                </a:solidFill>
                <a:latin typeface="Prata" panose="00000500000000000000" pitchFamily="2" charset="0"/>
                <a:ea typeface="Noto Sans JP" panose="020B0200000000000000" pitchFamily="50" charset="-128"/>
              </a:rPr>
              <a:t>2024.4.23</a:t>
            </a:r>
            <a:endParaRPr kumimoji="1" lang="zh-TW" altLang="en-US" sz="2000" dirty="0">
              <a:solidFill>
                <a:srgbClr val="AD2D2F"/>
              </a:solidFill>
              <a:latin typeface="Prata" panose="00000500000000000000" pitchFamily="2" charset="0"/>
              <a:ea typeface="Noto Sans JP" panose="020B0200000000000000" pitchFamily="50" charset="-128"/>
            </a:endParaRPr>
          </a:p>
        </p:txBody>
      </p:sp>
    </p:spTree>
    <p:extLst>
      <p:ext uri="{BB962C8B-B14F-4D97-AF65-F5344CB8AC3E}">
        <p14:creationId xmlns:p14="http://schemas.microsoft.com/office/powerpoint/2010/main" val="347449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AD2265FC-9594-034F-92A5-B842A67DA8A7}"/>
              </a:ext>
            </a:extLst>
          </p:cNvPr>
          <p:cNvSpPr/>
          <p:nvPr/>
        </p:nvSpPr>
        <p:spPr>
          <a:xfrm>
            <a:off x="9095800" y="273079"/>
            <a:ext cx="2463800" cy="5300133"/>
          </a:xfrm>
          <a:custGeom>
            <a:avLst/>
            <a:gdLst>
              <a:gd name="connsiteX0" fmla="*/ 1231900 w 2463800"/>
              <a:gd name="connsiteY0" fmla="*/ 0 h 5300133"/>
              <a:gd name="connsiteX1" fmla="*/ 2463800 w 2463800"/>
              <a:gd name="connsiteY1" fmla="*/ 1231900 h 5300133"/>
              <a:gd name="connsiteX2" fmla="*/ 2463800 w 2463800"/>
              <a:gd name="connsiteY2" fmla="*/ 4068233 h 5300133"/>
              <a:gd name="connsiteX3" fmla="*/ 1231900 w 2463800"/>
              <a:gd name="connsiteY3" fmla="*/ 5300133 h 5300133"/>
              <a:gd name="connsiteX4" fmla="*/ 0 w 2463800"/>
              <a:gd name="connsiteY4" fmla="*/ 4068233 h 5300133"/>
              <a:gd name="connsiteX5" fmla="*/ 0 w 2463800"/>
              <a:gd name="connsiteY5" fmla="*/ 1231900 h 5300133"/>
              <a:gd name="connsiteX6" fmla="*/ 1231900 w 2463800"/>
              <a:gd name="connsiteY6" fmla="*/ 0 h 530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3800" h="5300133">
                <a:moveTo>
                  <a:pt x="1231900" y="0"/>
                </a:moveTo>
                <a:cubicBezTo>
                  <a:pt x="1912260" y="0"/>
                  <a:pt x="2463800" y="551540"/>
                  <a:pt x="2463800" y="1231900"/>
                </a:cubicBezTo>
                <a:lnTo>
                  <a:pt x="2463800" y="4068233"/>
                </a:lnTo>
                <a:cubicBezTo>
                  <a:pt x="2463800" y="4748593"/>
                  <a:pt x="1912260" y="5300133"/>
                  <a:pt x="1231900" y="5300133"/>
                </a:cubicBezTo>
                <a:cubicBezTo>
                  <a:pt x="551540" y="5300133"/>
                  <a:pt x="0" y="4748593"/>
                  <a:pt x="0" y="4068233"/>
                </a:cubicBezTo>
                <a:lnTo>
                  <a:pt x="0" y="1231900"/>
                </a:lnTo>
                <a:cubicBezTo>
                  <a:pt x="0" y="551540"/>
                  <a:pt x="551540" y="0"/>
                  <a:pt x="1231900"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フリーフォーム: 図形 6">
            <a:extLst>
              <a:ext uri="{FF2B5EF4-FFF2-40B4-BE49-F238E27FC236}">
                <a16:creationId xmlns:a16="http://schemas.microsoft.com/office/drawing/2014/main" id="{94CBB7D3-BC84-3DD2-D6AC-FC50E508C29B}"/>
              </a:ext>
            </a:extLst>
          </p:cNvPr>
          <p:cNvSpPr/>
          <p:nvPr/>
        </p:nvSpPr>
        <p:spPr>
          <a:xfrm>
            <a:off x="6400803" y="1224494"/>
            <a:ext cx="2463800" cy="5300133"/>
          </a:xfrm>
          <a:custGeom>
            <a:avLst/>
            <a:gdLst>
              <a:gd name="connsiteX0" fmla="*/ 1231900 w 2463800"/>
              <a:gd name="connsiteY0" fmla="*/ 0 h 5300133"/>
              <a:gd name="connsiteX1" fmla="*/ 2463800 w 2463800"/>
              <a:gd name="connsiteY1" fmla="*/ 1231900 h 5300133"/>
              <a:gd name="connsiteX2" fmla="*/ 2463800 w 2463800"/>
              <a:gd name="connsiteY2" fmla="*/ 4068233 h 5300133"/>
              <a:gd name="connsiteX3" fmla="*/ 1231900 w 2463800"/>
              <a:gd name="connsiteY3" fmla="*/ 5300133 h 5300133"/>
              <a:gd name="connsiteX4" fmla="*/ 0 w 2463800"/>
              <a:gd name="connsiteY4" fmla="*/ 4068233 h 5300133"/>
              <a:gd name="connsiteX5" fmla="*/ 0 w 2463800"/>
              <a:gd name="connsiteY5" fmla="*/ 1231900 h 5300133"/>
              <a:gd name="connsiteX6" fmla="*/ 1231900 w 2463800"/>
              <a:gd name="connsiteY6" fmla="*/ 0 h 530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3800" h="5300133">
                <a:moveTo>
                  <a:pt x="1231900" y="0"/>
                </a:moveTo>
                <a:cubicBezTo>
                  <a:pt x="1912260" y="0"/>
                  <a:pt x="2463800" y="551540"/>
                  <a:pt x="2463800" y="1231900"/>
                </a:cubicBezTo>
                <a:lnTo>
                  <a:pt x="2463800" y="4068233"/>
                </a:lnTo>
                <a:cubicBezTo>
                  <a:pt x="2463800" y="4748593"/>
                  <a:pt x="1912260" y="5300133"/>
                  <a:pt x="1231900" y="5300133"/>
                </a:cubicBezTo>
                <a:cubicBezTo>
                  <a:pt x="551540" y="5300133"/>
                  <a:pt x="0" y="4748593"/>
                  <a:pt x="0" y="4068233"/>
                </a:cubicBezTo>
                <a:lnTo>
                  <a:pt x="0" y="1231900"/>
                </a:lnTo>
                <a:cubicBezTo>
                  <a:pt x="0" y="551540"/>
                  <a:pt x="551540" y="0"/>
                  <a:pt x="1231900" y="0"/>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正方形/長方形 1">
            <a:extLst>
              <a:ext uri="{FF2B5EF4-FFF2-40B4-BE49-F238E27FC236}">
                <a16:creationId xmlns:a16="http://schemas.microsoft.com/office/drawing/2014/main" id="{9F58B5D8-312B-3490-4682-D7A7CEEEEE74}"/>
              </a:ext>
            </a:extLst>
          </p:cNvPr>
          <p:cNvSpPr/>
          <p:nvPr/>
        </p:nvSpPr>
        <p:spPr>
          <a:xfrm>
            <a:off x="975617" y="1134533"/>
            <a:ext cx="2667000" cy="397933"/>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6FDB5D-FEEC-6375-7E2F-67A2878DD056}"/>
              </a:ext>
            </a:extLst>
          </p:cNvPr>
          <p:cNvSpPr txBox="1"/>
          <p:nvPr/>
        </p:nvSpPr>
        <p:spPr>
          <a:xfrm>
            <a:off x="826588" y="1957921"/>
            <a:ext cx="4888411" cy="1486625"/>
          </a:xfrm>
          <a:prstGeom prst="rect">
            <a:avLst/>
          </a:prstGeom>
          <a:noFill/>
        </p:spPr>
        <p:txBody>
          <a:bodyPr wrap="square" rtlCol="0">
            <a:spAutoFit/>
          </a:bodyPr>
          <a:lstStyle/>
          <a:p>
            <a:pPr>
              <a:lnSpc>
                <a:spcPct val="150000"/>
              </a:lnSpc>
            </a:pPr>
            <a:r>
              <a:rPr kumimoji="1" lang="ja-JP" altLang="en-US" sz="3200" b="1" dirty="0">
                <a:solidFill>
                  <a:srgbClr val="309030"/>
                </a:solidFill>
                <a:latin typeface="Roboto" panose="02000000000000000000" pitchFamily="2" charset="0"/>
                <a:ea typeface="Noto Sans JP" panose="020B0200000000000000" pitchFamily="50" charset="-128"/>
              </a:rPr>
              <a:t>ドローン技術の</a:t>
            </a:r>
            <a:br>
              <a:rPr kumimoji="1" lang="en-US" altLang="ja-JP" sz="3200" b="1" dirty="0">
                <a:solidFill>
                  <a:srgbClr val="309030"/>
                </a:solidFill>
                <a:latin typeface="Roboto" panose="02000000000000000000" pitchFamily="2" charset="0"/>
                <a:ea typeface="Noto Sans JP" panose="020B0200000000000000" pitchFamily="50" charset="-128"/>
              </a:rPr>
            </a:br>
            <a:r>
              <a:rPr kumimoji="1" lang="ja-JP" altLang="en-US" sz="3200" b="1" dirty="0">
                <a:solidFill>
                  <a:srgbClr val="309030"/>
                </a:solidFill>
                <a:latin typeface="Roboto" panose="02000000000000000000" pitchFamily="2" charset="0"/>
                <a:ea typeface="Noto Sans JP" panose="020B0200000000000000" pitchFamily="50" charset="-128"/>
              </a:rPr>
              <a:t>進化と今後の展望</a:t>
            </a:r>
            <a:endParaRPr kumimoji="1" lang="zh-TW" altLang="en-US" sz="3200" b="1" dirty="0">
              <a:solidFill>
                <a:srgbClr val="309030"/>
              </a:solidFill>
              <a:latin typeface="Roboto" panose="02000000000000000000" pitchFamily="2" charset="0"/>
              <a:ea typeface="Noto Sans JP" panose="020B0200000000000000" pitchFamily="50" charset="-128"/>
            </a:endParaRPr>
          </a:p>
        </p:txBody>
      </p:sp>
      <p:sp>
        <p:nvSpPr>
          <p:cNvPr id="10" name="テキスト ボックス 9">
            <a:extLst>
              <a:ext uri="{FF2B5EF4-FFF2-40B4-BE49-F238E27FC236}">
                <a16:creationId xmlns:a16="http://schemas.microsoft.com/office/drawing/2014/main" id="{9FB8BD61-2B44-A76E-F5DE-F6E0A824578E}"/>
              </a:ext>
            </a:extLst>
          </p:cNvPr>
          <p:cNvSpPr txBox="1"/>
          <p:nvPr/>
        </p:nvSpPr>
        <p:spPr>
          <a:xfrm>
            <a:off x="977567" y="1169014"/>
            <a:ext cx="6095144" cy="338554"/>
          </a:xfrm>
          <a:prstGeom prst="rect">
            <a:avLst/>
          </a:prstGeom>
          <a:noFill/>
        </p:spPr>
        <p:txBody>
          <a:bodyPr wrap="square" rtlCol="0">
            <a:spAutoFit/>
          </a:bodyPr>
          <a:lstStyle>
            <a:defPPr>
              <a:defRPr lang="ja-JP"/>
            </a:defPPr>
            <a:lvl1pPr>
              <a:defRPr sz="2800" b="1">
                <a:latin typeface="Roboto" panose="02000000000000000000" pitchFamily="2" charset="0"/>
                <a:ea typeface="Noto Sans JP" panose="020B0200000000000000" pitchFamily="50" charset="-128"/>
              </a:defRPr>
            </a:lvl1pPr>
          </a:lstStyle>
          <a:p>
            <a:r>
              <a:rPr lang="ja-JP" altLang="en-US" sz="1600" dirty="0">
                <a:solidFill>
                  <a:schemeClr val="bg1"/>
                </a:solidFill>
              </a:rPr>
              <a:t>第</a:t>
            </a:r>
            <a:r>
              <a:rPr lang="en-US" altLang="ja-JP" sz="1600" dirty="0">
                <a:solidFill>
                  <a:schemeClr val="bg1"/>
                </a:solidFill>
              </a:rPr>
              <a:t>23</a:t>
            </a:r>
            <a:r>
              <a:rPr lang="ja-JP" altLang="en-US" sz="1600" dirty="0">
                <a:solidFill>
                  <a:schemeClr val="bg1"/>
                </a:solidFill>
              </a:rPr>
              <a:t>回　デジタルセミナー</a:t>
            </a:r>
          </a:p>
        </p:txBody>
      </p:sp>
      <p:grpSp>
        <p:nvGrpSpPr>
          <p:cNvPr id="19" name="グループ化 18">
            <a:extLst>
              <a:ext uri="{FF2B5EF4-FFF2-40B4-BE49-F238E27FC236}">
                <a16:creationId xmlns:a16="http://schemas.microsoft.com/office/drawing/2014/main" id="{8C060AC8-AE9B-2938-C7B8-D0BAD7BAEA34}"/>
              </a:ext>
            </a:extLst>
          </p:cNvPr>
          <p:cNvGrpSpPr/>
          <p:nvPr/>
        </p:nvGrpSpPr>
        <p:grpSpPr>
          <a:xfrm>
            <a:off x="899417" y="4614333"/>
            <a:ext cx="2825267" cy="1019174"/>
            <a:chOff x="499533" y="4614333"/>
            <a:chExt cx="2825267" cy="1019174"/>
          </a:xfrm>
        </p:grpSpPr>
        <p:grpSp>
          <p:nvGrpSpPr>
            <p:cNvPr id="17" name="グループ化 16">
              <a:extLst>
                <a:ext uri="{FF2B5EF4-FFF2-40B4-BE49-F238E27FC236}">
                  <a16:creationId xmlns:a16="http://schemas.microsoft.com/office/drawing/2014/main" id="{BB64CEF2-5638-98EE-C957-9CD3EBB969A9}"/>
                </a:ext>
              </a:extLst>
            </p:cNvPr>
            <p:cNvGrpSpPr/>
            <p:nvPr/>
          </p:nvGrpSpPr>
          <p:grpSpPr>
            <a:xfrm>
              <a:off x="790880" y="4680338"/>
              <a:ext cx="2242572" cy="942413"/>
              <a:chOff x="822361" y="4680338"/>
              <a:chExt cx="2242572" cy="942413"/>
            </a:xfrm>
          </p:grpSpPr>
          <p:sp>
            <p:nvSpPr>
              <p:cNvPr id="12" name="テキスト ボックス 11">
                <a:extLst>
                  <a:ext uri="{FF2B5EF4-FFF2-40B4-BE49-F238E27FC236}">
                    <a16:creationId xmlns:a16="http://schemas.microsoft.com/office/drawing/2014/main" id="{A083F0F9-C878-37AA-5EC5-012F87C91C49}"/>
                  </a:ext>
                </a:extLst>
              </p:cNvPr>
              <p:cNvSpPr txBox="1"/>
              <p:nvPr/>
            </p:nvSpPr>
            <p:spPr>
              <a:xfrm>
                <a:off x="822361" y="4680338"/>
                <a:ext cx="2242572"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1800" dirty="0"/>
                  <a:t>日本ドローン協会</a:t>
                </a:r>
              </a:p>
            </p:txBody>
          </p:sp>
          <p:sp>
            <p:nvSpPr>
              <p:cNvPr id="13" name="テキスト ボックス 12">
                <a:extLst>
                  <a:ext uri="{FF2B5EF4-FFF2-40B4-BE49-F238E27FC236}">
                    <a16:creationId xmlns:a16="http://schemas.microsoft.com/office/drawing/2014/main" id="{40CD6235-7761-0048-ED96-7EE82025C68B}"/>
                  </a:ext>
                </a:extLst>
              </p:cNvPr>
              <p:cNvSpPr txBox="1"/>
              <p:nvPr/>
            </p:nvSpPr>
            <p:spPr>
              <a:xfrm>
                <a:off x="822361" y="5037976"/>
                <a:ext cx="2242572" cy="584775"/>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3200" dirty="0"/>
                  <a:t>高橋 美緒</a:t>
                </a:r>
              </a:p>
            </p:txBody>
          </p:sp>
        </p:grpSp>
        <p:grpSp>
          <p:nvGrpSpPr>
            <p:cNvPr id="18" name="グループ化 17">
              <a:extLst>
                <a:ext uri="{FF2B5EF4-FFF2-40B4-BE49-F238E27FC236}">
                  <a16:creationId xmlns:a16="http://schemas.microsoft.com/office/drawing/2014/main" id="{0B4D3AC7-3BCE-E073-55F0-927F455481C1}"/>
                </a:ext>
              </a:extLst>
            </p:cNvPr>
            <p:cNvGrpSpPr/>
            <p:nvPr/>
          </p:nvGrpSpPr>
          <p:grpSpPr>
            <a:xfrm>
              <a:off x="499533" y="4614333"/>
              <a:ext cx="2825267" cy="1019174"/>
              <a:chOff x="499533" y="4614333"/>
              <a:chExt cx="2825267" cy="1019174"/>
            </a:xfrm>
          </p:grpSpPr>
          <p:sp>
            <p:nvSpPr>
              <p:cNvPr id="15" name="左大かっこ 14">
                <a:extLst>
                  <a:ext uri="{FF2B5EF4-FFF2-40B4-BE49-F238E27FC236}">
                    <a16:creationId xmlns:a16="http://schemas.microsoft.com/office/drawing/2014/main" id="{B13248F5-8F01-E42C-F907-B04BB50C890C}"/>
                  </a:ext>
                </a:extLst>
              </p:cNvPr>
              <p:cNvSpPr/>
              <p:nvPr/>
            </p:nvSpPr>
            <p:spPr>
              <a:xfrm>
                <a:off x="499533" y="4614333"/>
                <a:ext cx="132867" cy="1019174"/>
              </a:xfrm>
              <a:prstGeom prst="leftBracket">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左大かっこ 15">
                <a:extLst>
                  <a:ext uri="{FF2B5EF4-FFF2-40B4-BE49-F238E27FC236}">
                    <a16:creationId xmlns:a16="http://schemas.microsoft.com/office/drawing/2014/main" id="{C52B64D1-9A46-CCA7-5C5D-51D07BD509DE}"/>
                  </a:ext>
                </a:extLst>
              </p:cNvPr>
              <p:cNvSpPr/>
              <p:nvPr/>
            </p:nvSpPr>
            <p:spPr>
              <a:xfrm flipH="1">
                <a:off x="3191933" y="4614333"/>
                <a:ext cx="132867" cy="1019174"/>
              </a:xfrm>
              <a:prstGeom prst="leftBracket">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499153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1" name="フリーフォーム: 図形 10">
            <a:extLst>
              <a:ext uri="{FF2B5EF4-FFF2-40B4-BE49-F238E27FC236}">
                <a16:creationId xmlns:a16="http://schemas.microsoft.com/office/drawing/2014/main" id="{2E2E3D65-5A34-E69F-F5C4-58065038746A}"/>
              </a:ext>
            </a:extLst>
          </p:cNvPr>
          <p:cNvSpPr/>
          <p:nvPr/>
        </p:nvSpPr>
        <p:spPr>
          <a:xfrm>
            <a:off x="5180" y="5703570"/>
            <a:ext cx="12186820" cy="786130"/>
          </a:xfrm>
          <a:custGeom>
            <a:avLst/>
            <a:gdLst>
              <a:gd name="connsiteX0" fmla="*/ 0 w 12186820"/>
              <a:gd name="connsiteY0" fmla="*/ 0 h 786130"/>
              <a:gd name="connsiteX1" fmla="*/ 12186820 w 12186820"/>
              <a:gd name="connsiteY1" fmla="*/ 0 h 786130"/>
              <a:gd name="connsiteX2" fmla="*/ 12186820 w 12186820"/>
              <a:gd name="connsiteY2" fmla="*/ 786130 h 786130"/>
              <a:gd name="connsiteX3" fmla="*/ 0 w 12186820"/>
              <a:gd name="connsiteY3" fmla="*/ 786130 h 786130"/>
            </a:gdLst>
            <a:ahLst/>
            <a:cxnLst>
              <a:cxn ang="0">
                <a:pos x="connsiteX0" y="connsiteY0"/>
              </a:cxn>
              <a:cxn ang="0">
                <a:pos x="connsiteX1" y="connsiteY1"/>
              </a:cxn>
              <a:cxn ang="0">
                <a:pos x="connsiteX2" y="connsiteY2"/>
              </a:cxn>
              <a:cxn ang="0">
                <a:pos x="connsiteX3" y="connsiteY3"/>
              </a:cxn>
            </a:cxnLst>
            <a:rect l="l" t="t" r="r" b="b"/>
            <a:pathLst>
              <a:path w="12186820" h="786130">
                <a:moveTo>
                  <a:pt x="0" y="0"/>
                </a:moveTo>
                <a:lnTo>
                  <a:pt x="12186820" y="0"/>
                </a:lnTo>
                <a:lnTo>
                  <a:pt x="12186820" y="786130"/>
                </a:lnTo>
                <a:lnTo>
                  <a:pt x="0" y="78613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9" name="フリーフォーム: 図形 8">
            <a:extLst>
              <a:ext uri="{FF2B5EF4-FFF2-40B4-BE49-F238E27FC236}">
                <a16:creationId xmlns:a16="http://schemas.microsoft.com/office/drawing/2014/main" id="{F93E8090-1A9C-094D-7A4B-C60964030F87}"/>
              </a:ext>
            </a:extLst>
          </p:cNvPr>
          <p:cNvSpPr/>
          <p:nvPr/>
        </p:nvSpPr>
        <p:spPr>
          <a:xfrm>
            <a:off x="0" y="4615915"/>
            <a:ext cx="12192000" cy="786130"/>
          </a:xfrm>
          <a:custGeom>
            <a:avLst/>
            <a:gdLst>
              <a:gd name="connsiteX0" fmla="*/ 0 w 12192000"/>
              <a:gd name="connsiteY0" fmla="*/ 0 h 786130"/>
              <a:gd name="connsiteX1" fmla="*/ 12192000 w 12192000"/>
              <a:gd name="connsiteY1" fmla="*/ 0 h 786130"/>
              <a:gd name="connsiteX2" fmla="*/ 12192000 w 12192000"/>
              <a:gd name="connsiteY2" fmla="*/ 786130 h 786130"/>
              <a:gd name="connsiteX3" fmla="*/ 0 w 12192000"/>
              <a:gd name="connsiteY3" fmla="*/ 786130 h 786130"/>
            </a:gdLst>
            <a:ahLst/>
            <a:cxnLst>
              <a:cxn ang="0">
                <a:pos x="connsiteX0" y="connsiteY0"/>
              </a:cxn>
              <a:cxn ang="0">
                <a:pos x="connsiteX1" y="connsiteY1"/>
              </a:cxn>
              <a:cxn ang="0">
                <a:pos x="connsiteX2" y="connsiteY2"/>
              </a:cxn>
              <a:cxn ang="0">
                <a:pos x="connsiteX3" y="connsiteY3"/>
              </a:cxn>
            </a:cxnLst>
            <a:rect l="l" t="t" r="r" b="b"/>
            <a:pathLst>
              <a:path w="12192000" h="786130">
                <a:moveTo>
                  <a:pt x="0" y="0"/>
                </a:moveTo>
                <a:lnTo>
                  <a:pt x="12192000" y="0"/>
                </a:lnTo>
                <a:lnTo>
                  <a:pt x="12192000" y="786130"/>
                </a:lnTo>
                <a:lnTo>
                  <a:pt x="0" y="78613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 name="フリーフォーム: 図形 4">
            <a:extLst>
              <a:ext uri="{FF2B5EF4-FFF2-40B4-BE49-F238E27FC236}">
                <a16:creationId xmlns:a16="http://schemas.microsoft.com/office/drawing/2014/main" id="{EEA8E0F9-A4AC-EDC8-B566-0D4CC1EA97B5}"/>
              </a:ext>
            </a:extLst>
          </p:cNvPr>
          <p:cNvSpPr/>
          <p:nvPr/>
        </p:nvSpPr>
        <p:spPr>
          <a:xfrm>
            <a:off x="0" y="3528260"/>
            <a:ext cx="12192000" cy="786130"/>
          </a:xfrm>
          <a:custGeom>
            <a:avLst/>
            <a:gdLst>
              <a:gd name="connsiteX0" fmla="*/ 0 w 12192000"/>
              <a:gd name="connsiteY0" fmla="*/ 0 h 786130"/>
              <a:gd name="connsiteX1" fmla="*/ 12192000 w 12192000"/>
              <a:gd name="connsiteY1" fmla="*/ 0 h 786130"/>
              <a:gd name="connsiteX2" fmla="*/ 12192000 w 12192000"/>
              <a:gd name="connsiteY2" fmla="*/ 786130 h 786130"/>
              <a:gd name="connsiteX3" fmla="*/ 0 w 12192000"/>
              <a:gd name="connsiteY3" fmla="*/ 786130 h 786130"/>
            </a:gdLst>
            <a:ahLst/>
            <a:cxnLst>
              <a:cxn ang="0">
                <a:pos x="connsiteX0" y="connsiteY0"/>
              </a:cxn>
              <a:cxn ang="0">
                <a:pos x="connsiteX1" y="connsiteY1"/>
              </a:cxn>
              <a:cxn ang="0">
                <a:pos x="connsiteX2" y="connsiteY2"/>
              </a:cxn>
              <a:cxn ang="0">
                <a:pos x="connsiteX3" y="connsiteY3"/>
              </a:cxn>
            </a:cxnLst>
            <a:rect l="l" t="t" r="r" b="b"/>
            <a:pathLst>
              <a:path w="12192000" h="786130">
                <a:moveTo>
                  <a:pt x="0" y="0"/>
                </a:moveTo>
                <a:lnTo>
                  <a:pt x="12192000" y="0"/>
                </a:lnTo>
                <a:lnTo>
                  <a:pt x="12192000" y="786130"/>
                </a:lnTo>
                <a:lnTo>
                  <a:pt x="0" y="78613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テキスト ボックス 6">
            <a:extLst>
              <a:ext uri="{FF2B5EF4-FFF2-40B4-BE49-F238E27FC236}">
                <a16:creationId xmlns:a16="http://schemas.microsoft.com/office/drawing/2014/main" id="{15F0F4FD-E2C5-286D-A6D7-83E87939274C}"/>
              </a:ext>
            </a:extLst>
          </p:cNvPr>
          <p:cNvSpPr txBox="1"/>
          <p:nvPr/>
        </p:nvSpPr>
        <p:spPr>
          <a:xfrm>
            <a:off x="1000646" y="1339268"/>
            <a:ext cx="7411834" cy="523220"/>
          </a:xfrm>
          <a:prstGeom prst="rect">
            <a:avLst/>
          </a:prstGeom>
          <a:noFill/>
        </p:spPr>
        <p:txBody>
          <a:bodyPr wrap="square" rtlCol="0">
            <a:spAutoFit/>
          </a:bodyPr>
          <a:lstStyle/>
          <a:p>
            <a:r>
              <a:rPr kumimoji="1" lang="ja-JP" altLang="en-US" sz="2800" b="1" dirty="0">
                <a:solidFill>
                  <a:schemeClr val="bg1"/>
                </a:solidFill>
                <a:latin typeface="IBM Plex Sans JP" panose="020B0503050203000203" pitchFamily="50" charset="-128"/>
                <a:ea typeface="IBM Plex Sans JP" panose="020B0503050203000203" pitchFamily="50" charset="-128"/>
              </a:rPr>
              <a:t>持続可能な開発を目指す</a:t>
            </a:r>
            <a:endParaRPr kumimoji="1" lang="zh-TW" altLang="en-US" sz="2800" b="1" dirty="0">
              <a:solidFill>
                <a:schemeClr val="bg1"/>
              </a:solidFill>
              <a:latin typeface="IBM Plex Sans JP" panose="020B0503050203000203" pitchFamily="50" charset="-128"/>
              <a:ea typeface="IBM Plex Sans JP" panose="020B0503050203000203" pitchFamily="50" charset="-128"/>
            </a:endParaRPr>
          </a:p>
        </p:txBody>
      </p:sp>
      <p:sp>
        <p:nvSpPr>
          <p:cNvPr id="8" name="テキスト ボックス 7">
            <a:extLst>
              <a:ext uri="{FF2B5EF4-FFF2-40B4-BE49-F238E27FC236}">
                <a16:creationId xmlns:a16="http://schemas.microsoft.com/office/drawing/2014/main" id="{43319E32-46CA-FEF4-59BB-008E1A6AD292}"/>
              </a:ext>
            </a:extLst>
          </p:cNvPr>
          <p:cNvSpPr txBox="1"/>
          <p:nvPr/>
        </p:nvSpPr>
        <p:spPr>
          <a:xfrm>
            <a:off x="1000646" y="1937863"/>
            <a:ext cx="9127304" cy="523220"/>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r>
              <a:rPr lang="ja-JP" altLang="en-US" sz="2800" dirty="0">
                <a:solidFill>
                  <a:schemeClr val="bg1"/>
                </a:solidFill>
                <a:latin typeface="IBM Plex Sans JP" panose="020B0503050203000203" pitchFamily="50" charset="-128"/>
                <a:ea typeface="IBM Plex Sans JP" panose="020B0503050203000203" pitchFamily="50" charset="-128"/>
              </a:rPr>
              <a:t>都市インフラと交通</a:t>
            </a:r>
          </a:p>
        </p:txBody>
      </p:sp>
      <p:sp>
        <p:nvSpPr>
          <p:cNvPr id="27" name="テキスト ボックス 26">
            <a:extLst>
              <a:ext uri="{FF2B5EF4-FFF2-40B4-BE49-F238E27FC236}">
                <a16:creationId xmlns:a16="http://schemas.microsoft.com/office/drawing/2014/main" id="{F38F51ED-46BE-5CF4-F285-7BD3982EF3F4}"/>
              </a:ext>
            </a:extLst>
          </p:cNvPr>
          <p:cNvSpPr txBox="1"/>
          <p:nvPr/>
        </p:nvSpPr>
        <p:spPr>
          <a:xfrm>
            <a:off x="8989996" y="1426366"/>
            <a:ext cx="2425566" cy="353943"/>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1700" dirty="0">
                <a:solidFill>
                  <a:schemeClr val="bg1"/>
                </a:solidFill>
                <a:latin typeface="IBM Plex Sans JP" panose="020B0503050203000203" pitchFamily="50" charset="-128"/>
                <a:ea typeface="IBM Plex Sans JP" panose="020B0503050203000203" pitchFamily="50" charset="-128"/>
              </a:rPr>
              <a:t>株式会社エクス総研</a:t>
            </a:r>
          </a:p>
        </p:txBody>
      </p:sp>
      <p:sp>
        <p:nvSpPr>
          <p:cNvPr id="28" name="テキスト ボックス 27">
            <a:extLst>
              <a:ext uri="{FF2B5EF4-FFF2-40B4-BE49-F238E27FC236}">
                <a16:creationId xmlns:a16="http://schemas.microsoft.com/office/drawing/2014/main" id="{255460FC-9F14-B9E7-04A2-79FBBFBC7AB5}"/>
              </a:ext>
            </a:extLst>
          </p:cNvPr>
          <p:cNvSpPr txBox="1"/>
          <p:nvPr/>
        </p:nvSpPr>
        <p:spPr>
          <a:xfrm>
            <a:off x="8989996" y="1806271"/>
            <a:ext cx="2327292"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pPr algn="l"/>
            <a:r>
              <a:rPr lang="ja-JP" altLang="en-US" sz="3600" dirty="0">
                <a:solidFill>
                  <a:schemeClr val="bg1"/>
                </a:solidFill>
                <a:latin typeface="IBM Plex Sans JP" panose="020B0503050203000203" pitchFamily="50" charset="-128"/>
                <a:ea typeface="IBM Plex Sans JP" panose="020B0503050203000203" pitchFamily="50" charset="-128"/>
              </a:rPr>
              <a:t>畑中 真也</a:t>
            </a:r>
          </a:p>
        </p:txBody>
      </p:sp>
      <p:cxnSp>
        <p:nvCxnSpPr>
          <p:cNvPr id="30" name="直線コネクタ 29">
            <a:extLst>
              <a:ext uri="{FF2B5EF4-FFF2-40B4-BE49-F238E27FC236}">
                <a16:creationId xmlns:a16="http://schemas.microsoft.com/office/drawing/2014/main" id="{9A3E8F79-CCD6-97C8-7CCE-F8787F102F52}"/>
              </a:ext>
            </a:extLst>
          </p:cNvPr>
          <p:cNvCxnSpPr/>
          <p:nvPr/>
        </p:nvCxnSpPr>
        <p:spPr>
          <a:xfrm>
            <a:off x="874713" y="962526"/>
            <a:ext cx="104425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BDBBD6B-EDDE-310B-771A-B85CDE485D74}"/>
              </a:ext>
            </a:extLst>
          </p:cNvPr>
          <p:cNvCxnSpPr/>
          <p:nvPr/>
        </p:nvCxnSpPr>
        <p:spPr>
          <a:xfrm>
            <a:off x="874713" y="2762450"/>
            <a:ext cx="104425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372C7CC-7F3D-89DA-34C0-6D6AFF5001D0}"/>
              </a:ext>
            </a:extLst>
          </p:cNvPr>
          <p:cNvCxnSpPr/>
          <p:nvPr/>
        </p:nvCxnSpPr>
        <p:spPr>
          <a:xfrm>
            <a:off x="874713" y="896265"/>
            <a:ext cx="104425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4CF4B18-D743-BF19-B633-56D1D2A4975F}"/>
              </a:ext>
            </a:extLst>
          </p:cNvPr>
          <p:cNvCxnSpPr/>
          <p:nvPr/>
        </p:nvCxnSpPr>
        <p:spPr>
          <a:xfrm>
            <a:off x="874713" y="2831083"/>
            <a:ext cx="104425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362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フリーフォーム: 図形 48">
            <a:extLst>
              <a:ext uri="{FF2B5EF4-FFF2-40B4-BE49-F238E27FC236}">
                <a16:creationId xmlns:a16="http://schemas.microsoft.com/office/drawing/2014/main" id="{A87331F4-92D5-FCB9-EF67-139F10821F22}"/>
              </a:ext>
            </a:extLst>
          </p:cNvPr>
          <p:cNvSpPr/>
          <p:nvPr/>
        </p:nvSpPr>
        <p:spPr>
          <a:xfrm>
            <a:off x="4690841" y="4119827"/>
            <a:ext cx="3779192" cy="3779192"/>
          </a:xfrm>
          <a:custGeom>
            <a:avLst/>
            <a:gdLst>
              <a:gd name="connsiteX0" fmla="*/ 1889596 w 3779192"/>
              <a:gd name="connsiteY0" fmla="*/ 0 h 3779192"/>
              <a:gd name="connsiteX1" fmla="*/ 3779192 w 3779192"/>
              <a:gd name="connsiteY1" fmla="*/ 1889596 h 3779192"/>
              <a:gd name="connsiteX2" fmla="*/ 1889596 w 3779192"/>
              <a:gd name="connsiteY2" fmla="*/ 3779192 h 3779192"/>
              <a:gd name="connsiteX3" fmla="*/ 0 w 3779192"/>
              <a:gd name="connsiteY3" fmla="*/ 1889596 h 3779192"/>
            </a:gdLst>
            <a:ahLst/>
            <a:cxnLst>
              <a:cxn ang="0">
                <a:pos x="connsiteX0" y="connsiteY0"/>
              </a:cxn>
              <a:cxn ang="0">
                <a:pos x="connsiteX1" y="connsiteY1"/>
              </a:cxn>
              <a:cxn ang="0">
                <a:pos x="connsiteX2" y="connsiteY2"/>
              </a:cxn>
              <a:cxn ang="0">
                <a:pos x="connsiteX3" y="connsiteY3"/>
              </a:cxn>
            </a:cxnLst>
            <a:rect l="l" t="t" r="r" b="b"/>
            <a:pathLst>
              <a:path w="3779192" h="3779192">
                <a:moveTo>
                  <a:pt x="1889596" y="0"/>
                </a:moveTo>
                <a:lnTo>
                  <a:pt x="3779192" y="1889596"/>
                </a:lnTo>
                <a:lnTo>
                  <a:pt x="1889596" y="3779192"/>
                </a:lnTo>
                <a:lnTo>
                  <a:pt x="0" y="188959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7" name="フリーフォーム: 図形 46">
            <a:extLst>
              <a:ext uri="{FF2B5EF4-FFF2-40B4-BE49-F238E27FC236}">
                <a16:creationId xmlns:a16="http://schemas.microsoft.com/office/drawing/2014/main" id="{75FF30D1-6E9B-7978-F107-AD22BEC8846F}"/>
              </a:ext>
            </a:extLst>
          </p:cNvPr>
          <p:cNvSpPr/>
          <p:nvPr/>
        </p:nvSpPr>
        <p:spPr>
          <a:xfrm>
            <a:off x="8690048" y="4108987"/>
            <a:ext cx="3779192" cy="3779192"/>
          </a:xfrm>
          <a:custGeom>
            <a:avLst/>
            <a:gdLst>
              <a:gd name="connsiteX0" fmla="*/ 1889596 w 3779192"/>
              <a:gd name="connsiteY0" fmla="*/ 0 h 3779192"/>
              <a:gd name="connsiteX1" fmla="*/ 3779192 w 3779192"/>
              <a:gd name="connsiteY1" fmla="*/ 1889596 h 3779192"/>
              <a:gd name="connsiteX2" fmla="*/ 1889596 w 3779192"/>
              <a:gd name="connsiteY2" fmla="*/ 3779192 h 3779192"/>
              <a:gd name="connsiteX3" fmla="*/ 0 w 3779192"/>
              <a:gd name="connsiteY3" fmla="*/ 1889596 h 3779192"/>
            </a:gdLst>
            <a:ahLst/>
            <a:cxnLst>
              <a:cxn ang="0">
                <a:pos x="connsiteX0" y="connsiteY0"/>
              </a:cxn>
              <a:cxn ang="0">
                <a:pos x="connsiteX1" y="connsiteY1"/>
              </a:cxn>
              <a:cxn ang="0">
                <a:pos x="connsiteX2" y="connsiteY2"/>
              </a:cxn>
              <a:cxn ang="0">
                <a:pos x="connsiteX3" y="connsiteY3"/>
              </a:cxn>
            </a:cxnLst>
            <a:rect l="l" t="t" r="r" b="b"/>
            <a:pathLst>
              <a:path w="3779192" h="3779192">
                <a:moveTo>
                  <a:pt x="1889596" y="0"/>
                </a:moveTo>
                <a:lnTo>
                  <a:pt x="3779192" y="1889596"/>
                </a:lnTo>
                <a:lnTo>
                  <a:pt x="1889596" y="3779192"/>
                </a:lnTo>
                <a:lnTo>
                  <a:pt x="0" y="188959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5" name="フリーフォーム: 図形 44">
            <a:extLst>
              <a:ext uri="{FF2B5EF4-FFF2-40B4-BE49-F238E27FC236}">
                <a16:creationId xmlns:a16="http://schemas.microsoft.com/office/drawing/2014/main" id="{F680F9D9-574F-F9B8-4C42-660CCF8638D7}"/>
              </a:ext>
            </a:extLst>
          </p:cNvPr>
          <p:cNvSpPr/>
          <p:nvPr/>
        </p:nvSpPr>
        <p:spPr>
          <a:xfrm>
            <a:off x="8679208" y="131459"/>
            <a:ext cx="3779192" cy="3779192"/>
          </a:xfrm>
          <a:custGeom>
            <a:avLst/>
            <a:gdLst>
              <a:gd name="connsiteX0" fmla="*/ 1889596 w 3779192"/>
              <a:gd name="connsiteY0" fmla="*/ 0 h 3779192"/>
              <a:gd name="connsiteX1" fmla="*/ 3779192 w 3779192"/>
              <a:gd name="connsiteY1" fmla="*/ 1889596 h 3779192"/>
              <a:gd name="connsiteX2" fmla="*/ 1889596 w 3779192"/>
              <a:gd name="connsiteY2" fmla="*/ 3779192 h 3779192"/>
              <a:gd name="connsiteX3" fmla="*/ 0 w 3779192"/>
              <a:gd name="connsiteY3" fmla="*/ 1889596 h 3779192"/>
            </a:gdLst>
            <a:ahLst/>
            <a:cxnLst>
              <a:cxn ang="0">
                <a:pos x="connsiteX0" y="connsiteY0"/>
              </a:cxn>
              <a:cxn ang="0">
                <a:pos x="connsiteX1" y="connsiteY1"/>
              </a:cxn>
              <a:cxn ang="0">
                <a:pos x="connsiteX2" y="connsiteY2"/>
              </a:cxn>
              <a:cxn ang="0">
                <a:pos x="connsiteX3" y="connsiteY3"/>
              </a:cxn>
            </a:cxnLst>
            <a:rect l="l" t="t" r="r" b="b"/>
            <a:pathLst>
              <a:path w="3779192" h="3779192">
                <a:moveTo>
                  <a:pt x="1889596" y="0"/>
                </a:moveTo>
                <a:lnTo>
                  <a:pt x="3779192" y="1889596"/>
                </a:lnTo>
                <a:lnTo>
                  <a:pt x="1889596" y="3779192"/>
                </a:lnTo>
                <a:lnTo>
                  <a:pt x="0" y="188959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8" name="フリーフォーム: 図形 37">
            <a:extLst>
              <a:ext uri="{FF2B5EF4-FFF2-40B4-BE49-F238E27FC236}">
                <a16:creationId xmlns:a16="http://schemas.microsoft.com/office/drawing/2014/main" id="{A92EF6C6-A896-9DB5-095C-EC7F3FC11220}"/>
              </a:ext>
            </a:extLst>
          </p:cNvPr>
          <p:cNvSpPr/>
          <p:nvPr/>
        </p:nvSpPr>
        <p:spPr>
          <a:xfrm>
            <a:off x="2685817" y="-1873565"/>
            <a:ext cx="3779192" cy="3779192"/>
          </a:xfrm>
          <a:custGeom>
            <a:avLst/>
            <a:gdLst>
              <a:gd name="connsiteX0" fmla="*/ 1889596 w 3779192"/>
              <a:gd name="connsiteY0" fmla="*/ 0 h 3779192"/>
              <a:gd name="connsiteX1" fmla="*/ 3779192 w 3779192"/>
              <a:gd name="connsiteY1" fmla="*/ 1889596 h 3779192"/>
              <a:gd name="connsiteX2" fmla="*/ 1889596 w 3779192"/>
              <a:gd name="connsiteY2" fmla="*/ 3779192 h 3779192"/>
              <a:gd name="connsiteX3" fmla="*/ 0 w 3779192"/>
              <a:gd name="connsiteY3" fmla="*/ 1889596 h 3779192"/>
            </a:gdLst>
            <a:ahLst/>
            <a:cxnLst>
              <a:cxn ang="0">
                <a:pos x="connsiteX0" y="connsiteY0"/>
              </a:cxn>
              <a:cxn ang="0">
                <a:pos x="connsiteX1" y="connsiteY1"/>
              </a:cxn>
              <a:cxn ang="0">
                <a:pos x="connsiteX2" y="connsiteY2"/>
              </a:cxn>
              <a:cxn ang="0">
                <a:pos x="connsiteX3" y="connsiteY3"/>
              </a:cxn>
            </a:cxnLst>
            <a:rect l="l" t="t" r="r" b="b"/>
            <a:pathLst>
              <a:path w="3779192" h="3779192">
                <a:moveTo>
                  <a:pt x="1889596" y="0"/>
                </a:moveTo>
                <a:lnTo>
                  <a:pt x="3779192" y="1889596"/>
                </a:lnTo>
                <a:lnTo>
                  <a:pt x="1889596" y="3779192"/>
                </a:lnTo>
                <a:lnTo>
                  <a:pt x="0" y="188959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0" name="正方形/長方形 19">
            <a:extLst>
              <a:ext uri="{FF2B5EF4-FFF2-40B4-BE49-F238E27FC236}">
                <a16:creationId xmlns:a16="http://schemas.microsoft.com/office/drawing/2014/main" id="{90C6326A-5AB1-AE93-EDF4-8477CCA05A31}"/>
              </a:ext>
            </a:extLst>
          </p:cNvPr>
          <p:cNvSpPr/>
          <p:nvPr/>
        </p:nvSpPr>
        <p:spPr>
          <a:xfrm rot="2700000">
            <a:off x="7235764" y="2679093"/>
            <a:ext cx="2672292" cy="2672292"/>
          </a:xfrm>
          <a:prstGeom prst="rect">
            <a:avLst/>
          </a:prstGeom>
          <a:solidFill>
            <a:srgbClr val="9FD8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C7005EC-7DB5-7720-F8B7-158218AD7732}"/>
              </a:ext>
            </a:extLst>
          </p:cNvPr>
          <p:cNvSpPr/>
          <p:nvPr/>
        </p:nvSpPr>
        <p:spPr>
          <a:xfrm rot="2700000">
            <a:off x="5228031" y="-7308087"/>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A313267-D4EC-2378-2A2D-63A4DF784C72}"/>
              </a:ext>
            </a:extLst>
          </p:cNvPr>
          <p:cNvSpPr/>
          <p:nvPr/>
        </p:nvSpPr>
        <p:spPr>
          <a:xfrm rot="2700000">
            <a:off x="7227635" y="-5308483"/>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3CCE98D-2ED3-1522-538E-13167888CD43}"/>
              </a:ext>
            </a:extLst>
          </p:cNvPr>
          <p:cNvSpPr/>
          <p:nvPr/>
        </p:nvSpPr>
        <p:spPr>
          <a:xfrm rot="2700000">
            <a:off x="9227238" y="-3308879"/>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DA19B90-95D3-8FDD-A87E-897D3FCC98A5}"/>
              </a:ext>
            </a:extLst>
          </p:cNvPr>
          <p:cNvSpPr/>
          <p:nvPr/>
        </p:nvSpPr>
        <p:spPr>
          <a:xfrm rot="2700000">
            <a:off x="11226842" y="-1320115"/>
            <a:ext cx="2672292" cy="2672292"/>
          </a:xfrm>
          <a:prstGeom prst="rect">
            <a:avLst/>
          </a:prstGeom>
          <a:solidFill>
            <a:srgbClr val="9FD8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6D7044A-AA25-523D-7D97-F1B9F5BA5DB1}"/>
              </a:ext>
            </a:extLst>
          </p:cNvPr>
          <p:cNvSpPr/>
          <p:nvPr/>
        </p:nvSpPr>
        <p:spPr>
          <a:xfrm rot="2700000">
            <a:off x="13226446" y="690329"/>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0928F0-E42F-EFCF-D57F-7697CE9F13AE}"/>
              </a:ext>
            </a:extLst>
          </p:cNvPr>
          <p:cNvSpPr/>
          <p:nvPr/>
        </p:nvSpPr>
        <p:spPr>
          <a:xfrm rot="2700000">
            <a:off x="15226050" y="2689933"/>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E9739EA-06B1-7F1D-2D1B-19C336E0717A}"/>
              </a:ext>
            </a:extLst>
          </p:cNvPr>
          <p:cNvSpPr/>
          <p:nvPr/>
        </p:nvSpPr>
        <p:spPr>
          <a:xfrm rot="2700000">
            <a:off x="3233847" y="-5313903"/>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7A83752-87D9-CAB0-2F67-62A643188AB5}"/>
              </a:ext>
            </a:extLst>
          </p:cNvPr>
          <p:cNvSpPr/>
          <p:nvPr/>
        </p:nvSpPr>
        <p:spPr>
          <a:xfrm rot="2700000">
            <a:off x="5233451" y="-3314299"/>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8DCDF0-36A7-E8F2-E2CF-96C62F828A6A}"/>
              </a:ext>
            </a:extLst>
          </p:cNvPr>
          <p:cNvSpPr/>
          <p:nvPr/>
        </p:nvSpPr>
        <p:spPr>
          <a:xfrm rot="2700000">
            <a:off x="7233054" y="-1325535"/>
            <a:ext cx="2672292" cy="2672292"/>
          </a:xfrm>
          <a:prstGeom prst="rect">
            <a:avLst/>
          </a:prstGeom>
          <a:solidFill>
            <a:srgbClr val="9FD8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E182F22-DB29-BCE3-7B7E-70A14BB15AEE}"/>
              </a:ext>
            </a:extLst>
          </p:cNvPr>
          <p:cNvSpPr/>
          <p:nvPr/>
        </p:nvSpPr>
        <p:spPr>
          <a:xfrm rot="2700000">
            <a:off x="11232262" y="2684513"/>
            <a:ext cx="2672292" cy="2672292"/>
          </a:xfrm>
          <a:prstGeom prst="rect">
            <a:avLst/>
          </a:prstGeom>
          <a:solidFill>
            <a:srgbClr val="EEF9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E2CB991-8225-5808-5AE5-1CB2250FD2CE}"/>
              </a:ext>
            </a:extLst>
          </p:cNvPr>
          <p:cNvSpPr/>
          <p:nvPr/>
        </p:nvSpPr>
        <p:spPr>
          <a:xfrm rot="2700000">
            <a:off x="13231866" y="4684117"/>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3A236C4-A0A1-FF89-B04A-FC93A427DC26}"/>
              </a:ext>
            </a:extLst>
          </p:cNvPr>
          <p:cNvSpPr/>
          <p:nvPr/>
        </p:nvSpPr>
        <p:spPr>
          <a:xfrm rot="2700000">
            <a:off x="1239663" y="-3319719"/>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962C33E-B3E7-E618-2A73-E59221571A8C}"/>
              </a:ext>
            </a:extLst>
          </p:cNvPr>
          <p:cNvSpPr/>
          <p:nvPr/>
        </p:nvSpPr>
        <p:spPr>
          <a:xfrm rot="2700000">
            <a:off x="11237682" y="6667461"/>
            <a:ext cx="2672292" cy="2672292"/>
          </a:xfrm>
          <a:prstGeom prst="rect">
            <a:avLst/>
          </a:prstGeom>
          <a:solidFill>
            <a:srgbClr val="9FD8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773BDF5-1A8C-85FE-4294-62900FB05D9E}"/>
              </a:ext>
            </a:extLst>
          </p:cNvPr>
          <p:cNvSpPr/>
          <p:nvPr/>
        </p:nvSpPr>
        <p:spPr>
          <a:xfrm rot="2700000">
            <a:off x="7243894" y="6672881"/>
            <a:ext cx="2672292" cy="2672292"/>
          </a:xfrm>
          <a:prstGeom prst="rect">
            <a:avLst/>
          </a:prstGeom>
          <a:solidFill>
            <a:srgbClr val="EEF9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FC3C3E7-70CF-039E-EDFC-C2DA623812BF}"/>
              </a:ext>
            </a:extLst>
          </p:cNvPr>
          <p:cNvSpPr/>
          <p:nvPr/>
        </p:nvSpPr>
        <p:spPr>
          <a:xfrm rot="2700000">
            <a:off x="9243498" y="8672485"/>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87EE78BE-47FD-5E14-778C-0D9E1EB55B8C}"/>
              </a:ext>
            </a:extLst>
          </p:cNvPr>
          <p:cNvSpPr/>
          <p:nvPr/>
        </p:nvSpPr>
        <p:spPr>
          <a:xfrm rot="2700000">
            <a:off x="3250107" y="6667461"/>
            <a:ext cx="2672292" cy="2672292"/>
          </a:xfrm>
          <a:prstGeom prst="rect">
            <a:avLst/>
          </a:prstGeom>
          <a:solidFill>
            <a:srgbClr val="EEF9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FEBA9946-D7B9-6851-0FE3-062EA31E9D7C}"/>
              </a:ext>
            </a:extLst>
          </p:cNvPr>
          <p:cNvSpPr/>
          <p:nvPr/>
        </p:nvSpPr>
        <p:spPr>
          <a:xfrm rot="2700000">
            <a:off x="5249710" y="8667065"/>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AE816D7D-54F8-44DD-D956-81435C1B8B45}"/>
              </a:ext>
            </a:extLst>
          </p:cNvPr>
          <p:cNvSpPr/>
          <p:nvPr/>
        </p:nvSpPr>
        <p:spPr>
          <a:xfrm rot="2700000">
            <a:off x="7249314" y="10666669"/>
            <a:ext cx="2672292" cy="2672292"/>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38F699C5-CD76-C5D9-772A-C9F42B973E21}"/>
              </a:ext>
            </a:extLst>
          </p:cNvPr>
          <p:cNvSpPr txBox="1"/>
          <p:nvPr/>
        </p:nvSpPr>
        <p:spPr>
          <a:xfrm>
            <a:off x="795868" y="4081271"/>
            <a:ext cx="4055533" cy="1938992"/>
          </a:xfrm>
          <a:prstGeom prst="rect">
            <a:avLst/>
          </a:prstGeom>
          <a:noFill/>
        </p:spPr>
        <p:txBody>
          <a:bodyPr wrap="square">
            <a:spAutoFit/>
          </a:bodyPr>
          <a:lstStyle/>
          <a:p>
            <a:r>
              <a:rPr lang="en-US" altLang="ja-JP" sz="6000" dirty="0">
                <a:solidFill>
                  <a:srgbClr val="9FD84C"/>
                </a:solidFill>
                <a:latin typeface="Raleway ExtraBold" pitchFamily="2" charset="0"/>
                <a:ea typeface="IBM Plex Sans JP" panose="020B0503050203000203" pitchFamily="50" charset="-128"/>
                <a:cs typeface="Gloock" pitchFamily="2" charset="0"/>
              </a:rPr>
              <a:t>CULTURE</a:t>
            </a:r>
          </a:p>
          <a:p>
            <a:r>
              <a:rPr lang="en-US" altLang="ja-JP" sz="6000" dirty="0">
                <a:solidFill>
                  <a:srgbClr val="9FD84C"/>
                </a:solidFill>
                <a:latin typeface="Raleway ExtraBold" pitchFamily="2" charset="0"/>
                <a:ea typeface="IBM Plex Sans JP" panose="020B0503050203000203" pitchFamily="50" charset="-128"/>
                <a:cs typeface="Gloock" pitchFamily="2" charset="0"/>
              </a:rPr>
              <a:t>DECK</a:t>
            </a:r>
          </a:p>
        </p:txBody>
      </p:sp>
      <p:sp>
        <p:nvSpPr>
          <p:cNvPr id="43" name="正方形/長方形 42">
            <a:extLst>
              <a:ext uri="{FF2B5EF4-FFF2-40B4-BE49-F238E27FC236}">
                <a16:creationId xmlns:a16="http://schemas.microsoft.com/office/drawing/2014/main" id="{7548E77D-61A1-2F4D-C6DB-E9D818555EC0}"/>
              </a:ext>
            </a:extLst>
          </p:cNvPr>
          <p:cNvSpPr/>
          <p:nvPr/>
        </p:nvSpPr>
        <p:spPr>
          <a:xfrm rot="2700000">
            <a:off x="5238870" y="657501"/>
            <a:ext cx="2672292" cy="2672292"/>
          </a:xfrm>
          <a:prstGeom prst="rect">
            <a:avLst/>
          </a:prstGeom>
          <a:solidFill>
            <a:srgbClr val="EEF9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ラフィックス 1">
            <a:extLst>
              <a:ext uri="{FF2B5EF4-FFF2-40B4-BE49-F238E27FC236}">
                <a16:creationId xmlns:a16="http://schemas.microsoft.com/office/drawing/2014/main" id="{74088B3E-9AE8-A1CD-AE82-CC4E82043DCC}"/>
              </a:ext>
            </a:extLst>
          </p:cNvPr>
          <p:cNvGrpSpPr/>
          <p:nvPr/>
        </p:nvGrpSpPr>
        <p:grpSpPr>
          <a:xfrm>
            <a:off x="1010708" y="3617859"/>
            <a:ext cx="2897741" cy="308407"/>
            <a:chOff x="1010708" y="3115365"/>
            <a:chExt cx="2897741" cy="308407"/>
          </a:xfrm>
        </p:grpSpPr>
        <p:sp>
          <p:nvSpPr>
            <p:cNvPr id="13" name="フリーフォーム: 図形 12">
              <a:extLst>
                <a:ext uri="{FF2B5EF4-FFF2-40B4-BE49-F238E27FC236}">
                  <a16:creationId xmlns:a16="http://schemas.microsoft.com/office/drawing/2014/main" id="{67217870-D748-87A2-02EB-8FEB8B607508}"/>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solidFill>
              <a:srgbClr val="231815"/>
            </a:solidFill>
            <a:ln w="11591"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DAA38DE0-44E3-872E-A14B-D6691321F582}"/>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rgbClr val="9FD84C"/>
            </a:solidFill>
            <a:ln w="11591"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CBC4A171-50E8-1158-4B79-DB0962C7AAFB}"/>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solidFill>
              <a:srgbClr val="231815"/>
            </a:solidFill>
            <a:ln w="11591"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D5AA5193-60CE-E9C8-D045-CB9F8D340858}"/>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solidFill>
              <a:srgbClr val="231815"/>
            </a:solidFill>
            <a:ln w="11591" cap="flat">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11C8DA05-B0D9-A8F7-2E53-9B5A9B779B36}"/>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solidFill>
              <a:srgbClr val="231815"/>
            </a:solidFill>
            <a:ln w="11591" cap="flat">
              <a:noFill/>
              <a:prstDash val="solid"/>
              <a:miter/>
            </a:ln>
          </p:spPr>
          <p:txBody>
            <a:bodyPr rtlCol="0" anchor="ctr"/>
            <a:lstStyle/>
            <a:p>
              <a:endParaRPr lang="ja-JP" altLang="en-US"/>
            </a:p>
          </p:txBody>
        </p:sp>
        <p:sp>
          <p:nvSpPr>
            <p:cNvPr id="23" name="フリーフォーム: 図形 22">
              <a:extLst>
                <a:ext uri="{FF2B5EF4-FFF2-40B4-BE49-F238E27FC236}">
                  <a16:creationId xmlns:a16="http://schemas.microsoft.com/office/drawing/2014/main" id="{261A6C4A-D326-9649-0305-BD15321A700E}"/>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solidFill>
              <a:srgbClr val="231815"/>
            </a:solidFill>
            <a:ln w="11591" cap="flat">
              <a:noFill/>
              <a:prstDash val="solid"/>
              <a:miter/>
            </a:ln>
          </p:spPr>
          <p:txBody>
            <a:bodyPr rtlCol="0" anchor="ctr"/>
            <a:lstStyle/>
            <a:p>
              <a:endParaRPr lang="ja-JP" altLang="en-US"/>
            </a:p>
          </p:txBody>
        </p:sp>
        <p:sp>
          <p:nvSpPr>
            <p:cNvPr id="24" name="フリーフォーム: 図形 23">
              <a:extLst>
                <a:ext uri="{FF2B5EF4-FFF2-40B4-BE49-F238E27FC236}">
                  <a16:creationId xmlns:a16="http://schemas.microsoft.com/office/drawing/2014/main" id="{05752B80-8B8F-AB51-0083-14946A9E8F74}"/>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solidFill>
              <a:srgbClr val="231815"/>
            </a:solidFill>
            <a:ln w="11591"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82F5F495-ED9E-CF30-4BEE-B1CCD4D0EABF}"/>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solidFill>
              <a:srgbClr val="231815"/>
            </a:solidFill>
            <a:ln w="11591"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88F7FD22-C953-2479-1E8B-AABD9F83BEA3}"/>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solidFill>
              <a:srgbClr val="231815"/>
            </a:solidFill>
            <a:ln w="11591"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0DDC7AC9-59D1-C82C-15E6-9F44764E350F}"/>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solidFill>
              <a:srgbClr val="9FD84C"/>
            </a:solidFill>
            <a:ln w="11591"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0330CA3E-E4D2-1146-C780-399E7C8C25BF}"/>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solidFill>
              <a:srgbClr val="9FD84C"/>
            </a:solidFill>
            <a:ln w="11591"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E9860039-E5A9-21EF-547A-6FC0E0FF7BF2}"/>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solidFill>
              <a:srgbClr val="9FD84C"/>
            </a:solidFill>
            <a:ln w="11591"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0642F8FF-C0B3-095B-C51E-71706C51E542}"/>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solidFill>
              <a:srgbClr val="9FD84C"/>
            </a:solidFill>
            <a:ln w="11591"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328871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0090C20-5620-8CFF-F4D1-1B4FA2CE777D}"/>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4148D9A-497A-D8F5-130D-7BF4AB04B2C8}"/>
              </a:ext>
            </a:extLst>
          </p:cNvPr>
          <p:cNvSpPr txBox="1"/>
          <p:nvPr/>
        </p:nvSpPr>
        <p:spPr>
          <a:xfrm>
            <a:off x="844550" y="4685718"/>
            <a:ext cx="7411834" cy="523220"/>
          </a:xfrm>
          <a:prstGeom prst="rect">
            <a:avLst/>
          </a:prstGeom>
          <a:noFill/>
        </p:spPr>
        <p:txBody>
          <a:bodyPr wrap="square" rtlCol="0">
            <a:spAutoFit/>
          </a:bodyPr>
          <a:lstStyle/>
          <a:p>
            <a:r>
              <a:rPr kumimoji="1" lang="ja-JP" altLang="en-US" sz="2800" dirty="0">
                <a:solidFill>
                  <a:schemeClr val="bg1"/>
                </a:solidFill>
                <a:latin typeface="Noto Serif JP" panose="02020400000000000000" pitchFamily="18" charset="-128"/>
                <a:ea typeface="Noto Serif JP" panose="02020400000000000000" pitchFamily="18" charset="-128"/>
              </a:rPr>
              <a:t>アロマセラピー</a:t>
            </a:r>
            <a:endParaRPr kumimoji="1" lang="zh-TW" altLang="en-US" sz="2800" dirty="0">
              <a:solidFill>
                <a:schemeClr val="bg1"/>
              </a:solidFill>
              <a:latin typeface="Noto Serif JP" panose="02020400000000000000" pitchFamily="18" charset="-128"/>
              <a:ea typeface="Noto Serif JP" panose="02020400000000000000" pitchFamily="18" charset="-128"/>
            </a:endParaRPr>
          </a:p>
        </p:txBody>
      </p:sp>
      <p:sp>
        <p:nvSpPr>
          <p:cNvPr id="12" name="テキスト ボックス 11">
            <a:extLst>
              <a:ext uri="{FF2B5EF4-FFF2-40B4-BE49-F238E27FC236}">
                <a16:creationId xmlns:a16="http://schemas.microsoft.com/office/drawing/2014/main" id="{73FBEB22-47F1-2AFA-7C4E-6B2D4A868430}"/>
              </a:ext>
            </a:extLst>
          </p:cNvPr>
          <p:cNvSpPr txBox="1"/>
          <p:nvPr/>
        </p:nvSpPr>
        <p:spPr>
          <a:xfrm>
            <a:off x="844550" y="5308018"/>
            <a:ext cx="7411834" cy="523220"/>
          </a:xfrm>
          <a:prstGeom prst="rect">
            <a:avLst/>
          </a:prstGeom>
          <a:noFill/>
        </p:spPr>
        <p:txBody>
          <a:bodyPr wrap="square" rtlCol="0">
            <a:spAutoFit/>
          </a:bodyPr>
          <a:lstStyle/>
          <a:p>
            <a:r>
              <a:rPr kumimoji="1" lang="ja-JP" altLang="en-US" sz="2800" dirty="0">
                <a:solidFill>
                  <a:schemeClr val="bg1"/>
                </a:solidFill>
                <a:latin typeface="Noto Serif JP" panose="02020400000000000000" pitchFamily="18" charset="-128"/>
                <a:ea typeface="Noto Serif JP" panose="02020400000000000000" pitchFamily="18" charset="-128"/>
              </a:rPr>
              <a:t>香りがもたらす健康と安らぎ</a:t>
            </a:r>
            <a:endParaRPr kumimoji="1" lang="zh-TW" altLang="en-US" sz="2800" dirty="0">
              <a:solidFill>
                <a:schemeClr val="bg1"/>
              </a:solidFill>
              <a:latin typeface="Noto Serif JP" panose="02020400000000000000" pitchFamily="18" charset="-128"/>
              <a:ea typeface="Noto Serif JP" panose="02020400000000000000" pitchFamily="18" charset="-128"/>
            </a:endParaRPr>
          </a:p>
        </p:txBody>
      </p:sp>
      <p:grpSp>
        <p:nvGrpSpPr>
          <p:cNvPr id="21" name="グループ化 20">
            <a:extLst>
              <a:ext uri="{FF2B5EF4-FFF2-40B4-BE49-F238E27FC236}">
                <a16:creationId xmlns:a16="http://schemas.microsoft.com/office/drawing/2014/main" id="{369F0901-FE9A-B6C6-CC25-2B39A3EDE046}"/>
              </a:ext>
            </a:extLst>
          </p:cNvPr>
          <p:cNvGrpSpPr/>
          <p:nvPr/>
        </p:nvGrpSpPr>
        <p:grpSpPr>
          <a:xfrm>
            <a:off x="825500" y="4419600"/>
            <a:ext cx="4806950" cy="1663700"/>
            <a:chOff x="971550" y="4425950"/>
            <a:chExt cx="4514850" cy="1663700"/>
          </a:xfrm>
        </p:grpSpPr>
        <p:cxnSp>
          <p:nvCxnSpPr>
            <p:cNvPr id="16" name="直線コネクタ 15">
              <a:extLst>
                <a:ext uri="{FF2B5EF4-FFF2-40B4-BE49-F238E27FC236}">
                  <a16:creationId xmlns:a16="http://schemas.microsoft.com/office/drawing/2014/main" id="{F4B3C50A-24F6-66ED-D04D-5135B932E1F0}"/>
                </a:ext>
              </a:extLst>
            </p:cNvPr>
            <p:cNvCxnSpPr/>
            <p:nvPr/>
          </p:nvCxnSpPr>
          <p:spPr>
            <a:xfrm>
              <a:off x="971550" y="4508500"/>
              <a:ext cx="45148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F84ADED-FD06-CC14-21AC-CF8A1D579301}"/>
                </a:ext>
              </a:extLst>
            </p:cNvPr>
            <p:cNvCxnSpPr/>
            <p:nvPr/>
          </p:nvCxnSpPr>
          <p:spPr>
            <a:xfrm>
              <a:off x="971550" y="4425950"/>
              <a:ext cx="45148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279CB53-74D2-B22E-C2AF-3156CF71AE56}"/>
                </a:ext>
              </a:extLst>
            </p:cNvPr>
            <p:cNvCxnSpPr/>
            <p:nvPr/>
          </p:nvCxnSpPr>
          <p:spPr>
            <a:xfrm>
              <a:off x="971550" y="6089650"/>
              <a:ext cx="45148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3E29253-FF32-B468-E861-EED6BB907B59}"/>
                </a:ext>
              </a:extLst>
            </p:cNvPr>
            <p:cNvCxnSpPr/>
            <p:nvPr/>
          </p:nvCxnSpPr>
          <p:spPr>
            <a:xfrm>
              <a:off x="971550" y="6007100"/>
              <a:ext cx="45148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186D6B14-4092-5449-6283-B7A61E7629E5}"/>
              </a:ext>
            </a:extLst>
          </p:cNvPr>
          <p:cNvSpPr txBox="1"/>
          <p:nvPr/>
        </p:nvSpPr>
        <p:spPr>
          <a:xfrm>
            <a:off x="844550" y="3758618"/>
            <a:ext cx="7411834" cy="523220"/>
          </a:xfrm>
          <a:prstGeom prst="rect">
            <a:avLst/>
          </a:prstGeom>
          <a:noFill/>
        </p:spPr>
        <p:txBody>
          <a:bodyPr wrap="square" rtlCol="0">
            <a:spAutoFit/>
          </a:bodyPr>
          <a:lstStyle/>
          <a:p>
            <a:r>
              <a:rPr kumimoji="1" lang="en-US" altLang="ja-JP" sz="2800" dirty="0">
                <a:solidFill>
                  <a:schemeClr val="bg1"/>
                </a:solidFill>
                <a:latin typeface="Playfair Display" pitchFamily="2" charset="0"/>
                <a:ea typeface="Noto Sans JP" panose="020B0200000000000000" pitchFamily="50" charset="-128"/>
              </a:rPr>
              <a:t>Talk theme</a:t>
            </a:r>
            <a:endParaRPr kumimoji="1" lang="zh-TW" altLang="en-US" sz="2800" dirty="0">
              <a:solidFill>
                <a:schemeClr val="bg1"/>
              </a:solidFill>
              <a:latin typeface="Playfair Display" pitchFamily="2" charset="0"/>
              <a:ea typeface="Noto Sans JP" panose="020B0200000000000000" pitchFamily="50" charset="-128"/>
            </a:endParaRPr>
          </a:p>
        </p:txBody>
      </p:sp>
      <p:sp>
        <p:nvSpPr>
          <p:cNvPr id="4" name="フリーフォーム: 図形 3">
            <a:extLst>
              <a:ext uri="{FF2B5EF4-FFF2-40B4-BE49-F238E27FC236}">
                <a16:creationId xmlns:a16="http://schemas.microsoft.com/office/drawing/2014/main" id="{A724D5F2-167B-11D0-08C0-943C047485DA}"/>
              </a:ext>
            </a:extLst>
          </p:cNvPr>
          <p:cNvSpPr/>
          <p:nvPr/>
        </p:nvSpPr>
        <p:spPr>
          <a:xfrm>
            <a:off x="6775450" y="0"/>
            <a:ext cx="4572001" cy="6858000"/>
          </a:xfrm>
          <a:custGeom>
            <a:avLst/>
            <a:gdLst>
              <a:gd name="connsiteX0" fmla="*/ 0 w 4572001"/>
              <a:gd name="connsiteY0" fmla="*/ 0 h 6858000"/>
              <a:gd name="connsiteX1" fmla="*/ 4572001 w 4572001"/>
              <a:gd name="connsiteY1" fmla="*/ 0 h 6858000"/>
              <a:gd name="connsiteX2" fmla="*/ 4572001 w 4572001"/>
              <a:gd name="connsiteY2" fmla="*/ 6858000 h 6858000"/>
              <a:gd name="connsiteX3" fmla="*/ 0 w 4572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72001" h="6858000">
                <a:moveTo>
                  <a:pt x="0" y="0"/>
                </a:moveTo>
                <a:lnTo>
                  <a:pt x="4572001" y="0"/>
                </a:lnTo>
                <a:lnTo>
                  <a:pt x="4572001" y="6858000"/>
                </a:lnTo>
                <a:lnTo>
                  <a:pt x="0" y="6858000"/>
                </a:lnTo>
                <a:close/>
              </a:path>
            </a:pathLst>
          </a:cu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376222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46000"/>
          </a:schemeClr>
        </a:solidFill>
        <a:effectLst/>
      </p:bgPr>
    </p:bg>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76423958-F150-DFA5-B42B-62DAC4C417F2}"/>
              </a:ext>
            </a:extLst>
          </p:cNvPr>
          <p:cNvSpPr/>
          <p:nvPr/>
        </p:nvSpPr>
        <p:spPr>
          <a:xfrm>
            <a:off x="0" y="3825018"/>
            <a:ext cx="12192000" cy="3032982"/>
          </a:xfrm>
          <a:custGeom>
            <a:avLst/>
            <a:gdLst>
              <a:gd name="connsiteX0" fmla="*/ 12192000 w 12192000"/>
              <a:gd name="connsiteY0" fmla="*/ 0 h 3032982"/>
              <a:gd name="connsiteX1" fmla="*/ 12192000 w 12192000"/>
              <a:gd name="connsiteY1" fmla="*/ 256907 h 3032982"/>
              <a:gd name="connsiteX2" fmla="*/ 3007559 w 12192000"/>
              <a:gd name="connsiteY2" fmla="*/ 3032982 h 3032982"/>
              <a:gd name="connsiteX3" fmla="*/ 0 w 12192000"/>
              <a:gd name="connsiteY3" fmla="*/ 3032982 h 3032982"/>
              <a:gd name="connsiteX4" fmla="*/ 0 w 12192000"/>
              <a:gd name="connsiteY4" fmla="*/ 1589577 h 3032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032982">
                <a:moveTo>
                  <a:pt x="12192000" y="0"/>
                </a:moveTo>
                <a:lnTo>
                  <a:pt x="12192000" y="256907"/>
                </a:lnTo>
                <a:lnTo>
                  <a:pt x="3007559" y="3032982"/>
                </a:lnTo>
                <a:lnTo>
                  <a:pt x="0" y="3032982"/>
                </a:lnTo>
                <a:lnTo>
                  <a:pt x="0" y="1589577"/>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リーフォーム: 図形 2">
            <a:extLst>
              <a:ext uri="{FF2B5EF4-FFF2-40B4-BE49-F238E27FC236}">
                <a16:creationId xmlns:a16="http://schemas.microsoft.com/office/drawing/2014/main" id="{C5B5FDB7-807B-0FE3-0140-890F2490A944}"/>
              </a:ext>
            </a:extLst>
          </p:cNvPr>
          <p:cNvSpPr/>
          <p:nvPr/>
        </p:nvSpPr>
        <p:spPr>
          <a:xfrm>
            <a:off x="6198218" y="0"/>
            <a:ext cx="5993782" cy="6858000"/>
          </a:xfrm>
          <a:custGeom>
            <a:avLst/>
            <a:gdLst>
              <a:gd name="connsiteX0" fmla="*/ 5697798 w 5993782"/>
              <a:gd name="connsiteY0" fmla="*/ 0 h 6858000"/>
              <a:gd name="connsiteX1" fmla="*/ 5993782 w 5993782"/>
              <a:gd name="connsiteY1" fmla="*/ 0 h 6858000"/>
              <a:gd name="connsiteX2" fmla="*/ 5993782 w 5993782"/>
              <a:gd name="connsiteY2" fmla="*/ 300215 h 6858000"/>
              <a:gd name="connsiteX3" fmla="*/ 2156958 w 5993782"/>
              <a:gd name="connsiteY3" fmla="*/ 6858000 h 6858000"/>
              <a:gd name="connsiteX4" fmla="*/ 0 w 599378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3782" h="6858000">
                <a:moveTo>
                  <a:pt x="5697798" y="0"/>
                </a:moveTo>
                <a:lnTo>
                  <a:pt x="5993782" y="0"/>
                </a:lnTo>
                <a:lnTo>
                  <a:pt x="5993782" y="300215"/>
                </a:lnTo>
                <a:lnTo>
                  <a:pt x="2156958" y="6858000"/>
                </a:lnTo>
                <a:lnTo>
                  <a:pt x="0" y="6858000"/>
                </a:lnTo>
                <a:close/>
              </a:path>
            </a:pathLst>
          </a:cu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3" name="テキスト ボックス 12">
            <a:extLst>
              <a:ext uri="{FF2B5EF4-FFF2-40B4-BE49-F238E27FC236}">
                <a16:creationId xmlns:a16="http://schemas.microsoft.com/office/drawing/2014/main" id="{95350C65-C457-2775-14F3-C4B3119D23FC}"/>
              </a:ext>
            </a:extLst>
          </p:cNvPr>
          <p:cNvSpPr txBox="1"/>
          <p:nvPr/>
        </p:nvSpPr>
        <p:spPr>
          <a:xfrm>
            <a:off x="1227726" y="1405492"/>
            <a:ext cx="4888411" cy="993798"/>
          </a:xfrm>
          <a:prstGeom prst="rect">
            <a:avLst/>
          </a:prstGeom>
          <a:noFill/>
        </p:spPr>
        <p:txBody>
          <a:bodyPr wrap="square" rtlCol="0">
            <a:spAutoFit/>
          </a:bodyPr>
          <a:lstStyle/>
          <a:p>
            <a:pPr>
              <a:lnSpc>
                <a:spcPct val="150000"/>
              </a:lnSpc>
            </a:pPr>
            <a:r>
              <a:rPr kumimoji="1" lang="ja-JP" altLang="en-US" sz="4400" b="1" dirty="0">
                <a:latin typeface="Roboto" panose="02000000000000000000" pitchFamily="2" charset="0"/>
                <a:ea typeface="Noto Sans JP" panose="020B0200000000000000" pitchFamily="50" charset="-128"/>
              </a:rPr>
              <a:t>美津濃町</a:t>
            </a:r>
            <a:endParaRPr kumimoji="1" lang="zh-TW" altLang="en-US" sz="4400" b="1" dirty="0">
              <a:latin typeface="Roboto" panose="02000000000000000000" pitchFamily="2" charset="0"/>
              <a:ea typeface="Noto Sans JP" panose="020B0200000000000000" pitchFamily="50" charset="-128"/>
            </a:endParaRPr>
          </a:p>
        </p:txBody>
      </p:sp>
      <p:sp>
        <p:nvSpPr>
          <p:cNvPr id="14" name="テキスト ボックス 13">
            <a:extLst>
              <a:ext uri="{FF2B5EF4-FFF2-40B4-BE49-F238E27FC236}">
                <a16:creationId xmlns:a16="http://schemas.microsoft.com/office/drawing/2014/main" id="{2C08494D-5F5B-BCC5-976F-07502576147F}"/>
              </a:ext>
            </a:extLst>
          </p:cNvPr>
          <p:cNvSpPr txBox="1"/>
          <p:nvPr/>
        </p:nvSpPr>
        <p:spPr>
          <a:xfrm>
            <a:off x="791467" y="962599"/>
            <a:ext cx="6095144" cy="338554"/>
          </a:xfrm>
          <a:prstGeom prst="rect">
            <a:avLst/>
          </a:prstGeom>
          <a:noFill/>
        </p:spPr>
        <p:txBody>
          <a:bodyPr wrap="square" rtlCol="0">
            <a:spAutoFit/>
          </a:bodyPr>
          <a:lstStyle>
            <a:defPPr>
              <a:defRPr lang="ja-JP"/>
            </a:defPPr>
            <a:lvl1pPr>
              <a:defRPr sz="2800" b="1">
                <a:latin typeface="Roboto" panose="02000000000000000000" pitchFamily="2" charset="0"/>
                <a:ea typeface="Noto Sans JP" panose="020B0200000000000000" pitchFamily="50" charset="-128"/>
              </a:defRPr>
            </a:lvl1pPr>
          </a:lstStyle>
          <a:p>
            <a:r>
              <a:rPr lang="ja-JP" altLang="en-US" sz="1600" dirty="0">
                <a:solidFill>
                  <a:srgbClr val="082D36"/>
                </a:solidFill>
              </a:rPr>
              <a:t>海と山に囲まれた自然豊かな環境</a:t>
            </a:r>
          </a:p>
        </p:txBody>
      </p:sp>
      <p:sp>
        <p:nvSpPr>
          <p:cNvPr id="15" name="テキスト ボックス 14">
            <a:extLst>
              <a:ext uri="{FF2B5EF4-FFF2-40B4-BE49-F238E27FC236}">
                <a16:creationId xmlns:a16="http://schemas.microsoft.com/office/drawing/2014/main" id="{85D41F62-797D-4DA6-FA4A-38A6414BF793}"/>
              </a:ext>
            </a:extLst>
          </p:cNvPr>
          <p:cNvSpPr txBox="1"/>
          <p:nvPr/>
        </p:nvSpPr>
        <p:spPr>
          <a:xfrm>
            <a:off x="1227726" y="2314552"/>
            <a:ext cx="7104562" cy="993798"/>
          </a:xfrm>
          <a:prstGeom prst="rect">
            <a:avLst/>
          </a:prstGeom>
          <a:noFill/>
        </p:spPr>
        <p:txBody>
          <a:bodyPr wrap="square" rtlCol="0">
            <a:spAutoFit/>
          </a:bodyPr>
          <a:lstStyle/>
          <a:p>
            <a:pPr>
              <a:lnSpc>
                <a:spcPct val="150000"/>
              </a:lnSpc>
            </a:pPr>
            <a:r>
              <a:rPr kumimoji="1" lang="en-US" altLang="ja-JP" sz="4400" b="1" dirty="0">
                <a:latin typeface="Roboto" panose="02000000000000000000" pitchFamily="2" charset="0"/>
                <a:ea typeface="Noto Sans JP" panose="020B0200000000000000" pitchFamily="50" charset="-128"/>
              </a:rPr>
              <a:t>I</a:t>
            </a:r>
            <a:r>
              <a:rPr kumimoji="1" lang="ja-JP" altLang="en-US" sz="4400" b="1" dirty="0">
                <a:latin typeface="Roboto" panose="02000000000000000000" pitchFamily="2" charset="0"/>
                <a:ea typeface="Noto Sans JP" panose="020B0200000000000000" pitchFamily="50" charset="-128"/>
              </a:rPr>
              <a:t>ターン・</a:t>
            </a:r>
            <a:r>
              <a:rPr kumimoji="1" lang="en-US" altLang="ja-JP" sz="4400" b="1" dirty="0">
                <a:latin typeface="Roboto" panose="02000000000000000000" pitchFamily="2" charset="0"/>
                <a:ea typeface="Noto Sans JP" panose="020B0200000000000000" pitchFamily="50" charset="-128"/>
              </a:rPr>
              <a:t>U</a:t>
            </a:r>
            <a:r>
              <a:rPr kumimoji="1" lang="ja-JP" altLang="en-US" sz="4400" b="1" dirty="0">
                <a:latin typeface="Roboto" panose="02000000000000000000" pitchFamily="2" charset="0"/>
                <a:ea typeface="Noto Sans JP" panose="020B0200000000000000" pitchFamily="50" charset="-128"/>
              </a:rPr>
              <a:t>ターン説明会</a:t>
            </a:r>
            <a:endParaRPr kumimoji="1" lang="zh-TW" altLang="en-US" sz="4400" b="1" dirty="0">
              <a:latin typeface="Roboto" panose="02000000000000000000" pitchFamily="2" charset="0"/>
              <a:ea typeface="Noto Sans JP" panose="020B0200000000000000" pitchFamily="50" charset="-128"/>
            </a:endParaRPr>
          </a:p>
        </p:txBody>
      </p:sp>
      <p:sp>
        <p:nvSpPr>
          <p:cNvPr id="16" name="テキスト ボックス 15">
            <a:extLst>
              <a:ext uri="{FF2B5EF4-FFF2-40B4-BE49-F238E27FC236}">
                <a16:creationId xmlns:a16="http://schemas.microsoft.com/office/drawing/2014/main" id="{9B46CE5C-5022-D0AE-8E8D-30A2A5A246B8}"/>
              </a:ext>
            </a:extLst>
          </p:cNvPr>
          <p:cNvSpPr txBox="1"/>
          <p:nvPr/>
        </p:nvSpPr>
        <p:spPr>
          <a:xfrm>
            <a:off x="10083799" y="5421602"/>
            <a:ext cx="1635161" cy="963790"/>
          </a:xfrm>
          <a:prstGeom prst="rect">
            <a:avLst/>
          </a:prstGeom>
          <a:noFill/>
        </p:spPr>
        <p:txBody>
          <a:bodyPr wrap="square" rtlCol="0">
            <a:spAutoFit/>
          </a:bodyPr>
          <a:lstStyle>
            <a:defPPr>
              <a:defRPr lang="ja-JP"/>
            </a:defPPr>
            <a:lvl1pPr>
              <a:defRPr sz="2800" b="1">
                <a:latin typeface="Roboto" panose="02000000000000000000" pitchFamily="2" charset="0"/>
                <a:ea typeface="Noto Sans JP" panose="020B0200000000000000" pitchFamily="50" charset="-128"/>
              </a:defRPr>
            </a:lvl1pPr>
          </a:lstStyle>
          <a:p>
            <a:pPr algn="r">
              <a:lnSpc>
                <a:spcPct val="150000"/>
              </a:lnSpc>
            </a:pPr>
            <a:r>
              <a:rPr lang="en-US" altLang="ja-JP" sz="2000" dirty="0"/>
              <a:t>2024</a:t>
            </a:r>
            <a:r>
              <a:rPr lang="ja-JP" altLang="en-US" sz="2000" dirty="0"/>
              <a:t>年</a:t>
            </a:r>
            <a:endParaRPr lang="en-US" altLang="ja-JP" sz="2000" dirty="0"/>
          </a:p>
          <a:p>
            <a:pPr algn="r">
              <a:lnSpc>
                <a:spcPct val="150000"/>
              </a:lnSpc>
            </a:pPr>
            <a:r>
              <a:rPr lang="en-US" altLang="ja-JP" sz="2000" dirty="0"/>
              <a:t>4</a:t>
            </a:r>
            <a:r>
              <a:rPr lang="ja-JP" altLang="en-US" sz="2000" dirty="0"/>
              <a:t>月</a:t>
            </a:r>
            <a:r>
              <a:rPr lang="en-US" altLang="ja-JP" sz="2000" dirty="0"/>
              <a:t>23</a:t>
            </a:r>
            <a:r>
              <a:rPr lang="ja-JP" altLang="en-US" sz="2000" dirty="0"/>
              <a:t>日</a:t>
            </a:r>
            <a:endParaRPr lang="en-US" altLang="ja-JP" sz="2000" dirty="0"/>
          </a:p>
        </p:txBody>
      </p:sp>
      <p:sp>
        <p:nvSpPr>
          <p:cNvPr id="17" name="正方形/長方形 16">
            <a:extLst>
              <a:ext uri="{FF2B5EF4-FFF2-40B4-BE49-F238E27FC236}">
                <a16:creationId xmlns:a16="http://schemas.microsoft.com/office/drawing/2014/main" id="{7EF8DDB3-0D50-8FDB-82FA-886A408F65D4}"/>
              </a:ext>
            </a:extLst>
          </p:cNvPr>
          <p:cNvSpPr/>
          <p:nvPr/>
        </p:nvSpPr>
        <p:spPr>
          <a:xfrm>
            <a:off x="901700" y="1758950"/>
            <a:ext cx="107950" cy="1397000"/>
          </a:xfrm>
          <a:prstGeom prst="rect">
            <a:avLst/>
          </a:prstGeom>
          <a:solidFill>
            <a:srgbClr val="082D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828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FC83F0C8-D493-D12B-5F22-A49DB1753F0E}"/>
              </a:ext>
            </a:extLst>
          </p:cNvPr>
          <p:cNvSpPr txBox="1"/>
          <p:nvPr/>
        </p:nvSpPr>
        <p:spPr>
          <a:xfrm>
            <a:off x="3328672" y="-135682"/>
            <a:ext cx="13754629" cy="7372788"/>
          </a:xfrm>
          <a:prstGeom prst="rect">
            <a:avLst/>
          </a:prstGeom>
          <a:noFill/>
        </p:spPr>
        <p:txBody>
          <a:bodyPr wrap="square" rtlCol="0">
            <a:spAutoFit/>
          </a:bodyPr>
          <a:lstStyle/>
          <a:p>
            <a:pPr algn="ctr">
              <a:lnSpc>
                <a:spcPct val="95000"/>
              </a:lnSpc>
            </a:pPr>
            <a:r>
              <a:rPr kumimoji="1" lang="zh-TW" altLang="en-US" sz="16600" b="1" dirty="0">
                <a:latin typeface="Noto Sans JP" panose="020B0200000000000000" pitchFamily="50" charset="-128"/>
                <a:ea typeface="Noto Sans JP" panose="020B0200000000000000" pitchFamily="50" charset="-128"/>
              </a:rPr>
              <a:t>会社</a:t>
            </a:r>
            <a:br>
              <a:rPr kumimoji="1" lang="en-US" altLang="zh-TW" sz="16600" b="1" dirty="0">
                <a:latin typeface="Noto Sans JP" panose="020B0200000000000000" pitchFamily="50" charset="-128"/>
                <a:ea typeface="Noto Sans JP" panose="020B0200000000000000" pitchFamily="50" charset="-128"/>
              </a:rPr>
            </a:br>
            <a:r>
              <a:rPr kumimoji="1" lang="zh-TW" altLang="en-US" sz="16600" b="1" dirty="0">
                <a:latin typeface="Noto Sans JP" panose="020B0200000000000000" pitchFamily="50" charset="-128"/>
                <a:ea typeface="Noto Sans JP" panose="020B0200000000000000" pitchFamily="50" charset="-128"/>
              </a:rPr>
              <a:t>紹介</a:t>
            </a:r>
            <a:br>
              <a:rPr kumimoji="1" lang="en-US" altLang="zh-TW" sz="16600" b="1" dirty="0">
                <a:latin typeface="Noto Sans JP" panose="020B0200000000000000" pitchFamily="50" charset="-128"/>
                <a:ea typeface="Noto Sans JP" panose="020B0200000000000000" pitchFamily="50" charset="-128"/>
              </a:rPr>
            </a:br>
            <a:r>
              <a:rPr kumimoji="1" lang="zh-TW" altLang="en-US" sz="16600" b="1" dirty="0">
                <a:latin typeface="Noto Sans JP" panose="020B0200000000000000" pitchFamily="50" charset="-128"/>
                <a:ea typeface="Noto Sans JP" panose="020B0200000000000000" pitchFamily="50" charset="-128"/>
              </a:rPr>
              <a:t>資料</a:t>
            </a:r>
          </a:p>
        </p:txBody>
      </p:sp>
      <p:sp>
        <p:nvSpPr>
          <p:cNvPr id="10" name="テキスト ボックス 9">
            <a:extLst>
              <a:ext uri="{FF2B5EF4-FFF2-40B4-BE49-F238E27FC236}">
                <a16:creationId xmlns:a16="http://schemas.microsoft.com/office/drawing/2014/main" id="{978A6717-5E3A-F2DA-4130-CC623877FC92}"/>
              </a:ext>
            </a:extLst>
          </p:cNvPr>
          <p:cNvSpPr txBox="1"/>
          <p:nvPr/>
        </p:nvSpPr>
        <p:spPr>
          <a:xfrm>
            <a:off x="1290637" y="5864789"/>
            <a:ext cx="2552700" cy="369332"/>
          </a:xfrm>
          <a:prstGeom prst="rect">
            <a:avLst/>
          </a:prstGeom>
          <a:noFill/>
        </p:spPr>
        <p:txBody>
          <a:bodyPr wrap="square" rtlCol="0">
            <a:spAutoFit/>
          </a:bodyPr>
          <a:lstStyle/>
          <a:p>
            <a:r>
              <a:rPr kumimoji="1" lang="en-US" altLang="ja-JP" b="1" dirty="0">
                <a:latin typeface="Roboto" panose="02000000000000000000" pitchFamily="2" charset="0"/>
                <a:ea typeface="Roboto" panose="02000000000000000000" pitchFamily="2" charset="0"/>
              </a:rPr>
              <a:t>2023/04/23</a:t>
            </a:r>
          </a:p>
        </p:txBody>
      </p:sp>
      <p:pic>
        <p:nvPicPr>
          <p:cNvPr id="2" name="グラフィックス 1">
            <a:extLst>
              <a:ext uri="{FF2B5EF4-FFF2-40B4-BE49-F238E27FC236}">
                <a16:creationId xmlns:a16="http://schemas.microsoft.com/office/drawing/2014/main" id="{492FB1A1-7FB6-61D7-A13B-8554E08C93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062" y="2877955"/>
            <a:ext cx="5081885" cy="551046"/>
          </a:xfrm>
          <a:prstGeom prst="rect">
            <a:avLst/>
          </a:prstGeom>
        </p:spPr>
      </p:pic>
    </p:spTree>
    <p:extLst>
      <p:ext uri="{BB962C8B-B14F-4D97-AF65-F5344CB8AC3E}">
        <p14:creationId xmlns:p14="http://schemas.microsoft.com/office/powerpoint/2010/main" val="28097240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B48365B-BB49-FBD4-2E63-0151EBE582DA}"/>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110B7DC7-1C26-33FC-0C48-A2E115128959}"/>
              </a:ext>
            </a:extLst>
          </p:cNvPr>
          <p:cNvSpPr/>
          <p:nvPr/>
        </p:nvSpPr>
        <p:spPr>
          <a:xfrm>
            <a:off x="0" y="0"/>
            <a:ext cx="12192000" cy="6858000"/>
          </a:xfrm>
          <a:custGeom>
            <a:avLst/>
            <a:gdLst>
              <a:gd name="connsiteX0" fmla="*/ 12191998 w 12192000"/>
              <a:gd name="connsiteY0" fmla="*/ 0 h 6858000"/>
              <a:gd name="connsiteX1" fmla="*/ 12192000 w 12192000"/>
              <a:gd name="connsiteY1" fmla="*/ 0 h 6858000"/>
              <a:gd name="connsiteX2" fmla="*/ 12192000 w 12192000"/>
              <a:gd name="connsiteY2" fmla="*/ 6858000 h 6858000"/>
              <a:gd name="connsiteX3" fmla="*/ 12191998 w 12192000"/>
              <a:gd name="connsiteY3" fmla="*/ 6858000 h 6858000"/>
              <a:gd name="connsiteX4" fmla="*/ 12191998 w 12192000"/>
              <a:gd name="connsiteY4" fmla="*/ 6524625 h 6858000"/>
              <a:gd name="connsiteX5" fmla="*/ 0 w 12192000"/>
              <a:gd name="connsiteY5" fmla="*/ 6524625 h 6858000"/>
              <a:gd name="connsiteX6" fmla="*/ 0 w 12192000"/>
              <a:gd name="connsiteY6" fmla="*/ 333375 h 6858000"/>
              <a:gd name="connsiteX7" fmla="*/ 12191998 w 12192000"/>
              <a:gd name="connsiteY7" fmla="*/ 3333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8" y="0"/>
                </a:moveTo>
                <a:lnTo>
                  <a:pt x="12192000" y="0"/>
                </a:lnTo>
                <a:lnTo>
                  <a:pt x="12192000" y="6858000"/>
                </a:lnTo>
                <a:lnTo>
                  <a:pt x="12191998" y="6858000"/>
                </a:lnTo>
                <a:lnTo>
                  <a:pt x="12191998" y="6524625"/>
                </a:lnTo>
                <a:lnTo>
                  <a:pt x="0" y="6524625"/>
                </a:lnTo>
                <a:lnTo>
                  <a:pt x="0" y="333375"/>
                </a:lnTo>
                <a:lnTo>
                  <a:pt x="12191998" y="333375"/>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9" name="テキスト ボックス 8">
            <a:extLst>
              <a:ext uri="{FF2B5EF4-FFF2-40B4-BE49-F238E27FC236}">
                <a16:creationId xmlns:a16="http://schemas.microsoft.com/office/drawing/2014/main" id="{0FDCEC9A-B82A-1C4A-304D-D5DBAD274D5D}"/>
              </a:ext>
            </a:extLst>
          </p:cNvPr>
          <p:cNvSpPr txBox="1"/>
          <p:nvPr/>
        </p:nvSpPr>
        <p:spPr>
          <a:xfrm>
            <a:off x="1659468" y="5329870"/>
            <a:ext cx="8873066" cy="499817"/>
          </a:xfrm>
          <a:prstGeom prst="rect">
            <a:avLst/>
          </a:prstGeom>
          <a:noFill/>
        </p:spPr>
        <p:txBody>
          <a:bodyPr wrap="square" rtlCol="0">
            <a:spAutoFit/>
          </a:bodyPr>
          <a:lstStyle/>
          <a:p>
            <a:pPr algn="ctr">
              <a:lnSpc>
                <a:spcPct val="150000"/>
              </a:lnSpc>
            </a:pPr>
            <a:r>
              <a:rPr kumimoji="1" lang="ja-JP" altLang="en-US" sz="2000" b="1" dirty="0">
                <a:latin typeface="Zen Kaku Gothic New" pitchFamily="2" charset="-128"/>
                <a:ea typeface="Zen Kaku Gothic New" pitchFamily="2" charset="-128"/>
              </a:rPr>
              <a:t>なぜ私たちは自分の考えや感情を共有するのか？</a:t>
            </a:r>
            <a:endParaRPr kumimoji="1" lang="zh-TW" altLang="en-US" sz="2000" b="1" dirty="0">
              <a:latin typeface="Zen Kaku Gothic New" pitchFamily="2" charset="-128"/>
              <a:ea typeface="Zen Kaku Gothic New" pitchFamily="2" charset="-128"/>
            </a:endParaRPr>
          </a:p>
        </p:txBody>
      </p:sp>
      <p:sp>
        <p:nvSpPr>
          <p:cNvPr id="10" name="テキスト ボックス 9">
            <a:extLst>
              <a:ext uri="{FF2B5EF4-FFF2-40B4-BE49-F238E27FC236}">
                <a16:creationId xmlns:a16="http://schemas.microsoft.com/office/drawing/2014/main" id="{7197370C-48FB-2A38-D1C0-10AF40DA88B5}"/>
              </a:ext>
            </a:extLst>
          </p:cNvPr>
          <p:cNvSpPr txBox="1"/>
          <p:nvPr/>
        </p:nvSpPr>
        <p:spPr>
          <a:xfrm>
            <a:off x="5588169" y="918633"/>
            <a:ext cx="1015663" cy="4715933"/>
          </a:xfrm>
          <a:prstGeom prst="rect">
            <a:avLst/>
          </a:prstGeom>
          <a:noFill/>
        </p:spPr>
        <p:txBody>
          <a:bodyPr vert="eaVert" wrap="square" rtlCol="0">
            <a:spAutoFit/>
          </a:bodyPr>
          <a:lstStyle/>
          <a:p>
            <a:r>
              <a:rPr kumimoji="1" lang="ja-JP" altLang="en-US" sz="5400" b="1" dirty="0">
                <a:latin typeface="Zen Kaku Gothic New" pitchFamily="2" charset="-128"/>
                <a:ea typeface="Zen Kaku Gothic New" pitchFamily="2" charset="-128"/>
              </a:rPr>
              <a:t>表現</a:t>
            </a:r>
            <a:r>
              <a:rPr kumimoji="1" lang="ja-JP" altLang="en-US" sz="4800" b="1" dirty="0">
                <a:latin typeface="Zen Kaku Gothic New" pitchFamily="2" charset="-128"/>
                <a:ea typeface="Zen Kaku Gothic New" pitchFamily="2" charset="-128"/>
              </a:rPr>
              <a:t>の</a:t>
            </a:r>
            <a:r>
              <a:rPr kumimoji="1" lang="ja-JP" altLang="en-US" sz="5400" b="1" dirty="0">
                <a:latin typeface="Zen Kaku Gothic New" pitchFamily="2" charset="-128"/>
                <a:ea typeface="Zen Kaku Gothic New" pitchFamily="2" charset="-128"/>
              </a:rPr>
              <a:t>心理学</a:t>
            </a:r>
            <a:endParaRPr kumimoji="1" lang="zh-TW" altLang="en-US" sz="4800" b="1" dirty="0">
              <a:latin typeface="Zen Kaku Gothic New" pitchFamily="2" charset="-128"/>
              <a:ea typeface="Zen Kaku Gothic New" pitchFamily="2" charset="-128"/>
            </a:endParaRPr>
          </a:p>
        </p:txBody>
      </p:sp>
      <p:grpSp>
        <p:nvGrpSpPr>
          <p:cNvPr id="14" name="グループ化 13">
            <a:extLst>
              <a:ext uri="{FF2B5EF4-FFF2-40B4-BE49-F238E27FC236}">
                <a16:creationId xmlns:a16="http://schemas.microsoft.com/office/drawing/2014/main" id="{B3E3AC8A-E844-6BBD-30B7-C69B8D748DD7}"/>
              </a:ext>
            </a:extLst>
          </p:cNvPr>
          <p:cNvGrpSpPr/>
          <p:nvPr/>
        </p:nvGrpSpPr>
        <p:grpSpPr>
          <a:xfrm>
            <a:off x="5439834" y="999067"/>
            <a:ext cx="1312333" cy="3962400"/>
            <a:chOff x="5452533" y="999067"/>
            <a:chExt cx="1312333" cy="3962400"/>
          </a:xfrm>
        </p:grpSpPr>
        <p:cxnSp>
          <p:nvCxnSpPr>
            <p:cNvPr id="12" name="直線コネクタ 11">
              <a:extLst>
                <a:ext uri="{FF2B5EF4-FFF2-40B4-BE49-F238E27FC236}">
                  <a16:creationId xmlns:a16="http://schemas.microsoft.com/office/drawing/2014/main" id="{EF56190A-0EBF-08BA-60B8-A4C0D121F763}"/>
                </a:ext>
              </a:extLst>
            </p:cNvPr>
            <p:cNvCxnSpPr/>
            <p:nvPr/>
          </p:nvCxnSpPr>
          <p:spPr>
            <a:xfrm>
              <a:off x="5452533" y="999067"/>
              <a:ext cx="0" cy="3962400"/>
            </a:xfrm>
            <a:prstGeom prst="line">
              <a:avLst/>
            </a:prstGeom>
            <a:ln w="79375" cmpd="thinThick">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895DD8D-59CC-EC38-95B2-D1026D76676D}"/>
                </a:ext>
              </a:extLst>
            </p:cNvPr>
            <p:cNvCxnSpPr>
              <a:cxnSpLocks/>
            </p:cNvCxnSpPr>
            <p:nvPr/>
          </p:nvCxnSpPr>
          <p:spPr>
            <a:xfrm flipH="1">
              <a:off x="6764866" y="999067"/>
              <a:ext cx="0" cy="3962400"/>
            </a:xfrm>
            <a:prstGeom prst="line">
              <a:avLst/>
            </a:prstGeom>
            <a:ln w="79375" cmpd="thinThick">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0481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9F0258A-00BF-6D47-7109-7BA7DCBEBBB3}"/>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D9BB40C-6D86-8399-B84A-B08F06AE7A80}"/>
              </a:ext>
            </a:extLst>
          </p:cNvPr>
          <p:cNvSpPr txBox="1"/>
          <p:nvPr/>
        </p:nvSpPr>
        <p:spPr>
          <a:xfrm>
            <a:off x="795868" y="4354898"/>
            <a:ext cx="4055533" cy="1938992"/>
          </a:xfrm>
          <a:prstGeom prst="rect">
            <a:avLst/>
          </a:prstGeom>
          <a:noFill/>
        </p:spPr>
        <p:txBody>
          <a:bodyPr wrap="square">
            <a:spAutoFit/>
          </a:bodyPr>
          <a:lstStyle/>
          <a:p>
            <a:r>
              <a:rPr lang="en-US" altLang="ja-JP" sz="6000" dirty="0">
                <a:solidFill>
                  <a:schemeClr val="bg1"/>
                </a:solidFill>
                <a:latin typeface="Raleway ExtraBold" pitchFamily="2" charset="0"/>
                <a:ea typeface="IBM Plex Sans JP" panose="020B0503050203000203" pitchFamily="50" charset="-128"/>
                <a:cs typeface="Gloock" pitchFamily="2" charset="0"/>
              </a:rPr>
              <a:t>Culture</a:t>
            </a:r>
          </a:p>
          <a:p>
            <a:r>
              <a:rPr lang="en-US" altLang="ja-JP" sz="6000" dirty="0">
                <a:solidFill>
                  <a:schemeClr val="bg1"/>
                </a:solidFill>
                <a:latin typeface="Raleway ExtraBold" pitchFamily="2" charset="0"/>
                <a:ea typeface="IBM Plex Sans JP" panose="020B0503050203000203" pitchFamily="50" charset="-128"/>
                <a:cs typeface="Gloock" pitchFamily="2" charset="0"/>
              </a:rPr>
              <a:t>Deck</a:t>
            </a:r>
          </a:p>
        </p:txBody>
      </p:sp>
      <p:sp>
        <p:nvSpPr>
          <p:cNvPr id="3" name="テキスト ボックス 2">
            <a:extLst>
              <a:ext uri="{FF2B5EF4-FFF2-40B4-BE49-F238E27FC236}">
                <a16:creationId xmlns:a16="http://schemas.microsoft.com/office/drawing/2014/main" id="{2FADD1F5-8EB5-B7E0-C705-94128298E0CC}"/>
              </a:ext>
            </a:extLst>
          </p:cNvPr>
          <p:cNvSpPr txBox="1"/>
          <p:nvPr/>
        </p:nvSpPr>
        <p:spPr>
          <a:xfrm>
            <a:off x="4656668" y="5789430"/>
            <a:ext cx="7009248" cy="461665"/>
          </a:xfrm>
          <a:prstGeom prst="rect">
            <a:avLst/>
          </a:prstGeom>
          <a:noFill/>
        </p:spPr>
        <p:txBody>
          <a:bodyPr wrap="square">
            <a:spAutoFit/>
          </a:bodyPr>
          <a:lstStyle>
            <a:defPPr>
              <a:defRPr lang="ja-JP"/>
            </a:defPPr>
            <a:lvl1pPr>
              <a:defRPr sz="6000">
                <a:solidFill>
                  <a:schemeClr val="bg1"/>
                </a:solidFill>
                <a:latin typeface="Raleway ExtraBold" pitchFamily="2" charset="0"/>
                <a:ea typeface="IBM Plex Sans JP" panose="020B0503050203000203" pitchFamily="50" charset="-128"/>
                <a:cs typeface="Gloock" pitchFamily="2" charset="0"/>
              </a:defRPr>
            </a:lvl1pPr>
          </a:lstStyle>
          <a:p>
            <a:pPr algn="r"/>
            <a:r>
              <a:rPr lang="en-US" altLang="zh-TW" sz="2400" dirty="0">
                <a:latin typeface="Raleway" pitchFamily="2" charset="0"/>
              </a:rPr>
              <a:t>2024.4.23 update</a:t>
            </a:r>
            <a:endParaRPr lang="zh-TW" altLang="en-US" sz="2400" dirty="0">
              <a:latin typeface="Raleway" pitchFamily="2" charset="0"/>
            </a:endParaRPr>
          </a:p>
        </p:txBody>
      </p:sp>
    </p:spTree>
    <p:extLst>
      <p:ext uri="{BB962C8B-B14F-4D97-AF65-F5344CB8AC3E}">
        <p14:creationId xmlns:p14="http://schemas.microsoft.com/office/powerpoint/2010/main" val="2858160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04C7262-BF49-9AF9-E9DF-38E8E5022CB6}"/>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D51F99D8-B394-D073-5310-20063F9FEAB7}"/>
              </a:ext>
            </a:extLst>
          </p:cNvPr>
          <p:cNvSpPr txBox="1"/>
          <p:nvPr/>
        </p:nvSpPr>
        <p:spPr>
          <a:xfrm>
            <a:off x="745068" y="4453804"/>
            <a:ext cx="4055533" cy="1938992"/>
          </a:xfrm>
          <a:prstGeom prst="rect">
            <a:avLst/>
          </a:prstGeom>
          <a:noFill/>
        </p:spPr>
        <p:txBody>
          <a:bodyPr wrap="square">
            <a:spAutoFit/>
          </a:bodyPr>
          <a:lstStyle/>
          <a:p>
            <a:r>
              <a:rPr lang="en-US" altLang="ja-JP" sz="6000" dirty="0">
                <a:solidFill>
                  <a:srgbClr val="566E76"/>
                </a:solidFill>
                <a:latin typeface="Poppins SemiBold" panose="00000700000000000000" pitchFamily="2" charset="0"/>
                <a:ea typeface="IBM Plex Sans JP" panose="020B0503050203000203" pitchFamily="50" charset="-128"/>
                <a:cs typeface="Poppins SemiBold" panose="00000700000000000000" pitchFamily="2" charset="0"/>
              </a:rPr>
              <a:t>Culture</a:t>
            </a:r>
          </a:p>
          <a:p>
            <a:r>
              <a:rPr lang="en-US" altLang="ja-JP" sz="6000" dirty="0">
                <a:solidFill>
                  <a:srgbClr val="566E76"/>
                </a:solidFill>
                <a:latin typeface="Poppins SemiBold" panose="00000700000000000000" pitchFamily="2" charset="0"/>
                <a:ea typeface="IBM Plex Sans JP" panose="020B0503050203000203" pitchFamily="50" charset="-128"/>
                <a:cs typeface="Poppins SemiBold" panose="00000700000000000000" pitchFamily="2" charset="0"/>
              </a:rPr>
              <a:t>Deck</a:t>
            </a:r>
          </a:p>
        </p:txBody>
      </p:sp>
      <p:sp>
        <p:nvSpPr>
          <p:cNvPr id="3" name="テキスト ボックス 2">
            <a:extLst>
              <a:ext uri="{FF2B5EF4-FFF2-40B4-BE49-F238E27FC236}">
                <a16:creationId xmlns:a16="http://schemas.microsoft.com/office/drawing/2014/main" id="{A722D5CB-7CA7-0E8A-7E89-FE06AA592321}"/>
              </a:ext>
            </a:extLst>
          </p:cNvPr>
          <p:cNvSpPr txBox="1"/>
          <p:nvPr/>
        </p:nvSpPr>
        <p:spPr>
          <a:xfrm>
            <a:off x="4656668" y="5789430"/>
            <a:ext cx="7009248" cy="461665"/>
          </a:xfrm>
          <a:prstGeom prst="rect">
            <a:avLst/>
          </a:prstGeom>
          <a:noFill/>
        </p:spPr>
        <p:txBody>
          <a:bodyPr wrap="square">
            <a:spAutoFit/>
          </a:bodyPr>
          <a:lstStyle>
            <a:defPPr>
              <a:defRPr lang="ja-JP"/>
            </a:defPPr>
            <a:lvl1pPr>
              <a:defRPr sz="6000">
                <a:solidFill>
                  <a:schemeClr val="bg1"/>
                </a:solidFill>
                <a:latin typeface="Raleway ExtraBold" pitchFamily="2" charset="0"/>
                <a:ea typeface="IBM Plex Sans JP" panose="020B0503050203000203" pitchFamily="50" charset="-128"/>
                <a:cs typeface="Gloock" pitchFamily="2" charset="0"/>
              </a:defRPr>
            </a:lvl1pPr>
          </a:lstStyle>
          <a:p>
            <a:pPr algn="r"/>
            <a:r>
              <a:rPr lang="en-US" altLang="zh-TW" sz="2400" dirty="0">
                <a:solidFill>
                  <a:srgbClr val="566E76"/>
                </a:solidFill>
                <a:latin typeface="Poppins" panose="00000500000000000000" pitchFamily="2" charset="0"/>
                <a:cs typeface="Poppins" panose="00000500000000000000" pitchFamily="2" charset="0"/>
              </a:rPr>
              <a:t>2024.4.23 update</a:t>
            </a:r>
            <a:endParaRPr lang="zh-TW" altLang="en-US" sz="2400" dirty="0">
              <a:solidFill>
                <a:srgbClr val="566E76"/>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81670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5F5D"/>
        </a:solidFill>
        <a:effectLst/>
      </p:bgPr>
    </p:bg>
    <p:spTree>
      <p:nvGrpSpPr>
        <p:cNvPr id="1" name=""/>
        <p:cNvGrpSpPr/>
        <p:nvPr/>
      </p:nvGrpSpPr>
      <p:grpSpPr>
        <a:xfrm>
          <a:off x="0" y="0"/>
          <a:ext cx="0" cy="0"/>
          <a:chOff x="0" y="0"/>
          <a:chExt cx="0" cy="0"/>
        </a:xfrm>
      </p:grpSpPr>
      <p:sp>
        <p:nvSpPr>
          <p:cNvPr id="2" name="四角形: 1 つの角を切り取る 1">
            <a:extLst>
              <a:ext uri="{FF2B5EF4-FFF2-40B4-BE49-F238E27FC236}">
                <a16:creationId xmlns:a16="http://schemas.microsoft.com/office/drawing/2014/main" id="{2EBA47F5-65BC-A040-6BF9-272766DE6215}"/>
              </a:ext>
            </a:extLst>
          </p:cNvPr>
          <p:cNvSpPr/>
          <p:nvPr/>
        </p:nvSpPr>
        <p:spPr>
          <a:xfrm flipH="1">
            <a:off x="292101" y="280855"/>
            <a:ext cx="11607799" cy="6296290"/>
          </a:xfrm>
          <a:prstGeom prst="snip1Rect">
            <a:avLst>
              <a:gd name="adj" fmla="val 1465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060AA29-D0BD-9FE4-C8B6-2B36CB85B32E}"/>
              </a:ext>
            </a:extLst>
          </p:cNvPr>
          <p:cNvSpPr txBox="1"/>
          <p:nvPr/>
        </p:nvSpPr>
        <p:spPr>
          <a:xfrm>
            <a:off x="1281128" y="2435202"/>
            <a:ext cx="5246673" cy="993798"/>
          </a:xfrm>
          <a:prstGeom prst="rect">
            <a:avLst/>
          </a:prstGeom>
          <a:noFill/>
        </p:spPr>
        <p:txBody>
          <a:bodyPr wrap="square" rtlCol="0">
            <a:spAutoFit/>
          </a:bodyPr>
          <a:lstStyle/>
          <a:p>
            <a:pPr algn="ctr">
              <a:lnSpc>
                <a:spcPct val="150000"/>
              </a:lnSpc>
            </a:pPr>
            <a:r>
              <a:rPr kumimoji="1" lang="ja-JP" altLang="en-US" sz="4400" b="1" dirty="0">
                <a:solidFill>
                  <a:srgbClr val="F15F5D"/>
                </a:solidFill>
                <a:latin typeface="Roboto" panose="02000000000000000000" pitchFamily="2" charset="0"/>
                <a:ea typeface="Noto Sans JP" panose="020B0200000000000000" pitchFamily="50" charset="-128"/>
              </a:rPr>
              <a:t>プログラミング入門</a:t>
            </a:r>
            <a:endParaRPr kumimoji="1" lang="zh-TW" altLang="en-US" sz="4400" b="1" dirty="0">
              <a:solidFill>
                <a:srgbClr val="F15F5D"/>
              </a:solidFill>
              <a:latin typeface="Roboto" panose="02000000000000000000" pitchFamily="2" charset="0"/>
              <a:ea typeface="Noto Sans JP" panose="020B0200000000000000" pitchFamily="50" charset="-128"/>
            </a:endParaRPr>
          </a:p>
        </p:txBody>
      </p:sp>
      <p:sp>
        <p:nvSpPr>
          <p:cNvPr id="8" name="テキスト ボックス 7">
            <a:extLst>
              <a:ext uri="{FF2B5EF4-FFF2-40B4-BE49-F238E27FC236}">
                <a16:creationId xmlns:a16="http://schemas.microsoft.com/office/drawing/2014/main" id="{C4F72856-C959-007B-BD98-8360A2ADBA52}"/>
              </a:ext>
            </a:extLst>
          </p:cNvPr>
          <p:cNvSpPr txBox="1"/>
          <p:nvPr/>
        </p:nvSpPr>
        <p:spPr>
          <a:xfrm>
            <a:off x="1281128" y="3446724"/>
            <a:ext cx="5246673" cy="584071"/>
          </a:xfrm>
          <a:prstGeom prst="rect">
            <a:avLst/>
          </a:prstGeom>
          <a:noFill/>
        </p:spPr>
        <p:txBody>
          <a:bodyPr wrap="square" rtlCol="0">
            <a:spAutoFit/>
          </a:bodyPr>
          <a:lstStyle/>
          <a:p>
            <a:pPr algn="ctr">
              <a:lnSpc>
                <a:spcPct val="150000"/>
              </a:lnSpc>
            </a:pPr>
            <a:r>
              <a:rPr kumimoji="1" lang="ja-JP" altLang="en-US" sz="2400" b="1" dirty="0">
                <a:solidFill>
                  <a:srgbClr val="221714"/>
                </a:solidFill>
                <a:latin typeface="Roboto" panose="02000000000000000000" pitchFamily="2" charset="0"/>
                <a:ea typeface="Noto Sans JP" panose="020B0200000000000000" pitchFamily="50" charset="-128"/>
              </a:rPr>
              <a:t>“コードの世界へようこそ”</a:t>
            </a:r>
            <a:endParaRPr kumimoji="1" lang="zh-TW" altLang="en-US" sz="2400" b="1" dirty="0">
              <a:solidFill>
                <a:srgbClr val="221714"/>
              </a:solidFill>
              <a:latin typeface="Roboto" panose="02000000000000000000" pitchFamily="2" charset="0"/>
              <a:ea typeface="Noto Sans JP" panose="020B0200000000000000" pitchFamily="50" charset="-128"/>
            </a:endParaRPr>
          </a:p>
        </p:txBody>
      </p:sp>
    </p:spTree>
    <p:extLst>
      <p:ext uri="{BB962C8B-B14F-4D97-AF65-F5344CB8AC3E}">
        <p14:creationId xmlns:p14="http://schemas.microsoft.com/office/powerpoint/2010/main" val="419731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7AF02"/>
        </a:solidFill>
        <a:effectLst/>
      </p:bgPr>
    </p:bg>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8FA7A92E-081B-D34D-9817-79EB8B9EFFB5}"/>
              </a:ext>
            </a:extLst>
          </p:cNvPr>
          <p:cNvGrpSpPr/>
          <p:nvPr/>
        </p:nvGrpSpPr>
        <p:grpSpPr>
          <a:xfrm rot="21480000">
            <a:off x="-117803" y="-4596"/>
            <a:ext cx="12427602" cy="2655986"/>
            <a:chOff x="-116324" y="81645"/>
            <a:chExt cx="12427602" cy="2655986"/>
          </a:xfrm>
        </p:grpSpPr>
        <p:sp>
          <p:nvSpPr>
            <p:cNvPr id="12" name="テキスト ボックス 11">
              <a:extLst>
                <a:ext uri="{FF2B5EF4-FFF2-40B4-BE49-F238E27FC236}">
                  <a16:creationId xmlns:a16="http://schemas.microsoft.com/office/drawing/2014/main" id="{1E108895-FCC9-BF3B-1A41-6F782998E59A}"/>
                </a:ext>
              </a:extLst>
            </p:cNvPr>
            <p:cNvSpPr txBox="1"/>
            <p:nvPr/>
          </p:nvSpPr>
          <p:spPr>
            <a:xfrm>
              <a:off x="1202000" y="1292427"/>
              <a:ext cx="11109278" cy="1445204"/>
            </a:xfrm>
            <a:prstGeom prst="rect">
              <a:avLst/>
            </a:prstGeom>
            <a:noFill/>
          </p:spPr>
          <p:txBody>
            <a:bodyPr wrap="square" rtlCol="0">
              <a:spAutoFit/>
            </a:bodyPr>
            <a:lstStyle/>
            <a:p>
              <a:pPr algn="r">
                <a:lnSpc>
                  <a:spcPct val="120000"/>
                </a:lnSpc>
              </a:pPr>
              <a:r>
                <a:rPr kumimoji="1" lang="ja-JP" altLang="en-US" sz="8000" b="1" dirty="0">
                  <a:solidFill>
                    <a:schemeClr val="bg1"/>
                  </a:solidFill>
                  <a:latin typeface="Noto Sans JP Black" panose="020B0200000000000000" pitchFamily="50" charset="-128"/>
                  <a:ea typeface="Noto Sans JP Black" panose="020B0200000000000000" pitchFamily="50" charset="-128"/>
                </a:rPr>
                <a:t>顧客体験の向上方法</a:t>
              </a:r>
              <a:endParaRPr kumimoji="1" lang="zh-TW" altLang="en-US" sz="8000" b="1" dirty="0">
                <a:solidFill>
                  <a:schemeClr val="bg1"/>
                </a:solidFill>
                <a:latin typeface="Noto Sans JP Black" panose="020B0200000000000000" pitchFamily="50" charset="-128"/>
                <a:ea typeface="Noto Sans JP Black" panose="020B0200000000000000" pitchFamily="50" charset="-128"/>
              </a:endParaRPr>
            </a:p>
          </p:txBody>
        </p:sp>
        <p:sp>
          <p:nvSpPr>
            <p:cNvPr id="8" name="テキスト ボックス 7">
              <a:extLst>
                <a:ext uri="{FF2B5EF4-FFF2-40B4-BE49-F238E27FC236}">
                  <a16:creationId xmlns:a16="http://schemas.microsoft.com/office/drawing/2014/main" id="{D6E5090F-5DA9-E909-C709-ACD9F1C5E96C}"/>
                </a:ext>
              </a:extLst>
            </p:cNvPr>
            <p:cNvSpPr txBox="1"/>
            <p:nvPr/>
          </p:nvSpPr>
          <p:spPr>
            <a:xfrm>
              <a:off x="-116324" y="81645"/>
              <a:ext cx="11800323" cy="1445204"/>
            </a:xfrm>
            <a:prstGeom prst="rect">
              <a:avLst/>
            </a:prstGeom>
            <a:noFill/>
          </p:spPr>
          <p:txBody>
            <a:bodyPr wrap="square" rtlCol="0">
              <a:spAutoFit/>
            </a:bodyPr>
            <a:lstStyle/>
            <a:p>
              <a:pPr>
                <a:lnSpc>
                  <a:spcPct val="120000"/>
                </a:lnSpc>
              </a:pPr>
              <a:r>
                <a:rPr kumimoji="1" lang="en-US" altLang="ja-JP" sz="8000" b="1" dirty="0">
                  <a:solidFill>
                    <a:schemeClr val="bg1"/>
                  </a:solidFill>
                  <a:latin typeface="Noto Sans JP Black" panose="020B0200000000000000" pitchFamily="50" charset="-128"/>
                  <a:ea typeface="Noto Sans JP Black" panose="020B0200000000000000" pitchFamily="50" charset="-128"/>
                </a:rPr>
                <a:t>WEB</a:t>
              </a:r>
              <a:r>
                <a:rPr kumimoji="1" lang="ja-JP" altLang="en-US" sz="8000" b="1" dirty="0">
                  <a:solidFill>
                    <a:schemeClr val="bg1"/>
                  </a:solidFill>
                  <a:latin typeface="Noto Sans JP Black" panose="020B0200000000000000" pitchFamily="50" charset="-128"/>
                  <a:ea typeface="Noto Sans JP Black" panose="020B0200000000000000" pitchFamily="50" charset="-128"/>
                </a:rPr>
                <a:t>マーケティング</a:t>
              </a:r>
              <a:endParaRPr kumimoji="1" lang="zh-TW" altLang="en-US" sz="8000" b="1" dirty="0">
                <a:solidFill>
                  <a:schemeClr val="bg1"/>
                </a:solidFill>
                <a:latin typeface="Noto Sans JP Black" panose="020B0200000000000000" pitchFamily="50" charset="-128"/>
                <a:ea typeface="Noto Sans JP Black" panose="020B0200000000000000" pitchFamily="50" charset="-128"/>
              </a:endParaRPr>
            </a:p>
          </p:txBody>
        </p:sp>
      </p:grpSp>
      <p:sp>
        <p:nvSpPr>
          <p:cNvPr id="4" name="フローチャート: 手操作入力 3">
            <a:extLst>
              <a:ext uri="{FF2B5EF4-FFF2-40B4-BE49-F238E27FC236}">
                <a16:creationId xmlns:a16="http://schemas.microsoft.com/office/drawing/2014/main" id="{7E746F26-8A31-49B2-AB05-7A8FB9D584AD}"/>
              </a:ext>
            </a:extLst>
          </p:cNvPr>
          <p:cNvSpPr/>
          <p:nvPr/>
        </p:nvSpPr>
        <p:spPr>
          <a:xfrm>
            <a:off x="0" y="4826000"/>
            <a:ext cx="12192000" cy="2032000"/>
          </a:xfrm>
          <a:prstGeom prst="flowChartManualInput">
            <a:avLst/>
          </a:prstGeom>
          <a:solidFill>
            <a:srgbClr val="6C6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49C20F86-A0B9-4576-4C5E-E887AE3F8C9F}"/>
              </a:ext>
            </a:extLst>
          </p:cNvPr>
          <p:cNvGrpSpPr/>
          <p:nvPr/>
        </p:nvGrpSpPr>
        <p:grpSpPr>
          <a:xfrm>
            <a:off x="2722581" y="5979737"/>
            <a:ext cx="6382772" cy="584775"/>
            <a:chOff x="2032000" y="5979737"/>
            <a:chExt cx="6382772" cy="584775"/>
          </a:xfrm>
        </p:grpSpPr>
        <p:sp>
          <p:nvSpPr>
            <p:cNvPr id="9" name="テキスト ボックス 8">
              <a:extLst>
                <a:ext uri="{FF2B5EF4-FFF2-40B4-BE49-F238E27FC236}">
                  <a16:creationId xmlns:a16="http://schemas.microsoft.com/office/drawing/2014/main" id="{A82D279B-AABD-0034-5DAA-1335CDC1B4FF}"/>
                </a:ext>
              </a:extLst>
            </p:cNvPr>
            <p:cNvSpPr txBox="1"/>
            <p:nvPr/>
          </p:nvSpPr>
          <p:spPr>
            <a:xfrm>
              <a:off x="2032000" y="6161314"/>
              <a:ext cx="4855736"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1800" dirty="0">
                  <a:solidFill>
                    <a:schemeClr val="bg1"/>
                  </a:solidFill>
                </a:rPr>
                <a:t>ネクストステップマーケティング</a:t>
              </a:r>
            </a:p>
          </p:txBody>
        </p:sp>
        <p:sp>
          <p:nvSpPr>
            <p:cNvPr id="10" name="テキスト ボックス 9">
              <a:extLst>
                <a:ext uri="{FF2B5EF4-FFF2-40B4-BE49-F238E27FC236}">
                  <a16:creationId xmlns:a16="http://schemas.microsoft.com/office/drawing/2014/main" id="{72D89493-AB04-482C-FB69-DB1FFF6D12F0}"/>
                </a:ext>
              </a:extLst>
            </p:cNvPr>
            <p:cNvSpPr txBox="1"/>
            <p:nvPr/>
          </p:nvSpPr>
          <p:spPr>
            <a:xfrm>
              <a:off x="6172200" y="5979737"/>
              <a:ext cx="2242572" cy="584775"/>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3200" dirty="0">
                  <a:solidFill>
                    <a:schemeClr val="bg1"/>
                  </a:solidFill>
                </a:rPr>
                <a:t>松本 紗枝</a:t>
              </a:r>
            </a:p>
          </p:txBody>
        </p:sp>
      </p:grpSp>
    </p:spTree>
    <p:extLst>
      <p:ext uri="{BB962C8B-B14F-4D97-AF65-F5344CB8AC3E}">
        <p14:creationId xmlns:p14="http://schemas.microsoft.com/office/powerpoint/2010/main" val="1047320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AA8E50"/>
        </a:solidFill>
        <a:effectLst/>
      </p:bgPr>
    </p:bg>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E27F4F7A-9118-15BD-7684-91E2B57BAB74}"/>
              </a:ext>
            </a:extLst>
          </p:cNvPr>
          <p:cNvGrpSpPr/>
          <p:nvPr/>
        </p:nvGrpSpPr>
        <p:grpSpPr>
          <a:xfrm>
            <a:off x="3554428" y="1194819"/>
            <a:ext cx="5057744" cy="2604107"/>
            <a:chOff x="3060691" y="1398019"/>
            <a:chExt cx="5057744" cy="2604107"/>
          </a:xfrm>
        </p:grpSpPr>
        <p:sp>
          <p:nvSpPr>
            <p:cNvPr id="6" name="テキスト ボックス 5">
              <a:extLst>
                <a:ext uri="{FF2B5EF4-FFF2-40B4-BE49-F238E27FC236}">
                  <a16:creationId xmlns:a16="http://schemas.microsoft.com/office/drawing/2014/main" id="{CA86F454-29A3-1468-9EAF-9D71E26B1B13}"/>
                </a:ext>
              </a:extLst>
            </p:cNvPr>
            <p:cNvSpPr txBox="1"/>
            <p:nvPr/>
          </p:nvSpPr>
          <p:spPr>
            <a:xfrm>
              <a:off x="3230024" y="1398019"/>
              <a:ext cx="4888411" cy="1023357"/>
            </a:xfrm>
            <a:prstGeom prst="rect">
              <a:avLst/>
            </a:prstGeom>
            <a:noFill/>
          </p:spPr>
          <p:txBody>
            <a:bodyPr wrap="square" rtlCol="0">
              <a:spAutoFit/>
            </a:bodyPr>
            <a:lstStyle/>
            <a:p>
              <a:pPr algn="ctr">
                <a:lnSpc>
                  <a:spcPct val="150000"/>
                </a:lnSpc>
              </a:pPr>
              <a:r>
                <a:rPr kumimoji="1" lang="ja-JP" altLang="en-US" sz="4400" b="1" dirty="0">
                  <a:solidFill>
                    <a:schemeClr val="bg1"/>
                  </a:solidFill>
                  <a:latin typeface="IBM Plex Sans JP" panose="020B0503050203000203" pitchFamily="50" charset="-128"/>
                  <a:ea typeface="IBM Plex Sans JP" panose="020B0503050203000203" pitchFamily="50" charset="-128"/>
                </a:rPr>
                <a:t>高杉駅エリア周辺</a:t>
              </a:r>
              <a:endParaRPr kumimoji="1" lang="zh-TW" altLang="en-US" sz="4400" b="1" dirty="0">
                <a:solidFill>
                  <a:schemeClr val="bg1"/>
                </a:solidFill>
                <a:latin typeface="IBM Plex Sans JP" panose="020B0503050203000203" pitchFamily="50" charset="-128"/>
                <a:ea typeface="IBM Plex Sans JP" panose="020B0503050203000203" pitchFamily="50" charset="-128"/>
              </a:endParaRPr>
            </a:p>
          </p:txBody>
        </p:sp>
        <p:sp>
          <p:nvSpPr>
            <p:cNvPr id="8" name="テキスト ボックス 7">
              <a:extLst>
                <a:ext uri="{FF2B5EF4-FFF2-40B4-BE49-F238E27FC236}">
                  <a16:creationId xmlns:a16="http://schemas.microsoft.com/office/drawing/2014/main" id="{540C5A8E-FB6C-FC30-B2F2-B1AE58D552A6}"/>
                </a:ext>
              </a:extLst>
            </p:cNvPr>
            <p:cNvSpPr txBox="1"/>
            <p:nvPr/>
          </p:nvSpPr>
          <p:spPr>
            <a:xfrm>
              <a:off x="3230024" y="2210215"/>
              <a:ext cx="4888411" cy="1023357"/>
            </a:xfrm>
            <a:prstGeom prst="rect">
              <a:avLst/>
            </a:prstGeom>
            <a:noFill/>
          </p:spPr>
          <p:txBody>
            <a:bodyPr wrap="square" rtlCol="0">
              <a:spAutoFit/>
            </a:bodyPr>
            <a:lstStyle/>
            <a:p>
              <a:pPr algn="ctr">
                <a:lnSpc>
                  <a:spcPct val="150000"/>
                </a:lnSpc>
              </a:pPr>
              <a:r>
                <a:rPr kumimoji="1" lang="ja-JP" altLang="en-US" sz="4400" b="1" dirty="0">
                  <a:solidFill>
                    <a:schemeClr val="bg1"/>
                  </a:solidFill>
                  <a:latin typeface="IBM Plex Sans JP" panose="020B0503050203000203" pitchFamily="50" charset="-128"/>
                  <a:ea typeface="IBM Plex Sans JP" panose="020B0503050203000203" pitchFamily="50" charset="-128"/>
                </a:rPr>
                <a:t>再開発事業説明会</a:t>
              </a:r>
              <a:endParaRPr kumimoji="1" lang="zh-TW" altLang="en-US" sz="4400" b="1" dirty="0">
                <a:solidFill>
                  <a:schemeClr val="bg1"/>
                </a:solidFill>
                <a:latin typeface="IBM Plex Sans JP" panose="020B0503050203000203" pitchFamily="50" charset="-128"/>
                <a:ea typeface="IBM Plex Sans JP" panose="020B0503050203000203" pitchFamily="50" charset="-128"/>
              </a:endParaRPr>
            </a:p>
          </p:txBody>
        </p:sp>
        <p:sp>
          <p:nvSpPr>
            <p:cNvPr id="2" name="テキスト ボックス 1">
              <a:extLst>
                <a:ext uri="{FF2B5EF4-FFF2-40B4-BE49-F238E27FC236}">
                  <a16:creationId xmlns:a16="http://schemas.microsoft.com/office/drawing/2014/main" id="{0D09D041-4E6E-C140-BA6E-89ED531A8FD4}"/>
                </a:ext>
              </a:extLst>
            </p:cNvPr>
            <p:cNvSpPr txBox="1"/>
            <p:nvPr/>
          </p:nvSpPr>
          <p:spPr>
            <a:xfrm>
              <a:off x="3060691" y="3571239"/>
              <a:ext cx="4888411" cy="430887"/>
            </a:xfrm>
            <a:prstGeom prst="rect">
              <a:avLst/>
            </a:prstGeom>
            <a:noFill/>
          </p:spPr>
          <p:txBody>
            <a:bodyPr wrap="square" rtlCol="0">
              <a:spAutoFit/>
            </a:bodyPr>
            <a:lstStyle/>
            <a:p>
              <a:pPr algn="r">
                <a:lnSpc>
                  <a:spcPct val="150000"/>
                </a:lnSpc>
              </a:pPr>
              <a:r>
                <a:rPr lang="ja-JP" altLang="en-US" sz="1600" b="1" dirty="0">
                  <a:solidFill>
                    <a:schemeClr val="bg1"/>
                  </a:solidFill>
                  <a:latin typeface="IBM Plex Sans JP" panose="020B0503050203000203" pitchFamily="50" charset="-128"/>
                  <a:ea typeface="IBM Plex Sans JP" panose="020B0503050203000203" pitchFamily="50" charset="-128"/>
                </a:rPr>
                <a:t>中条建設会社</a:t>
              </a:r>
              <a:endParaRPr kumimoji="1" lang="zh-TW" altLang="en-US" sz="1600" b="1" dirty="0">
                <a:solidFill>
                  <a:schemeClr val="bg1"/>
                </a:solidFill>
                <a:latin typeface="IBM Plex Sans JP" panose="020B0503050203000203" pitchFamily="50" charset="-128"/>
                <a:ea typeface="IBM Plex Sans JP" panose="020B0503050203000203" pitchFamily="50" charset="-128"/>
              </a:endParaRPr>
            </a:p>
          </p:txBody>
        </p:sp>
        <p:sp>
          <p:nvSpPr>
            <p:cNvPr id="3" name="テキスト ボックス 2">
              <a:extLst>
                <a:ext uri="{FF2B5EF4-FFF2-40B4-BE49-F238E27FC236}">
                  <a16:creationId xmlns:a16="http://schemas.microsoft.com/office/drawing/2014/main" id="{16EAD7E0-AE68-3B57-458C-53138115B094}"/>
                </a:ext>
              </a:extLst>
            </p:cNvPr>
            <p:cNvSpPr txBox="1"/>
            <p:nvPr/>
          </p:nvSpPr>
          <p:spPr>
            <a:xfrm>
              <a:off x="3365493" y="3571239"/>
              <a:ext cx="1766869" cy="430887"/>
            </a:xfrm>
            <a:prstGeom prst="rect">
              <a:avLst/>
            </a:prstGeom>
            <a:noFill/>
          </p:spPr>
          <p:txBody>
            <a:bodyPr wrap="square" rtlCol="0">
              <a:spAutoFit/>
            </a:bodyPr>
            <a:lstStyle/>
            <a:p>
              <a:pPr>
                <a:lnSpc>
                  <a:spcPct val="150000"/>
                </a:lnSpc>
              </a:pPr>
              <a:r>
                <a:rPr lang="en-US" altLang="ja-JP" sz="1600" b="1" dirty="0">
                  <a:solidFill>
                    <a:schemeClr val="bg1"/>
                  </a:solidFill>
                  <a:latin typeface="IBM Plex Sans JP" panose="020B0503050203000203" pitchFamily="50" charset="-128"/>
                  <a:ea typeface="IBM Plex Sans JP" panose="020B0503050203000203" pitchFamily="50" charset="-128"/>
                </a:rPr>
                <a:t>2024</a:t>
              </a:r>
              <a:r>
                <a:rPr lang="ja-JP" altLang="en-US" sz="1600" b="1" dirty="0">
                  <a:solidFill>
                    <a:schemeClr val="bg1"/>
                  </a:solidFill>
                  <a:latin typeface="IBM Plex Sans JP" panose="020B0503050203000203" pitchFamily="50" charset="-128"/>
                  <a:ea typeface="IBM Plex Sans JP" panose="020B0503050203000203" pitchFamily="50" charset="-128"/>
                </a:rPr>
                <a:t>年</a:t>
              </a:r>
              <a:r>
                <a:rPr lang="en-US" altLang="ja-JP" sz="1600" b="1" dirty="0">
                  <a:solidFill>
                    <a:schemeClr val="bg1"/>
                  </a:solidFill>
                  <a:latin typeface="IBM Plex Sans JP" panose="020B0503050203000203" pitchFamily="50" charset="-128"/>
                  <a:ea typeface="IBM Plex Sans JP" panose="020B0503050203000203" pitchFamily="50" charset="-128"/>
                </a:rPr>
                <a:t>6</a:t>
              </a:r>
              <a:r>
                <a:rPr lang="ja-JP" altLang="en-US" sz="1600" b="1" dirty="0">
                  <a:solidFill>
                    <a:schemeClr val="bg1"/>
                  </a:solidFill>
                  <a:latin typeface="IBM Plex Sans JP" panose="020B0503050203000203" pitchFamily="50" charset="-128"/>
                  <a:ea typeface="IBM Plex Sans JP" panose="020B0503050203000203" pitchFamily="50" charset="-128"/>
                </a:rPr>
                <a:t>月</a:t>
              </a:r>
              <a:r>
                <a:rPr lang="en-US" altLang="ja-JP" sz="1600" b="1" dirty="0">
                  <a:solidFill>
                    <a:schemeClr val="bg1"/>
                  </a:solidFill>
                  <a:latin typeface="IBM Plex Sans JP" panose="020B0503050203000203" pitchFamily="50" charset="-128"/>
                  <a:ea typeface="IBM Plex Sans JP" panose="020B0503050203000203" pitchFamily="50" charset="-128"/>
                </a:rPr>
                <a:t>21</a:t>
              </a:r>
              <a:r>
                <a:rPr lang="ja-JP" altLang="en-US" sz="1600" b="1" dirty="0">
                  <a:solidFill>
                    <a:schemeClr val="bg1"/>
                  </a:solidFill>
                  <a:latin typeface="IBM Plex Sans JP" panose="020B0503050203000203" pitchFamily="50" charset="-128"/>
                  <a:ea typeface="IBM Plex Sans JP" panose="020B0503050203000203" pitchFamily="50" charset="-128"/>
                </a:rPr>
                <a:t>日</a:t>
              </a:r>
              <a:endParaRPr kumimoji="1" lang="zh-TW" altLang="en-US" sz="1600" b="1" dirty="0">
                <a:solidFill>
                  <a:schemeClr val="bg1"/>
                </a:solidFill>
                <a:latin typeface="IBM Plex Sans JP" panose="020B0503050203000203" pitchFamily="50" charset="-128"/>
                <a:ea typeface="IBM Plex Sans JP" panose="020B0503050203000203" pitchFamily="50" charset="-128"/>
              </a:endParaRPr>
            </a:p>
          </p:txBody>
        </p:sp>
      </p:grpSp>
      <p:cxnSp>
        <p:nvCxnSpPr>
          <p:cNvPr id="7" name="直線コネクタ 6">
            <a:extLst>
              <a:ext uri="{FF2B5EF4-FFF2-40B4-BE49-F238E27FC236}">
                <a16:creationId xmlns:a16="http://schemas.microsoft.com/office/drawing/2014/main" id="{EC560BC2-1439-B289-AD56-0316098B85C5}"/>
              </a:ext>
            </a:extLst>
          </p:cNvPr>
          <p:cNvCxnSpPr>
            <a:cxnSpLocks/>
          </p:cNvCxnSpPr>
          <p:nvPr/>
        </p:nvCxnSpPr>
        <p:spPr>
          <a:xfrm>
            <a:off x="3877733" y="3218837"/>
            <a:ext cx="447886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879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9FD84C"/>
        </a:solidFill>
        <a:effectLst/>
      </p:bgPr>
    </p:bg>
    <p:spTree>
      <p:nvGrpSpPr>
        <p:cNvPr id="1" name=""/>
        <p:cNvGrpSpPr/>
        <p:nvPr/>
      </p:nvGrpSpPr>
      <p:grpSpPr>
        <a:xfrm>
          <a:off x="0" y="0"/>
          <a:ext cx="0" cy="0"/>
          <a:chOff x="0" y="0"/>
          <a:chExt cx="0" cy="0"/>
        </a:xfrm>
      </p:grpSpPr>
      <p:grpSp>
        <p:nvGrpSpPr>
          <p:cNvPr id="9" name="グラフィックス 1">
            <a:extLst>
              <a:ext uri="{FF2B5EF4-FFF2-40B4-BE49-F238E27FC236}">
                <a16:creationId xmlns:a16="http://schemas.microsoft.com/office/drawing/2014/main" id="{5C4267DC-163A-4F24-EBF6-E5A0AA073A0C}"/>
              </a:ext>
            </a:extLst>
          </p:cNvPr>
          <p:cNvGrpSpPr/>
          <p:nvPr/>
        </p:nvGrpSpPr>
        <p:grpSpPr>
          <a:xfrm>
            <a:off x="1154642" y="1726690"/>
            <a:ext cx="2897741" cy="308407"/>
            <a:chOff x="1010708" y="3115365"/>
            <a:chExt cx="2897741" cy="308407"/>
          </a:xfrm>
        </p:grpSpPr>
        <p:sp>
          <p:nvSpPr>
            <p:cNvPr id="10" name="フリーフォーム: 図形 9">
              <a:extLst>
                <a:ext uri="{FF2B5EF4-FFF2-40B4-BE49-F238E27FC236}">
                  <a16:creationId xmlns:a16="http://schemas.microsoft.com/office/drawing/2014/main" id="{8AD0D02A-E105-56D2-1F43-227479ACE45E}"/>
                </a:ext>
              </a:extLst>
            </p:cNvPr>
            <p:cNvSpPr/>
            <p:nvPr/>
          </p:nvSpPr>
          <p:spPr>
            <a:xfrm>
              <a:off x="1010708" y="3116410"/>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solidFill>
              <a:srgbClr val="231815"/>
            </a:solidFill>
            <a:ln w="11591"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7A986726-372F-2E3B-B918-DC14A9DE9EA4}"/>
                </a:ext>
              </a:extLst>
            </p:cNvPr>
            <p:cNvSpPr/>
            <p:nvPr/>
          </p:nvSpPr>
          <p:spPr>
            <a:xfrm>
              <a:off x="1232461" y="3115365"/>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chemeClr val="bg1"/>
            </a:solidFill>
            <a:ln w="11591"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2C21AB71-CAD2-5F38-0C39-756ADDA02DC0}"/>
                </a:ext>
              </a:extLst>
            </p:cNvPr>
            <p:cNvSpPr/>
            <p:nvPr/>
          </p:nvSpPr>
          <p:spPr>
            <a:xfrm>
              <a:off x="1512039" y="3142395"/>
              <a:ext cx="200402" cy="206297"/>
            </a:xfrm>
            <a:custGeom>
              <a:avLst/>
              <a:gdLst>
                <a:gd name="connsiteX0" fmla="*/ 45443 w 200402"/>
                <a:gd name="connsiteY0" fmla="*/ 195999 h 206297"/>
                <a:gd name="connsiteX1" fmla="*/ 11640 w 200402"/>
                <a:gd name="connsiteY1" fmla="*/ 165681 h 206297"/>
                <a:gd name="connsiteX2" fmla="*/ 23 w 200402"/>
                <a:gd name="connsiteY2" fmla="*/ 120842 h 206297"/>
                <a:gd name="connsiteX3" fmla="*/ 15473 w 200402"/>
                <a:gd name="connsiteY3" fmla="*/ 59393 h 206297"/>
                <a:gd name="connsiteX4" fmla="*/ 59034 w 200402"/>
                <a:gd name="connsiteY4" fmla="*/ 15949 h 206297"/>
                <a:gd name="connsiteX5" fmla="*/ 123619 w 200402"/>
                <a:gd name="connsiteY5" fmla="*/ 35 h 206297"/>
                <a:gd name="connsiteX6" fmla="*/ 170084 w 200402"/>
                <a:gd name="connsiteY6" fmla="*/ 8631 h 206297"/>
                <a:gd name="connsiteX7" fmla="*/ 200402 w 200402"/>
                <a:gd name="connsiteY7" fmla="*/ 33605 h 206297"/>
                <a:gd name="connsiteX8" fmla="*/ 173337 w 200402"/>
                <a:gd name="connsiteY8" fmla="*/ 56838 h 206297"/>
                <a:gd name="connsiteX9" fmla="*/ 121412 w 200402"/>
                <a:gd name="connsiteY9" fmla="*/ 33605 h 206297"/>
                <a:gd name="connsiteX10" fmla="*/ 77503 w 200402"/>
                <a:gd name="connsiteY10" fmla="*/ 45221 h 206297"/>
                <a:gd name="connsiteX11" fmla="*/ 48231 w 200402"/>
                <a:gd name="connsiteY11" fmla="*/ 76353 h 206297"/>
                <a:gd name="connsiteX12" fmla="*/ 37892 w 200402"/>
                <a:gd name="connsiteY12" fmla="*/ 119565 h 206297"/>
                <a:gd name="connsiteX13" fmla="*/ 53806 w 200402"/>
                <a:gd name="connsiteY13" fmla="*/ 158827 h 206297"/>
                <a:gd name="connsiteX14" fmla="*/ 100271 w 200402"/>
                <a:gd name="connsiteY14" fmla="*/ 173812 h 206297"/>
                <a:gd name="connsiteX15" fmla="*/ 157423 w 200402"/>
                <a:gd name="connsiteY15" fmla="*/ 150580 h 206297"/>
                <a:gd name="connsiteX16" fmla="*/ 179261 w 200402"/>
                <a:gd name="connsiteY16" fmla="*/ 173812 h 206297"/>
                <a:gd name="connsiteX17" fmla="*/ 144412 w 200402"/>
                <a:gd name="connsiteY17" fmla="*/ 198206 h 206297"/>
                <a:gd name="connsiteX18" fmla="*/ 97948 w 200402"/>
                <a:gd name="connsiteY18" fmla="*/ 206221 h 206297"/>
                <a:gd name="connsiteX19" fmla="*/ 45443 w 200402"/>
                <a:gd name="connsiteY19" fmla="*/ 195999 h 2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402" h="206297">
                  <a:moveTo>
                    <a:pt x="45443" y="195999"/>
                  </a:moveTo>
                  <a:cubicBezTo>
                    <a:pt x="31446" y="189425"/>
                    <a:pt x="19692" y="178881"/>
                    <a:pt x="11640" y="165681"/>
                  </a:cubicBezTo>
                  <a:cubicBezTo>
                    <a:pt x="3676" y="152105"/>
                    <a:pt x="-347" y="136578"/>
                    <a:pt x="23" y="120842"/>
                  </a:cubicBezTo>
                  <a:cubicBezTo>
                    <a:pt x="-275" y="99362"/>
                    <a:pt x="5051" y="78178"/>
                    <a:pt x="15473" y="59393"/>
                  </a:cubicBezTo>
                  <a:cubicBezTo>
                    <a:pt x="25663" y="41136"/>
                    <a:pt x="40750" y="26089"/>
                    <a:pt x="59034" y="15949"/>
                  </a:cubicBezTo>
                  <a:cubicBezTo>
                    <a:pt x="78780" y="5035"/>
                    <a:pt x="101063" y="-455"/>
                    <a:pt x="123619" y="35"/>
                  </a:cubicBezTo>
                  <a:cubicBezTo>
                    <a:pt x="139537" y="-357"/>
                    <a:pt x="155361" y="2570"/>
                    <a:pt x="170084" y="8631"/>
                  </a:cubicBezTo>
                  <a:cubicBezTo>
                    <a:pt x="182506" y="13659"/>
                    <a:pt x="193089" y="22376"/>
                    <a:pt x="200402" y="33605"/>
                  </a:cubicBezTo>
                  <a:lnTo>
                    <a:pt x="173337" y="56838"/>
                  </a:lnTo>
                  <a:cubicBezTo>
                    <a:pt x="161067" y="40816"/>
                    <a:pt x="141534" y="32077"/>
                    <a:pt x="121412" y="33605"/>
                  </a:cubicBezTo>
                  <a:cubicBezTo>
                    <a:pt x="105977" y="33291"/>
                    <a:pt x="90764" y="37316"/>
                    <a:pt x="77503" y="45221"/>
                  </a:cubicBezTo>
                  <a:cubicBezTo>
                    <a:pt x="65059" y="52698"/>
                    <a:pt x="54927" y="63473"/>
                    <a:pt x="48231" y="76353"/>
                  </a:cubicBezTo>
                  <a:cubicBezTo>
                    <a:pt x="41252" y="89675"/>
                    <a:pt x="37698" y="104526"/>
                    <a:pt x="37892" y="119565"/>
                  </a:cubicBezTo>
                  <a:cubicBezTo>
                    <a:pt x="37447" y="134307"/>
                    <a:pt x="43223" y="148556"/>
                    <a:pt x="53806" y="158827"/>
                  </a:cubicBezTo>
                  <a:cubicBezTo>
                    <a:pt x="66843" y="169516"/>
                    <a:pt x="83445" y="174871"/>
                    <a:pt x="100271" y="173812"/>
                  </a:cubicBezTo>
                  <a:cubicBezTo>
                    <a:pt x="121750" y="174499"/>
                    <a:pt x="142515" y="166058"/>
                    <a:pt x="157423" y="150580"/>
                  </a:cubicBezTo>
                  <a:lnTo>
                    <a:pt x="179261" y="173812"/>
                  </a:lnTo>
                  <a:cubicBezTo>
                    <a:pt x="169797" y="184652"/>
                    <a:pt x="157836" y="193024"/>
                    <a:pt x="144412" y="198206"/>
                  </a:cubicBezTo>
                  <a:cubicBezTo>
                    <a:pt x="129543" y="203690"/>
                    <a:pt x="113796" y="206407"/>
                    <a:pt x="97948" y="206221"/>
                  </a:cubicBezTo>
                  <a:cubicBezTo>
                    <a:pt x="79895" y="206872"/>
                    <a:pt x="61933" y="203376"/>
                    <a:pt x="45443" y="195999"/>
                  </a:cubicBezTo>
                  <a:close/>
                </a:path>
              </a:pathLst>
            </a:custGeom>
            <a:solidFill>
              <a:srgbClr val="231815"/>
            </a:solidFill>
            <a:ln w="11591"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4C07E71C-6391-5FA7-D13E-0CD67105A140}"/>
                </a:ext>
              </a:extLst>
            </p:cNvPr>
            <p:cNvSpPr/>
            <p:nvPr/>
          </p:nvSpPr>
          <p:spPr>
            <a:xfrm>
              <a:off x="1714276" y="3191546"/>
              <a:ext cx="165233" cy="156208"/>
            </a:xfrm>
            <a:custGeom>
              <a:avLst/>
              <a:gdLst>
                <a:gd name="connsiteX0" fmla="*/ 35221 w 165233"/>
                <a:gd name="connsiteY0" fmla="*/ 148242 h 156208"/>
                <a:gd name="connsiteX1" fmla="*/ 9200 w 165233"/>
                <a:gd name="connsiteY1" fmla="*/ 125009 h 156208"/>
                <a:gd name="connsiteX2" fmla="*/ 24 w 165233"/>
                <a:gd name="connsiteY2" fmla="*/ 90161 h 156208"/>
                <a:gd name="connsiteX3" fmla="*/ 11640 w 165233"/>
                <a:gd name="connsiteY3" fmla="*/ 43697 h 156208"/>
                <a:gd name="connsiteX4" fmla="*/ 44049 w 165233"/>
                <a:gd name="connsiteY4" fmla="*/ 11636 h 156208"/>
                <a:gd name="connsiteX5" fmla="*/ 90514 w 165233"/>
                <a:gd name="connsiteY5" fmla="*/ 20 h 156208"/>
                <a:gd name="connsiteX6" fmla="*/ 129892 w 165233"/>
                <a:gd name="connsiteY6" fmla="*/ 8384 h 156208"/>
                <a:gd name="connsiteX7" fmla="*/ 155913 w 165233"/>
                <a:gd name="connsiteY7" fmla="*/ 31616 h 156208"/>
                <a:gd name="connsiteX8" fmla="*/ 165206 w 165233"/>
                <a:gd name="connsiteY8" fmla="*/ 66464 h 156208"/>
                <a:gd name="connsiteX9" fmla="*/ 153589 w 165233"/>
                <a:gd name="connsiteY9" fmla="*/ 112929 h 156208"/>
                <a:gd name="connsiteX10" fmla="*/ 121180 w 165233"/>
                <a:gd name="connsiteY10" fmla="*/ 144525 h 156208"/>
                <a:gd name="connsiteX11" fmla="*/ 74716 w 165233"/>
                <a:gd name="connsiteY11" fmla="*/ 156141 h 156208"/>
                <a:gd name="connsiteX12" fmla="*/ 35221 w 165233"/>
                <a:gd name="connsiteY12" fmla="*/ 148242 h 156208"/>
                <a:gd name="connsiteX13" fmla="*/ 103872 w 165233"/>
                <a:gd name="connsiteY13" fmla="*/ 118621 h 156208"/>
                <a:gd name="connsiteX14" fmla="*/ 122690 w 165233"/>
                <a:gd name="connsiteY14" fmla="*/ 98060 h 156208"/>
                <a:gd name="connsiteX15" fmla="*/ 129544 w 165233"/>
                <a:gd name="connsiteY15" fmla="*/ 68323 h 156208"/>
                <a:gd name="connsiteX16" fmla="*/ 118973 w 165233"/>
                <a:gd name="connsiteY16" fmla="*/ 39980 h 156208"/>
                <a:gd name="connsiteX17" fmla="*/ 89120 w 165233"/>
                <a:gd name="connsiteY17" fmla="*/ 29757 h 156208"/>
                <a:gd name="connsiteX18" fmla="*/ 61938 w 165233"/>
                <a:gd name="connsiteY18" fmla="*/ 37075 h 156208"/>
                <a:gd name="connsiteX19" fmla="*/ 43120 w 165233"/>
                <a:gd name="connsiteY19" fmla="*/ 57404 h 156208"/>
                <a:gd name="connsiteX20" fmla="*/ 36266 w 165233"/>
                <a:gd name="connsiteY20" fmla="*/ 87141 h 156208"/>
                <a:gd name="connsiteX21" fmla="*/ 46837 w 165233"/>
                <a:gd name="connsiteY21" fmla="*/ 115484 h 156208"/>
                <a:gd name="connsiteX22" fmla="*/ 76690 w 165233"/>
                <a:gd name="connsiteY22" fmla="*/ 125590 h 156208"/>
                <a:gd name="connsiteX23" fmla="*/ 103872 w 165233"/>
                <a:gd name="connsiteY23" fmla="*/ 118621 h 15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5233" h="156208">
                  <a:moveTo>
                    <a:pt x="35221" y="148242"/>
                  </a:moveTo>
                  <a:cubicBezTo>
                    <a:pt x="24550" y="143077"/>
                    <a:pt x="15537" y="135030"/>
                    <a:pt x="9200" y="125009"/>
                  </a:cubicBezTo>
                  <a:cubicBezTo>
                    <a:pt x="3051" y="114435"/>
                    <a:pt x="-120" y="102393"/>
                    <a:pt x="24" y="90161"/>
                  </a:cubicBezTo>
                  <a:cubicBezTo>
                    <a:pt x="-348" y="73911"/>
                    <a:pt x="3665" y="57860"/>
                    <a:pt x="11640" y="43697"/>
                  </a:cubicBezTo>
                  <a:cubicBezTo>
                    <a:pt x="19226" y="30185"/>
                    <a:pt x="30456" y="19076"/>
                    <a:pt x="44049" y="11636"/>
                  </a:cubicBezTo>
                  <a:cubicBezTo>
                    <a:pt x="58275" y="3821"/>
                    <a:pt x="74282" y="-181"/>
                    <a:pt x="90514" y="20"/>
                  </a:cubicBezTo>
                  <a:cubicBezTo>
                    <a:pt x="104109" y="-270"/>
                    <a:pt x="117589" y="2592"/>
                    <a:pt x="129892" y="8384"/>
                  </a:cubicBezTo>
                  <a:cubicBezTo>
                    <a:pt x="140670" y="13389"/>
                    <a:pt x="149724" y="21473"/>
                    <a:pt x="155913" y="31616"/>
                  </a:cubicBezTo>
                  <a:cubicBezTo>
                    <a:pt x="162135" y="42165"/>
                    <a:pt x="165350" y="54217"/>
                    <a:pt x="165206" y="66464"/>
                  </a:cubicBezTo>
                  <a:cubicBezTo>
                    <a:pt x="165612" y="82719"/>
                    <a:pt x="161596" y="98778"/>
                    <a:pt x="153589" y="112929"/>
                  </a:cubicBezTo>
                  <a:cubicBezTo>
                    <a:pt x="145812" y="126173"/>
                    <a:pt x="134619" y="137086"/>
                    <a:pt x="121180" y="144525"/>
                  </a:cubicBezTo>
                  <a:cubicBezTo>
                    <a:pt x="106947" y="152325"/>
                    <a:pt x="90945" y="156325"/>
                    <a:pt x="74716" y="156141"/>
                  </a:cubicBezTo>
                  <a:cubicBezTo>
                    <a:pt x="61110" y="156682"/>
                    <a:pt x="47571" y="153974"/>
                    <a:pt x="35221" y="148242"/>
                  </a:cubicBezTo>
                  <a:close/>
                  <a:moveTo>
                    <a:pt x="103872" y="118621"/>
                  </a:moveTo>
                  <a:cubicBezTo>
                    <a:pt x="111894" y="113601"/>
                    <a:pt x="118399" y="106493"/>
                    <a:pt x="122690" y="98060"/>
                  </a:cubicBezTo>
                  <a:cubicBezTo>
                    <a:pt x="127361" y="88853"/>
                    <a:pt x="129713" y="78645"/>
                    <a:pt x="129544" y="68323"/>
                  </a:cubicBezTo>
                  <a:cubicBezTo>
                    <a:pt x="130213" y="57801"/>
                    <a:pt x="126368" y="47493"/>
                    <a:pt x="118973" y="39980"/>
                  </a:cubicBezTo>
                  <a:cubicBezTo>
                    <a:pt x="110771" y="32749"/>
                    <a:pt x="100033" y="29072"/>
                    <a:pt x="89120" y="29757"/>
                  </a:cubicBezTo>
                  <a:cubicBezTo>
                    <a:pt x="79549" y="29579"/>
                    <a:pt x="70125" y="32117"/>
                    <a:pt x="61938" y="37075"/>
                  </a:cubicBezTo>
                  <a:cubicBezTo>
                    <a:pt x="53947" y="42031"/>
                    <a:pt x="47445" y="49055"/>
                    <a:pt x="43120" y="57404"/>
                  </a:cubicBezTo>
                  <a:cubicBezTo>
                    <a:pt x="38463" y="66615"/>
                    <a:pt x="36110" y="76820"/>
                    <a:pt x="36266" y="87141"/>
                  </a:cubicBezTo>
                  <a:cubicBezTo>
                    <a:pt x="35656" y="97654"/>
                    <a:pt x="39492" y="107938"/>
                    <a:pt x="46837" y="115484"/>
                  </a:cubicBezTo>
                  <a:cubicBezTo>
                    <a:pt x="55083" y="122628"/>
                    <a:pt x="65800" y="126257"/>
                    <a:pt x="76690" y="125590"/>
                  </a:cubicBezTo>
                  <a:cubicBezTo>
                    <a:pt x="86226" y="125874"/>
                    <a:pt x="95649" y="123458"/>
                    <a:pt x="103872" y="118621"/>
                  </a:cubicBezTo>
                  <a:close/>
                </a:path>
              </a:pathLst>
            </a:custGeom>
            <a:solidFill>
              <a:srgbClr val="231815"/>
            </a:solidFill>
            <a:ln w="11591"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A893EE50-B3CF-E941-F8FF-A3B9792614A9}"/>
                </a:ext>
              </a:extLst>
            </p:cNvPr>
            <p:cNvSpPr/>
            <p:nvPr/>
          </p:nvSpPr>
          <p:spPr>
            <a:xfrm>
              <a:off x="1898067" y="3191117"/>
              <a:ext cx="275517" cy="155640"/>
            </a:xfrm>
            <a:custGeom>
              <a:avLst/>
              <a:gdLst>
                <a:gd name="connsiteX0" fmla="*/ 260667 w 275517"/>
                <a:gd name="connsiteY0" fmla="*/ 13343 h 155640"/>
                <a:gd name="connsiteX1" fmla="*/ 275419 w 275517"/>
                <a:gd name="connsiteY1" fmla="*/ 51212 h 155640"/>
                <a:gd name="connsiteX2" fmla="*/ 273445 w 275517"/>
                <a:gd name="connsiteY2" fmla="*/ 70146 h 155640"/>
                <a:gd name="connsiteX3" fmla="*/ 256485 w 275517"/>
                <a:gd name="connsiteY3" fmla="*/ 155176 h 155640"/>
                <a:gd name="connsiteX4" fmla="*/ 220591 w 275517"/>
                <a:gd name="connsiteY4" fmla="*/ 155176 h 155640"/>
                <a:gd name="connsiteX5" fmla="*/ 237551 w 275517"/>
                <a:gd name="connsiteY5" fmla="*/ 70959 h 155640"/>
                <a:gd name="connsiteX6" fmla="*/ 238596 w 275517"/>
                <a:gd name="connsiteY6" fmla="*/ 59343 h 155640"/>
                <a:gd name="connsiteX7" fmla="*/ 209323 w 275517"/>
                <a:gd name="connsiteY7" fmla="*/ 31813 h 155640"/>
                <a:gd name="connsiteX8" fmla="*/ 162859 w 275517"/>
                <a:gd name="connsiteY8" fmla="*/ 75722 h 155640"/>
                <a:gd name="connsiteX9" fmla="*/ 146480 w 275517"/>
                <a:gd name="connsiteY9" fmla="*/ 155176 h 155640"/>
                <a:gd name="connsiteX10" fmla="*/ 110354 w 275517"/>
                <a:gd name="connsiteY10" fmla="*/ 155176 h 155640"/>
                <a:gd name="connsiteX11" fmla="*/ 127197 w 275517"/>
                <a:gd name="connsiteY11" fmla="*/ 70959 h 155640"/>
                <a:gd name="connsiteX12" fmla="*/ 128359 w 275517"/>
                <a:gd name="connsiteY12" fmla="*/ 59343 h 155640"/>
                <a:gd name="connsiteX13" fmla="*/ 99086 w 275517"/>
                <a:gd name="connsiteY13" fmla="*/ 31813 h 155640"/>
                <a:gd name="connsiteX14" fmla="*/ 52621 w 275517"/>
                <a:gd name="connsiteY14" fmla="*/ 76070 h 155640"/>
                <a:gd name="connsiteX15" fmla="*/ 36475 w 275517"/>
                <a:gd name="connsiteY15" fmla="*/ 155640 h 155640"/>
                <a:gd name="connsiteX16" fmla="*/ 0 w 275517"/>
                <a:gd name="connsiteY16" fmla="*/ 155640 h 155640"/>
                <a:gd name="connsiteX17" fmla="*/ 30318 w 275517"/>
                <a:gd name="connsiteY17" fmla="*/ 1843 h 155640"/>
                <a:gd name="connsiteX18" fmla="*/ 65167 w 275517"/>
                <a:gd name="connsiteY18" fmla="*/ 1843 h 155640"/>
                <a:gd name="connsiteX19" fmla="*/ 61914 w 275517"/>
                <a:gd name="connsiteY19" fmla="*/ 18454 h 155640"/>
                <a:gd name="connsiteX20" fmla="*/ 111631 w 275517"/>
                <a:gd name="connsiteY20" fmla="*/ 101 h 155640"/>
                <a:gd name="connsiteX21" fmla="*/ 140672 w 275517"/>
                <a:gd name="connsiteY21" fmla="*/ 6490 h 155640"/>
                <a:gd name="connsiteX22" fmla="*/ 159258 w 275517"/>
                <a:gd name="connsiteY22" fmla="*/ 25308 h 155640"/>
                <a:gd name="connsiteX23" fmla="*/ 219894 w 275517"/>
                <a:gd name="connsiteY23" fmla="*/ 101 h 155640"/>
                <a:gd name="connsiteX24" fmla="*/ 260667 w 275517"/>
                <a:gd name="connsiteY24" fmla="*/ 13343 h 15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517" h="155640">
                  <a:moveTo>
                    <a:pt x="260667" y="13343"/>
                  </a:moveTo>
                  <a:cubicBezTo>
                    <a:pt x="270925" y="23175"/>
                    <a:pt x="276325" y="37031"/>
                    <a:pt x="275419" y="51212"/>
                  </a:cubicBezTo>
                  <a:cubicBezTo>
                    <a:pt x="275373" y="57573"/>
                    <a:pt x="274711" y="63914"/>
                    <a:pt x="273445" y="70146"/>
                  </a:cubicBezTo>
                  <a:lnTo>
                    <a:pt x="256485" y="155176"/>
                  </a:lnTo>
                  <a:lnTo>
                    <a:pt x="220591" y="155176"/>
                  </a:lnTo>
                  <a:lnTo>
                    <a:pt x="237551" y="70959"/>
                  </a:lnTo>
                  <a:cubicBezTo>
                    <a:pt x="238237" y="67125"/>
                    <a:pt x="238587" y="63238"/>
                    <a:pt x="238596" y="59343"/>
                  </a:cubicBezTo>
                  <a:cubicBezTo>
                    <a:pt x="238596" y="40989"/>
                    <a:pt x="228838" y="31813"/>
                    <a:pt x="209323" y="31813"/>
                  </a:cubicBezTo>
                  <a:cubicBezTo>
                    <a:pt x="183922" y="31813"/>
                    <a:pt x="168434" y="46449"/>
                    <a:pt x="162859" y="75722"/>
                  </a:cubicBezTo>
                  <a:lnTo>
                    <a:pt x="146480" y="155176"/>
                  </a:lnTo>
                  <a:lnTo>
                    <a:pt x="110354" y="155176"/>
                  </a:lnTo>
                  <a:lnTo>
                    <a:pt x="127197" y="70959"/>
                  </a:lnTo>
                  <a:cubicBezTo>
                    <a:pt x="127973" y="67136"/>
                    <a:pt x="128362" y="63244"/>
                    <a:pt x="128359" y="59343"/>
                  </a:cubicBezTo>
                  <a:cubicBezTo>
                    <a:pt x="128359" y="40989"/>
                    <a:pt x="118601" y="31813"/>
                    <a:pt x="99086" y="31813"/>
                  </a:cubicBezTo>
                  <a:cubicBezTo>
                    <a:pt x="73685" y="31813"/>
                    <a:pt x="58197" y="46565"/>
                    <a:pt x="52621" y="76070"/>
                  </a:cubicBezTo>
                  <a:lnTo>
                    <a:pt x="36475" y="155640"/>
                  </a:lnTo>
                  <a:lnTo>
                    <a:pt x="0" y="155640"/>
                  </a:lnTo>
                  <a:lnTo>
                    <a:pt x="30318" y="1843"/>
                  </a:lnTo>
                  <a:lnTo>
                    <a:pt x="65167" y="1843"/>
                  </a:lnTo>
                  <a:lnTo>
                    <a:pt x="61914" y="18454"/>
                  </a:lnTo>
                  <a:cubicBezTo>
                    <a:pt x="75482" y="6125"/>
                    <a:pt x="93307" y="-455"/>
                    <a:pt x="111631" y="101"/>
                  </a:cubicBezTo>
                  <a:cubicBezTo>
                    <a:pt x="121685" y="-146"/>
                    <a:pt x="131649" y="2046"/>
                    <a:pt x="140672" y="6490"/>
                  </a:cubicBezTo>
                  <a:cubicBezTo>
                    <a:pt x="148650" y="10709"/>
                    <a:pt x="155137" y="17278"/>
                    <a:pt x="159258" y="25308"/>
                  </a:cubicBezTo>
                  <a:cubicBezTo>
                    <a:pt x="174863" y="8517"/>
                    <a:pt x="196985" y="-679"/>
                    <a:pt x="219894" y="101"/>
                  </a:cubicBezTo>
                  <a:cubicBezTo>
                    <a:pt x="234666" y="-764"/>
                    <a:pt x="249223" y="3964"/>
                    <a:pt x="260667" y="13343"/>
                  </a:cubicBezTo>
                  <a:close/>
                </a:path>
              </a:pathLst>
            </a:custGeom>
            <a:solidFill>
              <a:srgbClr val="231815"/>
            </a:solidFill>
            <a:ln w="11591"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AFDC1888-7F1D-A37B-7037-005C48FC3E88}"/>
                </a:ext>
              </a:extLst>
            </p:cNvPr>
            <p:cNvSpPr/>
            <p:nvPr/>
          </p:nvSpPr>
          <p:spPr>
            <a:xfrm>
              <a:off x="2189285" y="3191262"/>
              <a:ext cx="190410" cy="211020"/>
            </a:xfrm>
            <a:custGeom>
              <a:avLst/>
              <a:gdLst>
                <a:gd name="connsiteX0" fmla="*/ 157283 w 190410"/>
                <a:gd name="connsiteY0" fmla="*/ 7971 h 211020"/>
                <a:gd name="connsiteX1" fmla="*/ 181561 w 190410"/>
                <a:gd name="connsiteY1" fmla="*/ 31203 h 211020"/>
                <a:gd name="connsiteX2" fmla="*/ 190389 w 190410"/>
                <a:gd name="connsiteY2" fmla="*/ 67097 h 211020"/>
                <a:gd name="connsiteX3" fmla="*/ 178773 w 190410"/>
                <a:gd name="connsiteY3" fmla="*/ 113561 h 211020"/>
                <a:gd name="connsiteX4" fmla="*/ 103965 w 190410"/>
                <a:gd name="connsiteY4" fmla="*/ 157354 h 211020"/>
                <a:gd name="connsiteX5" fmla="*/ 72369 w 190410"/>
                <a:gd name="connsiteY5" fmla="*/ 150965 h 211020"/>
                <a:gd name="connsiteX6" fmla="*/ 51343 w 190410"/>
                <a:gd name="connsiteY6" fmla="*/ 132611 h 211020"/>
                <a:gd name="connsiteX7" fmla="*/ 35894 w 190410"/>
                <a:gd name="connsiteY7" fmla="*/ 211020 h 211020"/>
                <a:gd name="connsiteX8" fmla="*/ 0 w 190410"/>
                <a:gd name="connsiteY8" fmla="*/ 211020 h 211020"/>
                <a:gd name="connsiteX9" fmla="*/ 41586 w 190410"/>
                <a:gd name="connsiteY9" fmla="*/ 1930 h 211020"/>
                <a:gd name="connsiteX10" fmla="*/ 75970 w 190410"/>
                <a:gd name="connsiteY10" fmla="*/ 1930 h 211020"/>
                <a:gd name="connsiteX11" fmla="*/ 72833 w 190410"/>
                <a:gd name="connsiteY11" fmla="*/ 17960 h 211020"/>
                <a:gd name="connsiteX12" fmla="*/ 157283 w 190410"/>
                <a:gd name="connsiteY12" fmla="*/ 7971 h 211020"/>
                <a:gd name="connsiteX13" fmla="*/ 128591 w 190410"/>
                <a:gd name="connsiteY13" fmla="*/ 118904 h 211020"/>
                <a:gd name="connsiteX14" fmla="*/ 146945 w 190410"/>
                <a:gd name="connsiteY14" fmla="*/ 98344 h 211020"/>
                <a:gd name="connsiteX15" fmla="*/ 153914 w 190410"/>
                <a:gd name="connsiteY15" fmla="*/ 68607 h 211020"/>
                <a:gd name="connsiteX16" fmla="*/ 143227 w 190410"/>
                <a:gd name="connsiteY16" fmla="*/ 40380 h 211020"/>
                <a:gd name="connsiteX17" fmla="*/ 113374 w 190410"/>
                <a:gd name="connsiteY17" fmla="*/ 30157 h 211020"/>
                <a:gd name="connsiteX18" fmla="*/ 66909 w 190410"/>
                <a:gd name="connsiteY18" fmla="*/ 57804 h 211020"/>
                <a:gd name="connsiteX19" fmla="*/ 59939 w 190410"/>
                <a:gd name="connsiteY19" fmla="*/ 87541 h 211020"/>
                <a:gd name="connsiteX20" fmla="*/ 70626 w 190410"/>
                <a:gd name="connsiteY20" fmla="*/ 115884 h 211020"/>
                <a:gd name="connsiteX21" fmla="*/ 100480 w 190410"/>
                <a:gd name="connsiteY21" fmla="*/ 125990 h 211020"/>
                <a:gd name="connsiteX22" fmla="*/ 128242 w 190410"/>
                <a:gd name="connsiteY22" fmla="*/ 118904 h 21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410" h="211020">
                  <a:moveTo>
                    <a:pt x="157283" y="7971"/>
                  </a:moveTo>
                  <a:cubicBezTo>
                    <a:pt x="167401" y="13273"/>
                    <a:pt x="175822" y="21326"/>
                    <a:pt x="181561" y="31203"/>
                  </a:cubicBezTo>
                  <a:cubicBezTo>
                    <a:pt x="187659" y="42165"/>
                    <a:pt x="190703" y="54558"/>
                    <a:pt x="190389" y="67097"/>
                  </a:cubicBezTo>
                  <a:cubicBezTo>
                    <a:pt x="190598" y="83329"/>
                    <a:pt x="186602" y="99338"/>
                    <a:pt x="178773" y="113561"/>
                  </a:cubicBezTo>
                  <a:cubicBezTo>
                    <a:pt x="163939" y="140951"/>
                    <a:pt x="135108" y="157825"/>
                    <a:pt x="103965" y="157354"/>
                  </a:cubicBezTo>
                  <a:cubicBezTo>
                    <a:pt x="93092" y="157627"/>
                    <a:pt x="82289" y="155443"/>
                    <a:pt x="72369" y="150965"/>
                  </a:cubicBezTo>
                  <a:cubicBezTo>
                    <a:pt x="63645" y="147147"/>
                    <a:pt x="56304" y="140739"/>
                    <a:pt x="51343" y="132611"/>
                  </a:cubicBezTo>
                  <a:lnTo>
                    <a:pt x="35894" y="211020"/>
                  </a:lnTo>
                  <a:lnTo>
                    <a:pt x="0" y="211020"/>
                  </a:lnTo>
                  <a:lnTo>
                    <a:pt x="41586" y="1930"/>
                  </a:lnTo>
                  <a:lnTo>
                    <a:pt x="75970" y="1930"/>
                  </a:lnTo>
                  <a:lnTo>
                    <a:pt x="72833" y="17960"/>
                  </a:lnTo>
                  <a:cubicBezTo>
                    <a:pt x="96588" y="-1643"/>
                    <a:pt x="129613" y="-5549"/>
                    <a:pt x="157283" y="7971"/>
                  </a:cubicBezTo>
                  <a:close/>
                  <a:moveTo>
                    <a:pt x="128591" y="118904"/>
                  </a:moveTo>
                  <a:cubicBezTo>
                    <a:pt x="136478" y="113861"/>
                    <a:pt x="142821" y="106748"/>
                    <a:pt x="146945" y="98344"/>
                  </a:cubicBezTo>
                  <a:cubicBezTo>
                    <a:pt x="151707" y="89166"/>
                    <a:pt x="154100" y="78945"/>
                    <a:pt x="153914" y="68607"/>
                  </a:cubicBezTo>
                  <a:cubicBezTo>
                    <a:pt x="154507" y="58109"/>
                    <a:pt x="150627" y="47853"/>
                    <a:pt x="143227" y="40380"/>
                  </a:cubicBezTo>
                  <a:cubicBezTo>
                    <a:pt x="135038" y="33126"/>
                    <a:pt x="124293" y="29446"/>
                    <a:pt x="113374" y="30157"/>
                  </a:cubicBezTo>
                  <a:cubicBezTo>
                    <a:pt x="93835" y="29586"/>
                    <a:pt x="75726" y="40360"/>
                    <a:pt x="66909" y="57804"/>
                  </a:cubicBezTo>
                  <a:cubicBezTo>
                    <a:pt x="62158" y="66985"/>
                    <a:pt x="59765" y="77204"/>
                    <a:pt x="59939" y="87541"/>
                  </a:cubicBezTo>
                  <a:cubicBezTo>
                    <a:pt x="59359" y="98071"/>
                    <a:pt x="63238" y="108358"/>
                    <a:pt x="70626" y="115884"/>
                  </a:cubicBezTo>
                  <a:cubicBezTo>
                    <a:pt x="78862" y="123050"/>
                    <a:pt x="89584" y="126681"/>
                    <a:pt x="100480" y="125990"/>
                  </a:cubicBezTo>
                  <a:cubicBezTo>
                    <a:pt x="110214" y="126317"/>
                    <a:pt x="119856" y="123859"/>
                    <a:pt x="128242" y="118904"/>
                  </a:cubicBezTo>
                  <a:close/>
                </a:path>
              </a:pathLst>
            </a:custGeom>
            <a:solidFill>
              <a:srgbClr val="231815"/>
            </a:solidFill>
            <a:ln w="11591"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523FFED6-1B84-5B76-E195-80C595F1001A}"/>
                </a:ext>
              </a:extLst>
            </p:cNvPr>
            <p:cNvSpPr/>
            <p:nvPr/>
          </p:nvSpPr>
          <p:spPr>
            <a:xfrm>
              <a:off x="2398821" y="3190741"/>
              <a:ext cx="178907" cy="157518"/>
            </a:xfrm>
            <a:custGeom>
              <a:avLst/>
              <a:gdLst>
                <a:gd name="connsiteX0" fmla="*/ 178908 w 178907"/>
                <a:gd name="connsiteY0" fmla="*/ 2219 h 157518"/>
                <a:gd name="connsiteX1" fmla="*/ 148473 w 178907"/>
                <a:gd name="connsiteY1" fmla="*/ 155552 h 157518"/>
                <a:gd name="connsiteX2" fmla="*/ 114322 w 178907"/>
                <a:gd name="connsiteY2" fmla="*/ 155552 h 157518"/>
                <a:gd name="connsiteX3" fmla="*/ 117458 w 178907"/>
                <a:gd name="connsiteY3" fmla="*/ 139754 h 157518"/>
                <a:gd name="connsiteX4" fmla="*/ 33241 w 178907"/>
                <a:gd name="connsiteY4" fmla="*/ 149511 h 157518"/>
                <a:gd name="connsiteX5" fmla="*/ 8963 w 178907"/>
                <a:gd name="connsiteY5" fmla="*/ 126279 h 157518"/>
                <a:gd name="connsiteX6" fmla="*/ 19 w 178907"/>
                <a:gd name="connsiteY6" fmla="*/ 90269 h 157518"/>
                <a:gd name="connsiteX7" fmla="*/ 11635 w 178907"/>
                <a:gd name="connsiteY7" fmla="*/ 43805 h 157518"/>
                <a:gd name="connsiteX8" fmla="*/ 42650 w 178907"/>
                <a:gd name="connsiteY8" fmla="*/ 11860 h 157518"/>
                <a:gd name="connsiteX9" fmla="*/ 86675 w 178907"/>
                <a:gd name="connsiteY9" fmla="*/ 244 h 157518"/>
                <a:gd name="connsiteX10" fmla="*/ 138948 w 178907"/>
                <a:gd name="connsiteY10" fmla="*/ 24638 h 157518"/>
                <a:gd name="connsiteX11" fmla="*/ 143246 w 178907"/>
                <a:gd name="connsiteY11" fmla="*/ 1406 h 157518"/>
                <a:gd name="connsiteX12" fmla="*/ 103867 w 178907"/>
                <a:gd name="connsiteY12" fmla="*/ 119426 h 157518"/>
                <a:gd name="connsiteX13" fmla="*/ 122685 w 178907"/>
                <a:gd name="connsiteY13" fmla="*/ 98865 h 157518"/>
                <a:gd name="connsiteX14" fmla="*/ 129539 w 178907"/>
                <a:gd name="connsiteY14" fmla="*/ 69128 h 157518"/>
                <a:gd name="connsiteX15" fmla="*/ 118968 w 178907"/>
                <a:gd name="connsiteY15" fmla="*/ 40901 h 157518"/>
                <a:gd name="connsiteX16" fmla="*/ 89115 w 178907"/>
                <a:gd name="connsiteY16" fmla="*/ 30678 h 157518"/>
                <a:gd name="connsiteX17" fmla="*/ 61933 w 178907"/>
                <a:gd name="connsiteY17" fmla="*/ 37997 h 157518"/>
                <a:gd name="connsiteX18" fmla="*/ 43115 w 178907"/>
                <a:gd name="connsiteY18" fmla="*/ 58325 h 157518"/>
                <a:gd name="connsiteX19" fmla="*/ 36261 w 178907"/>
                <a:gd name="connsiteY19" fmla="*/ 88062 h 157518"/>
                <a:gd name="connsiteX20" fmla="*/ 46832 w 178907"/>
                <a:gd name="connsiteY20" fmla="*/ 116405 h 157518"/>
                <a:gd name="connsiteX21" fmla="*/ 76685 w 178907"/>
                <a:gd name="connsiteY21" fmla="*/ 126511 h 157518"/>
                <a:gd name="connsiteX22" fmla="*/ 103867 w 178907"/>
                <a:gd name="connsiteY22" fmla="*/ 119426 h 1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8907" h="157518">
                  <a:moveTo>
                    <a:pt x="178908" y="2219"/>
                  </a:moveTo>
                  <a:lnTo>
                    <a:pt x="148473" y="155552"/>
                  </a:lnTo>
                  <a:lnTo>
                    <a:pt x="114322" y="155552"/>
                  </a:lnTo>
                  <a:lnTo>
                    <a:pt x="117458" y="139754"/>
                  </a:lnTo>
                  <a:cubicBezTo>
                    <a:pt x="93715" y="159211"/>
                    <a:pt x="60806" y="163024"/>
                    <a:pt x="33241" y="149511"/>
                  </a:cubicBezTo>
                  <a:cubicBezTo>
                    <a:pt x="23088" y="144252"/>
                    <a:pt x="14667" y="136188"/>
                    <a:pt x="8963" y="126279"/>
                  </a:cubicBezTo>
                  <a:cubicBezTo>
                    <a:pt x="2818" y="115289"/>
                    <a:pt x="-272" y="102855"/>
                    <a:pt x="19" y="90269"/>
                  </a:cubicBezTo>
                  <a:cubicBezTo>
                    <a:pt x="-190" y="74037"/>
                    <a:pt x="3806" y="58027"/>
                    <a:pt x="11635" y="43805"/>
                  </a:cubicBezTo>
                  <a:cubicBezTo>
                    <a:pt x="18825" y="30500"/>
                    <a:pt x="29559" y="19445"/>
                    <a:pt x="42650" y="11860"/>
                  </a:cubicBezTo>
                  <a:cubicBezTo>
                    <a:pt x="56009" y="4085"/>
                    <a:pt x="71226" y="71"/>
                    <a:pt x="86675" y="244"/>
                  </a:cubicBezTo>
                  <a:cubicBezTo>
                    <a:pt x="107224" y="-1659"/>
                    <a:pt x="127204" y="7665"/>
                    <a:pt x="138948" y="24638"/>
                  </a:cubicBezTo>
                  <a:lnTo>
                    <a:pt x="143246" y="1406"/>
                  </a:lnTo>
                  <a:close/>
                  <a:moveTo>
                    <a:pt x="103867" y="119426"/>
                  </a:moveTo>
                  <a:cubicBezTo>
                    <a:pt x="111894" y="114406"/>
                    <a:pt x="118399" y="107298"/>
                    <a:pt x="122685" y="98865"/>
                  </a:cubicBezTo>
                  <a:cubicBezTo>
                    <a:pt x="127355" y="89658"/>
                    <a:pt x="129713" y="79450"/>
                    <a:pt x="129539" y="69128"/>
                  </a:cubicBezTo>
                  <a:cubicBezTo>
                    <a:pt x="130178" y="58645"/>
                    <a:pt x="126333" y="48387"/>
                    <a:pt x="118968" y="40901"/>
                  </a:cubicBezTo>
                  <a:cubicBezTo>
                    <a:pt x="110767" y="33670"/>
                    <a:pt x="100022" y="29993"/>
                    <a:pt x="89115" y="30678"/>
                  </a:cubicBezTo>
                  <a:cubicBezTo>
                    <a:pt x="79543" y="30500"/>
                    <a:pt x="70122" y="33038"/>
                    <a:pt x="61933" y="37997"/>
                  </a:cubicBezTo>
                  <a:cubicBezTo>
                    <a:pt x="53941" y="42952"/>
                    <a:pt x="47436" y="49976"/>
                    <a:pt x="43115" y="58325"/>
                  </a:cubicBezTo>
                  <a:cubicBezTo>
                    <a:pt x="38457" y="67536"/>
                    <a:pt x="36110" y="77741"/>
                    <a:pt x="36261" y="88062"/>
                  </a:cubicBezTo>
                  <a:cubicBezTo>
                    <a:pt x="35646" y="98575"/>
                    <a:pt x="39490" y="108860"/>
                    <a:pt x="46832" y="116405"/>
                  </a:cubicBezTo>
                  <a:cubicBezTo>
                    <a:pt x="55079" y="123549"/>
                    <a:pt x="65801" y="127178"/>
                    <a:pt x="76685" y="126511"/>
                  </a:cubicBezTo>
                  <a:cubicBezTo>
                    <a:pt x="86234" y="126740"/>
                    <a:pt x="95643" y="124286"/>
                    <a:pt x="103867" y="119426"/>
                  </a:cubicBezTo>
                  <a:close/>
                </a:path>
              </a:pathLst>
            </a:custGeom>
            <a:solidFill>
              <a:srgbClr val="231815"/>
            </a:solidFill>
            <a:ln w="11591"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357AC3DA-71EE-6D64-A8EF-DE36A8EE7962}"/>
                </a:ext>
              </a:extLst>
            </p:cNvPr>
            <p:cNvSpPr/>
            <p:nvPr/>
          </p:nvSpPr>
          <p:spPr>
            <a:xfrm>
              <a:off x="2594456" y="3191155"/>
              <a:ext cx="170382" cy="155370"/>
            </a:xfrm>
            <a:custGeom>
              <a:avLst/>
              <a:gdLst>
                <a:gd name="connsiteX0" fmla="*/ 154844 w 170382"/>
                <a:gd name="connsiteY0" fmla="*/ 13538 h 155370"/>
                <a:gd name="connsiteX1" fmla="*/ 170293 w 170382"/>
                <a:gd name="connsiteY1" fmla="*/ 51987 h 155370"/>
                <a:gd name="connsiteX2" fmla="*/ 168318 w 170382"/>
                <a:gd name="connsiteY2" fmla="*/ 70341 h 155370"/>
                <a:gd name="connsiteX3" fmla="*/ 151359 w 170382"/>
                <a:gd name="connsiteY3" fmla="*/ 155370 h 155370"/>
                <a:gd name="connsiteX4" fmla="*/ 115465 w 170382"/>
                <a:gd name="connsiteY4" fmla="*/ 155370 h 155370"/>
                <a:gd name="connsiteX5" fmla="*/ 132076 w 170382"/>
                <a:gd name="connsiteY5" fmla="*/ 71154 h 155370"/>
                <a:gd name="connsiteX6" fmla="*/ 133237 w 170382"/>
                <a:gd name="connsiteY6" fmla="*/ 59538 h 155370"/>
                <a:gd name="connsiteX7" fmla="*/ 102571 w 170382"/>
                <a:gd name="connsiteY7" fmla="*/ 31659 h 155370"/>
                <a:gd name="connsiteX8" fmla="*/ 69813 w 170382"/>
                <a:gd name="connsiteY8" fmla="*/ 42694 h 155370"/>
                <a:gd name="connsiteX9" fmla="*/ 51924 w 170382"/>
                <a:gd name="connsiteY9" fmla="*/ 75219 h 155370"/>
                <a:gd name="connsiteX10" fmla="*/ 35894 w 170382"/>
                <a:gd name="connsiteY10" fmla="*/ 154790 h 155370"/>
                <a:gd name="connsiteX11" fmla="*/ 0 w 170382"/>
                <a:gd name="connsiteY11" fmla="*/ 154790 h 155370"/>
                <a:gd name="connsiteX12" fmla="*/ 30899 w 170382"/>
                <a:gd name="connsiteY12" fmla="*/ 1805 h 155370"/>
                <a:gd name="connsiteX13" fmla="*/ 65051 w 170382"/>
                <a:gd name="connsiteY13" fmla="*/ 1805 h 155370"/>
                <a:gd name="connsiteX14" fmla="*/ 61566 w 170382"/>
                <a:gd name="connsiteY14" fmla="*/ 18649 h 155370"/>
                <a:gd name="connsiteX15" fmla="*/ 114419 w 170382"/>
                <a:gd name="connsiteY15" fmla="*/ 63 h 155370"/>
                <a:gd name="connsiteX16" fmla="*/ 154844 w 170382"/>
                <a:gd name="connsiteY16" fmla="*/ 13538 h 15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382" h="155370">
                  <a:moveTo>
                    <a:pt x="154844" y="13538"/>
                  </a:moveTo>
                  <a:cubicBezTo>
                    <a:pt x="165507" y="23384"/>
                    <a:pt x="171176" y="37501"/>
                    <a:pt x="170293" y="51987"/>
                  </a:cubicBezTo>
                  <a:cubicBezTo>
                    <a:pt x="170107" y="58147"/>
                    <a:pt x="169445" y="64283"/>
                    <a:pt x="168318" y="70341"/>
                  </a:cubicBezTo>
                  <a:lnTo>
                    <a:pt x="151359" y="155370"/>
                  </a:lnTo>
                  <a:lnTo>
                    <a:pt x="115465" y="155370"/>
                  </a:lnTo>
                  <a:lnTo>
                    <a:pt x="132076" y="71154"/>
                  </a:lnTo>
                  <a:cubicBezTo>
                    <a:pt x="132866" y="67333"/>
                    <a:pt x="133261" y="63439"/>
                    <a:pt x="133237" y="59538"/>
                  </a:cubicBezTo>
                  <a:cubicBezTo>
                    <a:pt x="133237" y="40952"/>
                    <a:pt x="123015" y="31659"/>
                    <a:pt x="102571" y="31659"/>
                  </a:cubicBezTo>
                  <a:cubicBezTo>
                    <a:pt x="90676" y="31216"/>
                    <a:pt x="79025" y="35141"/>
                    <a:pt x="69813" y="42694"/>
                  </a:cubicBezTo>
                  <a:cubicBezTo>
                    <a:pt x="60451" y="51288"/>
                    <a:pt x="54166" y="62712"/>
                    <a:pt x="51924" y="75219"/>
                  </a:cubicBezTo>
                  <a:lnTo>
                    <a:pt x="35894" y="154790"/>
                  </a:lnTo>
                  <a:lnTo>
                    <a:pt x="0" y="154790"/>
                  </a:lnTo>
                  <a:lnTo>
                    <a:pt x="30899" y="1805"/>
                  </a:lnTo>
                  <a:lnTo>
                    <a:pt x="65051" y="1805"/>
                  </a:lnTo>
                  <a:lnTo>
                    <a:pt x="61566" y="18649"/>
                  </a:lnTo>
                  <a:cubicBezTo>
                    <a:pt x="76167" y="5936"/>
                    <a:pt x="95078" y="-713"/>
                    <a:pt x="114419" y="63"/>
                  </a:cubicBezTo>
                  <a:cubicBezTo>
                    <a:pt x="129102" y="-615"/>
                    <a:pt x="143506" y="4188"/>
                    <a:pt x="154844" y="13538"/>
                  </a:cubicBezTo>
                  <a:close/>
                </a:path>
              </a:pathLst>
            </a:custGeom>
            <a:solidFill>
              <a:srgbClr val="231815"/>
            </a:solidFill>
            <a:ln w="11591"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7439BFC2-EE4A-1158-C24B-A2F8E91624CF}"/>
                </a:ext>
              </a:extLst>
            </p:cNvPr>
            <p:cNvSpPr/>
            <p:nvPr/>
          </p:nvSpPr>
          <p:spPr>
            <a:xfrm>
              <a:off x="2754063" y="3192960"/>
              <a:ext cx="211298" cy="210758"/>
            </a:xfrm>
            <a:custGeom>
              <a:avLst/>
              <a:gdLst>
                <a:gd name="connsiteX0" fmla="*/ 211298 w 211298"/>
                <a:gd name="connsiteY0" fmla="*/ 0 h 210758"/>
                <a:gd name="connsiteX1" fmla="*/ 105707 w 211298"/>
                <a:gd name="connsiteY1" fmla="*/ 166343 h 210758"/>
                <a:gd name="connsiteX2" fmla="*/ 75621 w 211298"/>
                <a:gd name="connsiteY2" fmla="*/ 201191 h 210758"/>
                <a:gd name="connsiteX3" fmla="*/ 40773 w 211298"/>
                <a:gd name="connsiteY3" fmla="*/ 210716 h 210758"/>
                <a:gd name="connsiteX4" fmla="*/ 17540 w 211298"/>
                <a:gd name="connsiteY4" fmla="*/ 206999 h 210758"/>
                <a:gd name="connsiteX5" fmla="*/ 0 w 211298"/>
                <a:gd name="connsiteY5" fmla="*/ 197242 h 210758"/>
                <a:gd name="connsiteX6" fmla="*/ 17889 w 211298"/>
                <a:gd name="connsiteY6" fmla="*/ 171105 h 210758"/>
                <a:gd name="connsiteX7" fmla="*/ 43096 w 211298"/>
                <a:gd name="connsiteY7" fmla="*/ 180863 h 210758"/>
                <a:gd name="connsiteX8" fmla="*/ 59242 w 211298"/>
                <a:gd name="connsiteY8" fmla="*/ 176216 h 210758"/>
                <a:gd name="connsiteX9" fmla="*/ 73298 w 211298"/>
                <a:gd name="connsiteY9" fmla="*/ 159954 h 210758"/>
                <a:gd name="connsiteX10" fmla="*/ 78177 w 211298"/>
                <a:gd name="connsiteY10" fmla="*/ 152520 h 210758"/>
                <a:gd name="connsiteX11" fmla="*/ 42747 w 211298"/>
                <a:gd name="connsiteY11" fmla="*/ 0 h 210758"/>
                <a:gd name="connsiteX12" fmla="*/ 78641 w 211298"/>
                <a:gd name="connsiteY12" fmla="*/ 0 h 210758"/>
                <a:gd name="connsiteX13" fmla="*/ 104545 w 211298"/>
                <a:gd name="connsiteY13" fmla="*/ 113606 h 210758"/>
                <a:gd name="connsiteX14" fmla="*/ 175404 w 211298"/>
                <a:gd name="connsiteY14" fmla="*/ 0 h 21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298" h="210758">
                  <a:moveTo>
                    <a:pt x="211298" y="0"/>
                  </a:moveTo>
                  <a:lnTo>
                    <a:pt x="105707" y="166343"/>
                  </a:lnTo>
                  <a:cubicBezTo>
                    <a:pt x="98040" y="179807"/>
                    <a:pt x="87818" y="191645"/>
                    <a:pt x="75621" y="201191"/>
                  </a:cubicBezTo>
                  <a:cubicBezTo>
                    <a:pt x="65248" y="207854"/>
                    <a:pt x="53086" y="211179"/>
                    <a:pt x="40773" y="210716"/>
                  </a:cubicBezTo>
                  <a:cubicBezTo>
                    <a:pt x="32874" y="210802"/>
                    <a:pt x="25021" y="209545"/>
                    <a:pt x="17540" y="206999"/>
                  </a:cubicBezTo>
                  <a:cubicBezTo>
                    <a:pt x="11047" y="205064"/>
                    <a:pt x="5065" y="201734"/>
                    <a:pt x="0" y="197242"/>
                  </a:cubicBezTo>
                  <a:lnTo>
                    <a:pt x="17889" y="171105"/>
                  </a:lnTo>
                  <a:cubicBezTo>
                    <a:pt x="24708" y="177507"/>
                    <a:pt x="33745" y="181007"/>
                    <a:pt x="43096" y="180863"/>
                  </a:cubicBezTo>
                  <a:cubicBezTo>
                    <a:pt x="48823" y="181003"/>
                    <a:pt x="54468" y="179382"/>
                    <a:pt x="59242" y="176216"/>
                  </a:cubicBezTo>
                  <a:cubicBezTo>
                    <a:pt x="64900" y="171717"/>
                    <a:pt x="69662" y="166202"/>
                    <a:pt x="73298" y="159954"/>
                  </a:cubicBezTo>
                  <a:lnTo>
                    <a:pt x="78177" y="152520"/>
                  </a:lnTo>
                  <a:lnTo>
                    <a:pt x="42747" y="0"/>
                  </a:lnTo>
                  <a:lnTo>
                    <a:pt x="78641" y="0"/>
                  </a:lnTo>
                  <a:lnTo>
                    <a:pt x="104545" y="113606"/>
                  </a:lnTo>
                  <a:lnTo>
                    <a:pt x="175404" y="0"/>
                  </a:lnTo>
                  <a:close/>
                </a:path>
              </a:pathLst>
            </a:custGeom>
            <a:solidFill>
              <a:srgbClr val="231815"/>
            </a:solidFill>
            <a:ln w="11591"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371010B3-4B79-8384-AA50-11E41D2274CD}"/>
                </a:ext>
              </a:extLst>
            </p:cNvPr>
            <p:cNvSpPr/>
            <p:nvPr/>
          </p:nvSpPr>
          <p:spPr>
            <a:xfrm>
              <a:off x="3043537" y="3145218"/>
              <a:ext cx="198404" cy="201074"/>
            </a:xfrm>
            <a:custGeom>
              <a:avLst/>
              <a:gdLst>
                <a:gd name="connsiteX0" fmla="*/ 198404 w 198404"/>
                <a:gd name="connsiteY0" fmla="*/ 0 h 201074"/>
                <a:gd name="connsiteX1" fmla="*/ 158212 w 198404"/>
                <a:gd name="connsiteY1" fmla="*/ 201075 h 201074"/>
                <a:gd name="connsiteX2" fmla="*/ 153333 w 198404"/>
                <a:gd name="connsiteY2" fmla="*/ 201075 h 201074"/>
                <a:gd name="connsiteX3" fmla="*/ 44141 w 198404"/>
                <a:gd name="connsiteY3" fmla="*/ 9525 h 201074"/>
                <a:gd name="connsiteX4" fmla="*/ 5924 w 198404"/>
                <a:gd name="connsiteY4" fmla="*/ 201075 h 201074"/>
                <a:gd name="connsiteX5" fmla="*/ 0 w 198404"/>
                <a:gd name="connsiteY5" fmla="*/ 201075 h 201074"/>
                <a:gd name="connsiteX6" fmla="*/ 40192 w 198404"/>
                <a:gd name="connsiteY6" fmla="*/ 0 h 201074"/>
                <a:gd name="connsiteX7" fmla="*/ 45071 w 198404"/>
                <a:gd name="connsiteY7" fmla="*/ 0 h 201074"/>
                <a:gd name="connsiteX8" fmla="*/ 154147 w 198404"/>
                <a:gd name="connsiteY8" fmla="*/ 191550 h 201074"/>
                <a:gd name="connsiteX9" fmla="*/ 192364 w 198404"/>
                <a:gd name="connsiteY9" fmla="*/ 0 h 2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404" h="201074">
                  <a:moveTo>
                    <a:pt x="198404" y="0"/>
                  </a:moveTo>
                  <a:lnTo>
                    <a:pt x="158212" y="201075"/>
                  </a:lnTo>
                  <a:lnTo>
                    <a:pt x="153333" y="201075"/>
                  </a:lnTo>
                  <a:lnTo>
                    <a:pt x="44141" y="9525"/>
                  </a:lnTo>
                  <a:lnTo>
                    <a:pt x="5924" y="201075"/>
                  </a:lnTo>
                  <a:lnTo>
                    <a:pt x="0" y="201075"/>
                  </a:lnTo>
                  <a:lnTo>
                    <a:pt x="40192" y="0"/>
                  </a:lnTo>
                  <a:lnTo>
                    <a:pt x="45071" y="0"/>
                  </a:lnTo>
                  <a:lnTo>
                    <a:pt x="154147" y="191550"/>
                  </a:lnTo>
                  <a:lnTo>
                    <a:pt x="192364" y="0"/>
                  </a:lnTo>
                  <a:close/>
                </a:path>
              </a:pathLst>
            </a:custGeom>
            <a:solidFill>
              <a:schemeClr val="bg1"/>
            </a:solidFill>
            <a:ln w="11591"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5A6E06E1-8297-6F2E-F808-E570AB635291}"/>
                </a:ext>
              </a:extLst>
            </p:cNvPr>
            <p:cNvSpPr/>
            <p:nvPr/>
          </p:nvSpPr>
          <p:spPr>
            <a:xfrm>
              <a:off x="3268473" y="3196594"/>
              <a:ext cx="160953" cy="150614"/>
            </a:xfrm>
            <a:custGeom>
              <a:avLst/>
              <a:gdLst>
                <a:gd name="connsiteX0" fmla="*/ 160953 w 160953"/>
                <a:gd name="connsiteY0" fmla="*/ 1245 h 150614"/>
                <a:gd name="connsiteX1" fmla="*/ 131332 w 160953"/>
                <a:gd name="connsiteY1" fmla="*/ 149699 h 150614"/>
                <a:gd name="connsiteX2" fmla="*/ 125640 w 160953"/>
                <a:gd name="connsiteY2" fmla="*/ 149699 h 150614"/>
                <a:gd name="connsiteX3" fmla="*/ 133423 w 160953"/>
                <a:gd name="connsiteY3" fmla="*/ 110901 h 150614"/>
                <a:gd name="connsiteX4" fmla="*/ 104498 w 160953"/>
                <a:gd name="connsiteY4" fmla="*/ 140058 h 150614"/>
                <a:gd name="connsiteX5" fmla="*/ 63610 w 160953"/>
                <a:gd name="connsiteY5" fmla="*/ 150512 h 150614"/>
                <a:gd name="connsiteX6" fmla="*/ 17145 w 160953"/>
                <a:gd name="connsiteY6" fmla="*/ 134250 h 150614"/>
                <a:gd name="connsiteX7" fmla="*/ 69 w 160953"/>
                <a:gd name="connsiteY7" fmla="*/ 90225 h 150614"/>
                <a:gd name="connsiteX8" fmla="*/ 10872 w 160953"/>
                <a:gd name="connsiteY8" fmla="*/ 43760 h 150614"/>
                <a:gd name="connsiteX9" fmla="*/ 41074 w 160953"/>
                <a:gd name="connsiteY9" fmla="*/ 11700 h 150614"/>
                <a:gd name="connsiteX10" fmla="*/ 84286 w 160953"/>
                <a:gd name="connsiteY10" fmla="*/ 84 h 150614"/>
                <a:gd name="connsiteX11" fmla="*/ 126453 w 160953"/>
                <a:gd name="connsiteY11" fmla="*/ 12861 h 150614"/>
                <a:gd name="connsiteX12" fmla="*/ 145387 w 160953"/>
                <a:gd name="connsiteY12" fmla="*/ 49220 h 150614"/>
                <a:gd name="connsiteX13" fmla="*/ 155145 w 160953"/>
                <a:gd name="connsiteY13" fmla="*/ 1013 h 150614"/>
                <a:gd name="connsiteX14" fmla="*/ 103918 w 160953"/>
                <a:gd name="connsiteY14" fmla="*/ 134133 h 150614"/>
                <a:gd name="connsiteX15" fmla="*/ 131680 w 160953"/>
                <a:gd name="connsiteY15" fmla="*/ 104629 h 150614"/>
                <a:gd name="connsiteX16" fmla="*/ 141670 w 160953"/>
                <a:gd name="connsiteY16" fmla="*/ 61533 h 150614"/>
                <a:gd name="connsiteX17" fmla="*/ 126337 w 160953"/>
                <a:gd name="connsiteY17" fmla="*/ 20876 h 150614"/>
                <a:gd name="connsiteX18" fmla="*/ 83357 w 160953"/>
                <a:gd name="connsiteY18" fmla="*/ 6356 h 150614"/>
                <a:gd name="connsiteX19" fmla="*/ 43862 w 160953"/>
                <a:gd name="connsiteY19" fmla="*/ 17275 h 150614"/>
                <a:gd name="connsiteX20" fmla="*/ 16216 w 160953"/>
                <a:gd name="connsiteY20" fmla="*/ 47477 h 150614"/>
                <a:gd name="connsiteX21" fmla="*/ 6110 w 160953"/>
                <a:gd name="connsiteY21" fmla="*/ 90457 h 150614"/>
                <a:gd name="connsiteX22" fmla="*/ 21559 w 160953"/>
                <a:gd name="connsiteY22" fmla="*/ 131113 h 150614"/>
                <a:gd name="connsiteX23" fmla="*/ 64423 w 160953"/>
                <a:gd name="connsiteY23" fmla="*/ 145633 h 150614"/>
                <a:gd name="connsiteX24" fmla="*/ 103918 w 160953"/>
                <a:gd name="connsiteY24" fmla="*/ 134133 h 1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 h="150614">
                  <a:moveTo>
                    <a:pt x="160953" y="1245"/>
                  </a:moveTo>
                  <a:lnTo>
                    <a:pt x="131332" y="149699"/>
                  </a:lnTo>
                  <a:lnTo>
                    <a:pt x="125640" y="149699"/>
                  </a:lnTo>
                  <a:lnTo>
                    <a:pt x="133423" y="110901"/>
                  </a:lnTo>
                  <a:cubicBezTo>
                    <a:pt x="126581" y="123045"/>
                    <a:pt x="116591" y="133118"/>
                    <a:pt x="104498" y="140058"/>
                  </a:cubicBezTo>
                  <a:cubicBezTo>
                    <a:pt x="92023" y="147081"/>
                    <a:pt x="77921" y="150686"/>
                    <a:pt x="63610" y="150512"/>
                  </a:cubicBezTo>
                  <a:cubicBezTo>
                    <a:pt x="46580" y="151476"/>
                    <a:pt x="29865" y="145625"/>
                    <a:pt x="17145" y="134250"/>
                  </a:cubicBezTo>
                  <a:cubicBezTo>
                    <a:pt x="5471" y="122656"/>
                    <a:pt x="-732" y="106656"/>
                    <a:pt x="69" y="90225"/>
                  </a:cubicBezTo>
                  <a:cubicBezTo>
                    <a:pt x="-268" y="74077"/>
                    <a:pt x="3449" y="58104"/>
                    <a:pt x="10872" y="43760"/>
                  </a:cubicBezTo>
                  <a:cubicBezTo>
                    <a:pt x="17795" y="30498"/>
                    <a:pt x="28250" y="19404"/>
                    <a:pt x="41074" y="11700"/>
                  </a:cubicBezTo>
                  <a:cubicBezTo>
                    <a:pt x="54073" y="3792"/>
                    <a:pt x="69069" y="-238"/>
                    <a:pt x="84286" y="84"/>
                  </a:cubicBezTo>
                  <a:cubicBezTo>
                    <a:pt x="99399" y="-682"/>
                    <a:pt x="114302" y="3836"/>
                    <a:pt x="126453" y="12861"/>
                  </a:cubicBezTo>
                  <a:cubicBezTo>
                    <a:pt x="137314" y="22006"/>
                    <a:pt x="144121" y="35076"/>
                    <a:pt x="145387" y="49220"/>
                  </a:cubicBezTo>
                  <a:lnTo>
                    <a:pt x="155145" y="1013"/>
                  </a:lnTo>
                  <a:close/>
                  <a:moveTo>
                    <a:pt x="103918" y="134133"/>
                  </a:moveTo>
                  <a:cubicBezTo>
                    <a:pt x="115662" y="126979"/>
                    <a:pt x="125257" y="116785"/>
                    <a:pt x="131680" y="104629"/>
                  </a:cubicBezTo>
                  <a:cubicBezTo>
                    <a:pt x="138429" y="91277"/>
                    <a:pt x="141856" y="76493"/>
                    <a:pt x="141670" y="61533"/>
                  </a:cubicBezTo>
                  <a:cubicBezTo>
                    <a:pt x="142576" y="46416"/>
                    <a:pt x="137001" y="31628"/>
                    <a:pt x="126337" y="20876"/>
                  </a:cubicBezTo>
                  <a:cubicBezTo>
                    <a:pt x="114442" y="10625"/>
                    <a:pt x="99027" y="5416"/>
                    <a:pt x="83357" y="6356"/>
                  </a:cubicBezTo>
                  <a:cubicBezTo>
                    <a:pt x="69418" y="6180"/>
                    <a:pt x="55722" y="9967"/>
                    <a:pt x="43862" y="17275"/>
                  </a:cubicBezTo>
                  <a:cubicBezTo>
                    <a:pt x="32072" y="24641"/>
                    <a:pt x="22512" y="35083"/>
                    <a:pt x="16216" y="47477"/>
                  </a:cubicBezTo>
                  <a:cubicBezTo>
                    <a:pt x="9374" y="60757"/>
                    <a:pt x="5900" y="75517"/>
                    <a:pt x="6110" y="90457"/>
                  </a:cubicBezTo>
                  <a:cubicBezTo>
                    <a:pt x="5192" y="105598"/>
                    <a:pt x="10814" y="120407"/>
                    <a:pt x="21559" y="131113"/>
                  </a:cubicBezTo>
                  <a:cubicBezTo>
                    <a:pt x="33408" y="141357"/>
                    <a:pt x="48787" y="146568"/>
                    <a:pt x="64423" y="145633"/>
                  </a:cubicBezTo>
                  <a:cubicBezTo>
                    <a:pt x="78420" y="145655"/>
                    <a:pt x="92127" y="141664"/>
                    <a:pt x="103918" y="134133"/>
                  </a:cubicBezTo>
                  <a:close/>
                </a:path>
              </a:pathLst>
            </a:custGeom>
            <a:solidFill>
              <a:schemeClr val="bg1"/>
            </a:solidFill>
            <a:ln w="11591" cap="flat">
              <a:noFill/>
              <a:prstDash val="solid"/>
              <a:miter/>
            </a:ln>
          </p:spPr>
          <p:txBody>
            <a:bodyPr rtlCol="0" anchor="ctr"/>
            <a:lstStyle/>
            <a:p>
              <a:endParaRPr lang="ja-JP" altLang="en-US"/>
            </a:p>
          </p:txBody>
        </p:sp>
        <p:sp>
          <p:nvSpPr>
            <p:cNvPr id="21" name="フリーフォーム: 図形 20">
              <a:extLst>
                <a:ext uri="{FF2B5EF4-FFF2-40B4-BE49-F238E27FC236}">
                  <a16:creationId xmlns:a16="http://schemas.microsoft.com/office/drawing/2014/main" id="{A5D419B4-E22D-E872-BE2A-D806D63C5733}"/>
                </a:ext>
              </a:extLst>
            </p:cNvPr>
            <p:cNvSpPr/>
            <p:nvPr/>
          </p:nvSpPr>
          <p:spPr>
            <a:xfrm>
              <a:off x="3465320" y="3196554"/>
              <a:ext cx="261890" cy="149738"/>
            </a:xfrm>
            <a:custGeom>
              <a:avLst/>
              <a:gdLst>
                <a:gd name="connsiteX0" fmla="*/ 249051 w 261890"/>
                <a:gd name="connsiteY0" fmla="*/ 12552 h 149738"/>
                <a:gd name="connsiteX1" fmla="*/ 261828 w 261890"/>
                <a:gd name="connsiteY1" fmla="*/ 46007 h 149738"/>
                <a:gd name="connsiteX2" fmla="*/ 260086 w 261890"/>
                <a:gd name="connsiteY2" fmla="*/ 62153 h 149738"/>
                <a:gd name="connsiteX3" fmla="*/ 242662 w 261890"/>
                <a:gd name="connsiteY3" fmla="*/ 149739 h 149738"/>
                <a:gd name="connsiteX4" fmla="*/ 236854 w 261890"/>
                <a:gd name="connsiteY4" fmla="*/ 149739 h 149738"/>
                <a:gd name="connsiteX5" fmla="*/ 254394 w 261890"/>
                <a:gd name="connsiteY5" fmla="*/ 62153 h 149738"/>
                <a:gd name="connsiteX6" fmla="*/ 256136 w 261890"/>
                <a:gd name="connsiteY6" fmla="*/ 46355 h 149738"/>
                <a:gd name="connsiteX7" fmla="*/ 244520 w 261890"/>
                <a:gd name="connsiteY7" fmla="*/ 16502 h 149738"/>
                <a:gd name="connsiteX8" fmla="*/ 210950 w 261890"/>
                <a:gd name="connsiteY8" fmla="*/ 5815 h 149738"/>
                <a:gd name="connsiteX9" fmla="*/ 165647 w 261890"/>
                <a:gd name="connsiteY9" fmla="*/ 20451 h 149738"/>
                <a:gd name="connsiteX10" fmla="*/ 141717 w 261890"/>
                <a:gd name="connsiteY10" fmla="*/ 62385 h 149738"/>
                <a:gd name="connsiteX11" fmla="*/ 124177 w 261890"/>
                <a:gd name="connsiteY11" fmla="*/ 149739 h 149738"/>
                <a:gd name="connsiteX12" fmla="*/ 118485 w 261890"/>
                <a:gd name="connsiteY12" fmla="*/ 149739 h 149738"/>
                <a:gd name="connsiteX13" fmla="*/ 135909 w 261890"/>
                <a:gd name="connsiteY13" fmla="*/ 62153 h 149738"/>
                <a:gd name="connsiteX14" fmla="*/ 137652 w 261890"/>
                <a:gd name="connsiteY14" fmla="*/ 46355 h 149738"/>
                <a:gd name="connsiteX15" fmla="*/ 126035 w 261890"/>
                <a:gd name="connsiteY15" fmla="*/ 16502 h 149738"/>
                <a:gd name="connsiteX16" fmla="*/ 92465 w 261890"/>
                <a:gd name="connsiteY16" fmla="*/ 5815 h 149738"/>
                <a:gd name="connsiteX17" fmla="*/ 46697 w 261890"/>
                <a:gd name="connsiteY17" fmla="*/ 21729 h 149738"/>
                <a:gd name="connsiteX18" fmla="*/ 22187 w 261890"/>
                <a:gd name="connsiteY18" fmla="*/ 67264 h 149738"/>
                <a:gd name="connsiteX19" fmla="*/ 5808 w 261890"/>
                <a:gd name="connsiteY19" fmla="*/ 149739 h 149738"/>
                <a:gd name="connsiteX20" fmla="*/ 0 w 261890"/>
                <a:gd name="connsiteY20" fmla="*/ 149739 h 149738"/>
                <a:gd name="connsiteX21" fmla="*/ 29854 w 261890"/>
                <a:gd name="connsiteY21" fmla="*/ 1285 h 149738"/>
                <a:gd name="connsiteX22" fmla="*/ 35545 w 261890"/>
                <a:gd name="connsiteY22" fmla="*/ 1285 h 149738"/>
                <a:gd name="connsiteX23" fmla="*/ 28343 w 261890"/>
                <a:gd name="connsiteY23" fmla="*/ 37411 h 149738"/>
                <a:gd name="connsiteX24" fmla="*/ 93278 w 261890"/>
                <a:gd name="connsiteY24" fmla="*/ 123 h 149738"/>
                <a:gd name="connsiteX25" fmla="*/ 129172 w 261890"/>
                <a:gd name="connsiteY25" fmla="*/ 10926 h 149738"/>
                <a:gd name="connsiteX26" fmla="*/ 143227 w 261890"/>
                <a:gd name="connsiteY26" fmla="*/ 40663 h 149738"/>
                <a:gd name="connsiteX27" fmla="*/ 171455 w 261890"/>
                <a:gd name="connsiteY27" fmla="*/ 10345 h 149738"/>
                <a:gd name="connsiteX28" fmla="*/ 211298 w 261890"/>
                <a:gd name="connsiteY28" fmla="*/ 123 h 149738"/>
                <a:gd name="connsiteX29" fmla="*/ 249051 w 261890"/>
                <a:gd name="connsiteY29" fmla="*/ 12552 h 1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890" h="149738">
                  <a:moveTo>
                    <a:pt x="249051" y="12552"/>
                  </a:moveTo>
                  <a:cubicBezTo>
                    <a:pt x="257844" y="21398"/>
                    <a:pt x="262490" y="33551"/>
                    <a:pt x="261828" y="46007"/>
                  </a:cubicBezTo>
                  <a:cubicBezTo>
                    <a:pt x="261782" y="51433"/>
                    <a:pt x="261201" y="56841"/>
                    <a:pt x="260086" y="62153"/>
                  </a:cubicBezTo>
                  <a:lnTo>
                    <a:pt x="242662" y="149739"/>
                  </a:lnTo>
                  <a:lnTo>
                    <a:pt x="236854" y="149739"/>
                  </a:lnTo>
                  <a:lnTo>
                    <a:pt x="254394" y="62153"/>
                  </a:lnTo>
                  <a:cubicBezTo>
                    <a:pt x="255486" y="56957"/>
                    <a:pt x="256078" y="51665"/>
                    <a:pt x="256136" y="46355"/>
                  </a:cubicBezTo>
                  <a:cubicBezTo>
                    <a:pt x="256775" y="35191"/>
                    <a:pt x="252535" y="24298"/>
                    <a:pt x="244520" y="16502"/>
                  </a:cubicBezTo>
                  <a:cubicBezTo>
                    <a:pt x="235100" y="8790"/>
                    <a:pt x="223088" y="4967"/>
                    <a:pt x="210950" y="5815"/>
                  </a:cubicBezTo>
                  <a:cubicBezTo>
                    <a:pt x="194617" y="5323"/>
                    <a:pt x="178610" y="10494"/>
                    <a:pt x="165647" y="20451"/>
                  </a:cubicBezTo>
                  <a:cubicBezTo>
                    <a:pt x="152834" y="31057"/>
                    <a:pt x="144331" y="45964"/>
                    <a:pt x="141717" y="62385"/>
                  </a:cubicBezTo>
                  <a:lnTo>
                    <a:pt x="124177" y="149739"/>
                  </a:lnTo>
                  <a:lnTo>
                    <a:pt x="118485" y="149739"/>
                  </a:lnTo>
                  <a:lnTo>
                    <a:pt x="135909" y="62153"/>
                  </a:lnTo>
                  <a:cubicBezTo>
                    <a:pt x="137001" y="56957"/>
                    <a:pt x="137593" y="51665"/>
                    <a:pt x="137652" y="46355"/>
                  </a:cubicBezTo>
                  <a:cubicBezTo>
                    <a:pt x="138290" y="35191"/>
                    <a:pt x="134051" y="24298"/>
                    <a:pt x="126035" y="16502"/>
                  </a:cubicBezTo>
                  <a:cubicBezTo>
                    <a:pt x="116626" y="8769"/>
                    <a:pt x="104615" y="4943"/>
                    <a:pt x="92465" y="5815"/>
                  </a:cubicBezTo>
                  <a:cubicBezTo>
                    <a:pt x="75772" y="5316"/>
                    <a:pt x="59475" y="10981"/>
                    <a:pt x="46697" y="21729"/>
                  </a:cubicBezTo>
                  <a:cubicBezTo>
                    <a:pt x="33629" y="33716"/>
                    <a:pt x="24998" y="49760"/>
                    <a:pt x="22187" y="67264"/>
                  </a:cubicBezTo>
                  <a:lnTo>
                    <a:pt x="5808" y="149739"/>
                  </a:lnTo>
                  <a:lnTo>
                    <a:pt x="0" y="149739"/>
                  </a:lnTo>
                  <a:lnTo>
                    <a:pt x="29854" y="1285"/>
                  </a:lnTo>
                  <a:lnTo>
                    <a:pt x="35545" y="1285"/>
                  </a:lnTo>
                  <a:lnTo>
                    <a:pt x="28343" y="37411"/>
                  </a:lnTo>
                  <a:cubicBezTo>
                    <a:pt x="40912" y="13423"/>
                    <a:pt x="66224" y="-1117"/>
                    <a:pt x="93278" y="123"/>
                  </a:cubicBezTo>
                  <a:cubicBezTo>
                    <a:pt x="106160" y="-728"/>
                    <a:pt x="118903" y="3109"/>
                    <a:pt x="129172" y="10926"/>
                  </a:cubicBezTo>
                  <a:cubicBezTo>
                    <a:pt x="137803" y="18443"/>
                    <a:pt x="142902" y="29224"/>
                    <a:pt x="143227" y="40663"/>
                  </a:cubicBezTo>
                  <a:cubicBezTo>
                    <a:pt x="149512" y="28042"/>
                    <a:pt x="159316" y="17511"/>
                    <a:pt x="171455" y="10345"/>
                  </a:cubicBezTo>
                  <a:cubicBezTo>
                    <a:pt x="183570" y="3394"/>
                    <a:pt x="197335" y="-139"/>
                    <a:pt x="211298" y="123"/>
                  </a:cubicBezTo>
                  <a:cubicBezTo>
                    <a:pt x="225017" y="-816"/>
                    <a:pt x="238573" y="3644"/>
                    <a:pt x="249051" y="12552"/>
                  </a:cubicBezTo>
                  <a:close/>
                </a:path>
              </a:pathLst>
            </a:custGeom>
            <a:solidFill>
              <a:schemeClr val="bg1"/>
            </a:solidFill>
            <a:ln w="11591" cap="flat">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DBC0F698-1F35-FF50-66F7-E8E98093DD1F}"/>
                </a:ext>
              </a:extLst>
            </p:cNvPr>
            <p:cNvSpPr/>
            <p:nvPr/>
          </p:nvSpPr>
          <p:spPr>
            <a:xfrm>
              <a:off x="3768975" y="3196581"/>
              <a:ext cx="139474" cy="150649"/>
            </a:xfrm>
            <a:custGeom>
              <a:avLst/>
              <a:gdLst>
                <a:gd name="connsiteX0" fmla="*/ 6381 w 139474"/>
                <a:gd name="connsiteY0" fmla="*/ 75253 h 150649"/>
                <a:gd name="connsiteX1" fmla="*/ 5568 w 139474"/>
                <a:gd name="connsiteY1" fmla="*/ 89308 h 150649"/>
                <a:gd name="connsiteX2" fmla="*/ 21017 w 139474"/>
                <a:gd name="connsiteY2" fmla="*/ 130661 h 150649"/>
                <a:gd name="connsiteX3" fmla="*/ 65856 w 139474"/>
                <a:gd name="connsiteY3" fmla="*/ 145065 h 150649"/>
                <a:gd name="connsiteX4" fmla="*/ 96638 w 139474"/>
                <a:gd name="connsiteY4" fmla="*/ 139141 h 150649"/>
                <a:gd name="connsiteX5" fmla="*/ 119871 w 139474"/>
                <a:gd name="connsiteY5" fmla="*/ 122995 h 150649"/>
                <a:gd name="connsiteX6" fmla="*/ 123239 w 139474"/>
                <a:gd name="connsiteY6" fmla="*/ 126712 h 150649"/>
                <a:gd name="connsiteX7" fmla="*/ 98729 w 139474"/>
                <a:gd name="connsiteY7" fmla="*/ 144020 h 150649"/>
                <a:gd name="connsiteX8" fmla="*/ 65623 w 139474"/>
                <a:gd name="connsiteY8" fmla="*/ 150525 h 150649"/>
                <a:gd name="connsiteX9" fmla="*/ 17300 w 139474"/>
                <a:gd name="connsiteY9" fmla="*/ 134611 h 150649"/>
                <a:gd name="connsiteX10" fmla="*/ 108 w 139474"/>
                <a:gd name="connsiteY10" fmla="*/ 89308 h 150649"/>
                <a:gd name="connsiteX11" fmla="*/ 10447 w 139474"/>
                <a:gd name="connsiteY11" fmla="*/ 44005 h 150649"/>
                <a:gd name="connsiteX12" fmla="*/ 38325 w 139474"/>
                <a:gd name="connsiteY12" fmla="*/ 11712 h 150649"/>
                <a:gd name="connsiteX13" fmla="*/ 78749 w 139474"/>
                <a:gd name="connsiteY13" fmla="*/ 96 h 150649"/>
                <a:gd name="connsiteX14" fmla="*/ 123123 w 139474"/>
                <a:gd name="connsiteY14" fmla="*/ 16243 h 150649"/>
                <a:gd name="connsiteX15" fmla="*/ 139386 w 139474"/>
                <a:gd name="connsiteY15" fmla="*/ 60384 h 150649"/>
                <a:gd name="connsiteX16" fmla="*/ 137992 w 139474"/>
                <a:gd name="connsiteY16" fmla="*/ 75020 h 150649"/>
                <a:gd name="connsiteX17" fmla="*/ 32169 w 139474"/>
                <a:gd name="connsiteY17" fmla="*/ 23329 h 150649"/>
                <a:gd name="connsiteX18" fmla="*/ 6381 w 139474"/>
                <a:gd name="connsiteY18" fmla="*/ 69793 h 150649"/>
                <a:gd name="connsiteX19" fmla="*/ 132997 w 139474"/>
                <a:gd name="connsiteY19" fmla="*/ 69793 h 150649"/>
                <a:gd name="connsiteX20" fmla="*/ 132997 w 139474"/>
                <a:gd name="connsiteY20" fmla="*/ 58874 h 150649"/>
                <a:gd name="connsiteX21" fmla="*/ 117896 w 139474"/>
                <a:gd name="connsiteY21" fmla="*/ 19728 h 150649"/>
                <a:gd name="connsiteX22" fmla="*/ 77820 w 139474"/>
                <a:gd name="connsiteY22" fmla="*/ 5788 h 150649"/>
                <a:gd name="connsiteX23" fmla="*/ 32169 w 139474"/>
                <a:gd name="connsiteY23" fmla="*/ 23329 h 1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9474" h="150649">
                  <a:moveTo>
                    <a:pt x="6381" y="75253"/>
                  </a:moveTo>
                  <a:cubicBezTo>
                    <a:pt x="5870" y="79921"/>
                    <a:pt x="5603" y="84613"/>
                    <a:pt x="5568" y="89308"/>
                  </a:cubicBezTo>
                  <a:cubicBezTo>
                    <a:pt x="4580" y="104666"/>
                    <a:pt x="10202" y="119714"/>
                    <a:pt x="21017" y="130661"/>
                  </a:cubicBezTo>
                  <a:cubicBezTo>
                    <a:pt x="33574" y="141018"/>
                    <a:pt x="49616" y="146172"/>
                    <a:pt x="65856" y="145065"/>
                  </a:cubicBezTo>
                  <a:cubicBezTo>
                    <a:pt x="76415" y="145177"/>
                    <a:pt x="86881" y="143162"/>
                    <a:pt x="96638" y="139141"/>
                  </a:cubicBezTo>
                  <a:cubicBezTo>
                    <a:pt x="105502" y="135581"/>
                    <a:pt x="113447" y="130061"/>
                    <a:pt x="119871" y="122995"/>
                  </a:cubicBezTo>
                  <a:lnTo>
                    <a:pt x="123239" y="126712"/>
                  </a:lnTo>
                  <a:cubicBezTo>
                    <a:pt x="116607" y="134393"/>
                    <a:pt x="108185" y="140335"/>
                    <a:pt x="98729" y="144020"/>
                  </a:cubicBezTo>
                  <a:cubicBezTo>
                    <a:pt x="88240" y="148390"/>
                    <a:pt x="76984" y="150603"/>
                    <a:pt x="65623" y="150525"/>
                  </a:cubicBezTo>
                  <a:cubicBezTo>
                    <a:pt x="48071" y="151581"/>
                    <a:pt x="30786" y="145888"/>
                    <a:pt x="17300" y="134611"/>
                  </a:cubicBezTo>
                  <a:cubicBezTo>
                    <a:pt x="5347" y="122667"/>
                    <a:pt x="-914" y="106173"/>
                    <a:pt x="108" y="89308"/>
                  </a:cubicBezTo>
                  <a:cubicBezTo>
                    <a:pt x="-78" y="73602"/>
                    <a:pt x="3465" y="58075"/>
                    <a:pt x="10447" y="44005"/>
                  </a:cubicBezTo>
                  <a:cubicBezTo>
                    <a:pt x="16661" y="30926"/>
                    <a:pt x="26291" y="19769"/>
                    <a:pt x="38325" y="11712"/>
                  </a:cubicBezTo>
                  <a:cubicBezTo>
                    <a:pt x="50395" y="4012"/>
                    <a:pt x="64438" y="-23"/>
                    <a:pt x="78749" y="96"/>
                  </a:cubicBezTo>
                  <a:cubicBezTo>
                    <a:pt x="95128" y="-834"/>
                    <a:pt x="111170" y="5004"/>
                    <a:pt x="123123" y="16243"/>
                  </a:cubicBezTo>
                  <a:cubicBezTo>
                    <a:pt x="134391" y="28089"/>
                    <a:pt x="140280" y="44059"/>
                    <a:pt x="139386" y="60384"/>
                  </a:cubicBezTo>
                  <a:cubicBezTo>
                    <a:pt x="139398" y="65296"/>
                    <a:pt x="138933" y="70197"/>
                    <a:pt x="137992" y="75020"/>
                  </a:cubicBezTo>
                  <a:close/>
                  <a:moveTo>
                    <a:pt x="32169" y="23329"/>
                  </a:moveTo>
                  <a:cubicBezTo>
                    <a:pt x="18671" y="35542"/>
                    <a:pt x="9610" y="51881"/>
                    <a:pt x="6381" y="69793"/>
                  </a:cubicBezTo>
                  <a:lnTo>
                    <a:pt x="132997" y="69793"/>
                  </a:lnTo>
                  <a:cubicBezTo>
                    <a:pt x="133241" y="66157"/>
                    <a:pt x="133241" y="62510"/>
                    <a:pt x="132997" y="58874"/>
                  </a:cubicBezTo>
                  <a:cubicBezTo>
                    <a:pt x="133857" y="44256"/>
                    <a:pt x="128351" y="29980"/>
                    <a:pt x="117896" y="19728"/>
                  </a:cubicBezTo>
                  <a:cubicBezTo>
                    <a:pt x="106861" y="10047"/>
                    <a:pt x="92480" y="5047"/>
                    <a:pt x="77820" y="5788"/>
                  </a:cubicBezTo>
                  <a:cubicBezTo>
                    <a:pt x="60942" y="5699"/>
                    <a:pt x="44645" y="11960"/>
                    <a:pt x="32169" y="23329"/>
                  </a:cubicBezTo>
                  <a:close/>
                </a:path>
              </a:pathLst>
            </a:custGeom>
            <a:solidFill>
              <a:schemeClr val="bg1"/>
            </a:solidFill>
            <a:ln w="11591" cap="flat">
              <a:noFill/>
              <a:prstDash val="solid"/>
              <a:miter/>
            </a:ln>
          </p:spPr>
          <p:txBody>
            <a:bodyPr rtlCol="0" anchor="ctr"/>
            <a:lstStyle/>
            <a:p>
              <a:endParaRPr lang="ja-JP" altLang="en-US"/>
            </a:p>
          </p:txBody>
        </p:sp>
      </p:grpSp>
      <p:grpSp>
        <p:nvGrpSpPr>
          <p:cNvPr id="37" name="グループ化 36">
            <a:extLst>
              <a:ext uri="{FF2B5EF4-FFF2-40B4-BE49-F238E27FC236}">
                <a16:creationId xmlns:a16="http://schemas.microsoft.com/office/drawing/2014/main" id="{6B9D836A-9FFA-6448-B6DC-9A6D07412F8A}"/>
              </a:ext>
            </a:extLst>
          </p:cNvPr>
          <p:cNvGrpSpPr/>
          <p:nvPr/>
        </p:nvGrpSpPr>
        <p:grpSpPr>
          <a:xfrm>
            <a:off x="5334001" y="0"/>
            <a:ext cx="6898186" cy="6892956"/>
            <a:chOff x="6463241" y="3660343"/>
            <a:chExt cx="308641" cy="308407"/>
          </a:xfrm>
        </p:grpSpPr>
        <p:sp>
          <p:nvSpPr>
            <p:cNvPr id="24" name="フリーフォーム: 図形 23">
              <a:extLst>
                <a:ext uri="{FF2B5EF4-FFF2-40B4-BE49-F238E27FC236}">
                  <a16:creationId xmlns:a16="http://schemas.microsoft.com/office/drawing/2014/main" id="{1ED6830C-D83C-7EAF-EC77-FFBB448B7EF5}"/>
                </a:ext>
              </a:extLst>
            </p:cNvPr>
            <p:cNvSpPr/>
            <p:nvPr/>
          </p:nvSpPr>
          <p:spPr>
            <a:xfrm>
              <a:off x="6463241" y="3661388"/>
              <a:ext cx="307363" cy="307362"/>
            </a:xfrm>
            <a:custGeom>
              <a:avLst/>
              <a:gdLst>
                <a:gd name="connsiteX0" fmla="*/ 153798 w 307363"/>
                <a:gd name="connsiteY0" fmla="*/ 307362 h 307362"/>
                <a:gd name="connsiteX1" fmla="*/ 0 w 307363"/>
                <a:gd name="connsiteY1" fmla="*/ 153565 h 307362"/>
                <a:gd name="connsiteX2" fmla="*/ 0 w 307363"/>
                <a:gd name="connsiteY2" fmla="*/ 0 h 307362"/>
                <a:gd name="connsiteX3" fmla="*/ 131147 w 307363"/>
                <a:gd name="connsiteY3" fmla="*/ 0 h 307362"/>
                <a:gd name="connsiteX4" fmla="*/ 131147 w 307363"/>
                <a:gd name="connsiteY4" fmla="*/ 84914 h 307362"/>
                <a:gd name="connsiteX5" fmla="*/ 84682 w 307363"/>
                <a:gd name="connsiteY5" fmla="*/ 84914 h 307362"/>
                <a:gd name="connsiteX6" fmla="*/ 84682 w 307363"/>
                <a:gd name="connsiteY6" fmla="*/ 153565 h 307362"/>
                <a:gd name="connsiteX7" fmla="*/ 156455 w 307363"/>
                <a:gd name="connsiteY7" fmla="*/ 219676 h 307362"/>
                <a:gd name="connsiteX8" fmla="*/ 222566 w 307363"/>
                <a:gd name="connsiteY8" fmla="*/ 153565 h 307362"/>
                <a:gd name="connsiteX9" fmla="*/ 307364 w 307363"/>
                <a:gd name="connsiteY9" fmla="*/ 153565 h 307362"/>
                <a:gd name="connsiteX10" fmla="*/ 153798 w 307363"/>
                <a:gd name="connsiteY10" fmla="*/ 307362 h 30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63" h="307362">
                  <a:moveTo>
                    <a:pt x="153798" y="307362"/>
                  </a:moveTo>
                  <a:cubicBezTo>
                    <a:pt x="68911" y="307235"/>
                    <a:pt x="128" y="238452"/>
                    <a:pt x="0" y="153565"/>
                  </a:cubicBezTo>
                  <a:lnTo>
                    <a:pt x="0" y="0"/>
                  </a:lnTo>
                  <a:lnTo>
                    <a:pt x="131147" y="0"/>
                  </a:lnTo>
                  <a:lnTo>
                    <a:pt x="131147" y="84914"/>
                  </a:lnTo>
                  <a:lnTo>
                    <a:pt x="84682" y="84914"/>
                  </a:lnTo>
                  <a:lnTo>
                    <a:pt x="84682" y="153565"/>
                  </a:lnTo>
                  <a:cubicBezTo>
                    <a:pt x="86245" y="191640"/>
                    <a:pt x="118379" y="221239"/>
                    <a:pt x="156455" y="219676"/>
                  </a:cubicBezTo>
                  <a:cubicBezTo>
                    <a:pt x="192338" y="218203"/>
                    <a:pt x="221093" y="189449"/>
                    <a:pt x="222566" y="153565"/>
                  </a:cubicBezTo>
                  <a:lnTo>
                    <a:pt x="307364" y="153565"/>
                  </a:lnTo>
                  <a:cubicBezTo>
                    <a:pt x="307300" y="238388"/>
                    <a:pt x="238622" y="307171"/>
                    <a:pt x="153798" y="307362"/>
                  </a:cubicBezTo>
                  <a:close/>
                </a:path>
              </a:pathLst>
            </a:custGeom>
            <a:solidFill>
              <a:srgbClr val="BAE37D"/>
            </a:solidFill>
            <a:ln w="11591"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32E3415D-FB72-27DB-B071-BA5E91A22E70}"/>
                </a:ext>
              </a:extLst>
            </p:cNvPr>
            <p:cNvSpPr/>
            <p:nvPr/>
          </p:nvSpPr>
          <p:spPr>
            <a:xfrm>
              <a:off x="6684994" y="3660343"/>
              <a:ext cx="86888" cy="86888"/>
            </a:xfrm>
            <a:custGeom>
              <a:avLst/>
              <a:gdLst>
                <a:gd name="connsiteX0" fmla="*/ 0 w 86888"/>
                <a:gd name="connsiteY0" fmla="*/ 0 h 86888"/>
                <a:gd name="connsiteX1" fmla="*/ 86889 w 86888"/>
                <a:gd name="connsiteY1" fmla="*/ 0 h 86888"/>
                <a:gd name="connsiteX2" fmla="*/ 86889 w 86888"/>
                <a:gd name="connsiteY2" fmla="*/ 86889 h 86888"/>
                <a:gd name="connsiteX3" fmla="*/ 0 w 86888"/>
                <a:gd name="connsiteY3" fmla="*/ 86889 h 86888"/>
              </a:gdLst>
              <a:ahLst/>
              <a:cxnLst>
                <a:cxn ang="0">
                  <a:pos x="connsiteX0" y="connsiteY0"/>
                </a:cxn>
                <a:cxn ang="0">
                  <a:pos x="connsiteX1" y="connsiteY1"/>
                </a:cxn>
                <a:cxn ang="0">
                  <a:pos x="connsiteX2" y="connsiteY2"/>
                </a:cxn>
                <a:cxn ang="0">
                  <a:pos x="connsiteX3" y="connsiteY3"/>
                </a:cxn>
              </a:cxnLst>
              <a:rect l="l" t="t" r="r" b="b"/>
              <a:pathLst>
                <a:path w="86888" h="86888">
                  <a:moveTo>
                    <a:pt x="0" y="0"/>
                  </a:moveTo>
                  <a:lnTo>
                    <a:pt x="86889" y="0"/>
                  </a:lnTo>
                  <a:lnTo>
                    <a:pt x="86889" y="86889"/>
                  </a:lnTo>
                  <a:lnTo>
                    <a:pt x="0" y="86889"/>
                  </a:lnTo>
                  <a:close/>
                </a:path>
              </a:pathLst>
            </a:custGeom>
            <a:solidFill>
              <a:srgbClr val="BAE37D"/>
            </a:solidFill>
            <a:ln w="11591" cap="flat">
              <a:noFill/>
              <a:prstDash val="solid"/>
              <a:miter/>
            </a:ln>
          </p:spPr>
          <p:txBody>
            <a:bodyPr rtlCol="0" anchor="ctr"/>
            <a:lstStyle/>
            <a:p>
              <a:endParaRPr lang="ja-JP" altLang="en-US"/>
            </a:p>
          </p:txBody>
        </p:sp>
      </p:grpSp>
      <p:sp>
        <p:nvSpPr>
          <p:cNvPr id="39" name="テキスト ボックス 38">
            <a:extLst>
              <a:ext uri="{FF2B5EF4-FFF2-40B4-BE49-F238E27FC236}">
                <a16:creationId xmlns:a16="http://schemas.microsoft.com/office/drawing/2014/main" id="{AEF91BBF-D47D-CD33-BE93-21044D67BAFC}"/>
              </a:ext>
            </a:extLst>
          </p:cNvPr>
          <p:cNvSpPr txBox="1"/>
          <p:nvPr/>
        </p:nvSpPr>
        <p:spPr>
          <a:xfrm>
            <a:off x="903094" y="2519153"/>
            <a:ext cx="3663098" cy="1367297"/>
          </a:xfrm>
          <a:prstGeom prst="rect">
            <a:avLst/>
          </a:prstGeom>
          <a:noFill/>
        </p:spPr>
        <p:txBody>
          <a:bodyPr wrap="square" rtlCol="0">
            <a:spAutoFit/>
          </a:bodyPr>
          <a:lstStyle/>
          <a:p>
            <a:pPr algn="ctr">
              <a:lnSpc>
                <a:spcPct val="130000"/>
              </a:lnSpc>
            </a:pPr>
            <a:r>
              <a:rPr kumimoji="1" lang="en-US" altLang="ja-JP" sz="2400" b="1" dirty="0">
                <a:solidFill>
                  <a:srgbClr val="0D290D"/>
                </a:solidFill>
                <a:latin typeface="Roboto" panose="02000000000000000000" pitchFamily="2" charset="0"/>
                <a:ea typeface="Roboto" panose="02000000000000000000" pitchFamily="2" charset="0"/>
              </a:rPr>
              <a:t>2025</a:t>
            </a:r>
            <a:r>
              <a:rPr kumimoji="1" lang="ja-JP" altLang="en-US" sz="2400" b="1" dirty="0">
                <a:solidFill>
                  <a:srgbClr val="0D290D"/>
                </a:solidFill>
                <a:latin typeface="Roboto" panose="02000000000000000000" pitchFamily="2" charset="0"/>
                <a:ea typeface="Noto Sans JP" panose="020B0200000000000000" pitchFamily="50" charset="-128"/>
              </a:rPr>
              <a:t>年</a:t>
            </a:r>
            <a:r>
              <a:rPr kumimoji="1" lang="en-US" altLang="ja-JP" sz="2400" b="1" dirty="0">
                <a:solidFill>
                  <a:srgbClr val="0D290D"/>
                </a:solidFill>
                <a:latin typeface="Roboto" panose="02000000000000000000" pitchFamily="2" charset="0"/>
                <a:ea typeface="Roboto" panose="02000000000000000000" pitchFamily="2" charset="0"/>
              </a:rPr>
              <a:t>3</a:t>
            </a:r>
            <a:r>
              <a:rPr kumimoji="1" lang="ja-JP" altLang="en-US" sz="2400" b="1" dirty="0">
                <a:solidFill>
                  <a:srgbClr val="0D290D"/>
                </a:solidFill>
                <a:latin typeface="Roboto" panose="02000000000000000000" pitchFamily="2" charset="0"/>
                <a:ea typeface="Noto Sans JP" panose="020B0200000000000000" pitchFamily="50" charset="-128"/>
              </a:rPr>
              <a:t>月期</a:t>
            </a:r>
            <a:r>
              <a:rPr lang="ja-JP" altLang="en-US" sz="2400" b="1" dirty="0">
                <a:solidFill>
                  <a:srgbClr val="0D290D"/>
                </a:solidFill>
                <a:latin typeface="Roboto" panose="02000000000000000000" pitchFamily="2" charset="0"/>
                <a:ea typeface="Noto Sans JP" panose="020B0200000000000000" pitchFamily="50" charset="-128"/>
              </a:rPr>
              <a:t>第２四半期</a:t>
            </a:r>
            <a:endParaRPr kumimoji="1" lang="en-US" altLang="ja-JP" sz="2400" b="1" dirty="0">
              <a:solidFill>
                <a:srgbClr val="0D290D"/>
              </a:solidFill>
              <a:latin typeface="Noto Sans JP" panose="020B0200000000000000" pitchFamily="50" charset="-128"/>
              <a:ea typeface="Noto Sans JP" panose="020B0200000000000000" pitchFamily="50" charset="-128"/>
            </a:endParaRPr>
          </a:p>
          <a:p>
            <a:pPr algn="ctr">
              <a:lnSpc>
                <a:spcPct val="130000"/>
              </a:lnSpc>
            </a:pPr>
            <a:r>
              <a:rPr kumimoji="1" lang="ja-JP" altLang="en-US" sz="4400" b="1" dirty="0">
                <a:solidFill>
                  <a:srgbClr val="0D290D"/>
                </a:solidFill>
                <a:latin typeface="Noto Sans JP" panose="020B0200000000000000" pitchFamily="50" charset="-128"/>
                <a:ea typeface="Noto Sans JP" panose="020B0200000000000000" pitchFamily="50" charset="-128"/>
              </a:rPr>
              <a:t>決算説明資料</a:t>
            </a:r>
            <a:endParaRPr kumimoji="1" lang="en-US" altLang="ja-JP" sz="6600" b="1" dirty="0">
              <a:solidFill>
                <a:srgbClr val="0D290D"/>
              </a:solidFill>
              <a:latin typeface="Noto Sans JP" panose="020B0200000000000000" pitchFamily="50" charset="-128"/>
              <a:ea typeface="Noto Sans JP" panose="020B0200000000000000" pitchFamily="50" charset="-128"/>
            </a:endParaRPr>
          </a:p>
        </p:txBody>
      </p:sp>
      <p:sp>
        <p:nvSpPr>
          <p:cNvPr id="40" name="テキスト ボックス 39">
            <a:extLst>
              <a:ext uri="{FF2B5EF4-FFF2-40B4-BE49-F238E27FC236}">
                <a16:creationId xmlns:a16="http://schemas.microsoft.com/office/drawing/2014/main" id="{9925964A-38BA-B6DE-5878-6F327295211B}"/>
              </a:ext>
            </a:extLst>
          </p:cNvPr>
          <p:cNvSpPr txBox="1"/>
          <p:nvPr/>
        </p:nvSpPr>
        <p:spPr>
          <a:xfrm>
            <a:off x="964875" y="5389352"/>
            <a:ext cx="3663098" cy="455959"/>
          </a:xfrm>
          <a:prstGeom prst="rect">
            <a:avLst/>
          </a:prstGeom>
          <a:noFill/>
        </p:spPr>
        <p:txBody>
          <a:bodyPr wrap="square" rtlCol="0">
            <a:spAutoFit/>
          </a:bodyPr>
          <a:lstStyle/>
          <a:p>
            <a:pPr>
              <a:lnSpc>
                <a:spcPct val="130000"/>
              </a:lnSpc>
            </a:pPr>
            <a:r>
              <a:rPr kumimoji="1" lang="en-US" altLang="ja-JP" sz="2000" b="1" dirty="0">
                <a:solidFill>
                  <a:srgbClr val="0D290D"/>
                </a:solidFill>
                <a:latin typeface="Roboto" panose="02000000000000000000" pitchFamily="2" charset="0"/>
                <a:ea typeface="Roboto" panose="02000000000000000000" pitchFamily="2" charset="0"/>
              </a:rPr>
              <a:t>2024</a:t>
            </a:r>
            <a:r>
              <a:rPr kumimoji="1" lang="ja-JP" altLang="en-US" sz="2000" b="1" dirty="0">
                <a:solidFill>
                  <a:srgbClr val="0D290D"/>
                </a:solidFill>
                <a:latin typeface="Noto Sans JP" panose="020B0200000000000000" pitchFamily="50" charset="-128"/>
                <a:ea typeface="Noto Sans JP" panose="020B0200000000000000" pitchFamily="50" charset="-128"/>
              </a:rPr>
              <a:t>年</a:t>
            </a:r>
            <a:r>
              <a:rPr kumimoji="1" lang="en-US" altLang="ja-JP" sz="2000" b="1" dirty="0">
                <a:solidFill>
                  <a:srgbClr val="0D290D"/>
                </a:solidFill>
                <a:latin typeface="Roboto" panose="02000000000000000000" pitchFamily="2" charset="0"/>
                <a:ea typeface="Roboto" panose="02000000000000000000" pitchFamily="2" charset="0"/>
              </a:rPr>
              <a:t>10</a:t>
            </a:r>
            <a:r>
              <a:rPr kumimoji="1" lang="ja-JP" altLang="en-US" sz="2000" b="1" dirty="0">
                <a:solidFill>
                  <a:srgbClr val="0D290D"/>
                </a:solidFill>
                <a:latin typeface="Noto Sans JP" panose="020B0200000000000000" pitchFamily="50" charset="-128"/>
                <a:ea typeface="Noto Sans JP" panose="020B0200000000000000" pitchFamily="50" charset="-128"/>
              </a:rPr>
              <a:t>月</a:t>
            </a:r>
            <a:r>
              <a:rPr kumimoji="1" lang="en-US" altLang="ja-JP" sz="2000" b="1" dirty="0">
                <a:solidFill>
                  <a:srgbClr val="0D290D"/>
                </a:solidFill>
                <a:latin typeface="Roboto" panose="02000000000000000000" pitchFamily="2" charset="0"/>
                <a:ea typeface="Roboto" panose="02000000000000000000" pitchFamily="2" charset="0"/>
              </a:rPr>
              <a:t>28</a:t>
            </a:r>
            <a:r>
              <a:rPr kumimoji="1" lang="ja-JP" altLang="en-US" sz="2000" b="1" dirty="0">
                <a:solidFill>
                  <a:srgbClr val="0D290D"/>
                </a:solidFill>
                <a:latin typeface="Noto Sans JP" panose="020B0200000000000000" pitchFamily="50" charset="-128"/>
                <a:ea typeface="Noto Sans JP" panose="020B0200000000000000" pitchFamily="50" charset="-128"/>
              </a:rPr>
              <a:t>日</a:t>
            </a:r>
            <a:endParaRPr kumimoji="1" lang="en-US" altLang="ja-JP" sz="6000" b="1" dirty="0">
              <a:solidFill>
                <a:srgbClr val="0D290D"/>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3389855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辺形 3">
            <a:extLst>
              <a:ext uri="{FF2B5EF4-FFF2-40B4-BE49-F238E27FC236}">
                <a16:creationId xmlns:a16="http://schemas.microsoft.com/office/drawing/2014/main" id="{788D1ABD-D52F-977B-3468-19B01271D4A6}"/>
              </a:ext>
            </a:extLst>
          </p:cNvPr>
          <p:cNvSpPr/>
          <p:nvPr/>
        </p:nvSpPr>
        <p:spPr>
          <a:xfrm>
            <a:off x="2373805" y="2349499"/>
            <a:ext cx="933650" cy="1619251"/>
          </a:xfrm>
          <a:prstGeom prst="parallelogram">
            <a:avLst>
              <a:gd name="adj" fmla="val 63825"/>
            </a:avLst>
          </a:prstGeom>
          <a:solidFill>
            <a:srgbClr val="ED5A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064AC13-DA2E-00C0-7F13-02648078A057}"/>
              </a:ext>
            </a:extLst>
          </p:cNvPr>
          <p:cNvSpPr txBox="1"/>
          <p:nvPr/>
        </p:nvSpPr>
        <p:spPr>
          <a:xfrm>
            <a:off x="3757436" y="2637084"/>
            <a:ext cx="6097604" cy="1241302"/>
          </a:xfrm>
          <a:prstGeom prst="rect">
            <a:avLst/>
          </a:prstGeom>
          <a:noFill/>
        </p:spPr>
        <p:txBody>
          <a:bodyPr wrap="square">
            <a:spAutoFit/>
          </a:bodyPr>
          <a:lstStyle/>
          <a:p>
            <a:pPr>
              <a:lnSpc>
                <a:spcPct val="250000"/>
              </a:lnSpc>
            </a:pPr>
            <a:r>
              <a:rPr lang="ja-JP" altLang="en-US" sz="3600" b="1" dirty="0">
                <a:solidFill>
                  <a:srgbClr val="ED5A09"/>
                </a:solidFill>
                <a:latin typeface="Noto Sans JP" panose="020B0200000000000000" pitchFamily="50" charset="-128"/>
                <a:ea typeface="Noto Sans JP" panose="020B0200000000000000" pitchFamily="50" charset="-128"/>
              </a:rPr>
              <a:t>業績予想の修正について</a:t>
            </a:r>
            <a:endParaRPr lang="en-US" altLang="ja-JP" sz="3600" b="1" dirty="0">
              <a:solidFill>
                <a:srgbClr val="ED5A09"/>
              </a:solidFill>
              <a:latin typeface="Noto Sans JP" panose="020B0200000000000000" pitchFamily="50" charset="-128"/>
              <a:ea typeface="Noto Sans JP" panose="020B0200000000000000" pitchFamily="50" charset="-128"/>
            </a:endParaRPr>
          </a:p>
        </p:txBody>
      </p:sp>
      <p:sp>
        <p:nvSpPr>
          <p:cNvPr id="7" name="テキスト ボックス 6">
            <a:extLst>
              <a:ext uri="{FF2B5EF4-FFF2-40B4-BE49-F238E27FC236}">
                <a16:creationId xmlns:a16="http://schemas.microsoft.com/office/drawing/2014/main" id="{04BF69C6-4AB2-000B-94A5-784EA410973B}"/>
              </a:ext>
            </a:extLst>
          </p:cNvPr>
          <p:cNvSpPr txBox="1"/>
          <p:nvPr/>
        </p:nvSpPr>
        <p:spPr>
          <a:xfrm>
            <a:off x="3757436" y="1550302"/>
            <a:ext cx="6097604" cy="1649682"/>
          </a:xfrm>
          <a:prstGeom prst="rect">
            <a:avLst/>
          </a:prstGeom>
          <a:noFill/>
        </p:spPr>
        <p:txBody>
          <a:bodyPr wrap="square">
            <a:spAutoFit/>
          </a:bodyPr>
          <a:lstStyle/>
          <a:p>
            <a:pPr>
              <a:lnSpc>
                <a:spcPct val="250000"/>
              </a:lnSpc>
            </a:pPr>
            <a:r>
              <a:rPr lang="en-US" altLang="ja-JP" sz="4800" dirty="0">
                <a:solidFill>
                  <a:schemeClr val="bg1">
                    <a:lumMod val="75000"/>
                  </a:schemeClr>
                </a:solidFill>
                <a:latin typeface="Poppins" panose="00000500000000000000" pitchFamily="2" charset="0"/>
                <a:ea typeface="Noto Sans JP" panose="020B0200000000000000" pitchFamily="50" charset="-128"/>
                <a:cs typeface="Poppins" panose="00000500000000000000" pitchFamily="2" charset="0"/>
              </a:rPr>
              <a:t>03</a:t>
            </a:r>
          </a:p>
        </p:txBody>
      </p:sp>
      <p:sp>
        <p:nvSpPr>
          <p:cNvPr id="8" name="平行四辺形 7">
            <a:extLst>
              <a:ext uri="{FF2B5EF4-FFF2-40B4-BE49-F238E27FC236}">
                <a16:creationId xmlns:a16="http://schemas.microsoft.com/office/drawing/2014/main" id="{502EF2EC-EC88-9F08-5AF9-FD92890E909A}"/>
              </a:ext>
            </a:extLst>
          </p:cNvPr>
          <p:cNvSpPr/>
          <p:nvPr/>
        </p:nvSpPr>
        <p:spPr>
          <a:xfrm>
            <a:off x="10809170" y="1"/>
            <a:ext cx="3922245" cy="6858000"/>
          </a:xfrm>
          <a:prstGeom prst="parallelogram">
            <a:avLst>
              <a:gd name="adj" fmla="val 63825"/>
            </a:avLst>
          </a:prstGeom>
          <a:solidFill>
            <a:srgbClr val="ED5A09">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a:extLst>
              <a:ext uri="{FF2B5EF4-FFF2-40B4-BE49-F238E27FC236}">
                <a16:creationId xmlns:a16="http://schemas.microsoft.com/office/drawing/2014/main" id="{1B6C87BB-9CE5-DB89-AAC4-0A4FDF948671}"/>
              </a:ext>
            </a:extLst>
          </p:cNvPr>
          <p:cNvSpPr/>
          <p:nvPr/>
        </p:nvSpPr>
        <p:spPr>
          <a:xfrm>
            <a:off x="-2502569" y="1"/>
            <a:ext cx="3922245" cy="6858000"/>
          </a:xfrm>
          <a:prstGeom prst="parallelogram">
            <a:avLst>
              <a:gd name="adj" fmla="val 63825"/>
            </a:avLst>
          </a:prstGeom>
          <a:solidFill>
            <a:srgbClr val="ED5A09">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16086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AA5CC"/>
        </a:solidFill>
        <a:effectLst/>
      </p:bgPr>
    </p:bg>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BDCE7069-7ABC-5199-80CB-7546604B8A97}"/>
              </a:ext>
            </a:extLst>
          </p:cNvPr>
          <p:cNvSpPr/>
          <p:nvPr/>
        </p:nvSpPr>
        <p:spPr>
          <a:xfrm>
            <a:off x="262467" y="-2404533"/>
            <a:ext cx="11667066" cy="1166706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458BF13E-783C-3305-EBA6-6CA459E5FB53}"/>
              </a:ext>
            </a:extLst>
          </p:cNvPr>
          <p:cNvGrpSpPr/>
          <p:nvPr/>
        </p:nvGrpSpPr>
        <p:grpSpPr>
          <a:xfrm>
            <a:off x="2420471" y="1855102"/>
            <a:ext cx="7351058" cy="2539097"/>
            <a:chOff x="2216309" y="2253035"/>
            <a:chExt cx="7351058" cy="2539097"/>
          </a:xfrm>
        </p:grpSpPr>
        <p:sp>
          <p:nvSpPr>
            <p:cNvPr id="6" name="テキスト ボックス 5">
              <a:extLst>
                <a:ext uri="{FF2B5EF4-FFF2-40B4-BE49-F238E27FC236}">
                  <a16:creationId xmlns:a16="http://schemas.microsoft.com/office/drawing/2014/main" id="{2064AC13-DA2E-00C0-7F13-02648078A057}"/>
                </a:ext>
              </a:extLst>
            </p:cNvPr>
            <p:cNvSpPr txBox="1"/>
            <p:nvPr/>
          </p:nvSpPr>
          <p:spPr>
            <a:xfrm>
              <a:off x="3783638" y="2700866"/>
              <a:ext cx="4216400" cy="2091266"/>
            </a:xfrm>
            <a:prstGeom prst="rect">
              <a:avLst/>
            </a:prstGeom>
            <a:noFill/>
          </p:spPr>
          <p:txBody>
            <a:bodyPr wrap="square">
              <a:prstTxWarp prst="textArchUp">
                <a:avLst/>
              </a:prstTxWarp>
              <a:spAutoFit/>
            </a:bodyPr>
            <a:lstStyle/>
            <a:p>
              <a:pPr algn="ctr">
                <a:lnSpc>
                  <a:spcPct val="250000"/>
                </a:lnSpc>
              </a:pPr>
              <a:r>
                <a:rPr lang="en-US" altLang="ja-JP" sz="2800" b="1" spc="300" dirty="0">
                  <a:latin typeface="Plus Jakarta Sans" pitchFamily="2" charset="0"/>
                  <a:ea typeface="Noto Sans JP" panose="020B0200000000000000" pitchFamily="50" charset="-128"/>
                  <a:cs typeface="Plus Jakarta Sans" pitchFamily="2" charset="0"/>
                </a:rPr>
                <a:t>Value &amp; Culture</a:t>
              </a:r>
            </a:p>
          </p:txBody>
        </p:sp>
        <p:sp>
          <p:nvSpPr>
            <p:cNvPr id="7" name="テキスト ボックス 6">
              <a:extLst>
                <a:ext uri="{FF2B5EF4-FFF2-40B4-BE49-F238E27FC236}">
                  <a16:creationId xmlns:a16="http://schemas.microsoft.com/office/drawing/2014/main" id="{04BF69C6-4AB2-000B-94A5-784EA410973B}"/>
                </a:ext>
              </a:extLst>
            </p:cNvPr>
            <p:cNvSpPr txBox="1"/>
            <p:nvPr/>
          </p:nvSpPr>
          <p:spPr>
            <a:xfrm>
              <a:off x="5243256" y="2253035"/>
              <a:ext cx="1297164" cy="1649682"/>
            </a:xfrm>
            <a:prstGeom prst="rect">
              <a:avLst/>
            </a:prstGeom>
            <a:noFill/>
          </p:spPr>
          <p:txBody>
            <a:bodyPr wrap="square">
              <a:spAutoFit/>
            </a:bodyPr>
            <a:lstStyle/>
            <a:p>
              <a:pPr algn="ctr">
                <a:lnSpc>
                  <a:spcPct val="250000"/>
                </a:lnSpc>
              </a:pPr>
              <a:r>
                <a:rPr lang="en-US" altLang="ja-JP" sz="4800" b="1" dirty="0">
                  <a:latin typeface="Plus Jakarta Sans" pitchFamily="2" charset="0"/>
                  <a:ea typeface="Noto Sans JP" panose="020B0200000000000000" pitchFamily="50" charset="-128"/>
                  <a:cs typeface="Plus Jakarta Sans" pitchFamily="2" charset="0"/>
                </a:rPr>
                <a:t>03</a:t>
              </a:r>
            </a:p>
          </p:txBody>
        </p:sp>
        <p:sp>
          <p:nvSpPr>
            <p:cNvPr id="3" name="テキスト ボックス 2">
              <a:extLst>
                <a:ext uri="{FF2B5EF4-FFF2-40B4-BE49-F238E27FC236}">
                  <a16:creationId xmlns:a16="http://schemas.microsoft.com/office/drawing/2014/main" id="{2A6139A9-F5B1-F778-54F9-CC03E9AA9DAC}"/>
                </a:ext>
              </a:extLst>
            </p:cNvPr>
            <p:cNvSpPr txBox="1"/>
            <p:nvPr/>
          </p:nvSpPr>
          <p:spPr>
            <a:xfrm>
              <a:off x="2216309" y="3550830"/>
              <a:ext cx="7351058" cy="1113575"/>
            </a:xfrm>
            <a:prstGeom prst="rect">
              <a:avLst/>
            </a:prstGeom>
            <a:noFill/>
          </p:spPr>
          <p:txBody>
            <a:bodyPr wrap="square">
              <a:spAutoFit/>
            </a:bodyPr>
            <a:lstStyle/>
            <a:p>
              <a:pPr algn="ctr">
                <a:lnSpc>
                  <a:spcPct val="250000"/>
                </a:lnSpc>
              </a:pPr>
              <a:r>
                <a:rPr lang="ja-JP" altLang="en-US" sz="3200" b="1" dirty="0">
                  <a:solidFill>
                    <a:srgbClr val="2AA5CC"/>
                  </a:solidFill>
                  <a:latin typeface="Noto Sans JP" panose="020B0200000000000000" pitchFamily="50" charset="-128"/>
                  <a:ea typeface="Noto Sans JP" panose="020B0200000000000000" pitchFamily="50" charset="-128"/>
                </a:rPr>
                <a:t>私たちの価値観とカルチャー</a:t>
              </a:r>
              <a:endParaRPr lang="en-US" altLang="ja-JP" sz="3200" b="1" dirty="0">
                <a:solidFill>
                  <a:srgbClr val="2AA5CC"/>
                </a:solidFill>
                <a:latin typeface="Noto Sans JP" panose="020B0200000000000000" pitchFamily="50" charset="-128"/>
                <a:ea typeface="Noto Sans JP" panose="020B0200000000000000" pitchFamily="50" charset="-128"/>
              </a:endParaRPr>
            </a:p>
          </p:txBody>
        </p:sp>
      </p:grpSp>
      <p:sp>
        <p:nvSpPr>
          <p:cNvPr id="11" name="楕円 10">
            <a:extLst>
              <a:ext uri="{FF2B5EF4-FFF2-40B4-BE49-F238E27FC236}">
                <a16:creationId xmlns:a16="http://schemas.microsoft.com/office/drawing/2014/main" id="{DD8B875E-E1C3-FE0F-4833-E00DB6E9C0BE}"/>
              </a:ext>
            </a:extLst>
          </p:cNvPr>
          <p:cNvSpPr/>
          <p:nvPr/>
        </p:nvSpPr>
        <p:spPr>
          <a:xfrm>
            <a:off x="482600" y="-2184400"/>
            <a:ext cx="11226800" cy="11226800"/>
          </a:xfrm>
          <a:prstGeom prst="ellipse">
            <a:avLst/>
          </a:prstGeom>
          <a:noFill/>
          <a:ln>
            <a:solidFill>
              <a:srgbClr val="2AA5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27981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08CC3C6-DE64-A8F5-3C51-101DAB540722}"/>
              </a:ext>
            </a:extLst>
          </p:cNvPr>
          <p:cNvSpPr/>
          <p:nvPr/>
        </p:nvSpPr>
        <p:spPr>
          <a:xfrm>
            <a:off x="0" y="0"/>
            <a:ext cx="300038" cy="1196975"/>
          </a:xfrm>
          <a:prstGeom prst="rect">
            <a:avLst/>
          </a:prstGeom>
          <a:solidFill>
            <a:srgbClr val="2C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2DDA6AF-7D7C-B02C-F2CC-EE0DF056B6A9}"/>
              </a:ext>
            </a:extLst>
          </p:cNvPr>
          <p:cNvSpPr/>
          <p:nvPr/>
        </p:nvSpPr>
        <p:spPr>
          <a:xfrm>
            <a:off x="0" y="1196975"/>
            <a:ext cx="300038" cy="5661025"/>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5BE5448-8E94-063A-CB20-CEF44A815283}"/>
              </a:ext>
            </a:extLst>
          </p:cNvPr>
          <p:cNvSpPr/>
          <p:nvPr/>
        </p:nvSpPr>
        <p:spPr>
          <a:xfrm>
            <a:off x="300039" y="0"/>
            <a:ext cx="1740518" cy="6858000"/>
          </a:xfrm>
          <a:prstGeom prst="rect">
            <a:avLst/>
          </a:prstGeom>
          <a:solidFill>
            <a:srgbClr val="2C8C0E">
              <a:alpha val="4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0B53CA0-9106-6951-EED2-ADFDDEA87895}"/>
              </a:ext>
            </a:extLst>
          </p:cNvPr>
          <p:cNvSpPr txBox="1"/>
          <p:nvPr/>
        </p:nvSpPr>
        <p:spPr>
          <a:xfrm>
            <a:off x="5869003" y="6288323"/>
            <a:ext cx="6097604" cy="307777"/>
          </a:xfrm>
          <a:prstGeom prst="rect">
            <a:avLst/>
          </a:prstGeom>
          <a:noFill/>
        </p:spPr>
        <p:txBody>
          <a:bodyPr wrap="square">
            <a:spAutoFit/>
          </a:bodyPr>
          <a:lstStyle/>
          <a:p>
            <a:pPr algn="r"/>
            <a:r>
              <a:rPr lang="ja-JP" altLang="en-US" sz="1400" b="1" dirty="0"/>
              <a:t>中世ヨーロッパの都市発展と商業革命</a:t>
            </a:r>
          </a:p>
        </p:txBody>
      </p:sp>
      <p:sp>
        <p:nvSpPr>
          <p:cNvPr id="10" name="テキスト ボックス 9">
            <a:extLst>
              <a:ext uri="{FF2B5EF4-FFF2-40B4-BE49-F238E27FC236}">
                <a16:creationId xmlns:a16="http://schemas.microsoft.com/office/drawing/2014/main" id="{BEF45D09-4EAF-31D7-0519-779955EEB27A}"/>
              </a:ext>
            </a:extLst>
          </p:cNvPr>
          <p:cNvSpPr txBox="1"/>
          <p:nvPr/>
        </p:nvSpPr>
        <p:spPr>
          <a:xfrm>
            <a:off x="3047198" y="2396196"/>
            <a:ext cx="6097604" cy="584775"/>
          </a:xfrm>
          <a:prstGeom prst="rect">
            <a:avLst/>
          </a:prstGeom>
          <a:noFill/>
        </p:spPr>
        <p:txBody>
          <a:bodyPr wrap="square">
            <a:spAutoFit/>
          </a:bodyPr>
          <a:lstStyle/>
          <a:p>
            <a:r>
              <a:rPr lang="en-US" altLang="ja-JP" sz="3200" b="1" dirty="0">
                <a:latin typeface="Arial" panose="020B0604020202020204" pitchFamily="34" charset="0"/>
                <a:cs typeface="Arial" panose="020B0604020202020204" pitchFamily="34" charset="0"/>
              </a:rPr>
              <a:t>1. </a:t>
            </a:r>
            <a:r>
              <a:rPr lang="ja-JP" altLang="en-US" sz="3200" b="1" dirty="0">
                <a:latin typeface="Arial" panose="020B0604020202020204" pitchFamily="34" charset="0"/>
                <a:cs typeface="Arial" panose="020B0604020202020204" pitchFamily="34" charset="0"/>
              </a:rPr>
              <a:t>研究の目的</a:t>
            </a:r>
          </a:p>
        </p:txBody>
      </p:sp>
      <p:sp>
        <p:nvSpPr>
          <p:cNvPr id="11" name="テキスト ボックス 10">
            <a:extLst>
              <a:ext uri="{FF2B5EF4-FFF2-40B4-BE49-F238E27FC236}">
                <a16:creationId xmlns:a16="http://schemas.microsoft.com/office/drawing/2014/main" id="{CE470C94-4761-4BD8-1694-93226FCA24AE}"/>
              </a:ext>
            </a:extLst>
          </p:cNvPr>
          <p:cNvSpPr txBox="1"/>
          <p:nvPr/>
        </p:nvSpPr>
        <p:spPr>
          <a:xfrm>
            <a:off x="3047198" y="3138772"/>
            <a:ext cx="6097604" cy="400110"/>
          </a:xfrm>
          <a:prstGeom prst="rect">
            <a:avLst/>
          </a:prstGeom>
          <a:noFill/>
        </p:spPr>
        <p:txBody>
          <a:bodyPr wrap="square">
            <a:spAutoFit/>
          </a:bodyPr>
          <a:lstStyle/>
          <a:p>
            <a:r>
              <a:rPr lang="ja-JP" altLang="en-US" sz="2000" dirty="0"/>
              <a:t>都市の発展が商業革命にどのように影響したのか</a:t>
            </a:r>
          </a:p>
        </p:txBody>
      </p:sp>
    </p:spTree>
    <p:extLst>
      <p:ext uri="{BB962C8B-B14F-4D97-AF65-F5344CB8AC3E}">
        <p14:creationId xmlns:p14="http://schemas.microsoft.com/office/powerpoint/2010/main" val="334366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F4111"/>
        </a:solidFill>
        <a:effectLst/>
      </p:bgPr>
    </p:bg>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FC83F0C8-D493-D12B-5F22-A49DB1753F0E}"/>
              </a:ext>
            </a:extLst>
          </p:cNvPr>
          <p:cNvSpPr txBox="1"/>
          <p:nvPr/>
        </p:nvSpPr>
        <p:spPr>
          <a:xfrm>
            <a:off x="1095905" y="3887980"/>
            <a:ext cx="3776662" cy="707886"/>
          </a:xfrm>
          <a:prstGeom prst="rect">
            <a:avLst/>
          </a:prstGeom>
          <a:noFill/>
        </p:spPr>
        <p:txBody>
          <a:bodyPr wrap="square" rtlCol="0">
            <a:spAutoFit/>
          </a:bodyPr>
          <a:lstStyle/>
          <a:p>
            <a:r>
              <a:rPr kumimoji="1" lang="zh-TW" altLang="en-US" sz="4000" b="1" dirty="0">
                <a:solidFill>
                  <a:schemeClr val="bg1"/>
                </a:solidFill>
                <a:latin typeface="Shippori Mincho" panose="00000500000000000000" pitchFamily="2" charset="-128"/>
                <a:ea typeface="Shippori Mincho" panose="00000500000000000000" pitchFamily="2" charset="-128"/>
              </a:rPr>
              <a:t>会社紹介資料</a:t>
            </a:r>
          </a:p>
        </p:txBody>
      </p:sp>
      <p:sp>
        <p:nvSpPr>
          <p:cNvPr id="10" name="テキスト ボックス 9">
            <a:extLst>
              <a:ext uri="{FF2B5EF4-FFF2-40B4-BE49-F238E27FC236}">
                <a16:creationId xmlns:a16="http://schemas.microsoft.com/office/drawing/2014/main" id="{978A6717-5E3A-F2DA-4130-CC623877FC92}"/>
              </a:ext>
            </a:extLst>
          </p:cNvPr>
          <p:cNvSpPr txBox="1"/>
          <p:nvPr/>
        </p:nvSpPr>
        <p:spPr>
          <a:xfrm>
            <a:off x="1146705" y="4736068"/>
            <a:ext cx="2552700" cy="369332"/>
          </a:xfrm>
          <a:prstGeom prst="rect">
            <a:avLst/>
          </a:prstGeom>
          <a:noFill/>
        </p:spPr>
        <p:txBody>
          <a:bodyPr wrap="square" rtlCol="0">
            <a:spAutoFit/>
          </a:bodyPr>
          <a:lstStyle>
            <a:defPPr>
              <a:defRPr lang="ja-JP"/>
            </a:defPPr>
            <a:lvl1pPr>
              <a:defRPr sz="1400">
                <a:latin typeface="Cardo" panose="02020600000000000000" pitchFamily="18" charset="-79"/>
                <a:ea typeface="Cardo" panose="02020600000000000000" pitchFamily="18" charset="-79"/>
                <a:cs typeface="Cardo" panose="02020600000000000000" pitchFamily="18" charset="-79"/>
              </a:defRPr>
            </a:lvl1pPr>
          </a:lstStyle>
          <a:p>
            <a:r>
              <a:rPr lang="en-US" altLang="ja-JP" sz="1800" dirty="0">
                <a:solidFill>
                  <a:schemeClr val="bg1"/>
                </a:solidFill>
              </a:rPr>
              <a:t>2023/04/23</a:t>
            </a:r>
          </a:p>
        </p:txBody>
      </p:sp>
      <p:sp>
        <p:nvSpPr>
          <p:cNvPr id="2" name="テキスト ボックス 1">
            <a:extLst>
              <a:ext uri="{FF2B5EF4-FFF2-40B4-BE49-F238E27FC236}">
                <a16:creationId xmlns:a16="http://schemas.microsoft.com/office/drawing/2014/main" id="{360E92B4-D8EA-2FA5-E7BC-29CFC6C60753}"/>
              </a:ext>
            </a:extLst>
          </p:cNvPr>
          <p:cNvSpPr txBox="1"/>
          <p:nvPr/>
        </p:nvSpPr>
        <p:spPr>
          <a:xfrm>
            <a:off x="6189133" y="754519"/>
            <a:ext cx="5508096" cy="5510739"/>
          </a:xfrm>
          <a:prstGeom prst="rect">
            <a:avLst/>
          </a:prstGeom>
          <a:noFill/>
        </p:spPr>
        <p:txBody>
          <a:bodyPr wrap="square" rtlCol="0">
            <a:spAutoFit/>
          </a:bodyPr>
          <a:lstStyle/>
          <a:p>
            <a:pPr>
              <a:lnSpc>
                <a:spcPct val="120000"/>
              </a:lnSpc>
            </a:pPr>
            <a:r>
              <a:rPr kumimoji="1" lang="en-US" altLang="ja-JP" sz="1400" dirty="0">
                <a:solidFill>
                  <a:schemeClr val="bg1">
                    <a:alpha val="58000"/>
                  </a:schemeClr>
                </a:solidFill>
                <a:latin typeface="Cardo" panose="02020600000000000000" pitchFamily="18" charset="-79"/>
                <a:ea typeface="Cardo" panose="02020600000000000000" pitchFamily="18" charset="-79"/>
                <a:cs typeface="Cardo" panose="02020600000000000000" pitchFamily="18" charset="-79"/>
              </a:rPr>
              <a:t>We at the Future Innovation Group are committed to leading the transformation of our times and building a new future together. Our goal is not merely technological advancement or economic success. Beyond these, we aspire to deeply connect with people's lives and hearts, realizing a sustainable society.</a:t>
            </a:r>
          </a:p>
          <a:p>
            <a:pPr>
              <a:lnSpc>
                <a:spcPct val="120000"/>
              </a:lnSpc>
            </a:pPr>
            <a:endParaRPr kumimoji="1" lang="en-US" altLang="ja-JP" sz="1400" dirty="0">
              <a:solidFill>
                <a:schemeClr val="bg1">
                  <a:alpha val="58000"/>
                </a:schemeClr>
              </a:solidFill>
              <a:latin typeface="Cardo" panose="02020600000000000000" pitchFamily="18" charset="-79"/>
              <a:ea typeface="Cardo" panose="02020600000000000000" pitchFamily="18" charset="-79"/>
              <a:cs typeface="Cardo" panose="02020600000000000000" pitchFamily="18" charset="-79"/>
            </a:endParaRPr>
          </a:p>
          <a:p>
            <a:pPr>
              <a:lnSpc>
                <a:spcPct val="120000"/>
              </a:lnSpc>
            </a:pPr>
            <a:r>
              <a:rPr kumimoji="1" lang="en-US" altLang="ja-JP" sz="1400" dirty="0">
                <a:solidFill>
                  <a:schemeClr val="bg1">
                    <a:alpha val="58000"/>
                  </a:schemeClr>
                </a:solidFill>
                <a:latin typeface="Cardo" panose="02020600000000000000" pitchFamily="18" charset="-79"/>
                <a:ea typeface="Cardo" panose="02020600000000000000" pitchFamily="18" charset="-79"/>
                <a:cs typeface="Cardo" panose="02020600000000000000" pitchFamily="18" charset="-79"/>
              </a:rPr>
              <a:t>Every day, we explore unknown technologies and ideas, utilizing them for the betterment of society as a whole. However, what we value the most is "people". Technology and services are means to increase people's smiles and happiness. For them to hold true value, the passion and compassion in our hearts are essential.</a:t>
            </a:r>
          </a:p>
          <a:p>
            <a:pPr>
              <a:lnSpc>
                <a:spcPct val="120000"/>
              </a:lnSpc>
            </a:pPr>
            <a:endParaRPr kumimoji="1" lang="en-US" altLang="ja-JP" sz="1400" dirty="0">
              <a:solidFill>
                <a:schemeClr val="bg1">
                  <a:alpha val="58000"/>
                </a:schemeClr>
              </a:solidFill>
              <a:latin typeface="Cardo" panose="02020600000000000000" pitchFamily="18" charset="-79"/>
              <a:ea typeface="Cardo" panose="02020600000000000000" pitchFamily="18" charset="-79"/>
              <a:cs typeface="Cardo" panose="02020600000000000000" pitchFamily="18" charset="-79"/>
            </a:endParaRPr>
          </a:p>
          <a:p>
            <a:pPr>
              <a:lnSpc>
                <a:spcPct val="120000"/>
              </a:lnSpc>
            </a:pPr>
            <a:r>
              <a:rPr kumimoji="1" lang="en-US" altLang="ja-JP" sz="1400" dirty="0">
                <a:solidFill>
                  <a:schemeClr val="bg1">
                    <a:alpha val="58000"/>
                  </a:schemeClr>
                </a:solidFill>
                <a:latin typeface="Cardo" panose="02020600000000000000" pitchFamily="18" charset="-79"/>
                <a:ea typeface="Cardo" panose="02020600000000000000" pitchFamily="18" charset="-79"/>
                <a:cs typeface="Cardo" panose="02020600000000000000" pitchFamily="18" charset="-79"/>
              </a:rPr>
              <a:t>The Future Innovation Group cherishes strong bonds with not only our customers but also our employees, business partners, and the local community. Based on mutual trust and cooperation, we tackle various challenges together, creating new value.</a:t>
            </a:r>
          </a:p>
          <a:p>
            <a:pPr>
              <a:lnSpc>
                <a:spcPct val="120000"/>
              </a:lnSpc>
            </a:pPr>
            <a:endParaRPr kumimoji="1" lang="en-US" altLang="ja-JP" sz="1400" dirty="0">
              <a:solidFill>
                <a:schemeClr val="bg1">
                  <a:alpha val="58000"/>
                </a:schemeClr>
              </a:solidFill>
              <a:latin typeface="Cardo" panose="02020600000000000000" pitchFamily="18" charset="-79"/>
              <a:ea typeface="Cardo" panose="02020600000000000000" pitchFamily="18" charset="-79"/>
              <a:cs typeface="Cardo" panose="02020600000000000000" pitchFamily="18" charset="-79"/>
            </a:endParaRPr>
          </a:p>
          <a:p>
            <a:pPr>
              <a:lnSpc>
                <a:spcPct val="120000"/>
              </a:lnSpc>
            </a:pPr>
            <a:r>
              <a:rPr kumimoji="1" lang="en-US" altLang="ja-JP" sz="1400" dirty="0">
                <a:solidFill>
                  <a:schemeClr val="bg1">
                    <a:alpha val="58000"/>
                  </a:schemeClr>
                </a:solidFill>
                <a:latin typeface="Cardo" panose="02020600000000000000" pitchFamily="18" charset="-79"/>
                <a:ea typeface="Cardo" panose="02020600000000000000" pitchFamily="18" charset="-79"/>
                <a:cs typeface="Cardo" panose="02020600000000000000" pitchFamily="18" charset="-79"/>
              </a:rPr>
              <a:t>Moving forward, we will continue to pursue sustainable growth and innovation. We pledge to realize a future where everyone can live a happy and fulfilling life. Let's welcome the dawn of a new era with the Future Innovation Group.</a:t>
            </a:r>
            <a:endParaRPr kumimoji="1" lang="zh-TW" altLang="en-US" sz="1400" dirty="0">
              <a:solidFill>
                <a:schemeClr val="bg1">
                  <a:alpha val="58000"/>
                </a:schemeClr>
              </a:solidFill>
              <a:latin typeface="Cardo" panose="02020600000000000000" pitchFamily="18" charset="-79"/>
              <a:ea typeface="Noto Sans JP" panose="020B0200000000000000" pitchFamily="50" charset="-128"/>
              <a:cs typeface="Cardo" panose="02020600000000000000" pitchFamily="18" charset="-79"/>
            </a:endParaRPr>
          </a:p>
        </p:txBody>
      </p:sp>
      <p:pic>
        <p:nvPicPr>
          <p:cNvPr id="3" name="グラフィックス 2">
            <a:extLst>
              <a:ext uri="{FF2B5EF4-FFF2-40B4-BE49-F238E27FC236}">
                <a16:creationId xmlns:a16="http://schemas.microsoft.com/office/drawing/2014/main" id="{6AE78778-3BF2-909D-84FF-212E028E07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683" y="2133600"/>
            <a:ext cx="3368740" cy="365284"/>
          </a:xfrm>
          <a:prstGeom prst="rect">
            <a:avLst/>
          </a:prstGeom>
        </p:spPr>
      </p:pic>
    </p:spTree>
    <p:extLst>
      <p:ext uri="{BB962C8B-B14F-4D97-AF65-F5344CB8AC3E}">
        <p14:creationId xmlns:p14="http://schemas.microsoft.com/office/powerpoint/2010/main" val="20671322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633E0"/>
        </a:solidFill>
        <a:effectLst/>
      </p:bgPr>
    </p:bg>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F883D7F3-FEC6-439A-6D94-C39E9AFA88DA}"/>
              </a:ext>
            </a:extLst>
          </p:cNvPr>
          <p:cNvSpPr/>
          <p:nvPr/>
        </p:nvSpPr>
        <p:spPr>
          <a:xfrm>
            <a:off x="0" y="1783394"/>
            <a:ext cx="12192000" cy="5074607"/>
          </a:xfrm>
          <a:custGeom>
            <a:avLst/>
            <a:gdLst>
              <a:gd name="connsiteX0" fmla="*/ 0 w 12192000"/>
              <a:gd name="connsiteY0" fmla="*/ 0 h 5031699"/>
              <a:gd name="connsiteX1" fmla="*/ 411835 w 12192000"/>
              <a:gd name="connsiteY1" fmla="*/ 13975 h 5031699"/>
              <a:gd name="connsiteX2" fmla="*/ 4377268 w 12192000"/>
              <a:gd name="connsiteY2" fmla="*/ 1049292 h 5031699"/>
              <a:gd name="connsiteX3" fmla="*/ 9110133 w 12192000"/>
              <a:gd name="connsiteY3" fmla="*/ 109492 h 5031699"/>
              <a:gd name="connsiteX4" fmla="*/ 12192000 w 12192000"/>
              <a:gd name="connsiteY4" fmla="*/ 1108558 h 5031699"/>
              <a:gd name="connsiteX5" fmla="*/ 12192000 w 12192000"/>
              <a:gd name="connsiteY5" fmla="*/ 5031699 h 5031699"/>
              <a:gd name="connsiteX6" fmla="*/ 0 w 12192000"/>
              <a:gd name="connsiteY6" fmla="*/ 5031699 h 5031699"/>
              <a:gd name="connsiteX0" fmla="*/ 0 w 12192000"/>
              <a:gd name="connsiteY0" fmla="*/ 0 h 5031699"/>
              <a:gd name="connsiteX1" fmla="*/ 4377268 w 12192000"/>
              <a:gd name="connsiteY1" fmla="*/ 1049292 h 5031699"/>
              <a:gd name="connsiteX2" fmla="*/ 9110133 w 12192000"/>
              <a:gd name="connsiteY2" fmla="*/ 109492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14223 h 5045922"/>
              <a:gd name="connsiteX1" fmla="*/ 4377268 w 12192000"/>
              <a:gd name="connsiteY1" fmla="*/ 1063515 h 5045922"/>
              <a:gd name="connsiteX2" fmla="*/ 9110133 w 12192000"/>
              <a:gd name="connsiteY2" fmla="*/ 123715 h 5045922"/>
              <a:gd name="connsiteX3" fmla="*/ 12192000 w 12192000"/>
              <a:gd name="connsiteY3" fmla="*/ 1122781 h 5045922"/>
              <a:gd name="connsiteX4" fmla="*/ 12192000 w 12192000"/>
              <a:gd name="connsiteY4" fmla="*/ 5045922 h 5045922"/>
              <a:gd name="connsiteX5" fmla="*/ 0 w 12192000"/>
              <a:gd name="connsiteY5" fmla="*/ 5045922 h 5045922"/>
              <a:gd name="connsiteX6" fmla="*/ 0 w 12192000"/>
              <a:gd name="connsiteY6" fmla="*/ 14223 h 5045922"/>
              <a:gd name="connsiteX0" fmla="*/ 0 w 12192000"/>
              <a:gd name="connsiteY0" fmla="*/ 10714 h 5042413"/>
              <a:gd name="connsiteX1" fmla="*/ 4377268 w 12192000"/>
              <a:gd name="connsiteY1" fmla="*/ 1060006 h 5042413"/>
              <a:gd name="connsiteX2" fmla="*/ 9110133 w 12192000"/>
              <a:gd name="connsiteY2" fmla="*/ 120206 h 5042413"/>
              <a:gd name="connsiteX3" fmla="*/ 12192000 w 12192000"/>
              <a:gd name="connsiteY3" fmla="*/ 1119272 h 5042413"/>
              <a:gd name="connsiteX4" fmla="*/ 12192000 w 12192000"/>
              <a:gd name="connsiteY4" fmla="*/ 5042413 h 5042413"/>
              <a:gd name="connsiteX5" fmla="*/ 0 w 12192000"/>
              <a:gd name="connsiteY5" fmla="*/ 5042413 h 5042413"/>
              <a:gd name="connsiteX6" fmla="*/ 0 w 12192000"/>
              <a:gd name="connsiteY6" fmla="*/ 10714 h 5042413"/>
              <a:gd name="connsiteX0" fmla="*/ 0 w 12192000"/>
              <a:gd name="connsiteY0" fmla="*/ 688 h 5032387"/>
              <a:gd name="connsiteX1" fmla="*/ 4377268 w 12192000"/>
              <a:gd name="connsiteY1" fmla="*/ 1049980 h 5032387"/>
              <a:gd name="connsiteX2" fmla="*/ 9110133 w 12192000"/>
              <a:gd name="connsiteY2" fmla="*/ 110180 h 5032387"/>
              <a:gd name="connsiteX3" fmla="*/ 12192000 w 12192000"/>
              <a:gd name="connsiteY3" fmla="*/ 1109246 h 5032387"/>
              <a:gd name="connsiteX4" fmla="*/ 12192000 w 12192000"/>
              <a:gd name="connsiteY4" fmla="*/ 5032387 h 5032387"/>
              <a:gd name="connsiteX5" fmla="*/ 0 w 12192000"/>
              <a:gd name="connsiteY5" fmla="*/ 5032387 h 5032387"/>
              <a:gd name="connsiteX6" fmla="*/ 0 w 12192000"/>
              <a:gd name="connsiteY6" fmla="*/ 688 h 5032387"/>
              <a:gd name="connsiteX0" fmla="*/ 0 w 12192000"/>
              <a:gd name="connsiteY0" fmla="*/ 688 h 5032387"/>
              <a:gd name="connsiteX1" fmla="*/ 4377268 w 12192000"/>
              <a:gd name="connsiteY1" fmla="*/ 1049980 h 5032387"/>
              <a:gd name="connsiteX2" fmla="*/ 9110133 w 12192000"/>
              <a:gd name="connsiteY2" fmla="*/ 110180 h 5032387"/>
              <a:gd name="connsiteX3" fmla="*/ 12192000 w 12192000"/>
              <a:gd name="connsiteY3" fmla="*/ 1109246 h 5032387"/>
              <a:gd name="connsiteX4" fmla="*/ 12192000 w 12192000"/>
              <a:gd name="connsiteY4" fmla="*/ 5032387 h 5032387"/>
              <a:gd name="connsiteX5" fmla="*/ 0 w 12192000"/>
              <a:gd name="connsiteY5" fmla="*/ 5032387 h 5032387"/>
              <a:gd name="connsiteX6" fmla="*/ 0 w 12192000"/>
              <a:gd name="connsiteY6" fmla="*/ 688 h 5032387"/>
              <a:gd name="connsiteX0" fmla="*/ 0 w 12192000"/>
              <a:gd name="connsiteY0" fmla="*/ 688 h 5032387"/>
              <a:gd name="connsiteX1" fmla="*/ 4377268 w 12192000"/>
              <a:gd name="connsiteY1" fmla="*/ 1049980 h 5032387"/>
              <a:gd name="connsiteX2" fmla="*/ 9110133 w 12192000"/>
              <a:gd name="connsiteY2" fmla="*/ 110180 h 5032387"/>
              <a:gd name="connsiteX3" fmla="*/ 12192000 w 12192000"/>
              <a:gd name="connsiteY3" fmla="*/ 1109246 h 5032387"/>
              <a:gd name="connsiteX4" fmla="*/ 12192000 w 12192000"/>
              <a:gd name="connsiteY4" fmla="*/ 5032387 h 5032387"/>
              <a:gd name="connsiteX5" fmla="*/ 0 w 12192000"/>
              <a:gd name="connsiteY5" fmla="*/ 5032387 h 5032387"/>
              <a:gd name="connsiteX6" fmla="*/ 0 w 12192000"/>
              <a:gd name="connsiteY6" fmla="*/ 688 h 5032387"/>
              <a:gd name="connsiteX0" fmla="*/ 0 w 12192000"/>
              <a:gd name="connsiteY0" fmla="*/ 688 h 5032387"/>
              <a:gd name="connsiteX1" fmla="*/ 4377268 w 12192000"/>
              <a:gd name="connsiteY1" fmla="*/ 1049980 h 5032387"/>
              <a:gd name="connsiteX2" fmla="*/ 9110133 w 12192000"/>
              <a:gd name="connsiteY2" fmla="*/ 110180 h 5032387"/>
              <a:gd name="connsiteX3" fmla="*/ 12192000 w 12192000"/>
              <a:gd name="connsiteY3" fmla="*/ 1109246 h 5032387"/>
              <a:gd name="connsiteX4" fmla="*/ 12192000 w 12192000"/>
              <a:gd name="connsiteY4" fmla="*/ 5032387 h 5032387"/>
              <a:gd name="connsiteX5" fmla="*/ 0 w 12192000"/>
              <a:gd name="connsiteY5" fmla="*/ 5032387 h 5032387"/>
              <a:gd name="connsiteX6" fmla="*/ 0 w 12192000"/>
              <a:gd name="connsiteY6" fmla="*/ 688 h 5032387"/>
              <a:gd name="connsiteX0" fmla="*/ 0 w 12192000"/>
              <a:gd name="connsiteY0" fmla="*/ 688 h 5032387"/>
              <a:gd name="connsiteX1" fmla="*/ 4377268 w 12192000"/>
              <a:gd name="connsiteY1" fmla="*/ 1049980 h 5032387"/>
              <a:gd name="connsiteX2" fmla="*/ 9110133 w 12192000"/>
              <a:gd name="connsiteY2" fmla="*/ 110180 h 5032387"/>
              <a:gd name="connsiteX3" fmla="*/ 12192000 w 12192000"/>
              <a:gd name="connsiteY3" fmla="*/ 1109246 h 5032387"/>
              <a:gd name="connsiteX4" fmla="*/ 12192000 w 12192000"/>
              <a:gd name="connsiteY4" fmla="*/ 5032387 h 5032387"/>
              <a:gd name="connsiteX5" fmla="*/ 0 w 12192000"/>
              <a:gd name="connsiteY5" fmla="*/ 5032387 h 5032387"/>
              <a:gd name="connsiteX6" fmla="*/ 0 w 12192000"/>
              <a:gd name="connsiteY6" fmla="*/ 688 h 5032387"/>
              <a:gd name="connsiteX0" fmla="*/ 0 w 12192000"/>
              <a:gd name="connsiteY0" fmla="*/ 0 h 5031699"/>
              <a:gd name="connsiteX1" fmla="*/ 4377268 w 12192000"/>
              <a:gd name="connsiteY1" fmla="*/ 1049292 h 5031699"/>
              <a:gd name="connsiteX2" fmla="*/ 9110133 w 12192000"/>
              <a:gd name="connsiteY2" fmla="*/ 109492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0 h 5031699"/>
              <a:gd name="connsiteX1" fmla="*/ 4047068 w 12192000"/>
              <a:gd name="connsiteY1" fmla="*/ 1040825 h 5031699"/>
              <a:gd name="connsiteX2" fmla="*/ 9110133 w 12192000"/>
              <a:gd name="connsiteY2" fmla="*/ 109492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0 h 5031699"/>
              <a:gd name="connsiteX1" fmla="*/ 4047068 w 12192000"/>
              <a:gd name="connsiteY1" fmla="*/ 1040825 h 5031699"/>
              <a:gd name="connsiteX2" fmla="*/ 8991600 w 12192000"/>
              <a:gd name="connsiteY2" fmla="*/ 101025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0 h 5031699"/>
              <a:gd name="connsiteX1" fmla="*/ 3937002 w 12192000"/>
              <a:gd name="connsiteY1" fmla="*/ 1159358 h 5031699"/>
              <a:gd name="connsiteX2" fmla="*/ 8991600 w 12192000"/>
              <a:gd name="connsiteY2" fmla="*/ 101025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0 h 5031699"/>
              <a:gd name="connsiteX1" fmla="*/ 3937002 w 12192000"/>
              <a:gd name="connsiteY1" fmla="*/ 1159358 h 5031699"/>
              <a:gd name="connsiteX2" fmla="*/ 8991600 w 12192000"/>
              <a:gd name="connsiteY2" fmla="*/ 101025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0 h 5031699"/>
              <a:gd name="connsiteX1" fmla="*/ 3937002 w 12192000"/>
              <a:gd name="connsiteY1" fmla="*/ 1159358 h 5031699"/>
              <a:gd name="connsiteX2" fmla="*/ 8991600 w 12192000"/>
              <a:gd name="connsiteY2" fmla="*/ 101025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0 h 5031699"/>
              <a:gd name="connsiteX1" fmla="*/ 3937002 w 12192000"/>
              <a:gd name="connsiteY1" fmla="*/ 1159358 h 5031699"/>
              <a:gd name="connsiteX2" fmla="*/ 8991600 w 12192000"/>
              <a:gd name="connsiteY2" fmla="*/ 101025 h 5031699"/>
              <a:gd name="connsiteX3" fmla="*/ 12192000 w 12192000"/>
              <a:gd name="connsiteY3" fmla="*/ 1108558 h 5031699"/>
              <a:gd name="connsiteX4" fmla="*/ 12192000 w 12192000"/>
              <a:gd name="connsiteY4" fmla="*/ 5031699 h 5031699"/>
              <a:gd name="connsiteX5" fmla="*/ 0 w 12192000"/>
              <a:gd name="connsiteY5" fmla="*/ 5031699 h 5031699"/>
              <a:gd name="connsiteX6" fmla="*/ 0 w 12192000"/>
              <a:gd name="connsiteY6" fmla="*/ 0 h 5031699"/>
              <a:gd name="connsiteX0" fmla="*/ 0 w 12192000"/>
              <a:gd name="connsiteY0" fmla="*/ 42908 h 5074607"/>
              <a:gd name="connsiteX1" fmla="*/ 3937002 w 12192000"/>
              <a:gd name="connsiteY1" fmla="*/ 1202266 h 5074607"/>
              <a:gd name="connsiteX2" fmla="*/ 9000067 w 12192000"/>
              <a:gd name="connsiteY2" fmla="*/ 0 h 5074607"/>
              <a:gd name="connsiteX3" fmla="*/ 12192000 w 12192000"/>
              <a:gd name="connsiteY3" fmla="*/ 1151466 h 5074607"/>
              <a:gd name="connsiteX4" fmla="*/ 12192000 w 12192000"/>
              <a:gd name="connsiteY4" fmla="*/ 5074607 h 5074607"/>
              <a:gd name="connsiteX5" fmla="*/ 0 w 12192000"/>
              <a:gd name="connsiteY5" fmla="*/ 5074607 h 5074607"/>
              <a:gd name="connsiteX6" fmla="*/ 0 w 12192000"/>
              <a:gd name="connsiteY6" fmla="*/ 42908 h 507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074607">
                <a:moveTo>
                  <a:pt x="0" y="42908"/>
                </a:moveTo>
                <a:cubicBezTo>
                  <a:pt x="1086555" y="663605"/>
                  <a:pt x="1233313" y="1165769"/>
                  <a:pt x="3937002" y="1202266"/>
                </a:cubicBezTo>
                <a:cubicBezTo>
                  <a:pt x="6242756" y="1151466"/>
                  <a:pt x="6896184" y="-444"/>
                  <a:pt x="9000067" y="0"/>
                </a:cubicBezTo>
                <a:cubicBezTo>
                  <a:pt x="11103950" y="444"/>
                  <a:pt x="11638844" y="776111"/>
                  <a:pt x="12192000" y="1151466"/>
                </a:cubicBezTo>
                <a:lnTo>
                  <a:pt x="12192000" y="5074607"/>
                </a:lnTo>
                <a:lnTo>
                  <a:pt x="0" y="5074607"/>
                </a:lnTo>
                <a:lnTo>
                  <a:pt x="0" y="4290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20" name="グループ化 19">
            <a:extLst>
              <a:ext uri="{FF2B5EF4-FFF2-40B4-BE49-F238E27FC236}">
                <a16:creationId xmlns:a16="http://schemas.microsoft.com/office/drawing/2014/main" id="{98017B2D-77D8-06FE-CA39-F997BCFB16BF}"/>
              </a:ext>
            </a:extLst>
          </p:cNvPr>
          <p:cNvGrpSpPr/>
          <p:nvPr/>
        </p:nvGrpSpPr>
        <p:grpSpPr>
          <a:xfrm>
            <a:off x="7710785" y="5403159"/>
            <a:ext cx="5813892" cy="967509"/>
            <a:chOff x="9776652" y="4073893"/>
            <a:chExt cx="5813892" cy="967509"/>
          </a:xfrm>
        </p:grpSpPr>
        <p:sp>
          <p:nvSpPr>
            <p:cNvPr id="8" name="テキスト ボックス 7">
              <a:extLst>
                <a:ext uri="{FF2B5EF4-FFF2-40B4-BE49-F238E27FC236}">
                  <a16:creationId xmlns:a16="http://schemas.microsoft.com/office/drawing/2014/main" id="{87A5EA8F-C7CF-C65A-08D3-8CF58952F5AE}"/>
                </a:ext>
              </a:extLst>
            </p:cNvPr>
            <p:cNvSpPr txBox="1"/>
            <p:nvPr/>
          </p:nvSpPr>
          <p:spPr>
            <a:xfrm>
              <a:off x="11061724" y="4307740"/>
              <a:ext cx="4528820" cy="581249"/>
            </a:xfrm>
            <a:prstGeom prst="rect">
              <a:avLst/>
            </a:prstGeom>
            <a:noFill/>
          </p:spPr>
          <p:txBody>
            <a:bodyPr wrap="square">
              <a:spAutoFit/>
            </a:bodyPr>
            <a:lstStyle/>
            <a:p>
              <a:pPr>
                <a:lnSpc>
                  <a:spcPct val="150000"/>
                </a:lnSpc>
              </a:pPr>
              <a:r>
                <a:rPr lang="ja-JP" altLang="en-US" sz="2400" b="1" dirty="0">
                  <a:solidFill>
                    <a:srgbClr val="1633E0"/>
                  </a:solidFill>
                  <a:latin typeface="Noto Sans JP" panose="020B0200000000000000" pitchFamily="50" charset="-128"/>
                  <a:ea typeface="Noto Sans JP" panose="020B0200000000000000" pitchFamily="50" charset="-128"/>
                </a:rPr>
                <a:t>働く環境について</a:t>
              </a:r>
            </a:p>
          </p:txBody>
        </p:sp>
        <p:sp>
          <p:nvSpPr>
            <p:cNvPr id="13" name="テキスト ボックス 12">
              <a:extLst>
                <a:ext uri="{FF2B5EF4-FFF2-40B4-BE49-F238E27FC236}">
                  <a16:creationId xmlns:a16="http://schemas.microsoft.com/office/drawing/2014/main" id="{73D2B90C-1997-6657-2AFD-4268D36CBEE0}"/>
                </a:ext>
              </a:extLst>
            </p:cNvPr>
            <p:cNvSpPr txBox="1"/>
            <p:nvPr/>
          </p:nvSpPr>
          <p:spPr>
            <a:xfrm>
              <a:off x="9776652" y="4073893"/>
              <a:ext cx="991601" cy="967509"/>
            </a:xfrm>
            <a:prstGeom prst="rect">
              <a:avLst/>
            </a:prstGeom>
            <a:noFill/>
          </p:spPr>
          <p:txBody>
            <a:bodyPr wrap="square">
              <a:spAutoFit/>
            </a:bodyPr>
            <a:lstStyle/>
            <a:p>
              <a:pPr>
                <a:lnSpc>
                  <a:spcPct val="150000"/>
                </a:lnSpc>
              </a:pPr>
              <a:r>
                <a:rPr lang="en-US" altLang="ja-JP" sz="4400" dirty="0">
                  <a:solidFill>
                    <a:srgbClr val="1633E0"/>
                  </a:solidFill>
                  <a:latin typeface="Plus Jakarta Sans" pitchFamily="2" charset="0"/>
                  <a:ea typeface="Noto Sans JP" panose="020B0200000000000000" pitchFamily="50" charset="-128"/>
                  <a:cs typeface="Plus Jakarta Sans" pitchFamily="2" charset="0"/>
                </a:rPr>
                <a:t>04</a:t>
              </a:r>
              <a:endParaRPr lang="ja-JP" altLang="en-US" sz="4400" dirty="0">
                <a:solidFill>
                  <a:srgbClr val="1633E0"/>
                </a:solidFill>
                <a:latin typeface="Plus Jakarta Sans" pitchFamily="2" charset="0"/>
                <a:ea typeface="Noto Sans JP" panose="020B0200000000000000" pitchFamily="50" charset="-128"/>
                <a:cs typeface="Plus Jakarta Sans" pitchFamily="2" charset="0"/>
              </a:endParaRPr>
            </a:p>
          </p:txBody>
        </p:sp>
      </p:grpSp>
    </p:spTree>
    <p:extLst>
      <p:ext uri="{BB962C8B-B14F-4D97-AF65-F5344CB8AC3E}">
        <p14:creationId xmlns:p14="http://schemas.microsoft.com/office/powerpoint/2010/main" val="1757156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ED5A09"/>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476CDC-9EC3-A75E-A379-56672F1DAB45}"/>
              </a:ext>
            </a:extLst>
          </p:cNvPr>
          <p:cNvSpPr txBox="1"/>
          <p:nvPr/>
        </p:nvSpPr>
        <p:spPr>
          <a:xfrm>
            <a:off x="3683223" y="2618950"/>
            <a:ext cx="8826547" cy="5386090"/>
          </a:xfrm>
          <a:prstGeom prst="rect">
            <a:avLst/>
          </a:prstGeom>
          <a:noFill/>
        </p:spPr>
        <p:txBody>
          <a:bodyPr wrap="square">
            <a:spAutoFit/>
          </a:bodyPr>
          <a:lstStyle/>
          <a:p>
            <a:pPr algn="r"/>
            <a:r>
              <a:rPr lang="en-US" altLang="ja-JP" sz="34400" b="1" dirty="0">
                <a:solidFill>
                  <a:schemeClr val="bg1">
                    <a:alpha val="33000"/>
                  </a:schemeClr>
                </a:solidFill>
                <a:latin typeface="Quicksand" panose="00000500000000000000" pitchFamily="2" charset="0"/>
                <a:ea typeface="Noto Sans JP" panose="020B0200000000000000" pitchFamily="50" charset="-128"/>
                <a:cs typeface="Plus Jakarta Sans" pitchFamily="2" charset="0"/>
              </a:rPr>
              <a:t>02</a:t>
            </a:r>
            <a:endParaRPr lang="ja-JP" altLang="en-US" sz="34400" b="1" dirty="0">
              <a:solidFill>
                <a:schemeClr val="bg1">
                  <a:alpha val="33000"/>
                </a:schemeClr>
              </a:solidFill>
              <a:latin typeface="Quicksand" panose="00000500000000000000" pitchFamily="2" charset="0"/>
              <a:ea typeface="Noto Sans JP" panose="020B0200000000000000" pitchFamily="50" charset="-128"/>
              <a:cs typeface="Plus Jakarta Sans" pitchFamily="2" charset="0"/>
            </a:endParaRPr>
          </a:p>
        </p:txBody>
      </p:sp>
      <p:sp>
        <p:nvSpPr>
          <p:cNvPr id="7" name="四角形: 1 つの角を切り取る 6">
            <a:extLst>
              <a:ext uri="{FF2B5EF4-FFF2-40B4-BE49-F238E27FC236}">
                <a16:creationId xmlns:a16="http://schemas.microsoft.com/office/drawing/2014/main" id="{9D633CA8-9865-F432-DCFD-B24AC7CA7A41}"/>
              </a:ext>
            </a:extLst>
          </p:cNvPr>
          <p:cNvSpPr/>
          <p:nvPr/>
        </p:nvSpPr>
        <p:spPr>
          <a:xfrm flipH="1">
            <a:off x="3034453" y="2573443"/>
            <a:ext cx="6112933" cy="1566333"/>
          </a:xfrm>
          <a:prstGeom prst="snip1Rect">
            <a:avLst>
              <a:gd name="adj" fmla="val 25181"/>
            </a:avLst>
          </a:prstGeom>
          <a:solidFill>
            <a:srgbClr val="F29D89"/>
          </a:solidFill>
          <a:ln w="44450" cap="rnd">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F3AED15C-A355-CAB3-E4D1-90A1732BE869}"/>
              </a:ext>
            </a:extLst>
          </p:cNvPr>
          <p:cNvGrpSpPr/>
          <p:nvPr/>
        </p:nvGrpSpPr>
        <p:grpSpPr>
          <a:xfrm>
            <a:off x="2882053" y="2421042"/>
            <a:ext cx="6112933" cy="1566334"/>
            <a:chOff x="2912533" y="2579792"/>
            <a:chExt cx="6112933" cy="1566334"/>
          </a:xfrm>
        </p:grpSpPr>
        <p:sp>
          <p:nvSpPr>
            <p:cNvPr id="4" name="四角形: 1 つの角を切り取る 3">
              <a:extLst>
                <a:ext uri="{FF2B5EF4-FFF2-40B4-BE49-F238E27FC236}">
                  <a16:creationId xmlns:a16="http://schemas.microsoft.com/office/drawing/2014/main" id="{1B403AC1-2C35-91A1-C67F-5CFED31764AF}"/>
                </a:ext>
              </a:extLst>
            </p:cNvPr>
            <p:cNvSpPr/>
            <p:nvPr/>
          </p:nvSpPr>
          <p:spPr>
            <a:xfrm flipH="1">
              <a:off x="2912533" y="2579793"/>
              <a:ext cx="6112933" cy="1566333"/>
            </a:xfrm>
            <a:prstGeom prst="snip1Rect">
              <a:avLst>
                <a:gd name="adj" fmla="val 25181"/>
              </a:avLst>
            </a:prstGeom>
            <a:solidFill>
              <a:schemeClr val="bg1"/>
            </a:solidFill>
            <a:ln w="44450" cap="rnd">
              <a:solidFill>
                <a:srgbClr val="ED5A09"/>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a:extLst>
                <a:ext uri="{FF2B5EF4-FFF2-40B4-BE49-F238E27FC236}">
                  <a16:creationId xmlns:a16="http://schemas.microsoft.com/office/drawing/2014/main" id="{980D1DE2-CCED-A04F-FEB2-67E35CA47F37}"/>
                </a:ext>
              </a:extLst>
            </p:cNvPr>
            <p:cNvSpPr/>
            <p:nvPr/>
          </p:nvSpPr>
          <p:spPr>
            <a:xfrm rot="16200000">
              <a:off x="2912533" y="2579792"/>
              <a:ext cx="395817" cy="395817"/>
            </a:xfrm>
            <a:prstGeom prst="rtTriangle">
              <a:avLst/>
            </a:prstGeom>
            <a:solidFill>
              <a:schemeClr val="bg1"/>
            </a:solidFill>
            <a:ln w="44450" cap="rnd">
              <a:solidFill>
                <a:srgbClr val="ED5A09"/>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D6F44ECE-FB17-6DB4-37B9-17049DFCB21E}"/>
              </a:ext>
            </a:extLst>
          </p:cNvPr>
          <p:cNvSpPr txBox="1"/>
          <p:nvPr/>
        </p:nvSpPr>
        <p:spPr>
          <a:xfrm>
            <a:off x="3091268" y="2857588"/>
            <a:ext cx="5862232" cy="830997"/>
          </a:xfrm>
          <a:prstGeom prst="rect">
            <a:avLst/>
          </a:prstGeom>
          <a:noFill/>
        </p:spPr>
        <p:txBody>
          <a:bodyPr wrap="square">
            <a:spAutoFit/>
          </a:bodyPr>
          <a:lstStyle/>
          <a:p>
            <a:pPr algn="ctr"/>
            <a:r>
              <a:rPr lang="ja-JP" altLang="en-US" sz="4800" b="1" dirty="0">
                <a:solidFill>
                  <a:srgbClr val="ED5A09"/>
                </a:solidFill>
                <a:latin typeface="Stick" panose="02020700000000000000" pitchFamily="18" charset="-128"/>
                <a:ea typeface="Stick" panose="02020700000000000000" pitchFamily="18" charset="-128"/>
              </a:rPr>
              <a:t>ルールの説明</a:t>
            </a:r>
          </a:p>
        </p:txBody>
      </p:sp>
    </p:spTree>
    <p:extLst>
      <p:ext uri="{BB962C8B-B14F-4D97-AF65-F5344CB8AC3E}">
        <p14:creationId xmlns:p14="http://schemas.microsoft.com/office/powerpoint/2010/main" val="3035468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EE66A3B8-353A-4B0D-B002-FEBD8BFEBC0E}"/>
              </a:ext>
            </a:extLst>
          </p:cNvPr>
          <p:cNvCxnSpPr/>
          <p:nvPr/>
        </p:nvCxnSpPr>
        <p:spPr>
          <a:xfrm>
            <a:off x="1854926" y="2889250"/>
            <a:ext cx="8482148" cy="0"/>
          </a:xfrm>
          <a:prstGeom prst="line">
            <a:avLst/>
          </a:prstGeom>
          <a:ln w="57150">
            <a:gradFill flip="none" rotWithShape="1">
              <a:gsLst>
                <a:gs pos="0">
                  <a:srgbClr val="A220D6"/>
                </a:gs>
                <a:gs pos="100000">
                  <a:srgbClr val="29B2CD"/>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63BE3FC-B8E1-F685-94CE-22A4D0F83E8A}"/>
              </a:ext>
            </a:extLst>
          </p:cNvPr>
          <p:cNvSpPr txBox="1"/>
          <p:nvPr/>
        </p:nvSpPr>
        <p:spPr>
          <a:xfrm>
            <a:off x="1854926" y="2044910"/>
            <a:ext cx="6096000" cy="584775"/>
          </a:xfrm>
          <a:prstGeom prst="rect">
            <a:avLst/>
          </a:prstGeom>
          <a:noFill/>
        </p:spPr>
        <p:txBody>
          <a:bodyPr wrap="square">
            <a:spAutoFit/>
          </a:bodyPr>
          <a:lstStyle/>
          <a:p>
            <a:r>
              <a:rPr lang="ja-JP" altLang="en-US" sz="3200" b="1" dirty="0">
                <a:latin typeface="Noto Sans JP" panose="020B0200000000000000" pitchFamily="50" charset="-128"/>
                <a:ea typeface="Noto Sans JP" panose="020B0200000000000000" pitchFamily="50" charset="-128"/>
              </a:rPr>
              <a:t>事業内容</a:t>
            </a:r>
          </a:p>
        </p:txBody>
      </p:sp>
      <p:sp>
        <p:nvSpPr>
          <p:cNvPr id="9" name="テキスト ボックス 8">
            <a:extLst>
              <a:ext uri="{FF2B5EF4-FFF2-40B4-BE49-F238E27FC236}">
                <a16:creationId xmlns:a16="http://schemas.microsoft.com/office/drawing/2014/main" id="{4752C38B-F332-ADF7-3C6B-31D883C5627D}"/>
              </a:ext>
            </a:extLst>
          </p:cNvPr>
          <p:cNvSpPr txBox="1"/>
          <p:nvPr/>
        </p:nvSpPr>
        <p:spPr>
          <a:xfrm>
            <a:off x="1854926" y="3244334"/>
            <a:ext cx="8177348" cy="369332"/>
          </a:xfrm>
          <a:prstGeom prst="rect">
            <a:avLst/>
          </a:prstGeom>
          <a:noFill/>
        </p:spPr>
        <p:txBody>
          <a:bodyPr wrap="square">
            <a:spAutoFit/>
          </a:bodyPr>
          <a:lstStyle/>
          <a:p>
            <a:r>
              <a:rPr lang="ja-JP" altLang="en-US" dirty="0">
                <a:latin typeface="Noto Sans JP" panose="020B0200000000000000" pitchFamily="50" charset="-128"/>
                <a:ea typeface="Noto Sans JP" panose="020B0200000000000000" pitchFamily="50" charset="-128"/>
              </a:rPr>
              <a:t>事業概要｜国内医薬品事業｜グローバル医薬品事業</a:t>
            </a:r>
          </a:p>
        </p:txBody>
      </p:sp>
      <p:sp>
        <p:nvSpPr>
          <p:cNvPr id="10" name="テキスト ボックス 9">
            <a:extLst>
              <a:ext uri="{FF2B5EF4-FFF2-40B4-BE49-F238E27FC236}">
                <a16:creationId xmlns:a16="http://schemas.microsoft.com/office/drawing/2014/main" id="{C097033F-C99C-FDD0-7033-D37BFD26B34B}"/>
              </a:ext>
            </a:extLst>
          </p:cNvPr>
          <p:cNvSpPr txBox="1"/>
          <p:nvPr/>
        </p:nvSpPr>
        <p:spPr>
          <a:xfrm>
            <a:off x="508804" y="5085463"/>
            <a:ext cx="11831806" cy="2215991"/>
          </a:xfrm>
          <a:prstGeom prst="rect">
            <a:avLst/>
          </a:prstGeom>
          <a:noFill/>
        </p:spPr>
        <p:txBody>
          <a:bodyPr wrap="square">
            <a:spAutoFit/>
          </a:bodyPr>
          <a:lstStyle/>
          <a:p>
            <a:pPr algn="r"/>
            <a:r>
              <a:rPr lang="en-US" altLang="ja-JP" sz="13800" b="1" dirty="0">
                <a:ln w="19050">
                  <a:gradFill flip="none" rotWithShape="1">
                    <a:gsLst>
                      <a:gs pos="0">
                        <a:srgbClr val="A220D6"/>
                      </a:gs>
                      <a:gs pos="100000">
                        <a:srgbClr val="29B2CD"/>
                      </a:gs>
                    </a:gsLst>
                    <a:lin ang="10800000" scaled="1"/>
                    <a:tileRect/>
                  </a:gradFill>
                </a:ln>
                <a:noFill/>
                <a:latin typeface="Lato" panose="020F0502020204030203" pitchFamily="34" charset="0"/>
                <a:ea typeface="Noto Sans JP" panose="020B0200000000000000" pitchFamily="50" charset="-128"/>
              </a:rPr>
              <a:t>BUSSINESS</a:t>
            </a:r>
            <a:endParaRPr lang="ja-JP" altLang="en-US" sz="28700" b="1" dirty="0">
              <a:ln w="19050">
                <a:gradFill flip="none" rotWithShape="1">
                  <a:gsLst>
                    <a:gs pos="0">
                      <a:srgbClr val="A220D6"/>
                    </a:gs>
                    <a:gs pos="100000">
                      <a:srgbClr val="29B2CD"/>
                    </a:gs>
                  </a:gsLst>
                  <a:lin ang="10800000" scaled="1"/>
                  <a:tileRect/>
                </a:gradFill>
              </a:ln>
              <a:noFill/>
              <a:latin typeface="Lato" panose="020F0502020204030203" pitchFamily="34" charset="0"/>
              <a:ea typeface="Noto Sans JP" panose="020B0200000000000000" pitchFamily="50" charset="-128"/>
            </a:endParaRPr>
          </a:p>
        </p:txBody>
      </p:sp>
    </p:spTree>
    <p:extLst>
      <p:ext uri="{BB962C8B-B14F-4D97-AF65-F5344CB8AC3E}">
        <p14:creationId xmlns:p14="http://schemas.microsoft.com/office/powerpoint/2010/main" val="40882263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00C32"/>
        </a:solidFill>
        <a:effectLst/>
      </p:bgPr>
    </p:bg>
    <p:spTree>
      <p:nvGrpSpPr>
        <p:cNvPr id="1" name=""/>
        <p:cNvGrpSpPr/>
        <p:nvPr/>
      </p:nvGrpSpPr>
      <p:grpSpPr>
        <a:xfrm>
          <a:off x="0" y="0"/>
          <a:ext cx="0" cy="0"/>
          <a:chOff x="0" y="0"/>
          <a:chExt cx="0" cy="0"/>
        </a:xfrm>
      </p:grpSpPr>
      <p:pic>
        <p:nvPicPr>
          <p:cNvPr id="15" name="図 14" descr="雪が積もっている&#10;&#10;中程度の精度で自動的に生成された説明">
            <a:extLst>
              <a:ext uri="{FF2B5EF4-FFF2-40B4-BE49-F238E27FC236}">
                <a16:creationId xmlns:a16="http://schemas.microsoft.com/office/drawing/2014/main" id="{49D047C6-6829-57F3-013C-79F2074536E4}"/>
              </a:ext>
            </a:extLst>
          </p:cNvPr>
          <p:cNvPicPr>
            <a:picLocks noChangeAspect="1"/>
          </p:cNvPicPr>
          <p:nvPr/>
        </p:nvPicPr>
        <p:blipFill rotWithShape="1">
          <a:blip r:embed="rId2">
            <a:extLst>
              <a:ext uri="{28A0092B-C50C-407E-A947-70E740481C1C}">
                <a14:useLocalDpi xmlns:a14="http://schemas.microsoft.com/office/drawing/2010/main" val="0"/>
              </a:ext>
            </a:extLst>
          </a:blip>
          <a:srcRect r="94141"/>
          <a:stretch/>
        </p:blipFill>
        <p:spPr>
          <a:xfrm rot="16200000">
            <a:off x="5857875" y="523875"/>
            <a:ext cx="476250" cy="12192000"/>
          </a:xfrm>
          <a:prstGeom prst="rect">
            <a:avLst/>
          </a:prstGeom>
        </p:spPr>
      </p:pic>
      <p:grpSp>
        <p:nvGrpSpPr>
          <p:cNvPr id="7" name="グループ化 6">
            <a:extLst>
              <a:ext uri="{FF2B5EF4-FFF2-40B4-BE49-F238E27FC236}">
                <a16:creationId xmlns:a16="http://schemas.microsoft.com/office/drawing/2014/main" id="{0D05D72E-05AE-3CB9-C061-C33F93B19609}"/>
              </a:ext>
            </a:extLst>
          </p:cNvPr>
          <p:cNvGrpSpPr/>
          <p:nvPr/>
        </p:nvGrpSpPr>
        <p:grpSpPr>
          <a:xfrm>
            <a:off x="0" y="1125538"/>
            <a:ext cx="12192000" cy="438150"/>
            <a:chOff x="219075" y="1125538"/>
            <a:chExt cx="12192000" cy="438150"/>
          </a:xfrm>
        </p:grpSpPr>
        <p:cxnSp>
          <p:nvCxnSpPr>
            <p:cNvPr id="5" name="直線コネクタ 4">
              <a:extLst>
                <a:ext uri="{FF2B5EF4-FFF2-40B4-BE49-F238E27FC236}">
                  <a16:creationId xmlns:a16="http://schemas.microsoft.com/office/drawing/2014/main" id="{79C81283-90CF-6D0B-A479-0544F26D3DB2}"/>
                </a:ext>
              </a:extLst>
            </p:cNvPr>
            <p:cNvCxnSpPr>
              <a:cxnSpLocks/>
            </p:cNvCxnSpPr>
            <p:nvPr/>
          </p:nvCxnSpPr>
          <p:spPr>
            <a:xfrm>
              <a:off x="219075" y="1125538"/>
              <a:ext cx="12192000"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四角形: 上の 2 つの角を丸める 5">
              <a:extLst>
                <a:ext uri="{FF2B5EF4-FFF2-40B4-BE49-F238E27FC236}">
                  <a16:creationId xmlns:a16="http://schemas.microsoft.com/office/drawing/2014/main" id="{D61250C3-9148-C3B5-BAFD-8CD65FA09395}"/>
                </a:ext>
              </a:extLst>
            </p:cNvPr>
            <p:cNvSpPr/>
            <p:nvPr/>
          </p:nvSpPr>
          <p:spPr>
            <a:xfrm rot="10800000">
              <a:off x="5064125" y="1125538"/>
              <a:ext cx="2501900" cy="438150"/>
            </a:xfrm>
            <a:prstGeom prst="round2SameRect">
              <a:avLst>
                <a:gd name="adj1" fmla="val 50000"/>
                <a:gd name="adj2"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6FDC5A8C-A043-7072-0020-C441B78DFA9A}"/>
              </a:ext>
            </a:extLst>
          </p:cNvPr>
          <p:cNvSpPr txBox="1"/>
          <p:nvPr/>
        </p:nvSpPr>
        <p:spPr>
          <a:xfrm>
            <a:off x="5626160" y="1178996"/>
            <a:ext cx="939681" cy="369332"/>
          </a:xfrm>
          <a:prstGeom prst="rect">
            <a:avLst/>
          </a:prstGeom>
          <a:noFill/>
        </p:spPr>
        <p:txBody>
          <a:bodyPr wrap="none" rtlCol="0">
            <a:spAutoFit/>
          </a:bodyPr>
          <a:lstStyle/>
          <a:p>
            <a:r>
              <a:rPr lang="en-US" altLang="ja-JP" dirty="0">
                <a:solidFill>
                  <a:srgbClr val="1F1866"/>
                </a:solidFill>
                <a:latin typeface="Cinzel" pitchFamily="2" charset="0"/>
              </a:rPr>
              <a:t>Part</a:t>
            </a:r>
            <a:r>
              <a:rPr lang="ja-JP" altLang="en-US" dirty="0">
                <a:solidFill>
                  <a:srgbClr val="1F1866"/>
                </a:solidFill>
                <a:latin typeface="Cinzel" pitchFamily="2" charset="0"/>
              </a:rPr>
              <a:t> </a:t>
            </a:r>
            <a:r>
              <a:rPr lang="en-US" altLang="ja-JP" dirty="0">
                <a:solidFill>
                  <a:srgbClr val="1F1866"/>
                </a:solidFill>
                <a:latin typeface="Cinzel" pitchFamily="2" charset="0"/>
              </a:rPr>
              <a:t>4</a:t>
            </a:r>
            <a:endParaRPr kumimoji="1" lang="ja-JP" altLang="en-US" dirty="0">
              <a:solidFill>
                <a:srgbClr val="1F1866"/>
              </a:solidFill>
              <a:latin typeface="Cinzel" pitchFamily="2" charset="0"/>
            </a:endParaRPr>
          </a:p>
        </p:txBody>
      </p:sp>
      <p:sp>
        <p:nvSpPr>
          <p:cNvPr id="9" name="テキスト ボックス 8">
            <a:extLst>
              <a:ext uri="{FF2B5EF4-FFF2-40B4-BE49-F238E27FC236}">
                <a16:creationId xmlns:a16="http://schemas.microsoft.com/office/drawing/2014/main" id="{7CBA94DB-D958-513C-D64E-1E0CB3158943}"/>
              </a:ext>
            </a:extLst>
          </p:cNvPr>
          <p:cNvSpPr txBox="1"/>
          <p:nvPr/>
        </p:nvSpPr>
        <p:spPr>
          <a:xfrm>
            <a:off x="4141856" y="2737641"/>
            <a:ext cx="3908288" cy="854080"/>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sz="3600" dirty="0">
                <a:solidFill>
                  <a:schemeClr val="bg1"/>
                </a:solidFill>
                <a:latin typeface="Noto Serif JP" panose="02020400000000000000" pitchFamily="18" charset="-128"/>
                <a:ea typeface="Noto Serif JP" panose="02020400000000000000" pitchFamily="18" charset="-128"/>
              </a:rPr>
              <a:t>事業戦略</a:t>
            </a:r>
          </a:p>
        </p:txBody>
      </p:sp>
      <p:sp>
        <p:nvSpPr>
          <p:cNvPr id="10" name="テキスト ボックス 9">
            <a:extLst>
              <a:ext uri="{FF2B5EF4-FFF2-40B4-BE49-F238E27FC236}">
                <a16:creationId xmlns:a16="http://schemas.microsoft.com/office/drawing/2014/main" id="{FBF57ECD-CB02-E81C-8D38-3F0E24FCAB35}"/>
              </a:ext>
            </a:extLst>
          </p:cNvPr>
          <p:cNvSpPr txBox="1"/>
          <p:nvPr/>
        </p:nvSpPr>
        <p:spPr>
          <a:xfrm>
            <a:off x="1995554" y="3630148"/>
            <a:ext cx="8200894" cy="523220"/>
          </a:xfrm>
          <a:prstGeom prst="rect">
            <a:avLst/>
          </a:prstGeom>
          <a:noFill/>
        </p:spPr>
        <p:txBody>
          <a:bodyPr wrap="square">
            <a:spAutoFit/>
          </a:bodyPr>
          <a:lstStyle/>
          <a:p>
            <a:pPr algn="ctr"/>
            <a:r>
              <a:rPr lang="en-US" altLang="ja-JP" sz="2800" dirty="0">
                <a:solidFill>
                  <a:schemeClr val="bg2">
                    <a:lumMod val="90000"/>
                  </a:schemeClr>
                </a:solidFill>
                <a:latin typeface="Cinzel" pitchFamily="2" charset="0"/>
                <a:ea typeface="Noto Sans JP" panose="020B0200000000000000" pitchFamily="50" charset="-128"/>
              </a:rPr>
              <a:t>Business Strategy</a:t>
            </a:r>
            <a:endParaRPr lang="ja-JP" altLang="en-US" sz="2800" b="1" dirty="0">
              <a:solidFill>
                <a:schemeClr val="bg2">
                  <a:lumMod val="90000"/>
                </a:schemeClr>
              </a:solidFill>
              <a:latin typeface="Cinzel" pitchFamily="2" charset="0"/>
              <a:ea typeface="Noto Sans JP" panose="020B0200000000000000" pitchFamily="50" charset="-128"/>
            </a:endParaRPr>
          </a:p>
        </p:txBody>
      </p:sp>
    </p:spTree>
    <p:extLst>
      <p:ext uri="{BB962C8B-B14F-4D97-AF65-F5344CB8AC3E}">
        <p14:creationId xmlns:p14="http://schemas.microsoft.com/office/powerpoint/2010/main" val="465008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E3C76D47-A175-CFCB-CA46-592DE17D894E}"/>
              </a:ext>
            </a:extLst>
          </p:cNvPr>
          <p:cNvGrpSpPr/>
          <p:nvPr/>
        </p:nvGrpSpPr>
        <p:grpSpPr>
          <a:xfrm>
            <a:off x="0" y="-262851"/>
            <a:ext cx="12192000" cy="7120851"/>
            <a:chOff x="6087533" y="3295100"/>
            <a:chExt cx="6096000" cy="3562900"/>
          </a:xfrm>
        </p:grpSpPr>
        <p:sp>
          <p:nvSpPr>
            <p:cNvPr id="4" name="フレーム 3">
              <a:extLst>
                <a:ext uri="{FF2B5EF4-FFF2-40B4-BE49-F238E27FC236}">
                  <a16:creationId xmlns:a16="http://schemas.microsoft.com/office/drawing/2014/main" id="{DBE7E105-C405-7A8E-D807-3F2F5C0B972E}"/>
                </a:ext>
              </a:extLst>
            </p:cNvPr>
            <p:cNvSpPr/>
            <p:nvPr/>
          </p:nvSpPr>
          <p:spPr>
            <a:xfrm>
              <a:off x="6087533" y="3429000"/>
              <a:ext cx="6096000" cy="3429000"/>
            </a:xfrm>
            <a:prstGeom prst="frame">
              <a:avLst>
                <a:gd name="adj1" fmla="val 6529"/>
              </a:avLst>
            </a:prstGeom>
            <a:solidFill>
              <a:srgbClr val="87C2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5" name="グループ化 4">
              <a:extLst>
                <a:ext uri="{FF2B5EF4-FFF2-40B4-BE49-F238E27FC236}">
                  <a16:creationId xmlns:a16="http://schemas.microsoft.com/office/drawing/2014/main" id="{44AC2EAE-18B3-6B2E-75AF-F3F7E087D2E9}"/>
                </a:ext>
              </a:extLst>
            </p:cNvPr>
            <p:cNvGrpSpPr/>
            <p:nvPr/>
          </p:nvGrpSpPr>
          <p:grpSpPr>
            <a:xfrm>
              <a:off x="7085310" y="4812342"/>
              <a:ext cx="4100447" cy="675887"/>
              <a:chOff x="7784183" y="3977616"/>
              <a:chExt cx="4100447" cy="675887"/>
            </a:xfrm>
          </p:grpSpPr>
          <p:sp>
            <p:nvSpPr>
              <p:cNvPr id="6" name="テキスト ボックス 5">
                <a:extLst>
                  <a:ext uri="{FF2B5EF4-FFF2-40B4-BE49-F238E27FC236}">
                    <a16:creationId xmlns:a16="http://schemas.microsoft.com/office/drawing/2014/main" id="{FA0A16AF-3130-A6CC-16FF-6D7A97F21D3B}"/>
                  </a:ext>
                </a:extLst>
              </p:cNvPr>
              <p:cNvSpPr txBox="1"/>
              <p:nvPr/>
            </p:nvSpPr>
            <p:spPr>
              <a:xfrm>
                <a:off x="8857334" y="3977616"/>
                <a:ext cx="1954144" cy="413188"/>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sz="3600" dirty="0">
                    <a:latin typeface="M PLUS 1" pitchFamily="2" charset="-128"/>
                    <a:ea typeface="M PLUS 1" pitchFamily="2" charset="-128"/>
                  </a:rPr>
                  <a:t>事業戦略</a:t>
                </a:r>
              </a:p>
            </p:txBody>
          </p:sp>
          <p:sp>
            <p:nvSpPr>
              <p:cNvPr id="7" name="テキスト ボックス 6">
                <a:extLst>
                  <a:ext uri="{FF2B5EF4-FFF2-40B4-BE49-F238E27FC236}">
                    <a16:creationId xmlns:a16="http://schemas.microsoft.com/office/drawing/2014/main" id="{67DF34E4-1AA7-F258-91C2-11B101254F72}"/>
                  </a:ext>
                </a:extLst>
              </p:cNvPr>
              <p:cNvSpPr txBox="1"/>
              <p:nvPr/>
            </p:nvSpPr>
            <p:spPr>
              <a:xfrm>
                <a:off x="7784183" y="4391711"/>
                <a:ext cx="4100447" cy="261792"/>
              </a:xfrm>
              <a:prstGeom prst="rect">
                <a:avLst/>
              </a:prstGeom>
              <a:noFill/>
            </p:spPr>
            <p:txBody>
              <a:bodyPr wrap="square">
                <a:spAutoFit/>
              </a:bodyPr>
              <a:lstStyle/>
              <a:p>
                <a:pPr algn="ctr"/>
                <a:r>
                  <a:rPr lang="en-US" altLang="ja-JP" sz="2800" dirty="0">
                    <a:solidFill>
                      <a:schemeClr val="bg2">
                        <a:lumMod val="90000"/>
                      </a:schemeClr>
                    </a:solidFill>
                    <a:latin typeface="Cabin" pitchFamily="2" charset="0"/>
                    <a:ea typeface="Noto Sans JP" panose="020B0200000000000000" pitchFamily="50" charset="-128"/>
                  </a:rPr>
                  <a:t>Business Strategy</a:t>
                </a:r>
                <a:endParaRPr lang="ja-JP" altLang="en-US" sz="2800" b="1" dirty="0">
                  <a:solidFill>
                    <a:schemeClr val="bg2">
                      <a:lumMod val="90000"/>
                    </a:schemeClr>
                  </a:solidFill>
                  <a:latin typeface="Cabin" pitchFamily="2" charset="0"/>
                  <a:ea typeface="Noto Sans JP" panose="020B0200000000000000" pitchFamily="50" charset="-128"/>
                </a:endParaRPr>
              </a:p>
            </p:txBody>
          </p:sp>
        </p:grpSp>
        <p:sp>
          <p:nvSpPr>
            <p:cNvPr id="8" name="テキスト ボックス 7">
              <a:extLst>
                <a:ext uri="{FF2B5EF4-FFF2-40B4-BE49-F238E27FC236}">
                  <a16:creationId xmlns:a16="http://schemas.microsoft.com/office/drawing/2014/main" id="{ECB1AF62-7E78-5E64-6D27-D1BF2ADBA6F0}"/>
                </a:ext>
              </a:extLst>
            </p:cNvPr>
            <p:cNvSpPr txBox="1"/>
            <p:nvPr/>
          </p:nvSpPr>
          <p:spPr>
            <a:xfrm>
              <a:off x="6141374" y="3295100"/>
              <a:ext cx="2217358" cy="1578451"/>
            </a:xfrm>
            <a:prstGeom prst="rect">
              <a:avLst/>
            </a:prstGeom>
            <a:noFill/>
          </p:spPr>
          <p:txBody>
            <a:bodyPr wrap="square">
              <a:spAutoFit/>
            </a:bodyPr>
            <a:lstStyle/>
            <a:p>
              <a:r>
                <a:rPr lang="en-US" altLang="ja-JP" sz="19900" dirty="0">
                  <a:solidFill>
                    <a:srgbClr val="87C2EC"/>
                  </a:solidFill>
                  <a:latin typeface="Cabin" pitchFamily="2" charset="0"/>
                  <a:ea typeface="Noto Sans JP" panose="020B0200000000000000" pitchFamily="50" charset="-128"/>
                </a:rPr>
                <a:t>04</a:t>
              </a:r>
              <a:endParaRPr lang="ja-JP" altLang="en-US" sz="19900" b="1" dirty="0">
                <a:solidFill>
                  <a:srgbClr val="87C2EC"/>
                </a:solidFill>
                <a:latin typeface="Cabin" pitchFamily="2" charset="0"/>
                <a:ea typeface="Noto Sans JP" panose="020B0200000000000000" pitchFamily="50" charset="-128"/>
              </a:endParaRPr>
            </a:p>
          </p:txBody>
        </p:sp>
      </p:grpSp>
    </p:spTree>
    <p:extLst>
      <p:ext uri="{BB962C8B-B14F-4D97-AF65-F5344CB8AC3E}">
        <p14:creationId xmlns:p14="http://schemas.microsoft.com/office/powerpoint/2010/main" val="31928904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92583"/>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F7E8C6D-2643-3CAB-B1D1-1498F09E7C8E}"/>
              </a:ext>
            </a:extLst>
          </p:cNvPr>
          <p:cNvSpPr txBox="1"/>
          <p:nvPr/>
        </p:nvSpPr>
        <p:spPr>
          <a:xfrm>
            <a:off x="1296520" y="1195900"/>
            <a:ext cx="4941086" cy="1496564"/>
          </a:xfrm>
          <a:prstGeom prst="rect">
            <a:avLst/>
          </a:prstGeom>
          <a:noFill/>
        </p:spPr>
        <p:txBody>
          <a:bodyPr wrap="square">
            <a:spAutoFit/>
          </a:bodyPr>
          <a:lstStyle/>
          <a:p>
            <a:pPr>
              <a:lnSpc>
                <a:spcPct val="250000"/>
              </a:lnSpc>
            </a:pPr>
            <a:r>
              <a:rPr lang="ja-JP" altLang="en-US" sz="4400" b="1" dirty="0">
                <a:solidFill>
                  <a:schemeClr val="bg1"/>
                </a:solidFill>
                <a:latin typeface="Zen Kaku Gothic New" pitchFamily="2" charset="-128"/>
                <a:ea typeface="Zen Kaku Gothic New" pitchFamily="2" charset="-128"/>
              </a:rPr>
              <a:t>求める人物像</a:t>
            </a:r>
            <a:endParaRPr lang="en-US" altLang="ja-JP" sz="4400" b="1" dirty="0">
              <a:solidFill>
                <a:schemeClr val="bg1"/>
              </a:solidFill>
              <a:latin typeface="Zen Kaku Gothic New" pitchFamily="2" charset="-128"/>
              <a:ea typeface="Zen Kaku Gothic New" pitchFamily="2" charset="-128"/>
            </a:endParaRPr>
          </a:p>
        </p:txBody>
      </p:sp>
      <p:sp>
        <p:nvSpPr>
          <p:cNvPr id="2" name="平行四辺形 1">
            <a:extLst>
              <a:ext uri="{FF2B5EF4-FFF2-40B4-BE49-F238E27FC236}">
                <a16:creationId xmlns:a16="http://schemas.microsoft.com/office/drawing/2014/main" id="{C3FEB6E4-E1D2-E3AA-B6CE-BB0F6303B66E}"/>
              </a:ext>
            </a:extLst>
          </p:cNvPr>
          <p:cNvSpPr/>
          <p:nvPr/>
        </p:nvSpPr>
        <p:spPr>
          <a:xfrm>
            <a:off x="7167613" y="0"/>
            <a:ext cx="5024387" cy="6858000"/>
          </a:xfrm>
          <a:prstGeom prst="parallelogram">
            <a:avLst>
              <a:gd name="adj" fmla="val 55077"/>
            </a:avLst>
          </a:prstGeom>
          <a:solidFill>
            <a:srgbClr val="1614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DEE5A27-97B5-5774-C109-A0A311BC5FBF}"/>
              </a:ext>
            </a:extLst>
          </p:cNvPr>
          <p:cNvSpPr txBox="1"/>
          <p:nvPr/>
        </p:nvSpPr>
        <p:spPr>
          <a:xfrm>
            <a:off x="1296520" y="3775842"/>
            <a:ext cx="6009056" cy="1684115"/>
          </a:xfrm>
          <a:prstGeom prst="rect">
            <a:avLst/>
          </a:prstGeom>
          <a:noFill/>
        </p:spPr>
        <p:txBody>
          <a:bodyPr wrap="square">
            <a:spAutoFit/>
          </a:bodyPr>
          <a:lstStyle/>
          <a:p>
            <a:pPr>
              <a:lnSpc>
                <a:spcPct val="150000"/>
              </a:lnSpc>
            </a:pPr>
            <a:r>
              <a:rPr lang="en-US" altLang="ja-JP" sz="2400" dirty="0">
                <a:solidFill>
                  <a:schemeClr val="bg1">
                    <a:alpha val="20000"/>
                  </a:schemeClr>
                </a:solidFill>
                <a:latin typeface="Century Gothic" panose="020B0502020202020204" pitchFamily="34" charset="0"/>
                <a:ea typeface="Zen Kaku Gothic New" pitchFamily="2" charset="-128"/>
              </a:rPr>
              <a:t>Our company is looking for individuals who value teamwork, fitting our desired profile.</a:t>
            </a:r>
          </a:p>
        </p:txBody>
      </p:sp>
      <p:sp>
        <p:nvSpPr>
          <p:cNvPr id="5" name="テキスト ボックス 4">
            <a:extLst>
              <a:ext uri="{FF2B5EF4-FFF2-40B4-BE49-F238E27FC236}">
                <a16:creationId xmlns:a16="http://schemas.microsoft.com/office/drawing/2014/main" id="{CC8F9813-4B31-4626-2365-3EE5CBACBD5A}"/>
              </a:ext>
            </a:extLst>
          </p:cNvPr>
          <p:cNvSpPr txBox="1"/>
          <p:nvPr/>
        </p:nvSpPr>
        <p:spPr>
          <a:xfrm>
            <a:off x="10320690" y="5493631"/>
            <a:ext cx="1653138" cy="1107996"/>
          </a:xfrm>
          <a:prstGeom prst="rect">
            <a:avLst/>
          </a:prstGeom>
          <a:noFill/>
        </p:spPr>
        <p:txBody>
          <a:bodyPr wrap="square">
            <a:spAutoFit/>
          </a:bodyPr>
          <a:lstStyle/>
          <a:p>
            <a:r>
              <a:rPr lang="en-US" altLang="ja-JP" sz="6600" dirty="0">
                <a:solidFill>
                  <a:schemeClr val="bg1"/>
                </a:solidFill>
                <a:latin typeface="Century Gothic" panose="020B0502020202020204" pitchFamily="34" charset="0"/>
              </a:rPr>
              <a:t>001</a:t>
            </a:r>
          </a:p>
        </p:txBody>
      </p:sp>
    </p:spTree>
    <p:extLst>
      <p:ext uri="{BB962C8B-B14F-4D97-AF65-F5344CB8AC3E}">
        <p14:creationId xmlns:p14="http://schemas.microsoft.com/office/powerpoint/2010/main" val="40896827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67AF10-42B0-EC51-B82D-903A00E8038B}"/>
              </a:ext>
            </a:extLst>
          </p:cNvPr>
          <p:cNvSpPr txBox="1"/>
          <p:nvPr/>
        </p:nvSpPr>
        <p:spPr>
          <a:xfrm>
            <a:off x="10957539" y="553400"/>
            <a:ext cx="738664" cy="5751201"/>
          </a:xfrm>
          <a:prstGeom prst="rect">
            <a:avLst/>
          </a:prstGeom>
          <a:solidFill>
            <a:schemeClr val="tx1"/>
          </a:solidFill>
        </p:spPr>
        <p:txBody>
          <a:bodyPr vert="eaVert" wrap="square" rtlCol="0">
            <a:spAutoFit/>
          </a:bodyPr>
          <a:lstStyle/>
          <a:p>
            <a:r>
              <a:rPr kumimoji="1" lang="ja-JP" altLang="en-US" sz="3600" dirty="0">
                <a:solidFill>
                  <a:schemeClr val="bg1"/>
                </a:solidFill>
                <a:latin typeface="Shippori Mincho" panose="00000500000000000000" pitchFamily="2" charset="-128"/>
                <a:ea typeface="Shippori Mincho" panose="00000500000000000000" pitchFamily="2" charset="-128"/>
              </a:rPr>
              <a:t>地方マーケティングの特徴</a:t>
            </a:r>
          </a:p>
        </p:txBody>
      </p:sp>
      <p:sp>
        <p:nvSpPr>
          <p:cNvPr id="3" name="テキスト ボックス 2">
            <a:extLst>
              <a:ext uri="{FF2B5EF4-FFF2-40B4-BE49-F238E27FC236}">
                <a16:creationId xmlns:a16="http://schemas.microsoft.com/office/drawing/2014/main" id="{0D5376BE-DA0E-E468-8C17-F8F2D3EAF336}"/>
              </a:ext>
            </a:extLst>
          </p:cNvPr>
          <p:cNvSpPr txBox="1"/>
          <p:nvPr/>
        </p:nvSpPr>
        <p:spPr>
          <a:xfrm>
            <a:off x="10276596" y="614766"/>
            <a:ext cx="461665" cy="2377810"/>
          </a:xfrm>
          <a:prstGeom prst="rect">
            <a:avLst/>
          </a:prstGeom>
          <a:noFill/>
        </p:spPr>
        <p:txBody>
          <a:bodyPr vert="eaVert" wrap="square" rtlCol="0">
            <a:spAutoFit/>
          </a:bodyPr>
          <a:lstStyle/>
          <a:p>
            <a:r>
              <a:rPr kumimoji="1" lang="ja-JP" altLang="en-US" dirty="0">
                <a:latin typeface="Shippori Mincho" panose="00000500000000000000" pitchFamily="2" charset="-128"/>
                <a:ea typeface="Shippori Mincho" panose="00000500000000000000" pitchFamily="2" charset="-128"/>
              </a:rPr>
              <a:t>地域性を活かす戦略</a:t>
            </a:r>
          </a:p>
        </p:txBody>
      </p:sp>
      <p:sp>
        <p:nvSpPr>
          <p:cNvPr id="6" name="正方形/長方形 5">
            <a:extLst>
              <a:ext uri="{FF2B5EF4-FFF2-40B4-BE49-F238E27FC236}">
                <a16:creationId xmlns:a16="http://schemas.microsoft.com/office/drawing/2014/main" id="{F591323A-FB0B-90D6-878E-46E8807ED8C2}"/>
              </a:ext>
            </a:extLst>
          </p:cNvPr>
          <p:cNvSpPr/>
          <p:nvPr/>
        </p:nvSpPr>
        <p:spPr>
          <a:xfrm>
            <a:off x="0" y="0"/>
            <a:ext cx="9788434" cy="6858000"/>
          </a:xfrm>
          <a:prstGeom prst="rect">
            <a:avLst/>
          </a:prstGeom>
          <a:solidFill>
            <a:srgbClr val="297B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5279E76-5F2E-5275-EB84-71A98F74D72C}"/>
              </a:ext>
            </a:extLst>
          </p:cNvPr>
          <p:cNvSpPr txBox="1"/>
          <p:nvPr/>
        </p:nvSpPr>
        <p:spPr>
          <a:xfrm>
            <a:off x="365168" y="5502340"/>
            <a:ext cx="1653138" cy="1107996"/>
          </a:xfrm>
          <a:prstGeom prst="rect">
            <a:avLst/>
          </a:prstGeom>
          <a:noFill/>
        </p:spPr>
        <p:txBody>
          <a:bodyPr wrap="square">
            <a:spAutoFit/>
          </a:bodyPr>
          <a:lstStyle/>
          <a:p>
            <a:r>
              <a:rPr lang="en-US" altLang="ja-JP" sz="6600" dirty="0">
                <a:solidFill>
                  <a:srgbClr val="1F5F1F"/>
                </a:solidFill>
                <a:latin typeface="Roboto Slab" pitchFamily="2" charset="0"/>
                <a:ea typeface="Roboto Slab" pitchFamily="2" charset="0"/>
              </a:rPr>
              <a:t>002</a:t>
            </a:r>
          </a:p>
        </p:txBody>
      </p:sp>
      <p:sp>
        <p:nvSpPr>
          <p:cNvPr id="9" name="テキスト ボックス 8">
            <a:extLst>
              <a:ext uri="{FF2B5EF4-FFF2-40B4-BE49-F238E27FC236}">
                <a16:creationId xmlns:a16="http://schemas.microsoft.com/office/drawing/2014/main" id="{7A7FDE5F-45F6-7D88-8F1E-B1ED93B22EBE}"/>
              </a:ext>
            </a:extLst>
          </p:cNvPr>
          <p:cNvSpPr txBox="1"/>
          <p:nvPr/>
        </p:nvSpPr>
        <p:spPr>
          <a:xfrm>
            <a:off x="2899363" y="5947386"/>
            <a:ext cx="6619106" cy="461665"/>
          </a:xfrm>
          <a:prstGeom prst="rect">
            <a:avLst/>
          </a:prstGeom>
          <a:noFill/>
        </p:spPr>
        <p:txBody>
          <a:bodyPr wrap="square">
            <a:spAutoFit/>
          </a:bodyPr>
          <a:lstStyle/>
          <a:p>
            <a:pPr algn="r"/>
            <a:r>
              <a:rPr lang="en-US" altLang="ja-JP" sz="2400" dirty="0">
                <a:solidFill>
                  <a:srgbClr val="1F5F1F"/>
                </a:solidFill>
                <a:latin typeface="Roboto Slab" pitchFamily="2" charset="0"/>
                <a:ea typeface="Roboto Slab" pitchFamily="2" charset="0"/>
              </a:rPr>
              <a:t>Key to Success in Local Areas</a:t>
            </a:r>
          </a:p>
        </p:txBody>
      </p:sp>
      <p:cxnSp>
        <p:nvCxnSpPr>
          <p:cNvPr id="11" name="直線コネクタ 10">
            <a:extLst>
              <a:ext uri="{FF2B5EF4-FFF2-40B4-BE49-F238E27FC236}">
                <a16:creationId xmlns:a16="http://schemas.microsoft.com/office/drawing/2014/main" id="{466CEC2B-EC14-362E-0B2D-58EB1159468C}"/>
              </a:ext>
            </a:extLst>
          </p:cNvPr>
          <p:cNvCxnSpPr>
            <a:cxnSpLocks/>
          </p:cNvCxnSpPr>
          <p:nvPr/>
        </p:nvCxnSpPr>
        <p:spPr>
          <a:xfrm>
            <a:off x="2011680" y="6322424"/>
            <a:ext cx="3013166" cy="0"/>
          </a:xfrm>
          <a:prstGeom prst="line">
            <a:avLst/>
          </a:prstGeom>
          <a:ln w="12700">
            <a:solidFill>
              <a:srgbClr val="1F5F1F"/>
            </a:solidFill>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50397A34-F2F7-AB65-DC34-D967A77C00E1}"/>
              </a:ext>
            </a:extLst>
          </p:cNvPr>
          <p:cNvGrpSpPr/>
          <p:nvPr/>
        </p:nvGrpSpPr>
        <p:grpSpPr>
          <a:xfrm>
            <a:off x="10466330" y="2913553"/>
            <a:ext cx="82195" cy="3272459"/>
            <a:chOff x="10466330" y="2913553"/>
            <a:chExt cx="82195" cy="3272459"/>
          </a:xfrm>
        </p:grpSpPr>
        <p:cxnSp>
          <p:nvCxnSpPr>
            <p:cNvPr id="17" name="直線コネクタ 16">
              <a:extLst>
                <a:ext uri="{FF2B5EF4-FFF2-40B4-BE49-F238E27FC236}">
                  <a16:creationId xmlns:a16="http://schemas.microsoft.com/office/drawing/2014/main" id="{A6646DEC-7DC2-A64E-E2DE-FC626293AB5C}"/>
                </a:ext>
              </a:extLst>
            </p:cNvPr>
            <p:cNvCxnSpPr>
              <a:cxnSpLocks/>
            </p:cNvCxnSpPr>
            <p:nvPr/>
          </p:nvCxnSpPr>
          <p:spPr>
            <a:xfrm flipH="1">
              <a:off x="10466330" y="2913553"/>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71F74A-96EC-A2CF-FF0C-BF1A0F9FB02C}"/>
                </a:ext>
              </a:extLst>
            </p:cNvPr>
            <p:cNvCxnSpPr>
              <a:cxnSpLocks/>
            </p:cNvCxnSpPr>
            <p:nvPr/>
          </p:nvCxnSpPr>
          <p:spPr>
            <a:xfrm flipH="1">
              <a:off x="10466330" y="3041290"/>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25FAD59-FF6F-49F1-3562-993C7C735ABD}"/>
                </a:ext>
              </a:extLst>
            </p:cNvPr>
            <p:cNvCxnSpPr>
              <a:cxnSpLocks/>
            </p:cNvCxnSpPr>
            <p:nvPr/>
          </p:nvCxnSpPr>
          <p:spPr>
            <a:xfrm flipH="1">
              <a:off x="10466330" y="3169027"/>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B4031BA-4535-0920-E8A9-475F1B1E122E}"/>
                </a:ext>
              </a:extLst>
            </p:cNvPr>
            <p:cNvCxnSpPr>
              <a:cxnSpLocks/>
            </p:cNvCxnSpPr>
            <p:nvPr/>
          </p:nvCxnSpPr>
          <p:spPr>
            <a:xfrm flipH="1">
              <a:off x="10466330" y="3296764"/>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6BD178B-8DD7-4ED7-27F2-3C195F13874D}"/>
                </a:ext>
              </a:extLst>
            </p:cNvPr>
            <p:cNvCxnSpPr>
              <a:cxnSpLocks/>
            </p:cNvCxnSpPr>
            <p:nvPr/>
          </p:nvCxnSpPr>
          <p:spPr>
            <a:xfrm flipH="1">
              <a:off x="10466330" y="3424501"/>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CAD308D-AFFF-02A5-37D5-7CEC218201C3}"/>
                </a:ext>
              </a:extLst>
            </p:cNvPr>
            <p:cNvCxnSpPr>
              <a:cxnSpLocks/>
            </p:cNvCxnSpPr>
            <p:nvPr/>
          </p:nvCxnSpPr>
          <p:spPr>
            <a:xfrm flipH="1">
              <a:off x="10466330" y="3552238"/>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DF2D78E-C3F1-F051-6EBA-18891B8673E8}"/>
                </a:ext>
              </a:extLst>
            </p:cNvPr>
            <p:cNvCxnSpPr>
              <a:cxnSpLocks/>
            </p:cNvCxnSpPr>
            <p:nvPr/>
          </p:nvCxnSpPr>
          <p:spPr>
            <a:xfrm flipH="1">
              <a:off x="10466330" y="3679975"/>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1D354F-8D00-2C44-A513-56B097DF8F42}"/>
                </a:ext>
              </a:extLst>
            </p:cNvPr>
            <p:cNvCxnSpPr>
              <a:cxnSpLocks/>
            </p:cNvCxnSpPr>
            <p:nvPr/>
          </p:nvCxnSpPr>
          <p:spPr>
            <a:xfrm flipH="1">
              <a:off x="10466330" y="3807712"/>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D344F9E-03E1-0D0D-E93F-1438F174B909}"/>
                </a:ext>
              </a:extLst>
            </p:cNvPr>
            <p:cNvCxnSpPr>
              <a:cxnSpLocks/>
            </p:cNvCxnSpPr>
            <p:nvPr/>
          </p:nvCxnSpPr>
          <p:spPr>
            <a:xfrm flipH="1">
              <a:off x="10466330" y="3935449"/>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97F7255-8A24-03A2-E09C-1C221A1122A1}"/>
                </a:ext>
              </a:extLst>
            </p:cNvPr>
            <p:cNvCxnSpPr>
              <a:cxnSpLocks/>
            </p:cNvCxnSpPr>
            <p:nvPr/>
          </p:nvCxnSpPr>
          <p:spPr>
            <a:xfrm flipH="1">
              <a:off x="10466330" y="4063186"/>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C14E38-4AC7-C670-DDC1-F39635B4B2D0}"/>
                </a:ext>
              </a:extLst>
            </p:cNvPr>
            <p:cNvCxnSpPr>
              <a:cxnSpLocks/>
            </p:cNvCxnSpPr>
            <p:nvPr/>
          </p:nvCxnSpPr>
          <p:spPr>
            <a:xfrm flipH="1">
              <a:off x="10466330" y="4190923"/>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8ED10C14-DF88-B89C-B77B-0E63F67F6D8F}"/>
                </a:ext>
              </a:extLst>
            </p:cNvPr>
            <p:cNvCxnSpPr>
              <a:cxnSpLocks/>
            </p:cNvCxnSpPr>
            <p:nvPr/>
          </p:nvCxnSpPr>
          <p:spPr>
            <a:xfrm flipH="1">
              <a:off x="10466330" y="4318660"/>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0E3F4926-3768-3DF2-5016-81A3FF46DAA0}"/>
                </a:ext>
              </a:extLst>
            </p:cNvPr>
            <p:cNvCxnSpPr>
              <a:cxnSpLocks/>
            </p:cNvCxnSpPr>
            <p:nvPr/>
          </p:nvCxnSpPr>
          <p:spPr>
            <a:xfrm flipH="1">
              <a:off x="10466330" y="4446397"/>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46B8015-40AC-C739-BCB1-529EF99FF632}"/>
                </a:ext>
              </a:extLst>
            </p:cNvPr>
            <p:cNvCxnSpPr>
              <a:cxnSpLocks/>
            </p:cNvCxnSpPr>
            <p:nvPr/>
          </p:nvCxnSpPr>
          <p:spPr>
            <a:xfrm flipH="1">
              <a:off x="10466330" y="4574134"/>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CF2D4CB-78D6-6CAB-48B4-A2AD498D45CC}"/>
                </a:ext>
              </a:extLst>
            </p:cNvPr>
            <p:cNvCxnSpPr>
              <a:cxnSpLocks/>
            </p:cNvCxnSpPr>
            <p:nvPr/>
          </p:nvCxnSpPr>
          <p:spPr>
            <a:xfrm flipH="1">
              <a:off x="10466330" y="4701871"/>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9563E48-5C70-D366-989E-204B617312B5}"/>
                </a:ext>
              </a:extLst>
            </p:cNvPr>
            <p:cNvCxnSpPr>
              <a:cxnSpLocks/>
            </p:cNvCxnSpPr>
            <p:nvPr/>
          </p:nvCxnSpPr>
          <p:spPr>
            <a:xfrm flipH="1">
              <a:off x="10466330" y="4829608"/>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B72886-1427-61E3-E2AA-7865F6F73E5A}"/>
                </a:ext>
              </a:extLst>
            </p:cNvPr>
            <p:cNvCxnSpPr>
              <a:cxnSpLocks/>
            </p:cNvCxnSpPr>
            <p:nvPr/>
          </p:nvCxnSpPr>
          <p:spPr>
            <a:xfrm flipH="1">
              <a:off x="10466330" y="4957345"/>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CE2B3D2-BE02-5B5A-9215-973518D127DC}"/>
                </a:ext>
              </a:extLst>
            </p:cNvPr>
            <p:cNvCxnSpPr>
              <a:cxnSpLocks/>
            </p:cNvCxnSpPr>
            <p:nvPr/>
          </p:nvCxnSpPr>
          <p:spPr>
            <a:xfrm flipH="1">
              <a:off x="10466330" y="5085082"/>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4F2B121-5A90-7DB5-913D-BE9EAF2953CF}"/>
                </a:ext>
              </a:extLst>
            </p:cNvPr>
            <p:cNvCxnSpPr>
              <a:cxnSpLocks/>
            </p:cNvCxnSpPr>
            <p:nvPr/>
          </p:nvCxnSpPr>
          <p:spPr>
            <a:xfrm flipH="1">
              <a:off x="10466330" y="5212819"/>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B7F5C60-4C04-4A6D-9F30-0CF22F73D323}"/>
                </a:ext>
              </a:extLst>
            </p:cNvPr>
            <p:cNvCxnSpPr>
              <a:cxnSpLocks/>
            </p:cNvCxnSpPr>
            <p:nvPr/>
          </p:nvCxnSpPr>
          <p:spPr>
            <a:xfrm flipH="1">
              <a:off x="10466330" y="5340556"/>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C2703F2-CA26-CA1C-3539-7672E38E863F}"/>
                </a:ext>
              </a:extLst>
            </p:cNvPr>
            <p:cNvCxnSpPr>
              <a:cxnSpLocks/>
            </p:cNvCxnSpPr>
            <p:nvPr/>
          </p:nvCxnSpPr>
          <p:spPr>
            <a:xfrm flipH="1">
              <a:off x="10466330" y="5468293"/>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499CD53-0851-9D84-AF44-347AD980AB02}"/>
                </a:ext>
              </a:extLst>
            </p:cNvPr>
            <p:cNvCxnSpPr>
              <a:cxnSpLocks/>
            </p:cNvCxnSpPr>
            <p:nvPr/>
          </p:nvCxnSpPr>
          <p:spPr>
            <a:xfrm flipH="1">
              <a:off x="10466330" y="5596030"/>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87DC2D1-D4C9-FBC0-41AE-4EF8865B06A7}"/>
                </a:ext>
              </a:extLst>
            </p:cNvPr>
            <p:cNvCxnSpPr>
              <a:cxnSpLocks/>
            </p:cNvCxnSpPr>
            <p:nvPr/>
          </p:nvCxnSpPr>
          <p:spPr>
            <a:xfrm flipH="1">
              <a:off x="10466330" y="5723767"/>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FFCE56A-6DEE-0CEC-1EDC-12CCEBF918DB}"/>
                </a:ext>
              </a:extLst>
            </p:cNvPr>
            <p:cNvCxnSpPr>
              <a:cxnSpLocks/>
            </p:cNvCxnSpPr>
            <p:nvPr/>
          </p:nvCxnSpPr>
          <p:spPr>
            <a:xfrm flipH="1">
              <a:off x="10466330" y="5851504"/>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471F483A-DB08-4CF3-6E46-6C41AB813D16}"/>
                </a:ext>
              </a:extLst>
            </p:cNvPr>
            <p:cNvCxnSpPr>
              <a:cxnSpLocks/>
            </p:cNvCxnSpPr>
            <p:nvPr/>
          </p:nvCxnSpPr>
          <p:spPr>
            <a:xfrm flipH="1">
              <a:off x="10466330" y="5979241"/>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466D6D8-C506-D424-7EC6-5476F68AA65E}"/>
                </a:ext>
              </a:extLst>
            </p:cNvPr>
            <p:cNvCxnSpPr>
              <a:cxnSpLocks/>
            </p:cNvCxnSpPr>
            <p:nvPr/>
          </p:nvCxnSpPr>
          <p:spPr>
            <a:xfrm flipH="1">
              <a:off x="10466330" y="6106983"/>
              <a:ext cx="82195" cy="7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21103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FE269DE-1FBF-B6C6-5A10-29E8E1C083C9}"/>
              </a:ext>
            </a:extLst>
          </p:cNvPr>
          <p:cNvSpPr/>
          <p:nvPr/>
        </p:nvSpPr>
        <p:spPr>
          <a:xfrm>
            <a:off x="2641602" y="1620520"/>
            <a:ext cx="9550398" cy="2641600"/>
          </a:xfrm>
          <a:prstGeom prst="rect">
            <a:avLst/>
          </a:prstGeom>
          <a:solidFill>
            <a:srgbClr val="EC8F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CAAF4733-9656-05AA-7455-7030E2BF301E}"/>
              </a:ext>
            </a:extLst>
          </p:cNvPr>
          <p:cNvGrpSpPr/>
          <p:nvPr/>
        </p:nvGrpSpPr>
        <p:grpSpPr>
          <a:xfrm>
            <a:off x="0" y="1620520"/>
            <a:ext cx="2641602" cy="2641600"/>
            <a:chOff x="719667" y="1938867"/>
            <a:chExt cx="3217333" cy="3217333"/>
          </a:xfrm>
          <a:solidFill>
            <a:schemeClr val="tx1"/>
          </a:solidFill>
        </p:grpSpPr>
        <p:sp>
          <p:nvSpPr>
            <p:cNvPr id="2" name="正方形/長方形 1">
              <a:extLst>
                <a:ext uri="{FF2B5EF4-FFF2-40B4-BE49-F238E27FC236}">
                  <a16:creationId xmlns:a16="http://schemas.microsoft.com/office/drawing/2014/main" id="{13BDBC5E-1CB3-FBFE-368E-764CF03FB959}"/>
                </a:ext>
              </a:extLst>
            </p:cNvPr>
            <p:cNvSpPr/>
            <p:nvPr/>
          </p:nvSpPr>
          <p:spPr>
            <a:xfrm>
              <a:off x="719667" y="1938867"/>
              <a:ext cx="3217333" cy="321733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7EA0F17A-3541-9181-D8E0-4AB31EE8678C}"/>
                </a:ext>
              </a:extLst>
            </p:cNvPr>
            <p:cNvSpPr/>
            <p:nvPr/>
          </p:nvSpPr>
          <p:spPr>
            <a:xfrm rot="2700000">
              <a:off x="1468812" y="3026679"/>
              <a:ext cx="1041708" cy="1041708"/>
            </a:xfrm>
            <a:custGeom>
              <a:avLst/>
              <a:gdLst>
                <a:gd name="connsiteX0" fmla="*/ 0 w 2760133"/>
                <a:gd name="connsiteY0" fmla="*/ 0 h 2760133"/>
                <a:gd name="connsiteX1" fmla="*/ 2760133 w 2760133"/>
                <a:gd name="connsiteY1" fmla="*/ 0 h 2760133"/>
                <a:gd name="connsiteX2" fmla="*/ 2760133 w 2760133"/>
                <a:gd name="connsiteY2" fmla="*/ 2760133 h 2760133"/>
                <a:gd name="connsiteX3" fmla="*/ 0 w 2760133"/>
                <a:gd name="connsiteY3" fmla="*/ 2760133 h 2760133"/>
                <a:gd name="connsiteX4" fmla="*/ 0 w 2760133"/>
                <a:gd name="connsiteY4" fmla="*/ 0 h 2760133"/>
                <a:gd name="connsiteX0" fmla="*/ 0 w 2760133"/>
                <a:gd name="connsiteY0" fmla="*/ 2760133 h 2851573"/>
                <a:gd name="connsiteX1" fmla="*/ 0 w 2760133"/>
                <a:gd name="connsiteY1" fmla="*/ 0 h 2851573"/>
                <a:gd name="connsiteX2" fmla="*/ 2760133 w 2760133"/>
                <a:gd name="connsiteY2" fmla="*/ 0 h 2851573"/>
                <a:gd name="connsiteX3" fmla="*/ 2760133 w 2760133"/>
                <a:gd name="connsiteY3" fmla="*/ 2760133 h 2851573"/>
                <a:gd name="connsiteX4" fmla="*/ 91440 w 2760133"/>
                <a:gd name="connsiteY4" fmla="*/ 2851573 h 2851573"/>
                <a:gd name="connsiteX0" fmla="*/ 0 w 2760133"/>
                <a:gd name="connsiteY0" fmla="*/ 2760133 h 2760133"/>
                <a:gd name="connsiteX1" fmla="*/ 0 w 2760133"/>
                <a:gd name="connsiteY1" fmla="*/ 0 h 2760133"/>
                <a:gd name="connsiteX2" fmla="*/ 2760133 w 2760133"/>
                <a:gd name="connsiteY2" fmla="*/ 0 h 2760133"/>
                <a:gd name="connsiteX3" fmla="*/ 2760133 w 2760133"/>
                <a:gd name="connsiteY3" fmla="*/ 2760133 h 2760133"/>
                <a:gd name="connsiteX0" fmla="*/ 0 w 2760133"/>
                <a:gd name="connsiteY0" fmla="*/ 0 h 2760133"/>
                <a:gd name="connsiteX1" fmla="*/ 2760133 w 2760133"/>
                <a:gd name="connsiteY1" fmla="*/ 0 h 2760133"/>
                <a:gd name="connsiteX2" fmla="*/ 2760133 w 2760133"/>
                <a:gd name="connsiteY2" fmla="*/ 2760133 h 2760133"/>
              </a:gdLst>
              <a:ahLst/>
              <a:cxnLst>
                <a:cxn ang="0">
                  <a:pos x="connsiteX0" y="connsiteY0"/>
                </a:cxn>
                <a:cxn ang="0">
                  <a:pos x="connsiteX1" y="connsiteY1"/>
                </a:cxn>
                <a:cxn ang="0">
                  <a:pos x="connsiteX2" y="connsiteY2"/>
                </a:cxn>
              </a:cxnLst>
              <a:rect l="l" t="t" r="r" b="b"/>
              <a:pathLst>
                <a:path w="2760133" h="2760133">
                  <a:moveTo>
                    <a:pt x="0" y="0"/>
                  </a:moveTo>
                  <a:lnTo>
                    <a:pt x="2760133" y="0"/>
                  </a:lnTo>
                  <a:lnTo>
                    <a:pt x="2760133" y="2760133"/>
                  </a:lnTo>
                </a:path>
              </a:pathLst>
            </a:custGeom>
            <a:grpFill/>
            <a:ln w="2603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70525344-527D-99A3-6668-3F6DBEED758F}"/>
              </a:ext>
            </a:extLst>
          </p:cNvPr>
          <p:cNvSpPr txBox="1"/>
          <p:nvPr/>
        </p:nvSpPr>
        <p:spPr>
          <a:xfrm>
            <a:off x="3537351" y="1956365"/>
            <a:ext cx="4528820" cy="1830566"/>
          </a:xfrm>
          <a:prstGeom prst="rect">
            <a:avLst/>
          </a:prstGeom>
          <a:noFill/>
        </p:spPr>
        <p:txBody>
          <a:bodyPr wrap="square">
            <a:spAutoFit/>
          </a:bodyPr>
          <a:lstStyle/>
          <a:p>
            <a:pPr>
              <a:lnSpc>
                <a:spcPct val="150000"/>
              </a:lnSpc>
            </a:pPr>
            <a:r>
              <a:rPr lang="ja-JP" altLang="en-US" sz="4000" b="1" dirty="0">
                <a:latin typeface="Noto Sans JP" panose="020B0200000000000000" pitchFamily="50" charset="-128"/>
                <a:ea typeface="Noto Sans JP" panose="020B0200000000000000" pitchFamily="50" charset="-128"/>
              </a:rPr>
              <a:t>教育現場における</a:t>
            </a:r>
            <a:r>
              <a:rPr lang="en-US" altLang="ja-JP" sz="4000" b="1" dirty="0">
                <a:latin typeface="Noto Sans JP" panose="020B0200000000000000" pitchFamily="50" charset="-128"/>
                <a:ea typeface="Noto Sans JP" panose="020B0200000000000000" pitchFamily="50" charset="-128"/>
              </a:rPr>
              <a:t>AI</a:t>
            </a:r>
            <a:r>
              <a:rPr lang="ja-JP" altLang="en-US" sz="4000" b="1" dirty="0">
                <a:latin typeface="Noto Sans JP" panose="020B0200000000000000" pitchFamily="50" charset="-128"/>
                <a:ea typeface="Noto Sans JP" panose="020B0200000000000000" pitchFamily="50" charset="-128"/>
              </a:rPr>
              <a:t>活用の事例</a:t>
            </a:r>
          </a:p>
        </p:txBody>
      </p:sp>
      <p:sp>
        <p:nvSpPr>
          <p:cNvPr id="10" name="テキスト ボックス 9">
            <a:extLst>
              <a:ext uri="{FF2B5EF4-FFF2-40B4-BE49-F238E27FC236}">
                <a16:creationId xmlns:a16="http://schemas.microsoft.com/office/drawing/2014/main" id="{4AEFF43F-622A-DA6D-D3F3-7048D44A0520}"/>
              </a:ext>
            </a:extLst>
          </p:cNvPr>
          <p:cNvSpPr txBox="1"/>
          <p:nvPr/>
        </p:nvSpPr>
        <p:spPr>
          <a:xfrm>
            <a:off x="10994007" y="3188682"/>
            <a:ext cx="612632" cy="584775"/>
          </a:xfrm>
          <a:prstGeom prst="rect">
            <a:avLst/>
          </a:prstGeom>
          <a:noFill/>
        </p:spPr>
        <p:txBody>
          <a:bodyPr wrap="square">
            <a:spAutoFit/>
          </a:bodyPr>
          <a:lstStyle/>
          <a:p>
            <a:pPr algn="ctr">
              <a:lnSpc>
                <a:spcPct val="150000"/>
              </a:lnSpc>
            </a:pPr>
            <a:r>
              <a:rPr lang="en-US" altLang="ja-JP" sz="2400" b="1" dirty="0">
                <a:latin typeface="Roboto" panose="02000000000000000000" pitchFamily="2" charset="0"/>
                <a:ea typeface="Roboto" panose="02000000000000000000" pitchFamily="2" charset="0"/>
              </a:rPr>
              <a:t>03</a:t>
            </a:r>
            <a:endParaRPr lang="ja-JP" altLang="en-US" sz="2400" b="1" dirty="0">
              <a:latin typeface="Roboto" panose="02000000000000000000" pitchFamily="2" charset="0"/>
              <a:ea typeface="Noto Sans JP" panose="020B0200000000000000" pitchFamily="50" charset="-128"/>
            </a:endParaRPr>
          </a:p>
        </p:txBody>
      </p:sp>
      <p:sp>
        <p:nvSpPr>
          <p:cNvPr id="11" name="正方形/長方形 10">
            <a:extLst>
              <a:ext uri="{FF2B5EF4-FFF2-40B4-BE49-F238E27FC236}">
                <a16:creationId xmlns:a16="http://schemas.microsoft.com/office/drawing/2014/main" id="{4823E80E-CA06-3546-BFB4-812BEB785C41}"/>
              </a:ext>
            </a:extLst>
          </p:cNvPr>
          <p:cNvSpPr/>
          <p:nvPr/>
        </p:nvSpPr>
        <p:spPr>
          <a:xfrm>
            <a:off x="11564983" y="3786931"/>
            <a:ext cx="219619" cy="2196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0EADF00-A02A-9D97-9DE3-4F11777689F6}"/>
              </a:ext>
            </a:extLst>
          </p:cNvPr>
          <p:cNvSpPr/>
          <p:nvPr/>
        </p:nvSpPr>
        <p:spPr>
          <a:xfrm>
            <a:off x="11190514" y="3786931"/>
            <a:ext cx="219619" cy="2196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8F202C7-1BE4-35EB-13F9-3BEC4F579F48}"/>
              </a:ext>
            </a:extLst>
          </p:cNvPr>
          <p:cNvSpPr/>
          <p:nvPr/>
        </p:nvSpPr>
        <p:spPr>
          <a:xfrm>
            <a:off x="10816045" y="3786931"/>
            <a:ext cx="219619" cy="2196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9BE4E8A-9B2D-0B26-F046-7DFAAD018BD7}"/>
              </a:ext>
            </a:extLst>
          </p:cNvPr>
          <p:cNvSpPr/>
          <p:nvPr/>
        </p:nvSpPr>
        <p:spPr>
          <a:xfrm>
            <a:off x="10441576" y="3786931"/>
            <a:ext cx="219619" cy="2196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95E38564-E1B6-159E-AA12-C42C439C2390}"/>
              </a:ext>
            </a:extLst>
          </p:cNvPr>
          <p:cNvCxnSpPr/>
          <p:nvPr/>
        </p:nvCxnSpPr>
        <p:spPr>
          <a:xfrm>
            <a:off x="0" y="6524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107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四角形: 1 つの角を切り取る 3">
            <a:extLst>
              <a:ext uri="{FF2B5EF4-FFF2-40B4-BE49-F238E27FC236}">
                <a16:creationId xmlns:a16="http://schemas.microsoft.com/office/drawing/2014/main" id="{1B403AC1-2C35-91A1-C67F-5CFED31764AF}"/>
              </a:ext>
            </a:extLst>
          </p:cNvPr>
          <p:cNvSpPr/>
          <p:nvPr/>
        </p:nvSpPr>
        <p:spPr>
          <a:xfrm flipH="1">
            <a:off x="2640752" y="2645834"/>
            <a:ext cx="6306397" cy="1566333"/>
          </a:xfrm>
          <a:prstGeom prst="snip1Rect">
            <a:avLst>
              <a:gd name="adj" fmla="val 0"/>
            </a:avLst>
          </a:prstGeom>
          <a:solidFill>
            <a:schemeClr val="bg1"/>
          </a:solidFill>
          <a:ln w="44450" cap="rnd">
            <a:noFill/>
            <a:round/>
          </a:ln>
          <a:scene3d>
            <a:camera prst="obliqueBottomRight"/>
            <a:lightRig rig="flat" dir="t"/>
          </a:scene3d>
          <a:sp3d extrusionH="2540000">
            <a:extrusionClr>
              <a:srgbClr val="29B2CD"/>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F44ECE-FB17-6DB4-37B9-17049DFCB21E}"/>
              </a:ext>
            </a:extLst>
          </p:cNvPr>
          <p:cNvSpPr txBox="1"/>
          <p:nvPr/>
        </p:nvSpPr>
        <p:spPr>
          <a:xfrm>
            <a:off x="2773934" y="3013501"/>
            <a:ext cx="5862232" cy="830997"/>
          </a:xfrm>
          <a:prstGeom prst="rect">
            <a:avLst/>
          </a:prstGeom>
          <a:noFill/>
        </p:spPr>
        <p:txBody>
          <a:bodyPr wrap="square">
            <a:spAutoFit/>
          </a:bodyPr>
          <a:lstStyle/>
          <a:p>
            <a:pPr algn="ctr"/>
            <a:r>
              <a:rPr lang="ja-JP" altLang="en-US" sz="4800" dirty="0">
                <a:solidFill>
                  <a:srgbClr val="29B2CD"/>
                </a:solidFill>
                <a:latin typeface="Dela Gothic One" panose="00000500000000000000" pitchFamily="2" charset="-128"/>
                <a:ea typeface="Dela Gothic One" panose="00000500000000000000" pitchFamily="2" charset="-128"/>
              </a:rPr>
              <a:t>よくいただく質問</a:t>
            </a:r>
          </a:p>
        </p:txBody>
      </p:sp>
      <p:sp>
        <p:nvSpPr>
          <p:cNvPr id="2" name="テキスト ボックス 1">
            <a:extLst>
              <a:ext uri="{FF2B5EF4-FFF2-40B4-BE49-F238E27FC236}">
                <a16:creationId xmlns:a16="http://schemas.microsoft.com/office/drawing/2014/main" id="{476D92FC-C784-66A7-3412-9E7E7C485A2A}"/>
              </a:ext>
            </a:extLst>
          </p:cNvPr>
          <p:cNvSpPr txBox="1"/>
          <p:nvPr/>
        </p:nvSpPr>
        <p:spPr>
          <a:xfrm>
            <a:off x="2932684" y="1631003"/>
            <a:ext cx="5862232" cy="830997"/>
          </a:xfrm>
          <a:prstGeom prst="rect">
            <a:avLst/>
          </a:prstGeom>
          <a:noFill/>
        </p:spPr>
        <p:txBody>
          <a:bodyPr wrap="square">
            <a:spAutoFit/>
          </a:bodyPr>
          <a:lstStyle/>
          <a:p>
            <a:pPr algn="ctr"/>
            <a:r>
              <a:rPr lang="en-US" altLang="ja-JP" sz="4800" dirty="0">
                <a:solidFill>
                  <a:srgbClr val="2DB8D3"/>
                </a:solidFill>
                <a:latin typeface="Dela Gothic One" panose="00000500000000000000" pitchFamily="2" charset="-128"/>
                <a:ea typeface="Dela Gothic One" panose="00000500000000000000" pitchFamily="2" charset="-128"/>
              </a:rPr>
              <a:t>FAQ</a:t>
            </a:r>
            <a:endParaRPr lang="ja-JP" altLang="en-US" sz="4800" dirty="0">
              <a:solidFill>
                <a:srgbClr val="2DB8D3"/>
              </a:solidFill>
              <a:latin typeface="Dela Gothic One" panose="00000500000000000000" pitchFamily="2" charset="-128"/>
              <a:ea typeface="Dela Gothic One" panose="00000500000000000000" pitchFamily="2" charset="-128"/>
            </a:endParaRPr>
          </a:p>
        </p:txBody>
      </p:sp>
    </p:spTree>
    <p:extLst>
      <p:ext uri="{BB962C8B-B14F-4D97-AF65-F5344CB8AC3E}">
        <p14:creationId xmlns:p14="http://schemas.microsoft.com/office/powerpoint/2010/main" val="25673863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1633E0"/>
        </a:solidFill>
        <a:effectLst/>
      </p:bgPr>
    </p:bg>
    <p:spTree>
      <p:nvGrpSpPr>
        <p:cNvPr id="1" name=""/>
        <p:cNvGrpSpPr/>
        <p:nvPr/>
      </p:nvGrpSpPr>
      <p:grpSpPr>
        <a:xfrm>
          <a:off x="0" y="0"/>
          <a:ext cx="0" cy="0"/>
          <a:chOff x="0" y="0"/>
          <a:chExt cx="0" cy="0"/>
        </a:xfrm>
      </p:grpSpPr>
      <p:sp>
        <p:nvSpPr>
          <p:cNvPr id="16" name="四角形: 対角を切り取る 15">
            <a:extLst>
              <a:ext uri="{FF2B5EF4-FFF2-40B4-BE49-F238E27FC236}">
                <a16:creationId xmlns:a16="http://schemas.microsoft.com/office/drawing/2014/main" id="{DADA753F-D833-4967-7DC0-81A1AD01136C}"/>
              </a:ext>
            </a:extLst>
          </p:cNvPr>
          <p:cNvSpPr/>
          <p:nvPr/>
        </p:nvSpPr>
        <p:spPr>
          <a:xfrm>
            <a:off x="0" y="0"/>
            <a:ext cx="12192000" cy="6858000"/>
          </a:xfrm>
          <a:prstGeom prst="snip2DiagRect">
            <a:avLst>
              <a:gd name="adj1" fmla="val 0"/>
              <a:gd name="adj2" fmla="val 1568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0" name="グループ化 19">
            <a:extLst>
              <a:ext uri="{FF2B5EF4-FFF2-40B4-BE49-F238E27FC236}">
                <a16:creationId xmlns:a16="http://schemas.microsoft.com/office/drawing/2014/main" id="{98017B2D-77D8-06FE-CA39-F997BCFB16BF}"/>
              </a:ext>
            </a:extLst>
          </p:cNvPr>
          <p:cNvGrpSpPr/>
          <p:nvPr/>
        </p:nvGrpSpPr>
        <p:grpSpPr>
          <a:xfrm>
            <a:off x="7173107" y="3649133"/>
            <a:ext cx="5813892" cy="2489200"/>
            <a:chOff x="7841974" y="3429000"/>
            <a:chExt cx="5813892" cy="2489200"/>
          </a:xfrm>
        </p:grpSpPr>
        <p:sp>
          <p:nvSpPr>
            <p:cNvPr id="8" name="テキスト ボックス 7">
              <a:extLst>
                <a:ext uri="{FF2B5EF4-FFF2-40B4-BE49-F238E27FC236}">
                  <a16:creationId xmlns:a16="http://schemas.microsoft.com/office/drawing/2014/main" id="{87A5EA8F-C7CF-C65A-08D3-8CF58952F5AE}"/>
                </a:ext>
              </a:extLst>
            </p:cNvPr>
            <p:cNvSpPr txBox="1"/>
            <p:nvPr/>
          </p:nvSpPr>
          <p:spPr>
            <a:xfrm>
              <a:off x="9127046" y="3662847"/>
              <a:ext cx="4528820" cy="499817"/>
            </a:xfrm>
            <a:prstGeom prst="rect">
              <a:avLst/>
            </a:prstGeom>
            <a:noFill/>
          </p:spPr>
          <p:txBody>
            <a:bodyPr wrap="square">
              <a:spAutoFit/>
            </a:bodyPr>
            <a:lstStyle/>
            <a:p>
              <a:pPr>
                <a:lnSpc>
                  <a:spcPct val="150000"/>
                </a:lnSpc>
              </a:pPr>
              <a:r>
                <a:rPr lang="ja-JP" altLang="en-US" sz="2000" b="1" dirty="0">
                  <a:latin typeface="Noto Sans JP" panose="020B0200000000000000" pitchFamily="50" charset="-128"/>
                  <a:ea typeface="Noto Sans JP" panose="020B0200000000000000" pitchFamily="50" charset="-128"/>
                </a:rPr>
                <a:t>働く環境について</a:t>
              </a:r>
            </a:p>
          </p:txBody>
        </p:sp>
        <p:sp>
          <p:nvSpPr>
            <p:cNvPr id="12" name="テキスト ボックス 11">
              <a:extLst>
                <a:ext uri="{FF2B5EF4-FFF2-40B4-BE49-F238E27FC236}">
                  <a16:creationId xmlns:a16="http://schemas.microsoft.com/office/drawing/2014/main" id="{4C8C2AE7-2F0F-FEFC-8768-49115E638450}"/>
                </a:ext>
              </a:extLst>
            </p:cNvPr>
            <p:cNvSpPr txBox="1"/>
            <p:nvPr/>
          </p:nvSpPr>
          <p:spPr>
            <a:xfrm>
              <a:off x="9127045" y="4162664"/>
              <a:ext cx="3361289" cy="1670201"/>
            </a:xfrm>
            <a:prstGeom prst="rect">
              <a:avLst/>
            </a:prstGeom>
            <a:noFill/>
          </p:spPr>
          <p:txBody>
            <a:bodyPr wrap="square">
              <a:spAutoFit/>
            </a:bodyPr>
            <a:lstStyle/>
            <a:p>
              <a:pPr>
                <a:lnSpc>
                  <a:spcPct val="150000"/>
                </a:lnSpc>
              </a:pPr>
              <a:r>
                <a:rPr lang="ja-JP" altLang="en-US" sz="1400" dirty="0">
                  <a:latin typeface="Noto Sans JP" panose="020B0200000000000000" pitchFamily="50" charset="-128"/>
                  <a:ea typeface="Noto Sans JP" panose="020B0200000000000000" pitchFamily="50" charset="-128"/>
                </a:rPr>
                <a:t>構成人員</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働き方・福利厚生</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リモートワークについて</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オフィス</a:t>
              </a:r>
              <a:endParaRPr lang="en-US" altLang="ja-JP" sz="1400" dirty="0">
                <a:latin typeface="Noto Sans JP" panose="020B0200000000000000" pitchFamily="50" charset="-128"/>
                <a:ea typeface="Noto Sans JP" panose="020B0200000000000000" pitchFamily="50" charset="-128"/>
              </a:endParaRPr>
            </a:p>
            <a:p>
              <a:pPr>
                <a:lnSpc>
                  <a:spcPct val="150000"/>
                </a:lnSpc>
              </a:pPr>
              <a:r>
                <a:rPr lang="ja-JP" altLang="en-US" sz="1400" dirty="0">
                  <a:latin typeface="Noto Sans JP" panose="020B0200000000000000" pitchFamily="50" charset="-128"/>
                  <a:ea typeface="Noto Sans JP" panose="020B0200000000000000" pitchFamily="50" charset="-128"/>
                </a:rPr>
                <a:t>募集概要</a:t>
              </a:r>
            </a:p>
          </p:txBody>
        </p:sp>
        <p:sp>
          <p:nvSpPr>
            <p:cNvPr id="13" name="テキスト ボックス 12">
              <a:extLst>
                <a:ext uri="{FF2B5EF4-FFF2-40B4-BE49-F238E27FC236}">
                  <a16:creationId xmlns:a16="http://schemas.microsoft.com/office/drawing/2014/main" id="{73D2B90C-1997-6657-2AFD-4268D36CBEE0}"/>
                </a:ext>
              </a:extLst>
            </p:cNvPr>
            <p:cNvSpPr txBox="1"/>
            <p:nvPr/>
          </p:nvSpPr>
          <p:spPr>
            <a:xfrm>
              <a:off x="7841974" y="3429000"/>
              <a:ext cx="991601" cy="967509"/>
            </a:xfrm>
            <a:prstGeom prst="rect">
              <a:avLst/>
            </a:prstGeom>
            <a:noFill/>
          </p:spPr>
          <p:txBody>
            <a:bodyPr wrap="square">
              <a:spAutoFit/>
            </a:bodyPr>
            <a:lstStyle/>
            <a:p>
              <a:pPr>
                <a:lnSpc>
                  <a:spcPct val="150000"/>
                </a:lnSpc>
              </a:pPr>
              <a:r>
                <a:rPr lang="en-US" altLang="ja-JP" sz="4400" dirty="0">
                  <a:solidFill>
                    <a:srgbClr val="1633E0"/>
                  </a:solidFill>
                  <a:latin typeface="Plus Jakarta Sans" pitchFamily="2" charset="0"/>
                  <a:ea typeface="Noto Sans JP" panose="020B0200000000000000" pitchFamily="50" charset="-128"/>
                  <a:cs typeface="Plus Jakarta Sans" pitchFamily="2" charset="0"/>
                </a:rPr>
                <a:t>04</a:t>
              </a:r>
              <a:endParaRPr lang="ja-JP" altLang="en-US" sz="4400" dirty="0">
                <a:solidFill>
                  <a:srgbClr val="1633E0"/>
                </a:solidFill>
                <a:latin typeface="Plus Jakarta Sans" pitchFamily="2" charset="0"/>
                <a:ea typeface="Noto Sans JP" panose="020B0200000000000000" pitchFamily="50" charset="-128"/>
                <a:cs typeface="Plus Jakarta Sans" pitchFamily="2" charset="0"/>
              </a:endParaRPr>
            </a:p>
          </p:txBody>
        </p:sp>
        <p:cxnSp>
          <p:nvCxnSpPr>
            <p:cNvPr id="15" name="直線コネクタ 14">
              <a:extLst>
                <a:ext uri="{FF2B5EF4-FFF2-40B4-BE49-F238E27FC236}">
                  <a16:creationId xmlns:a16="http://schemas.microsoft.com/office/drawing/2014/main" id="{7115596C-25E6-99F7-6480-FA7DF12B8153}"/>
                </a:ext>
              </a:extLst>
            </p:cNvPr>
            <p:cNvCxnSpPr>
              <a:cxnSpLocks/>
            </p:cNvCxnSpPr>
            <p:nvPr/>
          </p:nvCxnSpPr>
          <p:spPr>
            <a:xfrm>
              <a:off x="8949267" y="3760470"/>
              <a:ext cx="0" cy="2157730"/>
            </a:xfrm>
            <a:prstGeom prst="line">
              <a:avLst/>
            </a:prstGeom>
            <a:ln w="15875">
              <a:solidFill>
                <a:srgbClr val="1633E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845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3D1B"/>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96DB44A-03AF-1384-DDB3-208F2A04DCD4}"/>
              </a:ext>
            </a:extLst>
          </p:cNvPr>
          <p:cNvSpPr txBox="1"/>
          <p:nvPr/>
        </p:nvSpPr>
        <p:spPr>
          <a:xfrm rot="20355352">
            <a:off x="21175" y="947123"/>
            <a:ext cx="11370470" cy="4505849"/>
          </a:xfrm>
          <a:prstGeom prst="rect">
            <a:avLst/>
          </a:prstGeom>
          <a:noFill/>
        </p:spPr>
        <p:txBody>
          <a:bodyPr wrap="square" rtlCol="0">
            <a:spAutoFit/>
          </a:bodyPr>
          <a:lstStyle/>
          <a:p>
            <a:pPr algn="ctr">
              <a:lnSpc>
                <a:spcPct val="120000"/>
              </a:lnSpc>
            </a:pPr>
            <a:r>
              <a:rPr kumimoji="1" lang="en-US" altLang="ja-JP" sz="23900" b="1" dirty="0">
                <a:solidFill>
                  <a:srgbClr val="CB3517"/>
                </a:solidFill>
                <a:latin typeface="Rage Italic" panose="03070502040507070304" pitchFamily="66" charset="0"/>
                <a:ea typeface="Roboto" panose="02000000000000000000" pitchFamily="2" charset="0"/>
              </a:rPr>
              <a:t>Recruit</a:t>
            </a:r>
          </a:p>
        </p:txBody>
      </p:sp>
      <p:sp>
        <p:nvSpPr>
          <p:cNvPr id="8" name="テキスト ボックス 7">
            <a:extLst>
              <a:ext uri="{FF2B5EF4-FFF2-40B4-BE49-F238E27FC236}">
                <a16:creationId xmlns:a16="http://schemas.microsoft.com/office/drawing/2014/main" id="{F1D2E9B9-D770-765F-6E0E-96AC43BCD647}"/>
              </a:ext>
            </a:extLst>
          </p:cNvPr>
          <p:cNvSpPr txBox="1"/>
          <p:nvPr/>
        </p:nvSpPr>
        <p:spPr>
          <a:xfrm>
            <a:off x="1944951" y="2642203"/>
            <a:ext cx="8302098" cy="1115690"/>
          </a:xfrm>
          <a:prstGeom prst="rect">
            <a:avLst/>
          </a:prstGeom>
          <a:noFill/>
        </p:spPr>
        <p:txBody>
          <a:bodyPr wrap="square" rtlCol="0">
            <a:spAutoFit/>
          </a:bodyPr>
          <a:lstStyle/>
          <a:p>
            <a:pPr algn="ctr">
              <a:lnSpc>
                <a:spcPct val="120000"/>
              </a:lnSpc>
            </a:pPr>
            <a:r>
              <a:rPr kumimoji="1" lang="en-US" altLang="ja-JP" sz="6000" b="1" dirty="0">
                <a:solidFill>
                  <a:schemeClr val="bg1"/>
                </a:solidFill>
                <a:latin typeface="Raleway" pitchFamily="2" charset="0"/>
                <a:ea typeface="Roboto" panose="02000000000000000000" pitchFamily="2" charset="0"/>
              </a:rPr>
              <a:t>COMPANY PROFILE</a:t>
            </a:r>
          </a:p>
        </p:txBody>
      </p:sp>
      <p:sp>
        <p:nvSpPr>
          <p:cNvPr id="9" name="テキスト ボックス 8">
            <a:extLst>
              <a:ext uri="{FF2B5EF4-FFF2-40B4-BE49-F238E27FC236}">
                <a16:creationId xmlns:a16="http://schemas.microsoft.com/office/drawing/2014/main" id="{FC83F0C8-D493-D12B-5F22-A49DB1753F0E}"/>
              </a:ext>
            </a:extLst>
          </p:cNvPr>
          <p:cNvSpPr txBox="1"/>
          <p:nvPr/>
        </p:nvSpPr>
        <p:spPr>
          <a:xfrm>
            <a:off x="4207669" y="3768309"/>
            <a:ext cx="3776662" cy="369332"/>
          </a:xfrm>
          <a:prstGeom prst="rect">
            <a:avLst/>
          </a:prstGeom>
          <a:noFill/>
        </p:spPr>
        <p:txBody>
          <a:bodyPr wrap="square" rtlCol="0">
            <a:spAutoFit/>
          </a:bodyPr>
          <a:lstStyle/>
          <a:p>
            <a:pPr algn="ctr"/>
            <a:r>
              <a:rPr kumimoji="1" lang="ja-JP" altLang="en-US" b="1" dirty="0">
                <a:solidFill>
                  <a:schemeClr val="bg1"/>
                </a:solidFill>
                <a:latin typeface="M PLUS 1" pitchFamily="2" charset="-128"/>
                <a:ea typeface="M PLUS 1" pitchFamily="2" charset="-128"/>
              </a:rPr>
              <a:t>会社紹介資料</a:t>
            </a:r>
            <a:endParaRPr kumimoji="1" lang="zh-TW" altLang="en-US" b="1" dirty="0">
              <a:solidFill>
                <a:schemeClr val="bg1"/>
              </a:solidFill>
              <a:latin typeface="M PLUS 1" pitchFamily="2" charset="-128"/>
              <a:ea typeface="M PLUS 1" pitchFamily="2" charset="-128"/>
            </a:endParaRPr>
          </a:p>
        </p:txBody>
      </p:sp>
      <p:sp>
        <p:nvSpPr>
          <p:cNvPr id="10" name="テキスト ボックス 9">
            <a:extLst>
              <a:ext uri="{FF2B5EF4-FFF2-40B4-BE49-F238E27FC236}">
                <a16:creationId xmlns:a16="http://schemas.microsoft.com/office/drawing/2014/main" id="{978A6717-5E3A-F2DA-4130-CC623877FC92}"/>
              </a:ext>
            </a:extLst>
          </p:cNvPr>
          <p:cNvSpPr txBox="1"/>
          <p:nvPr/>
        </p:nvSpPr>
        <p:spPr>
          <a:xfrm>
            <a:off x="4719638" y="6305034"/>
            <a:ext cx="2552700" cy="276999"/>
          </a:xfrm>
          <a:prstGeom prst="rect">
            <a:avLst/>
          </a:prstGeom>
          <a:noFill/>
        </p:spPr>
        <p:txBody>
          <a:bodyPr wrap="square" rtlCol="0">
            <a:spAutoFit/>
          </a:bodyPr>
          <a:lstStyle/>
          <a:p>
            <a:pPr algn="ctr"/>
            <a:r>
              <a:rPr kumimoji="1" lang="en-US" altLang="ja-JP" sz="1200" dirty="0">
                <a:solidFill>
                  <a:schemeClr val="bg1"/>
                </a:solidFill>
                <a:latin typeface="Roboto" panose="02000000000000000000" pitchFamily="2" charset="0"/>
                <a:ea typeface="Roboto" panose="02000000000000000000" pitchFamily="2" charset="0"/>
              </a:rPr>
              <a:t>2024/04/23</a:t>
            </a:r>
          </a:p>
        </p:txBody>
      </p:sp>
      <p:sp>
        <p:nvSpPr>
          <p:cNvPr id="2" name="テキスト ボックス 1">
            <a:extLst>
              <a:ext uri="{FF2B5EF4-FFF2-40B4-BE49-F238E27FC236}">
                <a16:creationId xmlns:a16="http://schemas.microsoft.com/office/drawing/2014/main" id="{26664846-EC48-F883-6457-E827B7E8B2FD}"/>
              </a:ext>
            </a:extLst>
          </p:cNvPr>
          <p:cNvSpPr txBox="1"/>
          <p:nvPr/>
        </p:nvSpPr>
        <p:spPr>
          <a:xfrm rot="16200000">
            <a:off x="10544706" y="3332332"/>
            <a:ext cx="2552700" cy="276999"/>
          </a:xfrm>
          <a:prstGeom prst="rect">
            <a:avLst/>
          </a:prstGeom>
          <a:noFill/>
        </p:spPr>
        <p:txBody>
          <a:bodyPr wrap="square" rtlCol="0">
            <a:spAutoFit/>
          </a:bodyPr>
          <a:lstStyle/>
          <a:p>
            <a:pPr algn="ctr"/>
            <a:r>
              <a:rPr kumimoji="1" lang="en-US" altLang="ja-JP" sz="1200" dirty="0">
                <a:solidFill>
                  <a:schemeClr val="bg1"/>
                </a:solidFill>
                <a:latin typeface="Roboto" panose="02000000000000000000" pitchFamily="2" charset="0"/>
                <a:ea typeface="Roboto" panose="02000000000000000000" pitchFamily="2" charset="0"/>
              </a:rPr>
              <a:t>https://www.sample.jp/</a:t>
            </a:r>
          </a:p>
        </p:txBody>
      </p:sp>
      <p:sp>
        <p:nvSpPr>
          <p:cNvPr id="3" name="テキスト ボックス 2">
            <a:extLst>
              <a:ext uri="{FF2B5EF4-FFF2-40B4-BE49-F238E27FC236}">
                <a16:creationId xmlns:a16="http://schemas.microsoft.com/office/drawing/2014/main" id="{7677F8B5-C414-3C89-BE6E-DD8BE758EED5}"/>
              </a:ext>
            </a:extLst>
          </p:cNvPr>
          <p:cNvSpPr txBox="1"/>
          <p:nvPr/>
        </p:nvSpPr>
        <p:spPr>
          <a:xfrm rot="5400000">
            <a:off x="-905407" y="3332332"/>
            <a:ext cx="2552700" cy="276999"/>
          </a:xfrm>
          <a:prstGeom prst="rect">
            <a:avLst/>
          </a:prstGeom>
          <a:noFill/>
        </p:spPr>
        <p:txBody>
          <a:bodyPr wrap="square" rtlCol="0">
            <a:spAutoFit/>
          </a:bodyPr>
          <a:lstStyle/>
          <a:p>
            <a:pPr algn="ctr"/>
            <a:r>
              <a:rPr kumimoji="1" lang="en-US" altLang="ja-JP" sz="1200" dirty="0">
                <a:solidFill>
                  <a:schemeClr val="bg1"/>
                </a:solidFill>
                <a:latin typeface="Roboto" panose="02000000000000000000" pitchFamily="2" charset="0"/>
                <a:ea typeface="Roboto" panose="02000000000000000000" pitchFamily="2" charset="0"/>
              </a:rPr>
              <a:t>Sample company Inc.</a:t>
            </a:r>
          </a:p>
        </p:txBody>
      </p:sp>
      <p:pic>
        <p:nvPicPr>
          <p:cNvPr id="5" name="グラフィックス 4">
            <a:extLst>
              <a:ext uri="{FF2B5EF4-FFF2-40B4-BE49-F238E27FC236}">
                <a16:creationId xmlns:a16="http://schemas.microsoft.com/office/drawing/2014/main" id="{47DEF5A9-3E65-CEA2-A7C2-B7722647C3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0742" y="1389312"/>
            <a:ext cx="3890516" cy="421862"/>
          </a:xfrm>
          <a:prstGeom prst="rect">
            <a:avLst/>
          </a:prstGeom>
        </p:spPr>
      </p:pic>
    </p:spTree>
    <p:extLst>
      <p:ext uri="{BB962C8B-B14F-4D97-AF65-F5344CB8AC3E}">
        <p14:creationId xmlns:p14="http://schemas.microsoft.com/office/powerpoint/2010/main" val="15780243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33F71807-1441-A803-051B-779CB7EDC410}"/>
              </a:ext>
            </a:extLst>
          </p:cNvPr>
          <p:cNvGrpSpPr/>
          <p:nvPr/>
        </p:nvGrpSpPr>
        <p:grpSpPr>
          <a:xfrm>
            <a:off x="787379" y="3049222"/>
            <a:ext cx="5168921" cy="3021786"/>
            <a:chOff x="1771629" y="2122122"/>
            <a:chExt cx="5168921" cy="3021786"/>
          </a:xfrm>
        </p:grpSpPr>
        <p:cxnSp>
          <p:nvCxnSpPr>
            <p:cNvPr id="4" name="直線コネクタ 3">
              <a:extLst>
                <a:ext uri="{FF2B5EF4-FFF2-40B4-BE49-F238E27FC236}">
                  <a16:creationId xmlns:a16="http://schemas.microsoft.com/office/drawing/2014/main" id="{A22A1FC0-2337-35A2-9F34-FBD03C504A3F}"/>
                </a:ext>
              </a:extLst>
            </p:cNvPr>
            <p:cNvCxnSpPr>
              <a:cxnSpLocks/>
            </p:cNvCxnSpPr>
            <p:nvPr/>
          </p:nvCxnSpPr>
          <p:spPr>
            <a:xfrm>
              <a:off x="1854926" y="2889250"/>
              <a:ext cx="5085624" cy="0"/>
            </a:xfrm>
            <a:prstGeom prst="line">
              <a:avLst/>
            </a:prstGeom>
            <a:ln w="34925">
              <a:solidFill>
                <a:srgbClr val="2AA5CC"/>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3D6F4FF1-E162-89D6-CAB4-E152F261C5D9}"/>
                </a:ext>
              </a:extLst>
            </p:cNvPr>
            <p:cNvCxnSpPr>
              <a:cxnSpLocks/>
            </p:cNvCxnSpPr>
            <p:nvPr/>
          </p:nvCxnSpPr>
          <p:spPr>
            <a:xfrm>
              <a:off x="1854926" y="3949700"/>
              <a:ext cx="5085624" cy="0"/>
            </a:xfrm>
            <a:prstGeom prst="line">
              <a:avLst/>
            </a:prstGeom>
            <a:ln w="34925">
              <a:solidFill>
                <a:srgbClr val="2AA5CC"/>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A51DF8C-5A33-A9F7-8AFC-7F08745E08EF}"/>
                </a:ext>
              </a:extLst>
            </p:cNvPr>
            <p:cNvCxnSpPr>
              <a:cxnSpLocks/>
            </p:cNvCxnSpPr>
            <p:nvPr/>
          </p:nvCxnSpPr>
          <p:spPr>
            <a:xfrm>
              <a:off x="1854926" y="5010150"/>
              <a:ext cx="5085624" cy="0"/>
            </a:xfrm>
            <a:prstGeom prst="line">
              <a:avLst/>
            </a:prstGeom>
            <a:ln w="34925">
              <a:solidFill>
                <a:srgbClr val="2AA5CC"/>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C46206F-E2D2-B97E-2A0E-80CA413EAD5B}"/>
                </a:ext>
              </a:extLst>
            </p:cNvPr>
            <p:cNvSpPr txBox="1"/>
            <p:nvPr/>
          </p:nvSpPr>
          <p:spPr>
            <a:xfrm>
              <a:off x="1771629" y="2122122"/>
              <a:ext cx="4528820" cy="907236"/>
            </a:xfrm>
            <a:prstGeom prst="rect">
              <a:avLst/>
            </a:prstGeom>
            <a:noFill/>
          </p:spPr>
          <p:txBody>
            <a:bodyPr wrap="square">
              <a:spAutoFit/>
            </a:bodyPr>
            <a:lstStyle/>
            <a:p>
              <a:pPr>
                <a:lnSpc>
                  <a:spcPct val="150000"/>
                </a:lnSpc>
              </a:pPr>
              <a:r>
                <a:rPr lang="ja-JP" altLang="en-US" sz="4000" b="1" dirty="0">
                  <a:latin typeface="Noto Sans JP" panose="020B0200000000000000" pitchFamily="50" charset="-128"/>
                  <a:ea typeface="Noto Sans JP" panose="020B0200000000000000" pitchFamily="50" charset="-128"/>
                </a:rPr>
                <a:t>わたしたちの</a:t>
              </a:r>
            </a:p>
          </p:txBody>
        </p:sp>
        <p:sp>
          <p:nvSpPr>
            <p:cNvPr id="9" name="テキスト ボックス 8">
              <a:extLst>
                <a:ext uri="{FF2B5EF4-FFF2-40B4-BE49-F238E27FC236}">
                  <a16:creationId xmlns:a16="http://schemas.microsoft.com/office/drawing/2014/main" id="{64A3A62F-2592-D0D5-DEE2-FEA1F186C8DE}"/>
                </a:ext>
              </a:extLst>
            </p:cNvPr>
            <p:cNvSpPr txBox="1"/>
            <p:nvPr/>
          </p:nvSpPr>
          <p:spPr>
            <a:xfrm>
              <a:off x="1771629" y="3169872"/>
              <a:ext cx="4528820" cy="907236"/>
            </a:xfrm>
            <a:prstGeom prst="rect">
              <a:avLst/>
            </a:prstGeom>
            <a:noFill/>
          </p:spPr>
          <p:txBody>
            <a:bodyPr wrap="square">
              <a:spAutoFit/>
            </a:bodyPr>
            <a:lstStyle/>
            <a:p>
              <a:pPr>
                <a:lnSpc>
                  <a:spcPct val="150000"/>
                </a:lnSpc>
              </a:pPr>
              <a:r>
                <a:rPr lang="ja-JP" altLang="en-US" sz="4000" b="1" dirty="0">
                  <a:latin typeface="Noto Sans JP" panose="020B0200000000000000" pitchFamily="50" charset="-128"/>
                  <a:ea typeface="Noto Sans JP" panose="020B0200000000000000" pitchFamily="50" charset="-128"/>
                </a:rPr>
                <a:t>価値観と</a:t>
              </a:r>
            </a:p>
          </p:txBody>
        </p:sp>
        <p:sp>
          <p:nvSpPr>
            <p:cNvPr id="10" name="テキスト ボックス 9">
              <a:extLst>
                <a:ext uri="{FF2B5EF4-FFF2-40B4-BE49-F238E27FC236}">
                  <a16:creationId xmlns:a16="http://schemas.microsoft.com/office/drawing/2014/main" id="{2B48724D-07DC-71E0-C1D1-4B70AC88EF1D}"/>
                </a:ext>
              </a:extLst>
            </p:cNvPr>
            <p:cNvSpPr txBox="1"/>
            <p:nvPr/>
          </p:nvSpPr>
          <p:spPr>
            <a:xfrm>
              <a:off x="1771629" y="4236672"/>
              <a:ext cx="4528820" cy="907236"/>
            </a:xfrm>
            <a:prstGeom prst="rect">
              <a:avLst/>
            </a:prstGeom>
            <a:noFill/>
          </p:spPr>
          <p:txBody>
            <a:bodyPr wrap="square">
              <a:spAutoFit/>
            </a:bodyPr>
            <a:lstStyle/>
            <a:p>
              <a:pPr>
                <a:lnSpc>
                  <a:spcPct val="150000"/>
                </a:lnSpc>
              </a:pPr>
              <a:r>
                <a:rPr lang="ja-JP" altLang="en-US" sz="4000" b="1" dirty="0">
                  <a:latin typeface="Noto Sans JP" panose="020B0200000000000000" pitchFamily="50" charset="-128"/>
                  <a:ea typeface="Noto Sans JP" panose="020B0200000000000000" pitchFamily="50" charset="-128"/>
                </a:rPr>
                <a:t>カルチャー。</a:t>
              </a:r>
            </a:p>
          </p:txBody>
        </p:sp>
      </p:grpSp>
      <p:sp>
        <p:nvSpPr>
          <p:cNvPr id="13" name="テキスト ボックス 12">
            <a:extLst>
              <a:ext uri="{FF2B5EF4-FFF2-40B4-BE49-F238E27FC236}">
                <a16:creationId xmlns:a16="http://schemas.microsoft.com/office/drawing/2014/main" id="{39D1EE40-BDFC-1DE3-D7CF-3A715D192BEA}"/>
              </a:ext>
            </a:extLst>
          </p:cNvPr>
          <p:cNvSpPr txBox="1"/>
          <p:nvPr/>
        </p:nvSpPr>
        <p:spPr>
          <a:xfrm>
            <a:off x="7175500" y="5410506"/>
            <a:ext cx="4141788" cy="685494"/>
          </a:xfrm>
          <a:prstGeom prst="rect">
            <a:avLst/>
          </a:prstGeom>
          <a:noFill/>
        </p:spPr>
        <p:txBody>
          <a:bodyPr wrap="square">
            <a:spAutoFit/>
          </a:bodyPr>
          <a:lstStyle/>
          <a:p>
            <a:pPr algn="r">
              <a:lnSpc>
                <a:spcPct val="250000"/>
              </a:lnSpc>
            </a:pPr>
            <a:r>
              <a:rPr lang="en-US" altLang="ja-JP" sz="1800" b="1" spc="300" dirty="0">
                <a:latin typeface="Plus Jakarta Sans" pitchFamily="2" charset="0"/>
                <a:ea typeface="Noto Sans JP" panose="020B0200000000000000" pitchFamily="50" charset="-128"/>
                <a:cs typeface="Plus Jakarta Sans" pitchFamily="2" charset="0"/>
              </a:rPr>
              <a:t>Value &amp; Culture</a:t>
            </a:r>
          </a:p>
        </p:txBody>
      </p:sp>
      <p:sp>
        <p:nvSpPr>
          <p:cNvPr id="14" name="テキスト ボックス 13">
            <a:extLst>
              <a:ext uri="{FF2B5EF4-FFF2-40B4-BE49-F238E27FC236}">
                <a16:creationId xmlns:a16="http://schemas.microsoft.com/office/drawing/2014/main" id="{A235F68C-0A1F-C16D-6007-88833C33C333}"/>
              </a:ext>
            </a:extLst>
          </p:cNvPr>
          <p:cNvSpPr txBox="1"/>
          <p:nvPr/>
        </p:nvSpPr>
        <p:spPr>
          <a:xfrm>
            <a:off x="7175500" y="5035856"/>
            <a:ext cx="4141788" cy="685494"/>
          </a:xfrm>
          <a:prstGeom prst="rect">
            <a:avLst/>
          </a:prstGeom>
          <a:noFill/>
        </p:spPr>
        <p:txBody>
          <a:bodyPr wrap="square">
            <a:spAutoFit/>
          </a:bodyPr>
          <a:lstStyle/>
          <a:p>
            <a:pPr algn="r">
              <a:lnSpc>
                <a:spcPct val="250000"/>
              </a:lnSpc>
            </a:pPr>
            <a:r>
              <a:rPr lang="en-US" altLang="ja-JP" sz="1800" b="1" spc="300" dirty="0">
                <a:solidFill>
                  <a:srgbClr val="2AA5CC"/>
                </a:solidFill>
                <a:latin typeface="Plus Jakarta Sans" pitchFamily="2" charset="0"/>
                <a:ea typeface="Noto Sans JP" panose="020B0200000000000000" pitchFamily="50" charset="-128"/>
                <a:cs typeface="Plus Jakarta Sans" pitchFamily="2" charset="0"/>
              </a:rPr>
              <a:t>03</a:t>
            </a:r>
          </a:p>
        </p:txBody>
      </p:sp>
    </p:spTree>
    <p:extLst>
      <p:ext uri="{BB962C8B-B14F-4D97-AF65-F5344CB8AC3E}">
        <p14:creationId xmlns:p14="http://schemas.microsoft.com/office/powerpoint/2010/main" val="14129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67AF10-42B0-EC51-B82D-903A00E8038B}"/>
              </a:ext>
            </a:extLst>
          </p:cNvPr>
          <p:cNvSpPr txBox="1"/>
          <p:nvPr/>
        </p:nvSpPr>
        <p:spPr>
          <a:xfrm>
            <a:off x="704268" y="597653"/>
            <a:ext cx="1415772" cy="5892047"/>
          </a:xfrm>
          <a:prstGeom prst="rect">
            <a:avLst/>
          </a:prstGeom>
          <a:noFill/>
        </p:spPr>
        <p:txBody>
          <a:bodyPr vert="eaVert" wrap="square" rtlCol="0">
            <a:spAutoFit/>
          </a:bodyPr>
          <a:lstStyle/>
          <a:p>
            <a:r>
              <a:rPr kumimoji="1" lang="ja-JP" altLang="en-US" sz="4000" dirty="0">
                <a:latin typeface="Shippori Mincho" panose="00000500000000000000" pitchFamily="2" charset="-128"/>
                <a:ea typeface="Shippori Mincho" panose="00000500000000000000" pitchFamily="2" charset="-128"/>
              </a:rPr>
              <a:t>本研究を通じて得られた知見と今後の展望</a:t>
            </a:r>
          </a:p>
        </p:txBody>
      </p:sp>
      <p:sp>
        <p:nvSpPr>
          <p:cNvPr id="5" name="テキスト ボックス 4">
            <a:extLst>
              <a:ext uri="{FF2B5EF4-FFF2-40B4-BE49-F238E27FC236}">
                <a16:creationId xmlns:a16="http://schemas.microsoft.com/office/drawing/2014/main" id="{4C2D2327-899A-37E4-3327-6AECE770757C}"/>
              </a:ext>
            </a:extLst>
          </p:cNvPr>
          <p:cNvSpPr txBox="1"/>
          <p:nvPr/>
        </p:nvSpPr>
        <p:spPr>
          <a:xfrm rot="5400000">
            <a:off x="2282489" y="598379"/>
            <a:ext cx="1075872" cy="1074548"/>
          </a:xfrm>
          <a:prstGeom prst="rect">
            <a:avLst/>
          </a:prstGeom>
          <a:noFill/>
        </p:spPr>
        <p:txBody>
          <a:bodyPr vert="eaVert" wrap="square" rtlCol="0">
            <a:spAutoFit/>
          </a:bodyPr>
          <a:lstStyle/>
          <a:p>
            <a:r>
              <a:rPr kumimoji="1" lang="en-US" altLang="ja-JP" sz="5400" dirty="0">
                <a:solidFill>
                  <a:srgbClr val="B51341"/>
                </a:solidFill>
                <a:latin typeface="Merriweather" panose="00000500000000000000" pitchFamily="2" charset="0"/>
                <a:ea typeface="Kaisei Opti" pitchFamily="2" charset="-128"/>
              </a:rPr>
              <a:t>04</a:t>
            </a:r>
            <a:endParaRPr kumimoji="1" lang="ja-JP" altLang="en-US" sz="5400" dirty="0">
              <a:solidFill>
                <a:srgbClr val="B51341"/>
              </a:solidFill>
              <a:latin typeface="Merriweather" panose="00000500000000000000" pitchFamily="2" charset="0"/>
              <a:ea typeface="Kaisei Opti" pitchFamily="2" charset="-128"/>
            </a:endParaRPr>
          </a:p>
        </p:txBody>
      </p:sp>
      <p:sp>
        <p:nvSpPr>
          <p:cNvPr id="3" name="テキスト ボックス 2">
            <a:extLst>
              <a:ext uri="{FF2B5EF4-FFF2-40B4-BE49-F238E27FC236}">
                <a16:creationId xmlns:a16="http://schemas.microsoft.com/office/drawing/2014/main" id="{6F91598C-F489-0FD6-D8D0-00415C9F4205}"/>
              </a:ext>
            </a:extLst>
          </p:cNvPr>
          <p:cNvSpPr txBox="1"/>
          <p:nvPr/>
        </p:nvSpPr>
        <p:spPr>
          <a:xfrm>
            <a:off x="2008294" y="648453"/>
            <a:ext cx="400110" cy="4431547"/>
          </a:xfrm>
          <a:prstGeom prst="rect">
            <a:avLst/>
          </a:prstGeom>
          <a:noFill/>
        </p:spPr>
        <p:txBody>
          <a:bodyPr vert="eaVert" wrap="square" rtlCol="0">
            <a:spAutoFit/>
          </a:bodyPr>
          <a:lstStyle/>
          <a:p>
            <a:r>
              <a:rPr kumimoji="1" lang="ja-JP" altLang="en-US" sz="1400" dirty="0">
                <a:latin typeface="Shippori Mincho" panose="00000500000000000000" pitchFamily="2" charset="-128"/>
                <a:ea typeface="Shippori Mincho" panose="00000500000000000000" pitchFamily="2" charset="-128"/>
              </a:rPr>
              <a:t>現場でのリアルタイムな診断支援の実現に向けて</a:t>
            </a:r>
          </a:p>
        </p:txBody>
      </p:sp>
      <p:cxnSp>
        <p:nvCxnSpPr>
          <p:cNvPr id="7" name="直線コネクタ 6">
            <a:extLst>
              <a:ext uri="{FF2B5EF4-FFF2-40B4-BE49-F238E27FC236}">
                <a16:creationId xmlns:a16="http://schemas.microsoft.com/office/drawing/2014/main" id="{00A963A3-5FB7-04ED-57D0-5E8D43BD4AE1}"/>
              </a:ext>
            </a:extLst>
          </p:cNvPr>
          <p:cNvCxnSpPr>
            <a:cxnSpLocks/>
          </p:cNvCxnSpPr>
          <p:nvPr/>
        </p:nvCxnSpPr>
        <p:spPr>
          <a:xfrm>
            <a:off x="3517900" y="698500"/>
            <a:ext cx="0" cy="5505450"/>
          </a:xfrm>
          <a:prstGeom prst="line">
            <a:avLst/>
          </a:prstGeom>
          <a:ln>
            <a:solidFill>
              <a:srgbClr val="B5134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CDBB6EB-E3CB-8A7A-DBB1-AF38FCD0E5CE}"/>
              </a:ext>
            </a:extLst>
          </p:cNvPr>
          <p:cNvSpPr txBox="1"/>
          <p:nvPr/>
        </p:nvSpPr>
        <p:spPr>
          <a:xfrm>
            <a:off x="11051110" y="832603"/>
            <a:ext cx="400110" cy="4329193"/>
          </a:xfrm>
          <a:prstGeom prst="rect">
            <a:avLst/>
          </a:prstGeom>
          <a:noFill/>
        </p:spPr>
        <p:txBody>
          <a:bodyPr vert="eaVert" wrap="square" rtlCol="0">
            <a:spAutoFit/>
          </a:bodyPr>
          <a:lstStyle/>
          <a:p>
            <a:r>
              <a:rPr kumimoji="1" lang="ja-JP" altLang="en-US" sz="1400" dirty="0">
                <a:latin typeface="Shippori Mincho" panose="00000500000000000000" pitchFamily="2" charset="-128"/>
                <a:ea typeface="Shippori Mincho" panose="00000500000000000000" pitchFamily="2" charset="-128"/>
              </a:rPr>
              <a:t>機械学習を用いた医療画像診断の精度向上</a:t>
            </a:r>
          </a:p>
        </p:txBody>
      </p:sp>
      <p:pic>
        <p:nvPicPr>
          <p:cNvPr id="11" name="グラフィックス 10" descr="追加 単色塗りつぶし">
            <a:extLst>
              <a:ext uri="{FF2B5EF4-FFF2-40B4-BE49-F238E27FC236}">
                <a16:creationId xmlns:a16="http://schemas.microsoft.com/office/drawing/2014/main" id="{50D4EEBE-DA46-0C04-51DD-147BBD04C0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8336" y="558800"/>
            <a:ext cx="185658" cy="185658"/>
          </a:xfrm>
          <a:prstGeom prst="star4">
            <a:avLst/>
          </a:prstGeom>
        </p:spPr>
      </p:pic>
      <p:sp>
        <p:nvSpPr>
          <p:cNvPr id="12" name="テキスト ボックス 11">
            <a:extLst>
              <a:ext uri="{FF2B5EF4-FFF2-40B4-BE49-F238E27FC236}">
                <a16:creationId xmlns:a16="http://schemas.microsoft.com/office/drawing/2014/main" id="{7E33EBA8-A6DD-B7CC-53F4-313784562323}"/>
              </a:ext>
            </a:extLst>
          </p:cNvPr>
          <p:cNvSpPr txBox="1"/>
          <p:nvPr/>
        </p:nvSpPr>
        <p:spPr>
          <a:xfrm>
            <a:off x="11051110" y="5442703"/>
            <a:ext cx="400110" cy="1415297"/>
          </a:xfrm>
          <a:prstGeom prst="rect">
            <a:avLst/>
          </a:prstGeom>
          <a:noFill/>
        </p:spPr>
        <p:txBody>
          <a:bodyPr vert="eaVert" wrap="square" rtlCol="0">
            <a:spAutoFit/>
          </a:bodyPr>
          <a:lstStyle/>
          <a:p>
            <a:r>
              <a:rPr kumimoji="1" lang="ja-JP" altLang="en-US" sz="1400" dirty="0">
                <a:latin typeface="Shippori Mincho" panose="00000500000000000000" pitchFamily="2" charset="-128"/>
                <a:ea typeface="Shippori Mincho" panose="00000500000000000000" pitchFamily="2" charset="-128"/>
              </a:rPr>
              <a:t>須藤 若菜</a:t>
            </a:r>
          </a:p>
        </p:txBody>
      </p:sp>
      <p:cxnSp>
        <p:nvCxnSpPr>
          <p:cNvPr id="14" name="直線コネクタ 13">
            <a:extLst>
              <a:ext uri="{FF2B5EF4-FFF2-40B4-BE49-F238E27FC236}">
                <a16:creationId xmlns:a16="http://schemas.microsoft.com/office/drawing/2014/main" id="{5FA3D95F-0313-3A33-C45D-D98AC5EBFE4F}"/>
              </a:ext>
            </a:extLst>
          </p:cNvPr>
          <p:cNvCxnSpPr/>
          <p:nvPr/>
        </p:nvCxnSpPr>
        <p:spPr>
          <a:xfrm>
            <a:off x="11251165" y="4375150"/>
            <a:ext cx="0" cy="1009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750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757F28BA-8570-BBE7-B800-774C6310B49A}"/>
              </a:ext>
            </a:extLst>
          </p:cNvPr>
          <p:cNvSpPr/>
          <p:nvPr/>
        </p:nvSpPr>
        <p:spPr>
          <a:xfrm>
            <a:off x="11321342" y="0"/>
            <a:ext cx="574673"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C2D2327-899A-37E4-3327-6AECE770757C}"/>
              </a:ext>
            </a:extLst>
          </p:cNvPr>
          <p:cNvSpPr txBox="1"/>
          <p:nvPr/>
        </p:nvSpPr>
        <p:spPr>
          <a:xfrm>
            <a:off x="805267" y="3295217"/>
            <a:ext cx="1331518" cy="1458531"/>
          </a:xfrm>
          <a:prstGeom prst="rect">
            <a:avLst/>
          </a:prstGeom>
          <a:noFill/>
        </p:spPr>
        <p:txBody>
          <a:bodyPr vert="eaVert" wrap="square" rtlCol="0">
            <a:spAutoFit/>
          </a:bodyPr>
          <a:lstStyle/>
          <a:p>
            <a:r>
              <a:rPr kumimoji="1" lang="en-US" altLang="ja-JP" sz="6600" dirty="0">
                <a:solidFill>
                  <a:srgbClr val="5957B1"/>
                </a:solidFill>
                <a:latin typeface="Prata" panose="00000500000000000000" pitchFamily="2" charset="0"/>
                <a:ea typeface="Kaisei Opti" pitchFamily="2" charset="-128"/>
              </a:rPr>
              <a:t>04</a:t>
            </a:r>
            <a:endParaRPr kumimoji="1" lang="ja-JP" altLang="en-US" sz="6600" dirty="0">
              <a:solidFill>
                <a:srgbClr val="5957B1"/>
              </a:solidFill>
              <a:latin typeface="Prata" panose="00000500000000000000" pitchFamily="2" charset="0"/>
              <a:ea typeface="Kaisei Opti" pitchFamily="2" charset="-128"/>
            </a:endParaRPr>
          </a:p>
        </p:txBody>
      </p:sp>
      <p:sp>
        <p:nvSpPr>
          <p:cNvPr id="9" name="テキスト ボックス 8">
            <a:extLst>
              <a:ext uri="{FF2B5EF4-FFF2-40B4-BE49-F238E27FC236}">
                <a16:creationId xmlns:a16="http://schemas.microsoft.com/office/drawing/2014/main" id="{ACDBB6EB-E3CB-8A7A-DBB1-AF38FCD0E5CE}"/>
              </a:ext>
            </a:extLst>
          </p:cNvPr>
          <p:cNvSpPr txBox="1"/>
          <p:nvPr/>
        </p:nvSpPr>
        <p:spPr>
          <a:xfrm>
            <a:off x="11391714" y="832603"/>
            <a:ext cx="400110" cy="4329193"/>
          </a:xfrm>
          <a:prstGeom prst="rect">
            <a:avLst/>
          </a:prstGeom>
          <a:noFill/>
        </p:spPr>
        <p:txBody>
          <a:bodyPr vert="eaVert" wrap="square" rtlCol="0">
            <a:spAutoFit/>
          </a:bodyPr>
          <a:lstStyle/>
          <a:p>
            <a:r>
              <a:rPr kumimoji="1" lang="ja-JP" altLang="en-US" sz="1400" dirty="0">
                <a:latin typeface="Shippori Mincho" panose="00000500000000000000" pitchFamily="2" charset="-128"/>
                <a:ea typeface="Shippori Mincho" panose="00000500000000000000" pitchFamily="2" charset="-128"/>
              </a:rPr>
              <a:t>機械学習を用いた医療画像診断の精度向上</a:t>
            </a:r>
          </a:p>
        </p:txBody>
      </p:sp>
      <p:pic>
        <p:nvPicPr>
          <p:cNvPr id="11" name="グラフィックス 10" descr="追加 単色塗りつぶし">
            <a:extLst>
              <a:ext uri="{FF2B5EF4-FFF2-40B4-BE49-F238E27FC236}">
                <a16:creationId xmlns:a16="http://schemas.microsoft.com/office/drawing/2014/main" id="{50D4EEBE-DA46-0C04-51DD-147BBD04C0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8940" y="558800"/>
            <a:ext cx="185658" cy="185658"/>
          </a:xfrm>
          <a:prstGeom prst="rect">
            <a:avLst/>
          </a:prstGeom>
        </p:spPr>
      </p:pic>
      <p:sp>
        <p:nvSpPr>
          <p:cNvPr id="12" name="テキスト ボックス 11">
            <a:extLst>
              <a:ext uri="{FF2B5EF4-FFF2-40B4-BE49-F238E27FC236}">
                <a16:creationId xmlns:a16="http://schemas.microsoft.com/office/drawing/2014/main" id="{7E33EBA8-A6DD-B7CC-53F4-313784562323}"/>
              </a:ext>
            </a:extLst>
          </p:cNvPr>
          <p:cNvSpPr txBox="1"/>
          <p:nvPr/>
        </p:nvSpPr>
        <p:spPr>
          <a:xfrm>
            <a:off x="11391714" y="5442703"/>
            <a:ext cx="400110" cy="1415297"/>
          </a:xfrm>
          <a:prstGeom prst="rect">
            <a:avLst/>
          </a:prstGeom>
          <a:noFill/>
        </p:spPr>
        <p:txBody>
          <a:bodyPr vert="eaVert" wrap="square" rtlCol="0">
            <a:spAutoFit/>
          </a:bodyPr>
          <a:lstStyle/>
          <a:p>
            <a:r>
              <a:rPr kumimoji="1" lang="ja-JP" altLang="en-US" sz="1400" dirty="0">
                <a:latin typeface="Shippori Mincho" panose="00000500000000000000" pitchFamily="2" charset="-128"/>
                <a:ea typeface="Shippori Mincho" panose="00000500000000000000" pitchFamily="2" charset="-128"/>
              </a:rPr>
              <a:t>須藤 若菜</a:t>
            </a:r>
          </a:p>
        </p:txBody>
      </p:sp>
      <p:cxnSp>
        <p:nvCxnSpPr>
          <p:cNvPr id="14" name="直線コネクタ 13">
            <a:extLst>
              <a:ext uri="{FF2B5EF4-FFF2-40B4-BE49-F238E27FC236}">
                <a16:creationId xmlns:a16="http://schemas.microsoft.com/office/drawing/2014/main" id="{5FA3D95F-0313-3A33-C45D-D98AC5EBFE4F}"/>
              </a:ext>
            </a:extLst>
          </p:cNvPr>
          <p:cNvCxnSpPr/>
          <p:nvPr/>
        </p:nvCxnSpPr>
        <p:spPr>
          <a:xfrm>
            <a:off x="11591769" y="4375150"/>
            <a:ext cx="0" cy="1009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180FEE2-9BC9-EDDC-4AC1-1BCDE6490A53}"/>
              </a:ext>
            </a:extLst>
          </p:cNvPr>
          <p:cNvSpPr txBox="1"/>
          <p:nvPr/>
        </p:nvSpPr>
        <p:spPr>
          <a:xfrm>
            <a:off x="818419" y="4417483"/>
            <a:ext cx="6719729" cy="1656800"/>
          </a:xfrm>
          <a:prstGeom prst="rect">
            <a:avLst/>
          </a:prstGeom>
          <a:noFill/>
        </p:spPr>
        <p:txBody>
          <a:bodyPr wrap="square" rtlCol="0">
            <a:spAutoFit/>
          </a:bodyPr>
          <a:lstStyle/>
          <a:p>
            <a:pPr>
              <a:lnSpc>
                <a:spcPct val="150000"/>
              </a:lnSpc>
            </a:pPr>
            <a:r>
              <a:rPr kumimoji="1" lang="ja-JP" altLang="en-US" sz="3600" b="1" dirty="0">
                <a:latin typeface="Shippori Mincho" panose="00000500000000000000" pitchFamily="2" charset="-128"/>
                <a:ea typeface="Shippori Mincho" panose="00000500000000000000" pitchFamily="2" charset="-128"/>
              </a:rPr>
              <a:t>本研究を通じて得られた知見と今後の展望</a:t>
            </a:r>
          </a:p>
        </p:txBody>
      </p:sp>
      <p:sp>
        <p:nvSpPr>
          <p:cNvPr id="8" name="正方形/長方形 7">
            <a:extLst>
              <a:ext uri="{FF2B5EF4-FFF2-40B4-BE49-F238E27FC236}">
                <a16:creationId xmlns:a16="http://schemas.microsoft.com/office/drawing/2014/main" id="{DEBFD1F8-D47F-C07C-3B39-9DC2DE4F5306}"/>
              </a:ext>
            </a:extLst>
          </p:cNvPr>
          <p:cNvSpPr/>
          <p:nvPr/>
        </p:nvSpPr>
        <p:spPr>
          <a:xfrm>
            <a:off x="874713" y="5058834"/>
            <a:ext cx="6394329" cy="228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00A963A3-5FB7-04ED-57D0-5E8D43BD4AE1}"/>
              </a:ext>
            </a:extLst>
          </p:cNvPr>
          <p:cNvCxnSpPr>
            <a:cxnSpLocks/>
          </p:cNvCxnSpPr>
          <p:nvPr/>
        </p:nvCxnSpPr>
        <p:spPr>
          <a:xfrm>
            <a:off x="874713" y="5058833"/>
            <a:ext cx="63943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8C5998-32C4-2FF6-7E93-215E979E8671}"/>
              </a:ext>
            </a:extLst>
          </p:cNvPr>
          <p:cNvSpPr/>
          <p:nvPr/>
        </p:nvSpPr>
        <p:spPr>
          <a:xfrm>
            <a:off x="854393" y="5917354"/>
            <a:ext cx="6394329" cy="228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60DED182-2E14-F5A2-F683-4F2C67AC1DA3}"/>
              </a:ext>
            </a:extLst>
          </p:cNvPr>
          <p:cNvCxnSpPr>
            <a:cxnSpLocks/>
          </p:cNvCxnSpPr>
          <p:nvPr/>
        </p:nvCxnSpPr>
        <p:spPr>
          <a:xfrm>
            <a:off x="854393" y="5907193"/>
            <a:ext cx="24137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6719EE8-0F46-2AE1-8C18-848B4C652984}"/>
              </a:ext>
            </a:extLst>
          </p:cNvPr>
          <p:cNvSpPr txBox="1"/>
          <p:nvPr/>
        </p:nvSpPr>
        <p:spPr>
          <a:xfrm>
            <a:off x="3283349" y="5622276"/>
            <a:ext cx="4002248" cy="357214"/>
          </a:xfrm>
          <a:prstGeom prst="rect">
            <a:avLst/>
          </a:prstGeom>
          <a:noFill/>
        </p:spPr>
        <p:txBody>
          <a:bodyPr wrap="square" rtlCol="0">
            <a:spAutoFit/>
          </a:bodyPr>
          <a:lstStyle/>
          <a:p>
            <a:pPr algn="r">
              <a:lnSpc>
                <a:spcPct val="150000"/>
              </a:lnSpc>
            </a:pPr>
            <a:r>
              <a:rPr kumimoji="1" lang="ja-JP" altLang="en-US" sz="1300" dirty="0">
                <a:latin typeface="Shippori Mincho" panose="00000500000000000000" pitchFamily="2" charset="-128"/>
                <a:ea typeface="Shippori Mincho" panose="00000500000000000000" pitchFamily="2" charset="-128"/>
              </a:rPr>
              <a:t>現場でのリアルタイムな診断支援の実現に向けて</a:t>
            </a:r>
          </a:p>
        </p:txBody>
      </p:sp>
    </p:spTree>
    <p:extLst>
      <p:ext uri="{BB962C8B-B14F-4D97-AF65-F5344CB8AC3E}">
        <p14:creationId xmlns:p14="http://schemas.microsoft.com/office/powerpoint/2010/main" val="3782096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D0FAE2-96A3-B1D4-C5A3-0B071B805254}"/>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4DD4AF-B20D-33A1-71C7-B55543333DB2}"/>
              </a:ext>
            </a:extLst>
          </p:cNvPr>
          <p:cNvSpPr/>
          <p:nvPr/>
        </p:nvSpPr>
        <p:spPr>
          <a:xfrm>
            <a:off x="0" y="0"/>
            <a:ext cx="12192000" cy="6858000"/>
          </a:xfrm>
          <a:prstGeom prst="rect">
            <a:avLst/>
          </a:prstGeom>
          <a:solidFill>
            <a:srgbClr val="FEDB06">
              <a:alpha val="3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05E64E-0361-AF22-944F-921501F46C10}"/>
              </a:ext>
            </a:extLst>
          </p:cNvPr>
          <p:cNvSpPr/>
          <p:nvPr/>
        </p:nvSpPr>
        <p:spPr>
          <a:xfrm>
            <a:off x="0" y="6524625"/>
            <a:ext cx="12192000" cy="333375"/>
          </a:xfrm>
          <a:prstGeom prst="rect">
            <a:avLst/>
          </a:prstGeom>
          <a:solidFill>
            <a:srgbClr val="FEDB0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E33FF94-16DF-0EBF-E060-6FEBA9EEA07C}"/>
              </a:ext>
            </a:extLst>
          </p:cNvPr>
          <p:cNvSpPr txBox="1"/>
          <p:nvPr/>
        </p:nvSpPr>
        <p:spPr>
          <a:xfrm>
            <a:off x="1540220" y="2070097"/>
            <a:ext cx="6096000" cy="338554"/>
          </a:xfrm>
          <a:prstGeom prst="rect">
            <a:avLst/>
          </a:prstGeom>
          <a:noFill/>
        </p:spPr>
        <p:txBody>
          <a:bodyPr wrap="square">
            <a:spAutoFit/>
          </a:bodyPr>
          <a:lstStyle/>
          <a:p>
            <a:r>
              <a:rPr lang="en-US" altLang="ja-JP" sz="1600" b="1" spc="300" dirty="0">
                <a:latin typeface="Plus Jakarta Sans" pitchFamily="2" charset="0"/>
                <a:ea typeface="Noto Sans JP" panose="020B0200000000000000" pitchFamily="50" charset="-128"/>
                <a:cs typeface="Plus Jakarta Sans" pitchFamily="2" charset="0"/>
              </a:rPr>
              <a:t>CHAPTER 2:</a:t>
            </a:r>
            <a:endParaRPr lang="ja-JP" altLang="en-US" sz="1600" b="1" spc="300" dirty="0">
              <a:latin typeface="Plus Jakarta Sans" pitchFamily="2" charset="0"/>
              <a:ea typeface="Noto Sans JP" panose="020B0200000000000000" pitchFamily="50" charset="-128"/>
              <a:cs typeface="Plus Jakarta Sans" pitchFamily="2" charset="0"/>
            </a:endParaRPr>
          </a:p>
        </p:txBody>
      </p:sp>
      <p:sp>
        <p:nvSpPr>
          <p:cNvPr id="9" name="テキスト ボックス 8">
            <a:extLst>
              <a:ext uri="{FF2B5EF4-FFF2-40B4-BE49-F238E27FC236}">
                <a16:creationId xmlns:a16="http://schemas.microsoft.com/office/drawing/2014/main" id="{6710B6EF-FA46-DF09-46C3-0722E34FAE83}"/>
              </a:ext>
            </a:extLst>
          </p:cNvPr>
          <p:cNvSpPr txBox="1"/>
          <p:nvPr/>
        </p:nvSpPr>
        <p:spPr>
          <a:xfrm>
            <a:off x="1540220" y="2601392"/>
            <a:ext cx="2272649" cy="707886"/>
          </a:xfrm>
          <a:prstGeom prst="rect">
            <a:avLst/>
          </a:prstGeom>
          <a:solidFill>
            <a:srgbClr val="FEDB06"/>
          </a:solidFill>
        </p:spPr>
        <p:txBody>
          <a:bodyPr wrap="square">
            <a:spAutoFit/>
          </a:bodyPr>
          <a:lstStyle/>
          <a:p>
            <a:r>
              <a:rPr lang="ja-JP" altLang="en-US" sz="4000" b="1" dirty="0">
                <a:latin typeface="Noto Sans JP" panose="020B0200000000000000" pitchFamily="50" charset="-128"/>
                <a:ea typeface="Noto Sans JP" panose="020B0200000000000000" pitchFamily="50" charset="-128"/>
              </a:rPr>
              <a:t>事業内容</a:t>
            </a:r>
          </a:p>
        </p:txBody>
      </p:sp>
      <p:sp>
        <p:nvSpPr>
          <p:cNvPr id="11" name="テキスト ボックス 10">
            <a:extLst>
              <a:ext uri="{FF2B5EF4-FFF2-40B4-BE49-F238E27FC236}">
                <a16:creationId xmlns:a16="http://schemas.microsoft.com/office/drawing/2014/main" id="{4D25412B-7D69-993A-43B0-B08E45F2397A}"/>
              </a:ext>
            </a:extLst>
          </p:cNvPr>
          <p:cNvSpPr txBox="1"/>
          <p:nvPr/>
        </p:nvSpPr>
        <p:spPr>
          <a:xfrm>
            <a:off x="1540220" y="3442349"/>
            <a:ext cx="2561951" cy="523220"/>
          </a:xfrm>
          <a:prstGeom prst="rect">
            <a:avLst/>
          </a:prstGeom>
          <a:solidFill>
            <a:srgbClr val="FEDB06"/>
          </a:solidFill>
        </p:spPr>
        <p:txBody>
          <a:bodyPr wrap="square">
            <a:spAutoFit/>
          </a:bodyPr>
          <a:lstStyle/>
          <a:p>
            <a:r>
              <a:rPr lang="en-US" altLang="ja-JP" sz="2800" b="1" spc="300" dirty="0">
                <a:latin typeface="Plus Jakarta Sans" pitchFamily="2" charset="0"/>
                <a:ea typeface="Noto Sans JP" panose="020B0200000000000000" pitchFamily="50" charset="-128"/>
                <a:cs typeface="Plus Jakarta Sans" pitchFamily="2" charset="0"/>
              </a:rPr>
              <a:t>BUSSINESS</a:t>
            </a:r>
            <a:endParaRPr lang="ja-JP" altLang="en-US" sz="2800" b="1" spc="300" dirty="0">
              <a:latin typeface="Plus Jakarta Sans" pitchFamily="2" charset="0"/>
              <a:ea typeface="Noto Sans JP" panose="020B0200000000000000" pitchFamily="50" charset="-128"/>
              <a:cs typeface="Plus Jakarta Sans" pitchFamily="2" charset="0"/>
            </a:endParaRPr>
          </a:p>
        </p:txBody>
      </p:sp>
    </p:spTree>
    <p:extLst>
      <p:ext uri="{BB962C8B-B14F-4D97-AF65-F5344CB8AC3E}">
        <p14:creationId xmlns:p14="http://schemas.microsoft.com/office/powerpoint/2010/main" val="2964642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5957B1">
            <a:alpha val="8000"/>
          </a:srgbClr>
        </a:solidFill>
        <a:effectLst/>
      </p:bgPr>
    </p:bg>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855DA84E-C99F-5625-B703-4AA411E437EF}"/>
              </a:ext>
            </a:extLst>
          </p:cNvPr>
          <p:cNvSpPr/>
          <p:nvPr/>
        </p:nvSpPr>
        <p:spPr>
          <a:xfrm>
            <a:off x="0" y="4311616"/>
            <a:ext cx="12192000" cy="2546385"/>
          </a:xfrm>
          <a:custGeom>
            <a:avLst/>
            <a:gdLst>
              <a:gd name="connsiteX0" fmla="*/ 0 w 12192000"/>
              <a:gd name="connsiteY0" fmla="*/ 0 h 2546385"/>
              <a:gd name="connsiteX1" fmla="*/ 12192000 w 12192000"/>
              <a:gd name="connsiteY1" fmla="*/ 0 h 2546385"/>
              <a:gd name="connsiteX2" fmla="*/ 12192000 w 12192000"/>
              <a:gd name="connsiteY2" fmla="*/ 2546385 h 2546385"/>
              <a:gd name="connsiteX3" fmla="*/ 0 w 12192000"/>
              <a:gd name="connsiteY3" fmla="*/ 2546385 h 2546385"/>
            </a:gdLst>
            <a:ahLst/>
            <a:cxnLst>
              <a:cxn ang="0">
                <a:pos x="connsiteX0" y="connsiteY0"/>
              </a:cxn>
              <a:cxn ang="0">
                <a:pos x="connsiteX1" y="connsiteY1"/>
              </a:cxn>
              <a:cxn ang="0">
                <a:pos x="connsiteX2" y="connsiteY2"/>
              </a:cxn>
              <a:cxn ang="0">
                <a:pos x="connsiteX3" y="connsiteY3"/>
              </a:cxn>
            </a:cxnLst>
            <a:rect l="l" t="t" r="r" b="b"/>
            <a:pathLst>
              <a:path w="12192000" h="2546385">
                <a:moveTo>
                  <a:pt x="0" y="0"/>
                </a:moveTo>
                <a:lnTo>
                  <a:pt x="12192000" y="0"/>
                </a:lnTo>
                <a:lnTo>
                  <a:pt x="12192000" y="2546385"/>
                </a:lnTo>
                <a:lnTo>
                  <a:pt x="0" y="2546385"/>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 name="テキスト ボックス 5">
            <a:extLst>
              <a:ext uri="{FF2B5EF4-FFF2-40B4-BE49-F238E27FC236}">
                <a16:creationId xmlns:a16="http://schemas.microsoft.com/office/drawing/2014/main" id="{7A360841-D3A0-9F2E-B936-024CD691988F}"/>
              </a:ext>
            </a:extLst>
          </p:cNvPr>
          <p:cNvSpPr txBox="1"/>
          <p:nvPr/>
        </p:nvSpPr>
        <p:spPr>
          <a:xfrm>
            <a:off x="1181234" y="1623057"/>
            <a:ext cx="6096000" cy="923330"/>
          </a:xfrm>
          <a:prstGeom prst="rect">
            <a:avLst/>
          </a:prstGeom>
          <a:noFill/>
        </p:spPr>
        <p:txBody>
          <a:bodyPr wrap="square">
            <a:spAutoFit/>
          </a:bodyPr>
          <a:lstStyle/>
          <a:p>
            <a:r>
              <a:rPr lang="en-US" altLang="ja-JP" sz="5400" b="1" dirty="0">
                <a:solidFill>
                  <a:srgbClr val="5957B1"/>
                </a:solidFill>
                <a:latin typeface="Playfair Display ExtraBold" pitchFamily="2" charset="0"/>
                <a:ea typeface="Noto Sans JP" panose="020B0200000000000000" pitchFamily="50" charset="-128"/>
              </a:rPr>
              <a:t>Culture</a:t>
            </a:r>
          </a:p>
        </p:txBody>
      </p:sp>
      <p:sp>
        <p:nvSpPr>
          <p:cNvPr id="7" name="テキスト ボックス 6">
            <a:extLst>
              <a:ext uri="{FF2B5EF4-FFF2-40B4-BE49-F238E27FC236}">
                <a16:creationId xmlns:a16="http://schemas.microsoft.com/office/drawing/2014/main" id="{2D065225-18D0-1B4A-AD57-DF7BF0544EA8}"/>
              </a:ext>
            </a:extLst>
          </p:cNvPr>
          <p:cNvSpPr txBox="1"/>
          <p:nvPr/>
        </p:nvSpPr>
        <p:spPr>
          <a:xfrm>
            <a:off x="1181234" y="2568629"/>
            <a:ext cx="6096000" cy="461665"/>
          </a:xfrm>
          <a:prstGeom prst="rect">
            <a:avLst/>
          </a:prstGeom>
          <a:noFill/>
        </p:spPr>
        <p:txBody>
          <a:bodyPr wrap="square">
            <a:spAutoFit/>
          </a:bodyPr>
          <a:lstStyle/>
          <a:p>
            <a:r>
              <a:rPr lang="ja-JP" altLang="en-US" sz="2400" dirty="0">
                <a:latin typeface="Noto Serif JP Medium" panose="02020500000000000000" pitchFamily="18" charset="-128"/>
                <a:ea typeface="Noto Serif JP Medium" panose="02020500000000000000" pitchFamily="18" charset="-128"/>
              </a:rPr>
              <a:t>社風・文化</a:t>
            </a:r>
            <a:endParaRPr lang="en-US" altLang="ja-JP" sz="2400" dirty="0">
              <a:latin typeface="Noto Serif JP Medium" panose="02020500000000000000" pitchFamily="18" charset="-128"/>
              <a:ea typeface="Noto Serif JP Medium" panose="02020500000000000000" pitchFamily="18" charset="-128"/>
            </a:endParaRPr>
          </a:p>
        </p:txBody>
      </p:sp>
      <p:sp>
        <p:nvSpPr>
          <p:cNvPr id="8" name="正方形/長方形 7">
            <a:extLst>
              <a:ext uri="{FF2B5EF4-FFF2-40B4-BE49-F238E27FC236}">
                <a16:creationId xmlns:a16="http://schemas.microsoft.com/office/drawing/2014/main" id="{028F48EE-774C-3B6A-1B82-3D9005365A0F}"/>
              </a:ext>
            </a:extLst>
          </p:cNvPr>
          <p:cNvSpPr/>
          <p:nvPr/>
        </p:nvSpPr>
        <p:spPr>
          <a:xfrm>
            <a:off x="0" y="4191599"/>
            <a:ext cx="12192000" cy="120015"/>
          </a:xfrm>
          <a:prstGeom prst="rect">
            <a:avLst/>
          </a:prstGeom>
          <a:solidFill>
            <a:srgbClr val="5957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9431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7D97E57-A6D4-3D03-38AF-337CDF98D093}"/>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70C9FEEE-4846-8D6A-D0F2-2B57245F8B51}"/>
              </a:ext>
            </a:extLst>
          </p:cNvPr>
          <p:cNvGrpSpPr/>
          <p:nvPr/>
        </p:nvGrpSpPr>
        <p:grpSpPr>
          <a:xfrm>
            <a:off x="1093487" y="990600"/>
            <a:ext cx="10005026" cy="4876801"/>
            <a:chOff x="820738" y="882134"/>
            <a:chExt cx="10550525" cy="5090079"/>
          </a:xfrm>
        </p:grpSpPr>
        <p:sp>
          <p:nvSpPr>
            <p:cNvPr id="10" name="正方形/長方形 9">
              <a:extLst>
                <a:ext uri="{FF2B5EF4-FFF2-40B4-BE49-F238E27FC236}">
                  <a16:creationId xmlns:a16="http://schemas.microsoft.com/office/drawing/2014/main" id="{DA45FA84-71B1-4F6D-C3BE-C0BAA802F1FE}"/>
                </a:ext>
              </a:extLst>
            </p:cNvPr>
            <p:cNvSpPr/>
            <p:nvPr/>
          </p:nvSpPr>
          <p:spPr>
            <a:xfrm>
              <a:off x="820738" y="882134"/>
              <a:ext cx="10550525" cy="4898907"/>
            </a:xfrm>
            <a:prstGeom prst="rect">
              <a:avLst/>
            </a:prstGeom>
            <a:solidFill>
              <a:srgbClr val="E820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817B22F-783D-9D49-9A88-82F96F1D4488}"/>
                </a:ext>
              </a:extLst>
            </p:cNvPr>
            <p:cNvSpPr/>
            <p:nvPr/>
          </p:nvSpPr>
          <p:spPr>
            <a:xfrm>
              <a:off x="820738" y="5775137"/>
              <a:ext cx="10550525" cy="197076"/>
            </a:xfrm>
            <a:prstGeom prst="rect">
              <a:avLst/>
            </a:prstGeom>
            <a:solidFill>
              <a:srgbClr val="B513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44AC2EAE-18B3-6B2E-75AF-F3F7E087D2E9}"/>
              </a:ext>
            </a:extLst>
          </p:cNvPr>
          <p:cNvGrpSpPr/>
          <p:nvPr/>
        </p:nvGrpSpPr>
        <p:grpSpPr>
          <a:xfrm>
            <a:off x="1995554" y="3429001"/>
            <a:ext cx="8200894" cy="1350837"/>
            <a:chOff x="7784183" y="4307583"/>
            <a:chExt cx="4100447" cy="675888"/>
          </a:xfrm>
        </p:grpSpPr>
        <p:sp>
          <p:nvSpPr>
            <p:cNvPr id="6" name="テキスト ボックス 5">
              <a:extLst>
                <a:ext uri="{FF2B5EF4-FFF2-40B4-BE49-F238E27FC236}">
                  <a16:creationId xmlns:a16="http://schemas.microsoft.com/office/drawing/2014/main" id="{FA0A16AF-3130-A6CC-16FF-6D7A97F21D3B}"/>
                </a:ext>
              </a:extLst>
            </p:cNvPr>
            <p:cNvSpPr txBox="1"/>
            <p:nvPr/>
          </p:nvSpPr>
          <p:spPr>
            <a:xfrm>
              <a:off x="8857334" y="4307583"/>
              <a:ext cx="1954144" cy="413188"/>
            </a:xfrm>
            <a:prstGeom prst="rect">
              <a:avLst/>
            </a:prstGeom>
            <a:noFill/>
            <a:ln>
              <a:noFill/>
            </a:ln>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gn="ctr">
                <a:lnSpc>
                  <a:spcPct val="150000"/>
                </a:lnSpc>
              </a:pPr>
              <a:r>
                <a:rPr lang="ja-JP" altLang="en-US" sz="3600" dirty="0">
                  <a:solidFill>
                    <a:schemeClr val="bg1"/>
                  </a:solidFill>
                  <a:latin typeface="M PLUS 1" pitchFamily="2" charset="-128"/>
                  <a:ea typeface="M PLUS 1" pitchFamily="2" charset="-128"/>
                </a:rPr>
                <a:t>事業戦略</a:t>
              </a:r>
            </a:p>
          </p:txBody>
        </p:sp>
        <p:sp>
          <p:nvSpPr>
            <p:cNvPr id="7" name="テキスト ボックス 6">
              <a:extLst>
                <a:ext uri="{FF2B5EF4-FFF2-40B4-BE49-F238E27FC236}">
                  <a16:creationId xmlns:a16="http://schemas.microsoft.com/office/drawing/2014/main" id="{67DF34E4-1AA7-F258-91C2-11B101254F72}"/>
                </a:ext>
              </a:extLst>
            </p:cNvPr>
            <p:cNvSpPr txBox="1"/>
            <p:nvPr/>
          </p:nvSpPr>
          <p:spPr>
            <a:xfrm>
              <a:off x="7784183" y="4721679"/>
              <a:ext cx="4100447" cy="261792"/>
            </a:xfrm>
            <a:prstGeom prst="rect">
              <a:avLst/>
            </a:prstGeom>
            <a:noFill/>
            <a:ln>
              <a:noFill/>
            </a:ln>
          </p:spPr>
          <p:txBody>
            <a:bodyPr wrap="square">
              <a:spAutoFit/>
            </a:bodyPr>
            <a:lstStyle/>
            <a:p>
              <a:pPr algn="ctr"/>
              <a:r>
                <a:rPr lang="en-US" altLang="ja-JP" sz="2800" dirty="0">
                  <a:solidFill>
                    <a:srgbClr val="B51341"/>
                  </a:solidFill>
                  <a:latin typeface="Cabin" pitchFamily="2" charset="0"/>
                  <a:ea typeface="Noto Sans JP" panose="020B0200000000000000" pitchFamily="50" charset="-128"/>
                </a:rPr>
                <a:t>Business Strategy</a:t>
              </a:r>
              <a:endParaRPr lang="ja-JP" altLang="en-US" sz="2800" b="1" dirty="0">
                <a:solidFill>
                  <a:srgbClr val="B51341"/>
                </a:solidFill>
                <a:latin typeface="Cabin" pitchFamily="2" charset="0"/>
                <a:ea typeface="Noto Sans JP" panose="020B0200000000000000" pitchFamily="50" charset="-128"/>
              </a:endParaRPr>
            </a:p>
          </p:txBody>
        </p:sp>
      </p:grpSp>
      <p:sp>
        <p:nvSpPr>
          <p:cNvPr id="8" name="テキスト ボックス 7">
            <a:extLst>
              <a:ext uri="{FF2B5EF4-FFF2-40B4-BE49-F238E27FC236}">
                <a16:creationId xmlns:a16="http://schemas.microsoft.com/office/drawing/2014/main" id="{ECB1AF62-7E78-5E64-6D27-D1BF2ADBA6F0}"/>
              </a:ext>
            </a:extLst>
          </p:cNvPr>
          <p:cNvSpPr txBox="1"/>
          <p:nvPr/>
        </p:nvSpPr>
        <p:spPr>
          <a:xfrm>
            <a:off x="3817683" y="1776160"/>
            <a:ext cx="4434716" cy="1323439"/>
          </a:xfrm>
          <a:prstGeom prst="rect">
            <a:avLst/>
          </a:prstGeom>
          <a:noFill/>
        </p:spPr>
        <p:txBody>
          <a:bodyPr wrap="square">
            <a:spAutoFit/>
          </a:bodyPr>
          <a:lstStyle/>
          <a:p>
            <a:pPr algn="ctr"/>
            <a:r>
              <a:rPr lang="en-US" altLang="ja-JP" sz="8000" dirty="0">
                <a:solidFill>
                  <a:schemeClr val="bg1"/>
                </a:solidFill>
                <a:latin typeface="Cabin" pitchFamily="2" charset="0"/>
                <a:ea typeface="Noto Sans JP" panose="020B0200000000000000" pitchFamily="50" charset="-128"/>
              </a:rPr>
              <a:t>04</a:t>
            </a:r>
            <a:endParaRPr lang="ja-JP" altLang="en-US" sz="8000" b="1" dirty="0">
              <a:solidFill>
                <a:schemeClr val="bg1"/>
              </a:solidFill>
              <a:latin typeface="Cabin" pitchFamily="2" charset="0"/>
              <a:ea typeface="Noto Sans JP" panose="020B0200000000000000" pitchFamily="50" charset="-128"/>
            </a:endParaRPr>
          </a:p>
        </p:txBody>
      </p:sp>
    </p:spTree>
    <p:extLst>
      <p:ext uri="{BB962C8B-B14F-4D97-AF65-F5344CB8AC3E}">
        <p14:creationId xmlns:p14="http://schemas.microsoft.com/office/powerpoint/2010/main" val="21197790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8374F3CC-59FB-B825-579F-41B717088880}"/>
              </a:ext>
            </a:extLst>
          </p:cNvPr>
          <p:cNvSpPr/>
          <p:nvPr/>
        </p:nvSpPr>
        <p:spPr>
          <a:xfrm>
            <a:off x="300038" y="333375"/>
            <a:ext cx="11591925" cy="6191251"/>
          </a:xfrm>
          <a:custGeom>
            <a:avLst/>
            <a:gdLst>
              <a:gd name="connsiteX0" fmla="*/ 0 w 11591925"/>
              <a:gd name="connsiteY0" fmla="*/ 0 h 6191251"/>
              <a:gd name="connsiteX1" fmla="*/ 11591925 w 11591925"/>
              <a:gd name="connsiteY1" fmla="*/ 0 h 6191251"/>
              <a:gd name="connsiteX2" fmla="*/ 11591925 w 11591925"/>
              <a:gd name="connsiteY2" fmla="*/ 6191251 h 6191251"/>
              <a:gd name="connsiteX3" fmla="*/ 0 w 11591925"/>
              <a:gd name="connsiteY3" fmla="*/ 6191251 h 6191251"/>
            </a:gdLst>
            <a:ahLst/>
            <a:cxnLst>
              <a:cxn ang="0">
                <a:pos x="connsiteX0" y="connsiteY0"/>
              </a:cxn>
              <a:cxn ang="0">
                <a:pos x="connsiteX1" y="connsiteY1"/>
              </a:cxn>
              <a:cxn ang="0">
                <a:pos x="connsiteX2" y="connsiteY2"/>
              </a:cxn>
              <a:cxn ang="0">
                <a:pos x="connsiteX3" y="connsiteY3"/>
              </a:cxn>
            </a:cxnLst>
            <a:rect l="l" t="t" r="r" b="b"/>
            <a:pathLst>
              <a:path w="11591925" h="6191251">
                <a:moveTo>
                  <a:pt x="0" y="0"/>
                </a:moveTo>
                <a:lnTo>
                  <a:pt x="11591925" y="0"/>
                </a:lnTo>
                <a:lnTo>
                  <a:pt x="11591925" y="6191251"/>
                </a:lnTo>
                <a:lnTo>
                  <a:pt x="0" y="6191251"/>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19" name="グループ化 18">
            <a:extLst>
              <a:ext uri="{FF2B5EF4-FFF2-40B4-BE49-F238E27FC236}">
                <a16:creationId xmlns:a16="http://schemas.microsoft.com/office/drawing/2014/main" id="{2E63C2E4-5703-020B-E85F-6282B807E641}"/>
              </a:ext>
            </a:extLst>
          </p:cNvPr>
          <p:cNvGrpSpPr/>
          <p:nvPr/>
        </p:nvGrpSpPr>
        <p:grpSpPr>
          <a:xfrm>
            <a:off x="-702605" y="-736600"/>
            <a:ext cx="1835150" cy="1835150"/>
            <a:chOff x="2339045" y="412750"/>
            <a:chExt cx="2647950" cy="2647950"/>
          </a:xfrm>
          <a:solidFill>
            <a:srgbClr val="BD090A"/>
          </a:solidFill>
        </p:grpSpPr>
        <p:sp>
          <p:nvSpPr>
            <p:cNvPr id="4" name="四角形: 角を丸くする 3">
              <a:extLst>
                <a:ext uri="{FF2B5EF4-FFF2-40B4-BE49-F238E27FC236}">
                  <a16:creationId xmlns:a16="http://schemas.microsoft.com/office/drawing/2014/main" id="{D3C81B7E-3C91-446A-BB35-1290D27858EC}"/>
                </a:ext>
              </a:extLst>
            </p:cNvPr>
            <p:cNvSpPr/>
            <p:nvPr/>
          </p:nvSpPr>
          <p:spPr>
            <a:xfrm>
              <a:off x="3339170" y="412750"/>
              <a:ext cx="647700" cy="264795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F638CAF5-8E86-4B17-957F-62AB17CE65F8}"/>
                </a:ext>
              </a:extLst>
            </p:cNvPr>
            <p:cNvSpPr/>
            <p:nvPr/>
          </p:nvSpPr>
          <p:spPr>
            <a:xfrm rot="1800000">
              <a:off x="3339170" y="412750"/>
              <a:ext cx="647700" cy="264795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FAFE14C3-1B6A-3C85-D49D-BCFB0232F1CB}"/>
                </a:ext>
              </a:extLst>
            </p:cNvPr>
            <p:cNvSpPr/>
            <p:nvPr/>
          </p:nvSpPr>
          <p:spPr>
            <a:xfrm rot="5400000">
              <a:off x="3339170" y="412750"/>
              <a:ext cx="647700" cy="264795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CE5A917-FD2A-DEC9-5BD8-B35B84D9F267}"/>
                </a:ext>
              </a:extLst>
            </p:cNvPr>
            <p:cNvSpPr/>
            <p:nvPr/>
          </p:nvSpPr>
          <p:spPr>
            <a:xfrm rot="19800000" flipH="1">
              <a:off x="3339170" y="412750"/>
              <a:ext cx="647700" cy="264795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2B3EBE1F-B0D2-F667-901D-0963134E7950}"/>
                </a:ext>
              </a:extLst>
            </p:cNvPr>
            <p:cNvSpPr/>
            <p:nvPr/>
          </p:nvSpPr>
          <p:spPr>
            <a:xfrm rot="3600000">
              <a:off x="3339170" y="412750"/>
              <a:ext cx="647700" cy="264795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B6C632A-3118-6358-D9BB-5A856B8164FD}"/>
                </a:ext>
              </a:extLst>
            </p:cNvPr>
            <p:cNvSpPr/>
            <p:nvPr/>
          </p:nvSpPr>
          <p:spPr>
            <a:xfrm rot="18000000" flipV="1">
              <a:off x="3339170" y="412750"/>
              <a:ext cx="647700" cy="264795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74B02B9F-F0A9-4B08-AE90-8CCD481A56BB}"/>
              </a:ext>
            </a:extLst>
          </p:cNvPr>
          <p:cNvGrpSpPr/>
          <p:nvPr/>
        </p:nvGrpSpPr>
        <p:grpSpPr>
          <a:xfrm>
            <a:off x="9490668" y="4298950"/>
            <a:ext cx="3818340" cy="3818340"/>
            <a:chOff x="6057008" y="2349500"/>
            <a:chExt cx="3818340" cy="3818340"/>
          </a:xfrm>
          <a:solidFill>
            <a:srgbClr val="EACA14"/>
          </a:solidFill>
        </p:grpSpPr>
        <p:sp>
          <p:nvSpPr>
            <p:cNvPr id="27" name="四角形: 角を丸くする 26">
              <a:extLst>
                <a:ext uri="{FF2B5EF4-FFF2-40B4-BE49-F238E27FC236}">
                  <a16:creationId xmlns:a16="http://schemas.microsoft.com/office/drawing/2014/main" id="{5FE6ED6A-8665-84CC-D633-32C13C1E4767}"/>
                </a:ext>
              </a:extLst>
            </p:cNvPr>
            <p:cNvSpPr/>
            <p:nvPr/>
          </p:nvSpPr>
          <p:spPr>
            <a:xfrm>
              <a:off x="7741735" y="2349500"/>
              <a:ext cx="448886" cy="3818340"/>
            </a:xfrm>
            <a:prstGeom prst="roundRect">
              <a:avLst>
                <a:gd name="adj" fmla="val 48585"/>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AD98A547-E1F5-D1B0-52B8-29BB67EC7B47}"/>
                </a:ext>
              </a:extLst>
            </p:cNvPr>
            <p:cNvSpPr/>
            <p:nvPr/>
          </p:nvSpPr>
          <p:spPr>
            <a:xfrm rot="1800000">
              <a:off x="7741735" y="2349500"/>
              <a:ext cx="448886" cy="3818340"/>
            </a:xfrm>
            <a:prstGeom prst="roundRect">
              <a:avLst>
                <a:gd name="adj" fmla="val 48585"/>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FF2340AF-3958-1715-4DBD-D90795B9C053}"/>
                </a:ext>
              </a:extLst>
            </p:cNvPr>
            <p:cNvSpPr/>
            <p:nvPr/>
          </p:nvSpPr>
          <p:spPr>
            <a:xfrm rot="3600000">
              <a:off x="7741735" y="2349500"/>
              <a:ext cx="448886" cy="3818340"/>
            </a:xfrm>
            <a:prstGeom prst="roundRect">
              <a:avLst>
                <a:gd name="adj" fmla="val 48585"/>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E4F02A8C-9A90-013E-4C99-EA40877E54D6}"/>
                </a:ext>
              </a:extLst>
            </p:cNvPr>
            <p:cNvSpPr/>
            <p:nvPr/>
          </p:nvSpPr>
          <p:spPr>
            <a:xfrm rot="5400000">
              <a:off x="7741735" y="2349500"/>
              <a:ext cx="448886" cy="3818340"/>
            </a:xfrm>
            <a:prstGeom prst="roundRect">
              <a:avLst>
                <a:gd name="adj" fmla="val 48585"/>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511D8525-8DA4-F2EF-4E6B-1069B4D9E334}"/>
                </a:ext>
              </a:extLst>
            </p:cNvPr>
            <p:cNvSpPr/>
            <p:nvPr/>
          </p:nvSpPr>
          <p:spPr>
            <a:xfrm rot="19800000" flipH="1">
              <a:off x="7741735" y="2349500"/>
              <a:ext cx="448886" cy="3818340"/>
            </a:xfrm>
            <a:prstGeom prst="roundRect">
              <a:avLst>
                <a:gd name="adj" fmla="val 48585"/>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2565CDE3-A67F-8FEB-CC3C-03C32FBEF7A7}"/>
                </a:ext>
              </a:extLst>
            </p:cNvPr>
            <p:cNvSpPr/>
            <p:nvPr/>
          </p:nvSpPr>
          <p:spPr>
            <a:xfrm rot="18000000" flipH="1">
              <a:off x="7741735" y="2349500"/>
              <a:ext cx="448886" cy="3818340"/>
            </a:xfrm>
            <a:prstGeom prst="roundRect">
              <a:avLst>
                <a:gd name="adj" fmla="val 48585"/>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7D4F544E-0855-66A9-9702-4477806C9CD8}"/>
              </a:ext>
            </a:extLst>
          </p:cNvPr>
          <p:cNvSpPr txBox="1"/>
          <p:nvPr/>
        </p:nvSpPr>
        <p:spPr>
          <a:xfrm>
            <a:off x="567719" y="4298950"/>
            <a:ext cx="3818340" cy="1200329"/>
          </a:xfrm>
          <a:prstGeom prst="rect">
            <a:avLst/>
          </a:prstGeom>
          <a:noFill/>
        </p:spPr>
        <p:txBody>
          <a:bodyPr wrap="square">
            <a:spAutoFit/>
          </a:bodyPr>
          <a:lstStyle/>
          <a:p>
            <a:r>
              <a:rPr lang="en-US" altLang="ja-JP" sz="7200" dirty="0">
                <a:solidFill>
                  <a:srgbClr val="EACA14"/>
                </a:solidFill>
                <a:latin typeface="Josefin Sans" pitchFamily="2" charset="0"/>
                <a:ea typeface="Noto Sans JP" panose="020B0200000000000000" pitchFamily="50" charset="-128"/>
                <a:cs typeface="Plus Jakarta Sans" pitchFamily="2" charset="0"/>
              </a:rPr>
              <a:t>#002</a:t>
            </a:r>
            <a:endParaRPr lang="ja-JP" altLang="en-US" sz="7200" dirty="0">
              <a:solidFill>
                <a:srgbClr val="EACA14"/>
              </a:solidFill>
              <a:latin typeface="Josefin Sans" pitchFamily="2" charset="0"/>
              <a:ea typeface="Noto Sans JP" panose="020B0200000000000000" pitchFamily="50" charset="-128"/>
              <a:cs typeface="Plus Jakarta Sans" pitchFamily="2" charset="0"/>
            </a:endParaRPr>
          </a:p>
        </p:txBody>
      </p:sp>
      <p:sp>
        <p:nvSpPr>
          <p:cNvPr id="3" name="テキスト ボックス 2">
            <a:extLst>
              <a:ext uri="{FF2B5EF4-FFF2-40B4-BE49-F238E27FC236}">
                <a16:creationId xmlns:a16="http://schemas.microsoft.com/office/drawing/2014/main" id="{BCA29C6B-CA99-B96C-2324-A6658063A2BB}"/>
              </a:ext>
            </a:extLst>
          </p:cNvPr>
          <p:cNvSpPr txBox="1"/>
          <p:nvPr/>
        </p:nvSpPr>
        <p:spPr>
          <a:xfrm>
            <a:off x="662342" y="5386126"/>
            <a:ext cx="7950448" cy="707886"/>
          </a:xfrm>
          <a:prstGeom prst="rect">
            <a:avLst/>
          </a:prstGeom>
          <a:solidFill>
            <a:srgbClr val="FEDB06"/>
          </a:solidFill>
        </p:spPr>
        <p:txBody>
          <a:bodyPr wrap="square">
            <a:spAutoFit/>
          </a:bodyPr>
          <a:lstStyle/>
          <a:p>
            <a:r>
              <a:rPr lang="ja-JP" altLang="en-US" sz="4000" b="1" dirty="0">
                <a:latin typeface="Noto Sans JP" panose="020B0200000000000000" pitchFamily="50" charset="-128"/>
                <a:ea typeface="Noto Sans JP" panose="020B0200000000000000" pitchFamily="50" charset="-128"/>
              </a:rPr>
              <a:t>オーバーツーリズムに対する対策</a:t>
            </a:r>
          </a:p>
        </p:txBody>
      </p:sp>
    </p:spTree>
    <p:extLst>
      <p:ext uri="{BB962C8B-B14F-4D97-AF65-F5344CB8AC3E}">
        <p14:creationId xmlns:p14="http://schemas.microsoft.com/office/powerpoint/2010/main" val="3087194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051F25F9-4A1E-C219-0A8F-F2B2414044FE}"/>
              </a:ext>
            </a:extLst>
          </p:cNvPr>
          <p:cNvSpPr/>
          <p:nvPr/>
        </p:nvSpPr>
        <p:spPr>
          <a:xfrm>
            <a:off x="0" y="1"/>
            <a:ext cx="11435824" cy="6223506"/>
          </a:xfrm>
          <a:custGeom>
            <a:avLst/>
            <a:gdLst>
              <a:gd name="connsiteX0" fmla="*/ 0 w 11435824"/>
              <a:gd name="connsiteY0" fmla="*/ 0 h 6223506"/>
              <a:gd name="connsiteX1" fmla="*/ 11435824 w 11435824"/>
              <a:gd name="connsiteY1" fmla="*/ 0 h 6223506"/>
              <a:gd name="connsiteX2" fmla="*/ 11435824 w 11435824"/>
              <a:gd name="connsiteY2" fmla="*/ 6223506 h 6223506"/>
              <a:gd name="connsiteX3" fmla="*/ 0 w 11435824"/>
              <a:gd name="connsiteY3" fmla="*/ 6223506 h 6223506"/>
            </a:gdLst>
            <a:ahLst/>
            <a:cxnLst>
              <a:cxn ang="0">
                <a:pos x="connsiteX0" y="connsiteY0"/>
              </a:cxn>
              <a:cxn ang="0">
                <a:pos x="connsiteX1" y="connsiteY1"/>
              </a:cxn>
              <a:cxn ang="0">
                <a:pos x="connsiteX2" y="connsiteY2"/>
              </a:cxn>
              <a:cxn ang="0">
                <a:pos x="connsiteX3" y="connsiteY3"/>
              </a:cxn>
            </a:cxnLst>
            <a:rect l="l" t="t" r="r" b="b"/>
            <a:pathLst>
              <a:path w="11435824" h="6223506">
                <a:moveTo>
                  <a:pt x="0" y="0"/>
                </a:moveTo>
                <a:lnTo>
                  <a:pt x="11435824" y="0"/>
                </a:lnTo>
                <a:lnTo>
                  <a:pt x="11435824" y="6223506"/>
                </a:lnTo>
                <a:lnTo>
                  <a:pt x="0" y="622350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テキスト ボックス 1">
            <a:extLst>
              <a:ext uri="{FF2B5EF4-FFF2-40B4-BE49-F238E27FC236}">
                <a16:creationId xmlns:a16="http://schemas.microsoft.com/office/drawing/2014/main" id="{397DE4D6-33A2-100C-451C-F5A6C7F2B9D5}"/>
              </a:ext>
            </a:extLst>
          </p:cNvPr>
          <p:cNvSpPr txBox="1"/>
          <p:nvPr/>
        </p:nvSpPr>
        <p:spPr>
          <a:xfrm>
            <a:off x="2836334" y="5900341"/>
            <a:ext cx="8917730" cy="646331"/>
          </a:xfrm>
          <a:prstGeom prst="rect">
            <a:avLst/>
          </a:prstGeom>
          <a:solidFill>
            <a:srgbClr val="3B9B46"/>
          </a:solidFill>
        </p:spPr>
        <p:txBody>
          <a:bodyPr wrap="square" rtlCol="0">
            <a:spAutoFit/>
          </a:bodyPr>
          <a:lstStyle/>
          <a:p>
            <a:r>
              <a:rPr kumimoji="1" lang="ja-JP" altLang="en-US" sz="3600" b="1" dirty="0">
                <a:latin typeface="Shippori Mincho" panose="00000500000000000000" pitchFamily="2" charset="-128"/>
                <a:ea typeface="Shippori Mincho" panose="00000500000000000000" pitchFamily="2" charset="-128"/>
              </a:rPr>
              <a:t>本研究の概要と今回の新たな発見について</a:t>
            </a:r>
          </a:p>
        </p:txBody>
      </p:sp>
      <p:sp>
        <p:nvSpPr>
          <p:cNvPr id="3" name="テキスト ボックス 2">
            <a:extLst>
              <a:ext uri="{FF2B5EF4-FFF2-40B4-BE49-F238E27FC236}">
                <a16:creationId xmlns:a16="http://schemas.microsoft.com/office/drawing/2014/main" id="{0639984F-E5BC-7739-E998-B02A2671E521}"/>
              </a:ext>
            </a:extLst>
          </p:cNvPr>
          <p:cNvSpPr txBox="1"/>
          <p:nvPr/>
        </p:nvSpPr>
        <p:spPr>
          <a:xfrm>
            <a:off x="9702799" y="4982317"/>
            <a:ext cx="2051263" cy="646331"/>
          </a:xfrm>
          <a:prstGeom prst="rect">
            <a:avLst/>
          </a:prstGeom>
          <a:solidFill>
            <a:srgbClr val="3B9B46"/>
          </a:solidFill>
        </p:spPr>
        <p:txBody>
          <a:bodyPr wrap="square" rtlCol="0">
            <a:spAutoFit/>
          </a:bodyPr>
          <a:lstStyle/>
          <a:p>
            <a:r>
              <a:rPr kumimoji="1" lang="ja-JP" altLang="en-US" sz="3600" b="1" dirty="0">
                <a:latin typeface="Shippori Mincho" panose="00000500000000000000" pitchFamily="2" charset="-128"/>
                <a:ea typeface="Shippori Mincho" panose="00000500000000000000" pitchFamily="2" charset="-128"/>
              </a:rPr>
              <a:t>はじめに</a:t>
            </a:r>
          </a:p>
        </p:txBody>
      </p:sp>
      <p:sp>
        <p:nvSpPr>
          <p:cNvPr id="7" name="テキスト ボックス 6">
            <a:extLst>
              <a:ext uri="{FF2B5EF4-FFF2-40B4-BE49-F238E27FC236}">
                <a16:creationId xmlns:a16="http://schemas.microsoft.com/office/drawing/2014/main" id="{D41B01DE-65A8-6A20-8A4D-63358B46B25E}"/>
              </a:ext>
            </a:extLst>
          </p:cNvPr>
          <p:cNvSpPr txBox="1"/>
          <p:nvPr/>
        </p:nvSpPr>
        <p:spPr>
          <a:xfrm rot="16200000">
            <a:off x="9948977" y="795448"/>
            <a:ext cx="3728704" cy="342872"/>
          </a:xfrm>
          <a:prstGeom prst="rect">
            <a:avLst/>
          </a:prstGeom>
          <a:noFill/>
        </p:spPr>
        <p:txBody>
          <a:bodyPr wrap="square">
            <a:spAutoFit/>
          </a:bodyPr>
          <a:lstStyle/>
          <a:p>
            <a:r>
              <a:rPr lang="en-US" altLang="ja-JP" sz="1600" b="1" spc="300" dirty="0">
                <a:latin typeface="Plus Jakarta Sans" pitchFamily="2" charset="0"/>
                <a:ea typeface="Noto Sans JP" panose="020B0200000000000000" pitchFamily="50" charset="-128"/>
                <a:cs typeface="Plus Jakarta Sans" pitchFamily="2" charset="0"/>
              </a:rPr>
              <a:t>FIRST PART</a:t>
            </a:r>
            <a:endParaRPr lang="ja-JP" altLang="en-US" sz="1600" b="1" spc="300" dirty="0">
              <a:latin typeface="Plus Jakarta Sans" pitchFamily="2" charset="0"/>
              <a:ea typeface="Noto Sans JP" panose="020B0200000000000000" pitchFamily="50" charset="-128"/>
              <a:cs typeface="Plus Jakarta Sans" pitchFamily="2" charset="0"/>
            </a:endParaRPr>
          </a:p>
        </p:txBody>
      </p:sp>
      <p:grpSp>
        <p:nvGrpSpPr>
          <p:cNvPr id="13" name="グループ化 12">
            <a:extLst>
              <a:ext uri="{FF2B5EF4-FFF2-40B4-BE49-F238E27FC236}">
                <a16:creationId xmlns:a16="http://schemas.microsoft.com/office/drawing/2014/main" id="{FB4E2901-5783-B0BB-1CEE-C1BDE4D42BA4}"/>
              </a:ext>
            </a:extLst>
          </p:cNvPr>
          <p:cNvGrpSpPr/>
          <p:nvPr/>
        </p:nvGrpSpPr>
        <p:grpSpPr>
          <a:xfrm rot="10800000">
            <a:off x="11768153" y="347131"/>
            <a:ext cx="93134" cy="838202"/>
            <a:chOff x="575733" y="4135965"/>
            <a:chExt cx="93134" cy="838202"/>
          </a:xfrm>
        </p:grpSpPr>
        <p:sp>
          <p:nvSpPr>
            <p:cNvPr id="8" name="正方形/長方形 7">
              <a:extLst>
                <a:ext uri="{FF2B5EF4-FFF2-40B4-BE49-F238E27FC236}">
                  <a16:creationId xmlns:a16="http://schemas.microsoft.com/office/drawing/2014/main" id="{4348407B-4E7D-9CBC-38E5-246FDAF51342}"/>
                </a:ext>
              </a:extLst>
            </p:cNvPr>
            <p:cNvSpPr/>
            <p:nvPr/>
          </p:nvSpPr>
          <p:spPr>
            <a:xfrm>
              <a:off x="575733" y="4881033"/>
              <a:ext cx="93134" cy="9313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0817820-4B75-4C8F-59FF-97C1E1BEF344}"/>
                </a:ext>
              </a:extLst>
            </p:cNvPr>
            <p:cNvSpPr/>
            <p:nvPr/>
          </p:nvSpPr>
          <p:spPr>
            <a:xfrm>
              <a:off x="575733" y="4694766"/>
              <a:ext cx="93134" cy="9313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046634A-F663-86BB-5042-6D25BD23E6DC}"/>
                </a:ext>
              </a:extLst>
            </p:cNvPr>
            <p:cNvSpPr/>
            <p:nvPr/>
          </p:nvSpPr>
          <p:spPr>
            <a:xfrm>
              <a:off x="575733" y="4508499"/>
              <a:ext cx="93134" cy="9313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BF4FE3F-9EF7-7A75-3621-9A766A3709A5}"/>
                </a:ext>
              </a:extLst>
            </p:cNvPr>
            <p:cNvSpPr/>
            <p:nvPr/>
          </p:nvSpPr>
          <p:spPr>
            <a:xfrm>
              <a:off x="575733" y="4322232"/>
              <a:ext cx="93134" cy="9313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9B02E91-F778-B15E-C1F9-E959884A7816}"/>
                </a:ext>
              </a:extLst>
            </p:cNvPr>
            <p:cNvSpPr/>
            <p:nvPr/>
          </p:nvSpPr>
          <p:spPr>
            <a:xfrm>
              <a:off x="575733" y="4135965"/>
              <a:ext cx="93134" cy="93134"/>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728713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28980761-6131-C45F-14B2-9A8326C465B4}"/>
              </a:ext>
            </a:extLst>
          </p:cNvPr>
          <p:cNvSpPr/>
          <p:nvPr/>
        </p:nvSpPr>
        <p:spPr>
          <a:xfrm>
            <a:off x="756178" y="634493"/>
            <a:ext cx="11435823" cy="6223507"/>
          </a:xfrm>
          <a:custGeom>
            <a:avLst/>
            <a:gdLst>
              <a:gd name="connsiteX0" fmla="*/ 0 w 11435823"/>
              <a:gd name="connsiteY0" fmla="*/ 0 h 6223507"/>
              <a:gd name="connsiteX1" fmla="*/ 11435823 w 11435823"/>
              <a:gd name="connsiteY1" fmla="*/ 0 h 6223507"/>
              <a:gd name="connsiteX2" fmla="*/ 11435823 w 11435823"/>
              <a:gd name="connsiteY2" fmla="*/ 6223507 h 6223507"/>
              <a:gd name="connsiteX3" fmla="*/ 0 w 11435823"/>
              <a:gd name="connsiteY3" fmla="*/ 6223507 h 6223507"/>
            </a:gdLst>
            <a:ahLst/>
            <a:cxnLst>
              <a:cxn ang="0">
                <a:pos x="connsiteX0" y="connsiteY0"/>
              </a:cxn>
              <a:cxn ang="0">
                <a:pos x="connsiteX1" y="connsiteY1"/>
              </a:cxn>
              <a:cxn ang="0">
                <a:pos x="connsiteX2" y="connsiteY2"/>
              </a:cxn>
              <a:cxn ang="0">
                <a:pos x="connsiteX3" y="connsiteY3"/>
              </a:cxn>
            </a:cxnLst>
            <a:rect l="l" t="t" r="r" b="b"/>
            <a:pathLst>
              <a:path w="11435823" h="6223507">
                <a:moveTo>
                  <a:pt x="0" y="0"/>
                </a:moveTo>
                <a:lnTo>
                  <a:pt x="11435823" y="0"/>
                </a:lnTo>
                <a:lnTo>
                  <a:pt x="11435823" y="6223507"/>
                </a:lnTo>
                <a:lnTo>
                  <a:pt x="0" y="6223507"/>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テキスト ボックス 1">
            <a:extLst>
              <a:ext uri="{FF2B5EF4-FFF2-40B4-BE49-F238E27FC236}">
                <a16:creationId xmlns:a16="http://schemas.microsoft.com/office/drawing/2014/main" id="{397DE4D6-33A2-100C-451C-F5A6C7F2B9D5}"/>
              </a:ext>
            </a:extLst>
          </p:cNvPr>
          <p:cNvSpPr txBox="1"/>
          <p:nvPr/>
        </p:nvSpPr>
        <p:spPr>
          <a:xfrm>
            <a:off x="318240" y="333375"/>
            <a:ext cx="6595535" cy="646331"/>
          </a:xfrm>
          <a:prstGeom prst="rect">
            <a:avLst/>
          </a:prstGeom>
          <a:solidFill>
            <a:srgbClr val="3B9B46"/>
          </a:solidFill>
        </p:spPr>
        <p:txBody>
          <a:bodyPr wrap="square" rtlCol="0">
            <a:spAutoFit/>
          </a:bodyPr>
          <a:lstStyle/>
          <a:p>
            <a:r>
              <a:rPr kumimoji="1" lang="ja-JP" altLang="en-US" sz="3600" b="1" dirty="0">
                <a:latin typeface="Shippori Mincho" panose="00000500000000000000" pitchFamily="2" charset="-128"/>
                <a:ea typeface="Shippori Mincho" panose="00000500000000000000" pitchFamily="2" charset="-128"/>
              </a:rPr>
              <a:t>本研究を通じて得られた知見と</a:t>
            </a:r>
          </a:p>
        </p:txBody>
      </p:sp>
      <p:sp>
        <p:nvSpPr>
          <p:cNvPr id="3" name="テキスト ボックス 2">
            <a:extLst>
              <a:ext uri="{FF2B5EF4-FFF2-40B4-BE49-F238E27FC236}">
                <a16:creationId xmlns:a16="http://schemas.microsoft.com/office/drawing/2014/main" id="{0639984F-E5BC-7739-E998-B02A2671E521}"/>
              </a:ext>
            </a:extLst>
          </p:cNvPr>
          <p:cNvSpPr txBox="1"/>
          <p:nvPr/>
        </p:nvSpPr>
        <p:spPr>
          <a:xfrm>
            <a:off x="318241" y="1292086"/>
            <a:ext cx="2523068" cy="646331"/>
          </a:xfrm>
          <a:prstGeom prst="rect">
            <a:avLst/>
          </a:prstGeom>
          <a:solidFill>
            <a:srgbClr val="3B9B46"/>
          </a:solidFill>
        </p:spPr>
        <p:txBody>
          <a:bodyPr wrap="square" rtlCol="0">
            <a:spAutoFit/>
          </a:bodyPr>
          <a:lstStyle/>
          <a:p>
            <a:r>
              <a:rPr kumimoji="1" lang="ja-JP" altLang="en-US" sz="3600" b="1" dirty="0">
                <a:latin typeface="Shippori Mincho" panose="00000500000000000000" pitchFamily="2" charset="-128"/>
                <a:ea typeface="Shippori Mincho" panose="00000500000000000000" pitchFamily="2" charset="-128"/>
              </a:rPr>
              <a:t>今後の展望</a:t>
            </a:r>
          </a:p>
        </p:txBody>
      </p:sp>
      <p:sp>
        <p:nvSpPr>
          <p:cNvPr id="7" name="テキスト ボックス 6">
            <a:extLst>
              <a:ext uri="{FF2B5EF4-FFF2-40B4-BE49-F238E27FC236}">
                <a16:creationId xmlns:a16="http://schemas.microsoft.com/office/drawing/2014/main" id="{D41B01DE-65A8-6A20-8A4D-63358B46B25E}"/>
              </a:ext>
            </a:extLst>
          </p:cNvPr>
          <p:cNvSpPr txBox="1"/>
          <p:nvPr/>
        </p:nvSpPr>
        <p:spPr>
          <a:xfrm rot="16200000">
            <a:off x="-1374676" y="4580049"/>
            <a:ext cx="3728704" cy="342872"/>
          </a:xfrm>
          <a:prstGeom prst="rect">
            <a:avLst/>
          </a:prstGeom>
          <a:noFill/>
        </p:spPr>
        <p:txBody>
          <a:bodyPr wrap="square">
            <a:spAutoFit/>
          </a:bodyPr>
          <a:lstStyle/>
          <a:p>
            <a:r>
              <a:rPr lang="en-US" altLang="ja-JP" sz="1600" b="1" spc="300" dirty="0">
                <a:latin typeface="Plus Jakarta Sans" pitchFamily="2" charset="0"/>
                <a:ea typeface="Noto Sans JP" panose="020B0200000000000000" pitchFamily="50" charset="-128"/>
                <a:cs typeface="Plus Jakarta Sans" pitchFamily="2" charset="0"/>
              </a:rPr>
              <a:t>LAST PART</a:t>
            </a:r>
            <a:endParaRPr lang="ja-JP" altLang="en-US" sz="1600" b="1" spc="300" dirty="0">
              <a:latin typeface="Plus Jakarta Sans" pitchFamily="2" charset="0"/>
              <a:ea typeface="Noto Sans JP" panose="020B0200000000000000" pitchFamily="50" charset="-128"/>
              <a:cs typeface="Plus Jakarta Sans" pitchFamily="2" charset="0"/>
            </a:endParaRPr>
          </a:p>
        </p:txBody>
      </p:sp>
      <p:grpSp>
        <p:nvGrpSpPr>
          <p:cNvPr id="13" name="グループ化 12">
            <a:extLst>
              <a:ext uri="{FF2B5EF4-FFF2-40B4-BE49-F238E27FC236}">
                <a16:creationId xmlns:a16="http://schemas.microsoft.com/office/drawing/2014/main" id="{FB4E2901-5783-B0BB-1CEE-C1BDE4D42BA4}"/>
              </a:ext>
            </a:extLst>
          </p:cNvPr>
          <p:cNvGrpSpPr/>
          <p:nvPr/>
        </p:nvGrpSpPr>
        <p:grpSpPr>
          <a:xfrm>
            <a:off x="444500" y="4131732"/>
            <a:ext cx="93134" cy="838202"/>
            <a:chOff x="575733" y="4135965"/>
            <a:chExt cx="93134" cy="838202"/>
          </a:xfrm>
        </p:grpSpPr>
        <p:sp>
          <p:nvSpPr>
            <p:cNvPr id="8" name="正方形/長方形 7">
              <a:extLst>
                <a:ext uri="{FF2B5EF4-FFF2-40B4-BE49-F238E27FC236}">
                  <a16:creationId xmlns:a16="http://schemas.microsoft.com/office/drawing/2014/main" id="{4348407B-4E7D-9CBC-38E5-246FDAF51342}"/>
                </a:ext>
              </a:extLst>
            </p:cNvPr>
            <p:cNvSpPr/>
            <p:nvPr/>
          </p:nvSpPr>
          <p:spPr>
            <a:xfrm>
              <a:off x="575733" y="4881033"/>
              <a:ext cx="93134" cy="9313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0817820-4B75-4C8F-59FF-97C1E1BEF344}"/>
                </a:ext>
              </a:extLst>
            </p:cNvPr>
            <p:cNvSpPr/>
            <p:nvPr/>
          </p:nvSpPr>
          <p:spPr>
            <a:xfrm>
              <a:off x="575733" y="4694766"/>
              <a:ext cx="93134" cy="9313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046634A-F663-86BB-5042-6D25BD23E6DC}"/>
                </a:ext>
              </a:extLst>
            </p:cNvPr>
            <p:cNvSpPr/>
            <p:nvPr/>
          </p:nvSpPr>
          <p:spPr>
            <a:xfrm>
              <a:off x="575733" y="4508499"/>
              <a:ext cx="93134" cy="9313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BF4FE3F-9EF7-7A75-3621-9A766A3709A5}"/>
                </a:ext>
              </a:extLst>
            </p:cNvPr>
            <p:cNvSpPr/>
            <p:nvPr/>
          </p:nvSpPr>
          <p:spPr>
            <a:xfrm>
              <a:off x="575733" y="4322232"/>
              <a:ext cx="93134" cy="9313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9B02E91-F778-B15E-C1F9-E959884A7816}"/>
                </a:ext>
              </a:extLst>
            </p:cNvPr>
            <p:cNvSpPr/>
            <p:nvPr/>
          </p:nvSpPr>
          <p:spPr>
            <a:xfrm>
              <a:off x="575733" y="4135965"/>
              <a:ext cx="93134" cy="93134"/>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44052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21C585C-B573-9C6E-206A-4AA1614F5E75}"/>
              </a:ext>
            </a:extLst>
          </p:cNvPr>
          <p:cNvSpPr/>
          <p:nvPr/>
        </p:nvSpPr>
        <p:spPr>
          <a:xfrm>
            <a:off x="0" y="0"/>
            <a:ext cx="12192000"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F0AF078-20F0-770D-8D7D-3FC944ECF971}"/>
              </a:ext>
            </a:extLst>
          </p:cNvPr>
          <p:cNvSpPr txBox="1"/>
          <p:nvPr/>
        </p:nvSpPr>
        <p:spPr>
          <a:xfrm>
            <a:off x="1154113" y="-1072657"/>
            <a:ext cx="11202987" cy="8925520"/>
          </a:xfrm>
          <a:prstGeom prst="rect">
            <a:avLst/>
          </a:prstGeom>
          <a:noFill/>
        </p:spPr>
        <p:txBody>
          <a:bodyPr wrap="square">
            <a:spAutoFit/>
          </a:bodyPr>
          <a:lstStyle/>
          <a:p>
            <a:pPr algn="r"/>
            <a:r>
              <a:rPr lang="en-US" altLang="ja-JP" sz="28700" dirty="0">
                <a:solidFill>
                  <a:schemeClr val="bg1">
                    <a:alpha val="78000"/>
                  </a:schemeClr>
                </a:solidFill>
                <a:latin typeface="Bahnschrift Light Condensed" panose="020B0502040204020203" pitchFamily="34" charset="0"/>
                <a:ea typeface="Noto Sans JP" panose="020B0200000000000000" pitchFamily="50" charset="-128"/>
              </a:rPr>
              <a:t>WHAT’S</a:t>
            </a:r>
            <a:br>
              <a:rPr lang="en-US" altLang="ja-JP" sz="28700" dirty="0">
                <a:solidFill>
                  <a:schemeClr val="bg1">
                    <a:alpha val="78000"/>
                  </a:schemeClr>
                </a:solidFill>
                <a:latin typeface="Bahnschrift Light Condensed" panose="020B0502040204020203" pitchFamily="34" charset="0"/>
                <a:ea typeface="Noto Sans JP" panose="020B0200000000000000" pitchFamily="50" charset="-128"/>
              </a:rPr>
            </a:br>
            <a:endParaRPr lang="ja-JP" altLang="en-US" sz="28700" b="1" dirty="0">
              <a:solidFill>
                <a:schemeClr val="bg1">
                  <a:alpha val="78000"/>
                </a:schemeClr>
              </a:solidFill>
              <a:latin typeface="Bahnschrift Light Condensed" panose="020B0502040204020203" pitchFamily="34" charset="0"/>
              <a:ea typeface="Noto Sans JP" panose="020B0200000000000000" pitchFamily="50" charset="-128"/>
            </a:endParaRPr>
          </a:p>
        </p:txBody>
      </p:sp>
      <p:sp>
        <p:nvSpPr>
          <p:cNvPr id="13" name="テキスト ボックス 12">
            <a:extLst>
              <a:ext uri="{FF2B5EF4-FFF2-40B4-BE49-F238E27FC236}">
                <a16:creationId xmlns:a16="http://schemas.microsoft.com/office/drawing/2014/main" id="{ACE007A3-1B42-1D99-61D9-6F87BEEB2497}"/>
              </a:ext>
            </a:extLst>
          </p:cNvPr>
          <p:cNvSpPr txBox="1"/>
          <p:nvPr/>
        </p:nvSpPr>
        <p:spPr>
          <a:xfrm>
            <a:off x="3429000" y="3202970"/>
            <a:ext cx="8928100" cy="4508927"/>
          </a:xfrm>
          <a:prstGeom prst="rect">
            <a:avLst/>
          </a:prstGeom>
          <a:noFill/>
        </p:spPr>
        <p:txBody>
          <a:bodyPr wrap="square">
            <a:spAutoFit/>
          </a:bodyPr>
          <a:lstStyle>
            <a:defPPr>
              <a:defRPr lang="ja-JP"/>
            </a:defPPr>
            <a:lvl1pPr algn="r">
              <a:defRPr sz="28700">
                <a:solidFill>
                  <a:schemeClr val="bg1">
                    <a:alpha val="78000"/>
                  </a:schemeClr>
                </a:solidFill>
                <a:latin typeface="Bahnschrift Light Condensed" panose="020B0502040204020203" pitchFamily="34" charset="0"/>
                <a:ea typeface="Noto Sans JP" panose="020B0200000000000000" pitchFamily="50" charset="-128"/>
              </a:defRPr>
            </a:lvl1pPr>
          </a:lstStyle>
          <a:p>
            <a:r>
              <a:rPr lang="en-US" altLang="ja-JP" dirty="0"/>
              <a:t>NEXT?</a:t>
            </a:r>
            <a:endParaRPr lang="ja-JP" altLang="en-US" dirty="0"/>
          </a:p>
        </p:txBody>
      </p:sp>
      <p:sp>
        <p:nvSpPr>
          <p:cNvPr id="10" name="テキスト ボックス 9">
            <a:extLst>
              <a:ext uri="{FF2B5EF4-FFF2-40B4-BE49-F238E27FC236}">
                <a16:creationId xmlns:a16="http://schemas.microsoft.com/office/drawing/2014/main" id="{BEF45D09-4EAF-31D7-0519-779955EEB27A}"/>
              </a:ext>
            </a:extLst>
          </p:cNvPr>
          <p:cNvSpPr txBox="1"/>
          <p:nvPr/>
        </p:nvSpPr>
        <p:spPr>
          <a:xfrm>
            <a:off x="5460197" y="2994620"/>
            <a:ext cx="6097604" cy="923330"/>
          </a:xfrm>
          <a:prstGeom prst="rect">
            <a:avLst/>
          </a:prstGeom>
          <a:noFill/>
        </p:spPr>
        <p:txBody>
          <a:bodyPr wrap="square">
            <a:spAutoFit/>
          </a:bodyPr>
          <a:lstStyle/>
          <a:p>
            <a:pPr algn="r"/>
            <a:r>
              <a:rPr lang="ja-JP" altLang="en-US" sz="5400" b="1" dirty="0">
                <a:solidFill>
                  <a:schemeClr val="bg1"/>
                </a:solidFill>
              </a:rPr>
              <a:t>次なる挑戦</a:t>
            </a:r>
          </a:p>
        </p:txBody>
      </p:sp>
      <p:sp>
        <p:nvSpPr>
          <p:cNvPr id="2" name="テキスト ボックス 1">
            <a:extLst>
              <a:ext uri="{FF2B5EF4-FFF2-40B4-BE49-F238E27FC236}">
                <a16:creationId xmlns:a16="http://schemas.microsoft.com/office/drawing/2014/main" id="{611CF658-826B-06D8-7AD9-92DB1502B24C}"/>
              </a:ext>
            </a:extLst>
          </p:cNvPr>
          <p:cNvSpPr txBox="1"/>
          <p:nvPr/>
        </p:nvSpPr>
        <p:spPr>
          <a:xfrm>
            <a:off x="-335080" y="1564805"/>
            <a:ext cx="5161079" cy="6447919"/>
          </a:xfrm>
          <a:prstGeom prst="rect">
            <a:avLst/>
          </a:prstGeom>
          <a:noFill/>
        </p:spPr>
        <p:txBody>
          <a:bodyPr wrap="square">
            <a:spAutoFit/>
          </a:bodyPr>
          <a:lstStyle/>
          <a:p>
            <a:r>
              <a:rPr lang="en-US" altLang="ja-JP" sz="41300" dirty="0">
                <a:solidFill>
                  <a:schemeClr val="bg1">
                    <a:alpha val="78000"/>
                  </a:schemeClr>
                </a:solidFill>
                <a:latin typeface="Bahnschrift Light Condensed" panose="020B0502040204020203" pitchFamily="34" charset="0"/>
                <a:ea typeface="Noto Sans JP" panose="020B0200000000000000" pitchFamily="50" charset="-128"/>
              </a:rPr>
              <a:t>02</a:t>
            </a:r>
            <a:endParaRPr lang="ja-JP" altLang="en-US" sz="41300" b="1" dirty="0">
              <a:solidFill>
                <a:schemeClr val="bg1">
                  <a:alpha val="78000"/>
                </a:schemeClr>
              </a:solidFill>
              <a:latin typeface="Bahnschrift Light Condensed" panose="020B0502040204020203" pitchFamily="34" charset="0"/>
              <a:ea typeface="Noto Sans JP" panose="020B0200000000000000" pitchFamily="50" charset="-128"/>
            </a:endParaRPr>
          </a:p>
        </p:txBody>
      </p:sp>
    </p:spTree>
    <p:extLst>
      <p:ext uri="{BB962C8B-B14F-4D97-AF65-F5344CB8AC3E}">
        <p14:creationId xmlns:p14="http://schemas.microsoft.com/office/powerpoint/2010/main" val="129723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4CC88556-D0C8-D679-CC66-040CFCA2A9FC}"/>
              </a:ext>
            </a:extLst>
          </p:cNvPr>
          <p:cNvGrpSpPr/>
          <p:nvPr/>
        </p:nvGrpSpPr>
        <p:grpSpPr>
          <a:xfrm>
            <a:off x="-1751545" y="-1753037"/>
            <a:ext cx="3222782" cy="4847138"/>
            <a:chOff x="3607855" y="653613"/>
            <a:chExt cx="3222782" cy="4847138"/>
          </a:xfrm>
        </p:grpSpPr>
        <p:sp>
          <p:nvSpPr>
            <p:cNvPr id="3" name="正方形/長方形 2">
              <a:extLst>
                <a:ext uri="{FF2B5EF4-FFF2-40B4-BE49-F238E27FC236}">
                  <a16:creationId xmlns:a16="http://schemas.microsoft.com/office/drawing/2014/main" id="{56A76017-F1DA-AEF7-C97E-F53795FDD78C}"/>
                </a:ext>
              </a:extLst>
            </p:cNvPr>
            <p:cNvSpPr/>
            <p:nvPr/>
          </p:nvSpPr>
          <p:spPr>
            <a:xfrm rot="18779269">
              <a:off x="4338404" y="916996"/>
              <a:ext cx="2755615" cy="2228850"/>
            </a:xfrm>
            <a:prstGeom prst="rect">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4CF1CB3C-70AC-ECE2-4B43-530CEA9DE555}"/>
                </a:ext>
              </a:extLst>
            </p:cNvPr>
            <p:cNvSpPr/>
            <p:nvPr/>
          </p:nvSpPr>
          <p:spPr>
            <a:xfrm rot="18779269">
              <a:off x="3147568" y="2811614"/>
              <a:ext cx="3149424" cy="2228850"/>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37BE7679-FD9C-8453-1AFF-CE6E108336EE}"/>
              </a:ext>
            </a:extLst>
          </p:cNvPr>
          <p:cNvGrpSpPr/>
          <p:nvPr/>
        </p:nvGrpSpPr>
        <p:grpSpPr>
          <a:xfrm rot="10800000">
            <a:off x="10819049" y="3429000"/>
            <a:ext cx="3222782" cy="4847138"/>
            <a:chOff x="3607855" y="653613"/>
            <a:chExt cx="3222782" cy="4847138"/>
          </a:xfrm>
        </p:grpSpPr>
        <p:sp>
          <p:nvSpPr>
            <p:cNvPr id="6" name="正方形/長方形 5">
              <a:extLst>
                <a:ext uri="{FF2B5EF4-FFF2-40B4-BE49-F238E27FC236}">
                  <a16:creationId xmlns:a16="http://schemas.microsoft.com/office/drawing/2014/main" id="{AD246283-250D-4300-D79B-56D63BF5F651}"/>
                </a:ext>
              </a:extLst>
            </p:cNvPr>
            <p:cNvSpPr/>
            <p:nvPr/>
          </p:nvSpPr>
          <p:spPr>
            <a:xfrm rot="18779269">
              <a:off x="4338404" y="916996"/>
              <a:ext cx="2755615" cy="2228850"/>
            </a:xfrm>
            <a:prstGeom prst="rect">
              <a:avLst/>
            </a:prstGeom>
            <a:solidFill>
              <a:srgbClr val="2A7E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8B55D80-DFE2-8E3E-FEF2-E66B2356DAA6}"/>
                </a:ext>
              </a:extLst>
            </p:cNvPr>
            <p:cNvSpPr/>
            <p:nvPr/>
          </p:nvSpPr>
          <p:spPr>
            <a:xfrm rot="18779269">
              <a:off x="3147568" y="2811614"/>
              <a:ext cx="3149424" cy="2228850"/>
            </a:xfrm>
            <a:prstGeom prst="rect">
              <a:avLst/>
            </a:prstGeom>
            <a:solidFill>
              <a:srgbClr val="309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33B4DBB9-B809-2E55-A4E6-DC46498BD88C}"/>
              </a:ext>
            </a:extLst>
          </p:cNvPr>
          <p:cNvGrpSpPr/>
          <p:nvPr/>
        </p:nvGrpSpPr>
        <p:grpSpPr>
          <a:xfrm>
            <a:off x="2739855" y="2031841"/>
            <a:ext cx="6712291" cy="1397159"/>
            <a:chOff x="1809409" y="2017955"/>
            <a:chExt cx="6712291" cy="1397159"/>
          </a:xfrm>
        </p:grpSpPr>
        <p:sp>
          <p:nvSpPr>
            <p:cNvPr id="8" name="テキスト ボックス 7">
              <a:extLst>
                <a:ext uri="{FF2B5EF4-FFF2-40B4-BE49-F238E27FC236}">
                  <a16:creationId xmlns:a16="http://schemas.microsoft.com/office/drawing/2014/main" id="{22DD37A5-EDB2-ACB1-472B-464D283D667B}"/>
                </a:ext>
              </a:extLst>
            </p:cNvPr>
            <p:cNvSpPr txBox="1"/>
            <p:nvPr/>
          </p:nvSpPr>
          <p:spPr>
            <a:xfrm>
              <a:off x="1809409" y="2017955"/>
              <a:ext cx="6530257" cy="646331"/>
            </a:xfrm>
            <a:prstGeom prst="rect">
              <a:avLst/>
            </a:prstGeom>
            <a:noFill/>
          </p:spPr>
          <p:txBody>
            <a:bodyPr wrap="square" rtlCol="0">
              <a:spAutoFit/>
            </a:bodyPr>
            <a:lstStyle/>
            <a:p>
              <a:pPr algn="ctr"/>
              <a:r>
                <a:rPr kumimoji="1" lang="ja-JP" altLang="en-US" sz="3600" b="1" spc="300" dirty="0">
                  <a:solidFill>
                    <a:srgbClr val="309030"/>
                  </a:solidFill>
                  <a:latin typeface="Roboto" panose="02000000000000000000" pitchFamily="2" charset="0"/>
                  <a:ea typeface="Noto Sans JP" panose="020B0200000000000000" pitchFamily="50" charset="-128"/>
                </a:rPr>
                <a:t>地域資源を活かした</a:t>
              </a:r>
              <a:endParaRPr kumimoji="1" lang="zh-TW" altLang="en-US" sz="3600" b="1" spc="300" dirty="0">
                <a:latin typeface="Roboto" panose="02000000000000000000"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D20B030F-BD1C-9088-1305-27A01BD4C263}"/>
                </a:ext>
              </a:extLst>
            </p:cNvPr>
            <p:cNvSpPr txBox="1"/>
            <p:nvPr/>
          </p:nvSpPr>
          <p:spPr>
            <a:xfrm>
              <a:off x="1820877" y="2768783"/>
              <a:ext cx="6700823" cy="646331"/>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ctr"/>
              <a:r>
                <a:rPr lang="ja-JP" altLang="en-US" sz="3600" spc="300" dirty="0"/>
                <a:t>道の駅の成功事例とその戦略</a:t>
              </a:r>
            </a:p>
          </p:txBody>
        </p:sp>
      </p:grpSp>
      <p:sp>
        <p:nvSpPr>
          <p:cNvPr id="10" name="テキスト ボックス 9">
            <a:extLst>
              <a:ext uri="{FF2B5EF4-FFF2-40B4-BE49-F238E27FC236}">
                <a16:creationId xmlns:a16="http://schemas.microsoft.com/office/drawing/2014/main" id="{D9E08F57-9D53-2E6F-4105-CC0971B615F1}"/>
              </a:ext>
            </a:extLst>
          </p:cNvPr>
          <p:cNvSpPr txBox="1"/>
          <p:nvPr/>
        </p:nvSpPr>
        <p:spPr>
          <a:xfrm>
            <a:off x="3048000" y="5278980"/>
            <a:ext cx="6096000" cy="369332"/>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1800" dirty="0"/>
              <a:t>株式会社コネクト</a:t>
            </a:r>
          </a:p>
        </p:txBody>
      </p:sp>
      <p:sp>
        <p:nvSpPr>
          <p:cNvPr id="11" name="テキスト ボックス 10">
            <a:extLst>
              <a:ext uri="{FF2B5EF4-FFF2-40B4-BE49-F238E27FC236}">
                <a16:creationId xmlns:a16="http://schemas.microsoft.com/office/drawing/2014/main" id="{6CE354E4-9EB0-C716-3923-290D36435FE5}"/>
              </a:ext>
            </a:extLst>
          </p:cNvPr>
          <p:cNvSpPr txBox="1"/>
          <p:nvPr/>
        </p:nvSpPr>
        <p:spPr>
          <a:xfrm>
            <a:off x="3048000" y="4585186"/>
            <a:ext cx="6096000" cy="646331"/>
          </a:xfrm>
          <a:prstGeom prst="rect">
            <a:avLst/>
          </a:prstGeom>
          <a:noFill/>
        </p:spPr>
        <p:txBody>
          <a:bodyPr wrap="square" rtlCol="0">
            <a:spAutoFit/>
          </a:bodyPr>
          <a:lstStyle>
            <a:defPPr>
              <a:defRPr lang="ja-JP"/>
            </a:defPPr>
            <a:lvl1pPr algn="ctr">
              <a:defRPr sz="2400" b="1">
                <a:latin typeface="Roboto" panose="02000000000000000000" pitchFamily="2" charset="0"/>
                <a:ea typeface="Noto Sans JP" panose="020B0200000000000000" pitchFamily="50" charset="-128"/>
              </a:defRPr>
            </a:lvl1pPr>
          </a:lstStyle>
          <a:p>
            <a:r>
              <a:rPr lang="ja-JP" altLang="en-US" sz="3600" dirty="0"/>
              <a:t>高杉 美咲</a:t>
            </a:r>
          </a:p>
        </p:txBody>
      </p:sp>
      <p:sp>
        <p:nvSpPr>
          <p:cNvPr id="12" name="テキスト ボックス 11">
            <a:extLst>
              <a:ext uri="{FF2B5EF4-FFF2-40B4-BE49-F238E27FC236}">
                <a16:creationId xmlns:a16="http://schemas.microsoft.com/office/drawing/2014/main" id="{D125120D-B07F-81AF-AF97-B1477A280F7F}"/>
              </a:ext>
            </a:extLst>
          </p:cNvPr>
          <p:cNvSpPr txBox="1"/>
          <p:nvPr/>
        </p:nvSpPr>
        <p:spPr>
          <a:xfrm>
            <a:off x="10441223" y="285405"/>
            <a:ext cx="1492251" cy="369332"/>
          </a:xfrm>
          <a:prstGeom prst="rect">
            <a:avLst/>
          </a:prstGeom>
          <a:noFill/>
        </p:spPr>
        <p:txBody>
          <a:bodyPr wrap="square" rtlCol="0">
            <a:spAutoFit/>
          </a:bodyPr>
          <a:lstStyle>
            <a:defPPr>
              <a:defRPr lang="ja-JP"/>
            </a:defPPr>
            <a:lvl1pPr>
              <a:defRPr sz="4400" b="1">
                <a:latin typeface="Roboto" panose="02000000000000000000" pitchFamily="2" charset="0"/>
                <a:ea typeface="Noto Sans JP" panose="020B0200000000000000" pitchFamily="50" charset="-128"/>
              </a:defRPr>
            </a:lvl1pPr>
          </a:lstStyle>
          <a:p>
            <a:pPr algn="r"/>
            <a:r>
              <a:rPr lang="en-US" altLang="ja-JP" sz="1800" dirty="0"/>
              <a:t>2024.4.23</a:t>
            </a:r>
            <a:endParaRPr lang="ja-JP" altLang="en-US" sz="1800" dirty="0"/>
          </a:p>
        </p:txBody>
      </p:sp>
      <p:cxnSp>
        <p:nvCxnSpPr>
          <p:cNvPr id="17" name="直線コネクタ 16">
            <a:extLst>
              <a:ext uri="{FF2B5EF4-FFF2-40B4-BE49-F238E27FC236}">
                <a16:creationId xmlns:a16="http://schemas.microsoft.com/office/drawing/2014/main" id="{DE0B9656-AA3F-DA39-3D14-FA4DADAB2659}"/>
              </a:ext>
            </a:extLst>
          </p:cNvPr>
          <p:cNvCxnSpPr>
            <a:cxnSpLocks/>
          </p:cNvCxnSpPr>
          <p:nvPr/>
        </p:nvCxnSpPr>
        <p:spPr>
          <a:xfrm flipH="1">
            <a:off x="8408503" y="2183556"/>
            <a:ext cx="230259" cy="342900"/>
          </a:xfrm>
          <a:prstGeom prst="line">
            <a:avLst/>
          </a:prstGeom>
          <a:ln w="57150" cap="rnd">
            <a:solidFill>
              <a:srgbClr val="309030"/>
            </a:solidFill>
            <a:roun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8726811-E3E9-D0A7-E835-DE929D53C08E}"/>
              </a:ext>
            </a:extLst>
          </p:cNvPr>
          <p:cNvCxnSpPr>
            <a:cxnSpLocks/>
          </p:cNvCxnSpPr>
          <p:nvPr/>
        </p:nvCxnSpPr>
        <p:spPr>
          <a:xfrm>
            <a:off x="3339547" y="2183556"/>
            <a:ext cx="230259" cy="342900"/>
          </a:xfrm>
          <a:prstGeom prst="line">
            <a:avLst/>
          </a:prstGeom>
          <a:ln w="57150" cap="rnd">
            <a:solidFill>
              <a:srgbClr val="309030"/>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7152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D1330C-3822-CD7F-0331-2219BF77590C}"/>
              </a:ext>
            </a:extLst>
          </p:cNvPr>
          <p:cNvSpPr txBox="1"/>
          <p:nvPr/>
        </p:nvSpPr>
        <p:spPr>
          <a:xfrm>
            <a:off x="2129891" y="2138184"/>
            <a:ext cx="4528820" cy="1830566"/>
          </a:xfrm>
          <a:prstGeom prst="rect">
            <a:avLst/>
          </a:prstGeom>
          <a:noFill/>
        </p:spPr>
        <p:txBody>
          <a:bodyPr wrap="square">
            <a:spAutoFit/>
          </a:bodyPr>
          <a:lstStyle/>
          <a:p>
            <a:pPr>
              <a:lnSpc>
                <a:spcPct val="150000"/>
              </a:lnSpc>
            </a:pPr>
            <a:r>
              <a:rPr lang="ja-JP" altLang="en-US" sz="4000" b="1" dirty="0">
                <a:latin typeface="Zen Old Mincho Black" pitchFamily="2" charset="-128"/>
                <a:ea typeface="Zen Old Mincho Black" pitchFamily="2" charset="-128"/>
              </a:rPr>
              <a:t>日々のストレスに</a:t>
            </a:r>
            <a:endParaRPr lang="en-US" altLang="ja-JP" sz="4000" b="1" dirty="0">
              <a:latin typeface="Zen Old Mincho Black" pitchFamily="2" charset="-128"/>
              <a:ea typeface="Zen Old Mincho Black" pitchFamily="2" charset="-128"/>
            </a:endParaRPr>
          </a:p>
          <a:p>
            <a:pPr>
              <a:lnSpc>
                <a:spcPct val="150000"/>
              </a:lnSpc>
            </a:pPr>
            <a:r>
              <a:rPr lang="ja-JP" altLang="en-US" sz="4000" b="1" dirty="0">
                <a:latin typeface="Zen Old Mincho Black" pitchFamily="2" charset="-128"/>
                <a:ea typeface="Zen Old Mincho Black" pitchFamily="2" charset="-128"/>
              </a:rPr>
              <a:t>向き合うには</a:t>
            </a:r>
          </a:p>
        </p:txBody>
      </p:sp>
      <p:cxnSp>
        <p:nvCxnSpPr>
          <p:cNvPr id="4" name="直線コネクタ 3">
            <a:extLst>
              <a:ext uri="{FF2B5EF4-FFF2-40B4-BE49-F238E27FC236}">
                <a16:creationId xmlns:a16="http://schemas.microsoft.com/office/drawing/2014/main" id="{9DB08A82-EE3E-744D-DDEE-610A4FB9673F}"/>
              </a:ext>
            </a:extLst>
          </p:cNvPr>
          <p:cNvCxnSpPr>
            <a:cxnSpLocks/>
          </p:cNvCxnSpPr>
          <p:nvPr/>
        </p:nvCxnSpPr>
        <p:spPr>
          <a:xfrm>
            <a:off x="0" y="2698596"/>
            <a:ext cx="1863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A3B0890A-2CD4-160E-960C-09195A5B0AA9}"/>
              </a:ext>
            </a:extLst>
          </p:cNvPr>
          <p:cNvSpPr txBox="1"/>
          <p:nvPr/>
        </p:nvSpPr>
        <p:spPr>
          <a:xfrm rot="5400000">
            <a:off x="90325" y="2087522"/>
            <a:ext cx="612632" cy="463204"/>
          </a:xfrm>
          <a:prstGeom prst="rect">
            <a:avLst/>
          </a:prstGeom>
          <a:noFill/>
        </p:spPr>
        <p:txBody>
          <a:bodyPr wrap="square">
            <a:spAutoFit/>
          </a:bodyPr>
          <a:lstStyle/>
          <a:p>
            <a:pPr algn="ctr">
              <a:lnSpc>
                <a:spcPct val="150000"/>
              </a:lnSpc>
            </a:pPr>
            <a:r>
              <a:rPr lang="en-US" altLang="ja-JP" i="1" dirty="0">
                <a:latin typeface="Lora" pitchFamily="2" charset="0"/>
                <a:ea typeface="Shippori Mincho" panose="00000500000000000000" pitchFamily="2" charset="-128"/>
              </a:rPr>
              <a:t>03</a:t>
            </a:r>
            <a:endParaRPr lang="ja-JP" altLang="en-US" i="1" dirty="0">
              <a:latin typeface="Lora" pitchFamily="2" charset="0"/>
              <a:ea typeface="Shippori Mincho" panose="00000500000000000000" pitchFamily="2" charset="-128"/>
            </a:endParaRPr>
          </a:p>
        </p:txBody>
      </p:sp>
      <p:sp>
        <p:nvSpPr>
          <p:cNvPr id="8" name="テキスト ボックス 7">
            <a:extLst>
              <a:ext uri="{FF2B5EF4-FFF2-40B4-BE49-F238E27FC236}">
                <a16:creationId xmlns:a16="http://schemas.microsoft.com/office/drawing/2014/main" id="{2F986D8F-12ED-43D8-492F-743A45B9ECCA}"/>
              </a:ext>
            </a:extLst>
          </p:cNvPr>
          <p:cNvSpPr txBox="1"/>
          <p:nvPr/>
        </p:nvSpPr>
        <p:spPr>
          <a:xfrm rot="5400000">
            <a:off x="-1188335" y="3702313"/>
            <a:ext cx="3169948" cy="463204"/>
          </a:xfrm>
          <a:prstGeom prst="rect">
            <a:avLst/>
          </a:prstGeom>
          <a:noFill/>
        </p:spPr>
        <p:txBody>
          <a:bodyPr wrap="square">
            <a:spAutoFit/>
          </a:bodyPr>
          <a:lstStyle/>
          <a:p>
            <a:pPr algn="ctr">
              <a:lnSpc>
                <a:spcPct val="150000"/>
              </a:lnSpc>
            </a:pPr>
            <a:r>
              <a:rPr lang="en-US" altLang="ja-JP" i="1" dirty="0">
                <a:latin typeface="Lora" pitchFamily="2" charset="0"/>
                <a:ea typeface="Shippori Mincho" panose="00000500000000000000" pitchFamily="2" charset="-128"/>
              </a:rPr>
              <a:t>release from stress</a:t>
            </a:r>
            <a:endParaRPr lang="ja-JP" altLang="en-US" i="1" dirty="0">
              <a:latin typeface="Lora" pitchFamily="2" charset="0"/>
              <a:ea typeface="Shippori Mincho" panose="00000500000000000000" pitchFamily="2" charset="-128"/>
            </a:endParaRPr>
          </a:p>
        </p:txBody>
      </p:sp>
    </p:spTree>
    <p:extLst>
      <p:ext uri="{BB962C8B-B14F-4D97-AF65-F5344CB8AC3E}">
        <p14:creationId xmlns:p14="http://schemas.microsoft.com/office/powerpoint/2010/main" val="32280496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9C2490C4-D053-F48D-470A-70B6F156B42D}"/>
              </a:ext>
            </a:extLst>
          </p:cNvPr>
          <p:cNvSpPr/>
          <p:nvPr/>
        </p:nvSpPr>
        <p:spPr>
          <a:xfrm>
            <a:off x="1" y="0"/>
            <a:ext cx="4451239" cy="6858000"/>
          </a:xfrm>
          <a:custGeom>
            <a:avLst/>
            <a:gdLst>
              <a:gd name="connsiteX0" fmla="*/ 0 w 4451239"/>
              <a:gd name="connsiteY0" fmla="*/ 0 h 6858000"/>
              <a:gd name="connsiteX1" fmla="*/ 4451239 w 4451239"/>
              <a:gd name="connsiteY1" fmla="*/ 0 h 6858000"/>
              <a:gd name="connsiteX2" fmla="*/ 4451239 w 4451239"/>
              <a:gd name="connsiteY2" fmla="*/ 6858000 h 6858000"/>
              <a:gd name="connsiteX3" fmla="*/ 0 w 445123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51239" h="6858000">
                <a:moveTo>
                  <a:pt x="0" y="0"/>
                </a:moveTo>
                <a:lnTo>
                  <a:pt x="4451239" y="0"/>
                </a:lnTo>
                <a:lnTo>
                  <a:pt x="4451239" y="6858000"/>
                </a:lnTo>
                <a:lnTo>
                  <a:pt x="0" y="6858000"/>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ボックス 2">
            <a:extLst>
              <a:ext uri="{FF2B5EF4-FFF2-40B4-BE49-F238E27FC236}">
                <a16:creationId xmlns:a16="http://schemas.microsoft.com/office/drawing/2014/main" id="{9CF716C4-CDD6-8DC7-2279-12EB9627E4A6}"/>
              </a:ext>
            </a:extLst>
          </p:cNvPr>
          <p:cNvSpPr txBox="1"/>
          <p:nvPr/>
        </p:nvSpPr>
        <p:spPr>
          <a:xfrm>
            <a:off x="6186554" y="2435058"/>
            <a:ext cx="3908288" cy="825802"/>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sz="3600" dirty="0">
                <a:latin typeface="Noto Serif JP" panose="02020400000000000000" pitchFamily="18" charset="-128"/>
                <a:ea typeface="Noto Serif JP" panose="02020400000000000000" pitchFamily="18" charset="-128"/>
              </a:rPr>
              <a:t>成長戦略</a:t>
            </a:r>
          </a:p>
        </p:txBody>
      </p:sp>
      <p:sp>
        <p:nvSpPr>
          <p:cNvPr id="4" name="テキスト ボックス 3">
            <a:extLst>
              <a:ext uri="{FF2B5EF4-FFF2-40B4-BE49-F238E27FC236}">
                <a16:creationId xmlns:a16="http://schemas.microsoft.com/office/drawing/2014/main" id="{D3BF678A-006F-D480-EB1F-54E390CAAF88}"/>
              </a:ext>
            </a:extLst>
          </p:cNvPr>
          <p:cNvSpPr txBox="1"/>
          <p:nvPr/>
        </p:nvSpPr>
        <p:spPr>
          <a:xfrm>
            <a:off x="6186554" y="3429000"/>
            <a:ext cx="3245313" cy="523220"/>
          </a:xfrm>
          <a:prstGeom prst="rect">
            <a:avLst/>
          </a:prstGeom>
          <a:noFill/>
        </p:spPr>
        <p:txBody>
          <a:bodyPr wrap="square">
            <a:spAutoFit/>
          </a:bodyPr>
          <a:lstStyle/>
          <a:p>
            <a:r>
              <a:rPr lang="en-US" altLang="ja-JP" sz="2800" dirty="0">
                <a:solidFill>
                  <a:schemeClr val="bg2">
                    <a:lumMod val="90000"/>
                  </a:schemeClr>
                </a:solidFill>
                <a:latin typeface="Lora" pitchFamily="2" charset="0"/>
                <a:ea typeface="Noto Sans JP" panose="020B0200000000000000" pitchFamily="50" charset="-128"/>
              </a:rPr>
              <a:t>Growth Strategy</a:t>
            </a:r>
            <a:endParaRPr lang="ja-JP" altLang="en-US" sz="2800" b="1" dirty="0">
              <a:solidFill>
                <a:schemeClr val="bg2">
                  <a:lumMod val="90000"/>
                </a:schemeClr>
              </a:solidFill>
              <a:latin typeface="Lora" pitchFamily="2" charset="0"/>
              <a:ea typeface="Noto Sans JP" panose="020B0200000000000000" pitchFamily="50" charset="-128"/>
            </a:endParaRPr>
          </a:p>
        </p:txBody>
      </p:sp>
    </p:spTree>
    <p:extLst>
      <p:ext uri="{BB962C8B-B14F-4D97-AF65-F5344CB8AC3E}">
        <p14:creationId xmlns:p14="http://schemas.microsoft.com/office/powerpoint/2010/main" val="148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4F2AA3EB-30B1-DD01-60CC-E4E477EC7A5C}"/>
              </a:ext>
            </a:extLst>
          </p:cNvPr>
          <p:cNvSpPr/>
          <p:nvPr/>
        </p:nvSpPr>
        <p:spPr>
          <a:xfrm>
            <a:off x="1044626" y="626533"/>
            <a:ext cx="3637928" cy="5604934"/>
          </a:xfrm>
          <a:custGeom>
            <a:avLst/>
            <a:gdLst>
              <a:gd name="connsiteX0" fmla="*/ 0 w 3637928"/>
              <a:gd name="connsiteY0" fmla="*/ 0 h 5604934"/>
              <a:gd name="connsiteX1" fmla="*/ 3637928 w 3637928"/>
              <a:gd name="connsiteY1" fmla="*/ 0 h 5604934"/>
              <a:gd name="connsiteX2" fmla="*/ 3637928 w 3637928"/>
              <a:gd name="connsiteY2" fmla="*/ 5604934 h 5604934"/>
              <a:gd name="connsiteX3" fmla="*/ 0 w 3637928"/>
              <a:gd name="connsiteY3" fmla="*/ 5604934 h 5604934"/>
            </a:gdLst>
            <a:ahLst/>
            <a:cxnLst>
              <a:cxn ang="0">
                <a:pos x="connsiteX0" y="connsiteY0"/>
              </a:cxn>
              <a:cxn ang="0">
                <a:pos x="connsiteX1" y="connsiteY1"/>
              </a:cxn>
              <a:cxn ang="0">
                <a:pos x="connsiteX2" y="connsiteY2"/>
              </a:cxn>
              <a:cxn ang="0">
                <a:pos x="connsiteX3" y="connsiteY3"/>
              </a:cxn>
            </a:cxnLst>
            <a:rect l="l" t="t" r="r" b="b"/>
            <a:pathLst>
              <a:path w="3637928" h="5604934">
                <a:moveTo>
                  <a:pt x="0" y="0"/>
                </a:moveTo>
                <a:lnTo>
                  <a:pt x="3637928" y="0"/>
                </a:lnTo>
                <a:lnTo>
                  <a:pt x="3637928" y="5604934"/>
                </a:lnTo>
                <a:lnTo>
                  <a:pt x="0" y="5604934"/>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ボックス 2">
            <a:extLst>
              <a:ext uri="{FF2B5EF4-FFF2-40B4-BE49-F238E27FC236}">
                <a16:creationId xmlns:a16="http://schemas.microsoft.com/office/drawing/2014/main" id="{9CF716C4-CDD6-8DC7-2279-12EB9627E4A6}"/>
              </a:ext>
            </a:extLst>
          </p:cNvPr>
          <p:cNvSpPr txBox="1"/>
          <p:nvPr/>
        </p:nvSpPr>
        <p:spPr>
          <a:xfrm>
            <a:off x="6186554" y="2493360"/>
            <a:ext cx="3908288" cy="825802"/>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sz="3600" dirty="0">
                <a:solidFill>
                  <a:schemeClr val="bg1"/>
                </a:solidFill>
                <a:latin typeface="Noto Serif JP" panose="02020400000000000000" pitchFamily="18" charset="-128"/>
                <a:ea typeface="Noto Serif JP" panose="02020400000000000000" pitchFamily="18" charset="-128"/>
              </a:rPr>
              <a:t>成長戦略</a:t>
            </a:r>
          </a:p>
        </p:txBody>
      </p:sp>
      <p:sp>
        <p:nvSpPr>
          <p:cNvPr id="4" name="テキスト ボックス 3">
            <a:extLst>
              <a:ext uri="{FF2B5EF4-FFF2-40B4-BE49-F238E27FC236}">
                <a16:creationId xmlns:a16="http://schemas.microsoft.com/office/drawing/2014/main" id="{D3BF678A-006F-D480-EB1F-54E390CAAF88}"/>
              </a:ext>
            </a:extLst>
          </p:cNvPr>
          <p:cNvSpPr txBox="1"/>
          <p:nvPr/>
        </p:nvSpPr>
        <p:spPr>
          <a:xfrm>
            <a:off x="6186554" y="3429000"/>
            <a:ext cx="3245313" cy="523220"/>
          </a:xfrm>
          <a:prstGeom prst="rect">
            <a:avLst/>
          </a:prstGeom>
          <a:noFill/>
        </p:spPr>
        <p:txBody>
          <a:bodyPr wrap="square">
            <a:spAutoFit/>
          </a:bodyPr>
          <a:lstStyle/>
          <a:p>
            <a:r>
              <a:rPr lang="en-US" altLang="ja-JP" sz="2800" dirty="0">
                <a:solidFill>
                  <a:schemeClr val="tx1">
                    <a:lumMod val="75000"/>
                    <a:lumOff val="25000"/>
                  </a:schemeClr>
                </a:solidFill>
                <a:latin typeface="Lora" pitchFamily="2" charset="0"/>
                <a:ea typeface="Noto Sans JP" panose="020B0200000000000000" pitchFamily="50" charset="-128"/>
              </a:rPr>
              <a:t>Growth Strategy</a:t>
            </a:r>
            <a:endParaRPr lang="ja-JP" altLang="en-US" sz="2800" b="1" dirty="0">
              <a:solidFill>
                <a:schemeClr val="tx1">
                  <a:lumMod val="75000"/>
                  <a:lumOff val="25000"/>
                </a:schemeClr>
              </a:solidFill>
              <a:latin typeface="Lora" pitchFamily="2" charset="0"/>
              <a:ea typeface="Noto Sans JP" panose="020B0200000000000000" pitchFamily="50" charset="-128"/>
            </a:endParaRPr>
          </a:p>
        </p:txBody>
      </p:sp>
      <p:cxnSp>
        <p:nvCxnSpPr>
          <p:cNvPr id="6" name="直線コネクタ 5">
            <a:extLst>
              <a:ext uri="{FF2B5EF4-FFF2-40B4-BE49-F238E27FC236}">
                <a16:creationId xmlns:a16="http://schemas.microsoft.com/office/drawing/2014/main" id="{4A8B7145-ED9F-C951-0ED0-7E9DE7FF2C01}"/>
              </a:ext>
            </a:extLst>
          </p:cNvPr>
          <p:cNvCxnSpPr/>
          <p:nvPr/>
        </p:nvCxnSpPr>
        <p:spPr>
          <a:xfrm>
            <a:off x="508000"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9BDDFED3-FBA6-83CA-8719-CEEF8703C39E}"/>
              </a:ext>
            </a:extLst>
          </p:cNvPr>
          <p:cNvSpPr txBox="1"/>
          <p:nvPr/>
        </p:nvSpPr>
        <p:spPr>
          <a:xfrm rot="5400000">
            <a:off x="-1371406" y="3259723"/>
            <a:ext cx="3245313" cy="338554"/>
          </a:xfrm>
          <a:prstGeom prst="rect">
            <a:avLst/>
          </a:prstGeom>
          <a:noFill/>
        </p:spPr>
        <p:txBody>
          <a:bodyPr wrap="square">
            <a:spAutoFit/>
          </a:bodyPr>
          <a:lstStyle/>
          <a:p>
            <a:pPr algn="ctr"/>
            <a:r>
              <a:rPr lang="en-US" altLang="ja-JP" sz="1600" dirty="0">
                <a:solidFill>
                  <a:schemeClr val="bg1"/>
                </a:solidFill>
                <a:latin typeface="Lora" pitchFamily="2" charset="0"/>
                <a:ea typeface="Noto Sans JP" panose="020B0200000000000000" pitchFamily="50" charset="-128"/>
              </a:rPr>
              <a:t>Part5</a:t>
            </a:r>
            <a:endParaRPr lang="ja-JP" altLang="en-US" sz="1600" b="1" dirty="0">
              <a:solidFill>
                <a:schemeClr val="bg1"/>
              </a:solidFill>
              <a:latin typeface="Lora" pitchFamily="2" charset="0"/>
              <a:ea typeface="Noto Sans JP" panose="020B0200000000000000" pitchFamily="50" charset="-128"/>
            </a:endParaRPr>
          </a:p>
        </p:txBody>
      </p:sp>
    </p:spTree>
    <p:extLst>
      <p:ext uri="{BB962C8B-B14F-4D97-AF65-F5344CB8AC3E}">
        <p14:creationId xmlns:p14="http://schemas.microsoft.com/office/powerpoint/2010/main" val="942355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5957B1"/>
        </a:solidFill>
        <a:effectLst/>
      </p:bgPr>
    </p:bg>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C6347F0F-5040-28E7-6FAF-54BDC7EF1D40}"/>
              </a:ext>
            </a:extLst>
          </p:cNvPr>
          <p:cNvSpPr/>
          <p:nvPr/>
        </p:nvSpPr>
        <p:spPr>
          <a:xfrm>
            <a:off x="2254870" y="0"/>
            <a:ext cx="9934830" cy="6612468"/>
          </a:xfrm>
          <a:custGeom>
            <a:avLst/>
            <a:gdLst>
              <a:gd name="connsiteX0" fmla="*/ 0 w 9934830"/>
              <a:gd name="connsiteY0" fmla="*/ 0 h 6612468"/>
              <a:gd name="connsiteX1" fmla="*/ 9934830 w 9934830"/>
              <a:gd name="connsiteY1" fmla="*/ 0 h 6612468"/>
              <a:gd name="connsiteX2" fmla="*/ 9934830 w 9934830"/>
              <a:gd name="connsiteY2" fmla="*/ 6612468 h 6612468"/>
              <a:gd name="connsiteX3" fmla="*/ 0 w 9934830"/>
              <a:gd name="connsiteY3" fmla="*/ 6612468 h 6612468"/>
            </a:gdLst>
            <a:ahLst/>
            <a:cxnLst>
              <a:cxn ang="0">
                <a:pos x="connsiteX0" y="connsiteY0"/>
              </a:cxn>
              <a:cxn ang="0">
                <a:pos x="connsiteX1" y="connsiteY1"/>
              </a:cxn>
              <a:cxn ang="0">
                <a:pos x="connsiteX2" y="connsiteY2"/>
              </a:cxn>
              <a:cxn ang="0">
                <a:pos x="connsiteX3" y="connsiteY3"/>
              </a:cxn>
            </a:cxnLst>
            <a:rect l="l" t="t" r="r" b="b"/>
            <a:pathLst>
              <a:path w="9934830" h="6612468">
                <a:moveTo>
                  <a:pt x="0" y="0"/>
                </a:moveTo>
                <a:lnTo>
                  <a:pt x="9934830" y="0"/>
                </a:lnTo>
                <a:lnTo>
                  <a:pt x="9934830" y="6612468"/>
                </a:lnTo>
                <a:lnTo>
                  <a:pt x="0" y="6612468"/>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 name="正方形/長方形 5">
            <a:extLst>
              <a:ext uri="{FF2B5EF4-FFF2-40B4-BE49-F238E27FC236}">
                <a16:creationId xmlns:a16="http://schemas.microsoft.com/office/drawing/2014/main" id="{599800F4-3118-498B-3877-08CD7069CAC3}"/>
              </a:ext>
            </a:extLst>
          </p:cNvPr>
          <p:cNvSpPr/>
          <p:nvPr/>
        </p:nvSpPr>
        <p:spPr>
          <a:xfrm>
            <a:off x="2300" y="-9525"/>
            <a:ext cx="72199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4B1B847-4145-A71A-6D87-7A61FB5DDD19}"/>
              </a:ext>
            </a:extLst>
          </p:cNvPr>
          <p:cNvSpPr txBox="1"/>
          <p:nvPr/>
        </p:nvSpPr>
        <p:spPr>
          <a:xfrm>
            <a:off x="1083335" y="1710434"/>
            <a:ext cx="6096000" cy="338554"/>
          </a:xfrm>
          <a:prstGeom prst="rect">
            <a:avLst/>
          </a:prstGeom>
          <a:noFill/>
        </p:spPr>
        <p:txBody>
          <a:bodyPr wrap="square">
            <a:spAutoFit/>
          </a:bodyPr>
          <a:lstStyle/>
          <a:p>
            <a:r>
              <a:rPr lang="en-US" altLang="ja-JP" sz="1600" b="1" spc="300" dirty="0">
                <a:solidFill>
                  <a:srgbClr val="0070C0"/>
                </a:solidFill>
                <a:latin typeface="Plus Jakarta Sans" pitchFamily="2" charset="0"/>
                <a:ea typeface="Noto Sans JP" panose="020B0200000000000000" pitchFamily="50" charset="-128"/>
                <a:cs typeface="Plus Jakarta Sans" pitchFamily="2" charset="0"/>
              </a:rPr>
              <a:t>CHAPTER 1</a:t>
            </a:r>
            <a:endParaRPr lang="ja-JP" altLang="en-US" sz="1600" b="1" spc="300" dirty="0">
              <a:solidFill>
                <a:srgbClr val="0070C0"/>
              </a:solidFill>
              <a:latin typeface="Plus Jakarta Sans" pitchFamily="2" charset="0"/>
              <a:ea typeface="Noto Sans JP" panose="020B0200000000000000" pitchFamily="50" charset="-128"/>
              <a:cs typeface="Plus Jakarta Sans" pitchFamily="2" charset="0"/>
            </a:endParaRPr>
          </a:p>
        </p:txBody>
      </p:sp>
      <p:sp>
        <p:nvSpPr>
          <p:cNvPr id="9" name="正方形/長方形 8">
            <a:extLst>
              <a:ext uri="{FF2B5EF4-FFF2-40B4-BE49-F238E27FC236}">
                <a16:creationId xmlns:a16="http://schemas.microsoft.com/office/drawing/2014/main" id="{A51F663E-78CB-756C-833D-7F57547F5E94}"/>
              </a:ext>
            </a:extLst>
          </p:cNvPr>
          <p:cNvSpPr/>
          <p:nvPr/>
        </p:nvSpPr>
        <p:spPr>
          <a:xfrm>
            <a:off x="881280" y="1667985"/>
            <a:ext cx="2015606" cy="423452"/>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4973D52-F2C3-D894-266D-34649639A6BE}"/>
              </a:ext>
            </a:extLst>
          </p:cNvPr>
          <p:cNvSpPr/>
          <p:nvPr/>
        </p:nvSpPr>
        <p:spPr>
          <a:xfrm>
            <a:off x="881279" y="3068161"/>
            <a:ext cx="8347702" cy="1801178"/>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498AF6B-4416-7851-287D-71F83DBCEEB4}"/>
              </a:ext>
            </a:extLst>
          </p:cNvPr>
          <p:cNvSpPr/>
          <p:nvPr/>
        </p:nvSpPr>
        <p:spPr>
          <a:xfrm>
            <a:off x="881279" y="2093434"/>
            <a:ext cx="8347702" cy="975679"/>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469758F-5BAE-4D2E-ECBF-6583C05E3E91}"/>
              </a:ext>
            </a:extLst>
          </p:cNvPr>
          <p:cNvSpPr txBox="1"/>
          <p:nvPr/>
        </p:nvSpPr>
        <p:spPr>
          <a:xfrm>
            <a:off x="1498558" y="2255450"/>
            <a:ext cx="7113145" cy="307777"/>
          </a:xfrm>
          <a:prstGeom prst="rect">
            <a:avLst/>
          </a:prstGeom>
          <a:noFill/>
        </p:spPr>
        <p:txBody>
          <a:bodyPr wrap="square">
            <a:spAutoFit/>
          </a:bodyPr>
          <a:lstStyle>
            <a:defPPr>
              <a:defRPr lang="ja-JP"/>
            </a:defPPr>
            <a:lvl1pPr>
              <a:defRPr sz="1600" b="1" spc="300">
                <a:latin typeface="Plus Jakarta Sans" pitchFamily="2" charset="0"/>
                <a:ea typeface="Noto Sans JP" panose="020B0200000000000000" pitchFamily="50" charset="-128"/>
                <a:cs typeface="Plus Jakarta Sans" pitchFamily="2" charset="0"/>
              </a:defRPr>
            </a:lvl1pPr>
          </a:lstStyle>
          <a:p>
            <a:pPr algn="ctr"/>
            <a:r>
              <a:rPr lang="en-US" altLang="ja-JP" sz="1400" dirty="0">
                <a:solidFill>
                  <a:srgbClr val="0070C0"/>
                </a:solidFill>
              </a:rPr>
              <a:t>CURRENT SITUATION OF SOLAR POWER GENERATION</a:t>
            </a:r>
          </a:p>
        </p:txBody>
      </p:sp>
      <p:sp>
        <p:nvSpPr>
          <p:cNvPr id="8" name="テキスト ボックス 7">
            <a:extLst>
              <a:ext uri="{FF2B5EF4-FFF2-40B4-BE49-F238E27FC236}">
                <a16:creationId xmlns:a16="http://schemas.microsoft.com/office/drawing/2014/main" id="{FD0936F3-8B7C-D5DE-9139-674AB1A90244}"/>
              </a:ext>
            </a:extLst>
          </p:cNvPr>
          <p:cNvSpPr txBox="1"/>
          <p:nvPr/>
        </p:nvSpPr>
        <p:spPr>
          <a:xfrm>
            <a:off x="1077557" y="3258008"/>
            <a:ext cx="7955146" cy="1320105"/>
          </a:xfrm>
          <a:prstGeom prst="rect">
            <a:avLst/>
          </a:prstGeom>
          <a:noFill/>
        </p:spPr>
        <p:txBody>
          <a:bodyPr wrap="square">
            <a:spAutoFit/>
          </a:bodyPr>
          <a:lstStyle/>
          <a:p>
            <a:pPr>
              <a:lnSpc>
                <a:spcPct val="200000"/>
              </a:lnSpc>
            </a:pPr>
            <a:r>
              <a:rPr lang="ja-JP" altLang="en-US" sz="1400" dirty="0">
                <a:latin typeface="Zen Kaku Gothic New" pitchFamily="2" charset="-128"/>
                <a:ea typeface="Zen Kaku Gothic New" pitchFamily="2" charset="-128"/>
              </a:rPr>
              <a:t>このパートでは、太陽光発電の技術的進展や普及状況、それに伴う課題や挑戦に焦点を当てて解説します。特に、最新の技術動向や効率の向上、導入コストの変動、さらには地域や国による普及状況など、太陽光発電の現在の立ち位置を総合的に把握するための情報を紹介します。</a:t>
            </a:r>
            <a:endParaRPr lang="en-US" altLang="ja-JP" sz="1400" dirty="0">
              <a:latin typeface="Zen Kaku Gothic New" pitchFamily="2" charset="-128"/>
              <a:ea typeface="Zen Kaku Gothic New" pitchFamily="2" charset="-128"/>
            </a:endParaRPr>
          </a:p>
        </p:txBody>
      </p:sp>
      <p:sp>
        <p:nvSpPr>
          <p:cNvPr id="4" name="テキスト ボックス 3">
            <a:extLst>
              <a:ext uri="{FF2B5EF4-FFF2-40B4-BE49-F238E27FC236}">
                <a16:creationId xmlns:a16="http://schemas.microsoft.com/office/drawing/2014/main" id="{9EBBDAAB-BA3C-1594-AEAA-3406ABF388BB}"/>
              </a:ext>
            </a:extLst>
          </p:cNvPr>
          <p:cNvSpPr txBox="1"/>
          <p:nvPr/>
        </p:nvSpPr>
        <p:spPr>
          <a:xfrm>
            <a:off x="2584587" y="2351930"/>
            <a:ext cx="4941086" cy="602986"/>
          </a:xfrm>
          <a:prstGeom prst="rect">
            <a:avLst/>
          </a:prstGeom>
          <a:noFill/>
        </p:spPr>
        <p:txBody>
          <a:bodyPr wrap="square">
            <a:spAutoFit/>
          </a:bodyPr>
          <a:lstStyle/>
          <a:p>
            <a:pPr algn="ctr">
              <a:lnSpc>
                <a:spcPct val="250000"/>
              </a:lnSpc>
            </a:pPr>
            <a:r>
              <a:rPr lang="ja-JP" altLang="en-US" sz="1600" b="1" dirty="0">
                <a:solidFill>
                  <a:srgbClr val="0070C0"/>
                </a:solidFill>
                <a:latin typeface="Zen Kaku Gothic New" pitchFamily="2" charset="-128"/>
                <a:ea typeface="Zen Kaku Gothic New" pitchFamily="2" charset="-128"/>
              </a:rPr>
              <a:t>太陽光発電の現状</a:t>
            </a:r>
            <a:endParaRPr lang="en-US" altLang="ja-JP" sz="1600" b="1" dirty="0">
              <a:solidFill>
                <a:srgbClr val="0070C0"/>
              </a:solidFill>
              <a:latin typeface="Zen Kaku Gothic New" pitchFamily="2" charset="-128"/>
              <a:ea typeface="Zen Kaku Gothic New" pitchFamily="2" charset="-128"/>
            </a:endParaRPr>
          </a:p>
        </p:txBody>
      </p:sp>
      <p:sp>
        <p:nvSpPr>
          <p:cNvPr id="19" name="正方形/長方形 18">
            <a:extLst>
              <a:ext uri="{FF2B5EF4-FFF2-40B4-BE49-F238E27FC236}">
                <a16:creationId xmlns:a16="http://schemas.microsoft.com/office/drawing/2014/main" id="{588438AC-B7E5-BA45-2EBF-B175F0C35DE3}"/>
              </a:ext>
            </a:extLst>
          </p:cNvPr>
          <p:cNvSpPr/>
          <p:nvPr/>
        </p:nvSpPr>
        <p:spPr>
          <a:xfrm>
            <a:off x="0" y="6621992"/>
            <a:ext cx="12192000" cy="23600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69368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ABEBEA">
            <a:alpha val="25000"/>
          </a:srgbClr>
        </a:solidFill>
        <a:effectLst/>
      </p:bgPr>
    </p:bg>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BAEF1676-45DB-9241-4A99-FDFA9A322998}"/>
              </a:ext>
            </a:extLst>
          </p:cNvPr>
          <p:cNvSpPr/>
          <p:nvPr/>
        </p:nvSpPr>
        <p:spPr>
          <a:xfrm>
            <a:off x="0" y="1049866"/>
            <a:ext cx="2358104" cy="4758268"/>
          </a:xfrm>
          <a:custGeom>
            <a:avLst/>
            <a:gdLst>
              <a:gd name="connsiteX0" fmla="*/ 0 w 2358104"/>
              <a:gd name="connsiteY0" fmla="*/ 0 h 4758268"/>
              <a:gd name="connsiteX1" fmla="*/ 798897 w 2358104"/>
              <a:gd name="connsiteY1" fmla="*/ 0 h 4758268"/>
              <a:gd name="connsiteX2" fmla="*/ 798897 w 2358104"/>
              <a:gd name="connsiteY2" fmla="*/ 2 h 4758268"/>
              <a:gd name="connsiteX3" fmla="*/ 2123236 w 2358104"/>
              <a:gd name="connsiteY3" fmla="*/ 2 h 4758268"/>
              <a:gd name="connsiteX4" fmla="*/ 2358104 w 2358104"/>
              <a:gd name="connsiteY4" fmla="*/ 234870 h 4758268"/>
              <a:gd name="connsiteX5" fmla="*/ 2358104 w 2358104"/>
              <a:gd name="connsiteY5" fmla="*/ 4523400 h 4758268"/>
              <a:gd name="connsiteX6" fmla="*/ 2123236 w 2358104"/>
              <a:gd name="connsiteY6" fmla="*/ 4758268 h 4758268"/>
              <a:gd name="connsiteX7" fmla="*/ 394637 w 2358104"/>
              <a:gd name="connsiteY7" fmla="*/ 4758268 h 4758268"/>
              <a:gd name="connsiteX8" fmla="*/ 394637 w 2358104"/>
              <a:gd name="connsiteY8" fmla="*/ 4758266 h 4758268"/>
              <a:gd name="connsiteX9" fmla="*/ 0 w 2358104"/>
              <a:gd name="connsiteY9" fmla="*/ 4758266 h 475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8104" h="4758268">
                <a:moveTo>
                  <a:pt x="0" y="0"/>
                </a:moveTo>
                <a:lnTo>
                  <a:pt x="798897" y="0"/>
                </a:lnTo>
                <a:lnTo>
                  <a:pt x="798897" y="2"/>
                </a:lnTo>
                <a:lnTo>
                  <a:pt x="2123236" y="2"/>
                </a:lnTo>
                <a:cubicBezTo>
                  <a:pt x="2252950" y="2"/>
                  <a:pt x="2358104" y="105156"/>
                  <a:pt x="2358104" y="234870"/>
                </a:cubicBezTo>
                <a:lnTo>
                  <a:pt x="2358104" y="4523400"/>
                </a:lnTo>
                <a:cubicBezTo>
                  <a:pt x="2358104" y="4653114"/>
                  <a:pt x="2252950" y="4758268"/>
                  <a:pt x="2123236" y="4758268"/>
                </a:cubicBezTo>
                <a:lnTo>
                  <a:pt x="394637" y="4758268"/>
                </a:lnTo>
                <a:lnTo>
                  <a:pt x="394637" y="4758266"/>
                </a:lnTo>
                <a:lnTo>
                  <a:pt x="0" y="4758266"/>
                </a:ln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11" name="グループ化 10">
            <a:extLst>
              <a:ext uri="{FF2B5EF4-FFF2-40B4-BE49-F238E27FC236}">
                <a16:creationId xmlns:a16="http://schemas.microsoft.com/office/drawing/2014/main" id="{94FCC487-9460-DF17-F5FC-61F76AF5548F}"/>
              </a:ext>
            </a:extLst>
          </p:cNvPr>
          <p:cNvGrpSpPr/>
          <p:nvPr/>
        </p:nvGrpSpPr>
        <p:grpSpPr>
          <a:xfrm>
            <a:off x="1907468" y="1349905"/>
            <a:ext cx="8824700" cy="3939216"/>
            <a:chOff x="1512832" y="1436532"/>
            <a:chExt cx="8824700" cy="3939216"/>
          </a:xfrm>
        </p:grpSpPr>
        <p:sp>
          <p:nvSpPr>
            <p:cNvPr id="6" name="テキスト ボックス 5">
              <a:extLst>
                <a:ext uri="{FF2B5EF4-FFF2-40B4-BE49-F238E27FC236}">
                  <a16:creationId xmlns:a16="http://schemas.microsoft.com/office/drawing/2014/main" id="{0F7E8C6D-2643-3CAB-B1D1-1498F09E7C8E}"/>
                </a:ext>
              </a:extLst>
            </p:cNvPr>
            <p:cNvSpPr txBox="1"/>
            <p:nvPr/>
          </p:nvSpPr>
          <p:spPr>
            <a:xfrm>
              <a:off x="2828071" y="1436532"/>
              <a:ext cx="4941086" cy="1113575"/>
            </a:xfrm>
            <a:prstGeom prst="rect">
              <a:avLst/>
            </a:prstGeom>
            <a:noFill/>
          </p:spPr>
          <p:txBody>
            <a:bodyPr wrap="square">
              <a:spAutoFit/>
            </a:bodyPr>
            <a:lstStyle/>
            <a:p>
              <a:pPr>
                <a:lnSpc>
                  <a:spcPct val="250000"/>
                </a:lnSpc>
              </a:pPr>
              <a:r>
                <a:rPr lang="ja-JP" altLang="en-US" sz="3200" b="1" dirty="0">
                  <a:latin typeface="Zen Maru Gothic Medium" pitchFamily="2" charset="-128"/>
                  <a:ea typeface="Zen Maru Gothic Medium" pitchFamily="2" charset="-128"/>
                </a:rPr>
                <a:t>太陽光発電の現状</a:t>
              </a:r>
              <a:endParaRPr lang="en-US" altLang="ja-JP" sz="3200" b="1" dirty="0">
                <a:latin typeface="Zen Maru Gothic Medium" pitchFamily="2" charset="-128"/>
                <a:ea typeface="Zen Maru Gothic Medium" pitchFamily="2" charset="-128"/>
              </a:endParaRPr>
            </a:p>
          </p:txBody>
        </p:sp>
        <p:sp>
          <p:nvSpPr>
            <p:cNvPr id="7" name="四角形: 角を丸くする 6">
              <a:extLst>
                <a:ext uri="{FF2B5EF4-FFF2-40B4-BE49-F238E27FC236}">
                  <a16:creationId xmlns:a16="http://schemas.microsoft.com/office/drawing/2014/main" id="{246C955D-5D2D-F822-DBCB-3CC10AE23E8F}"/>
                </a:ext>
              </a:extLst>
            </p:cNvPr>
            <p:cNvSpPr/>
            <p:nvPr/>
          </p:nvSpPr>
          <p:spPr>
            <a:xfrm>
              <a:off x="1512832" y="1819801"/>
              <a:ext cx="886658" cy="886654"/>
            </a:xfrm>
            <a:prstGeom prst="roundRect">
              <a:avLst/>
            </a:prstGeom>
            <a:solidFill>
              <a:schemeClr val="bg1"/>
            </a:solidFill>
            <a:ln w="22225">
              <a:solidFill>
                <a:srgbClr val="1C8D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rgbClr val="1C8DDA"/>
                  </a:solidFill>
                  <a:latin typeface="Cabin" pitchFamily="2" charset="0"/>
                </a:rPr>
                <a:t>1</a:t>
              </a:r>
              <a:endParaRPr kumimoji="1" lang="ja-JP" altLang="en-US" sz="4000" b="1" dirty="0">
                <a:solidFill>
                  <a:srgbClr val="1C8DDA"/>
                </a:solidFill>
                <a:latin typeface="Cabin" pitchFamily="2" charset="0"/>
              </a:endParaRPr>
            </a:p>
          </p:txBody>
        </p:sp>
        <p:sp>
          <p:nvSpPr>
            <p:cNvPr id="10" name="テキスト ボックス 9">
              <a:extLst>
                <a:ext uri="{FF2B5EF4-FFF2-40B4-BE49-F238E27FC236}">
                  <a16:creationId xmlns:a16="http://schemas.microsoft.com/office/drawing/2014/main" id="{98CCB4E7-D458-0C82-2DC9-E2880C8F7F73}"/>
                </a:ext>
              </a:extLst>
            </p:cNvPr>
            <p:cNvSpPr txBox="1"/>
            <p:nvPr/>
          </p:nvSpPr>
          <p:spPr>
            <a:xfrm>
              <a:off x="2969392" y="3045451"/>
              <a:ext cx="7368140" cy="2330297"/>
            </a:xfrm>
            <a:prstGeom prst="roundRect">
              <a:avLst>
                <a:gd name="adj" fmla="val 8600"/>
              </a:avLst>
            </a:prstGeom>
            <a:solidFill>
              <a:schemeClr val="bg1"/>
            </a:solidFill>
          </p:spPr>
          <p:txBody>
            <a:bodyPr wrap="square" lIns="288000" tIns="108000" rIns="288000" bIns="216000">
              <a:spAutoFit/>
            </a:bodyPr>
            <a:lstStyle/>
            <a:p>
              <a:pPr algn="just">
                <a:lnSpc>
                  <a:spcPct val="200000"/>
                </a:lnSpc>
              </a:pPr>
              <a:r>
                <a:rPr lang="ja-JP" altLang="en-US" sz="1600" dirty="0">
                  <a:latin typeface="Zen Maru Gothic" pitchFamily="2" charset="-128"/>
                  <a:ea typeface="Zen Maru Gothic" pitchFamily="2" charset="-128"/>
                </a:rPr>
                <a:t>このパートでは、太陽光発電の技術的進展や普及状況、それに伴う課題や挑戦に焦点を当てて解説します。特に、最新の技術動向や効率の向上、導入コストの変動、さらには地域や国による普及状況など、太陽光発電の現在の立ち位置を総合的に把握するための情報を紹介します。</a:t>
              </a:r>
              <a:endParaRPr lang="en-US" altLang="ja-JP" sz="1600" dirty="0">
                <a:latin typeface="Zen Maru Gothic" pitchFamily="2" charset="-128"/>
                <a:ea typeface="Zen Maru Gothic" pitchFamily="2" charset="-128"/>
              </a:endParaRPr>
            </a:p>
          </p:txBody>
        </p:sp>
      </p:grpSp>
    </p:spTree>
    <p:extLst>
      <p:ext uri="{BB962C8B-B14F-4D97-AF65-F5344CB8AC3E}">
        <p14:creationId xmlns:p14="http://schemas.microsoft.com/office/powerpoint/2010/main" val="1136538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EE90F55-695F-AAEE-AB52-0E313B5469BA}"/>
              </a:ext>
            </a:extLst>
          </p:cNvPr>
          <p:cNvSpPr txBox="1"/>
          <p:nvPr/>
        </p:nvSpPr>
        <p:spPr>
          <a:xfrm>
            <a:off x="6883995" y="1132217"/>
            <a:ext cx="2064042" cy="4593565"/>
          </a:xfrm>
          <a:prstGeom prst="rect">
            <a:avLst/>
          </a:prstGeom>
          <a:noFill/>
        </p:spPr>
        <p:txBody>
          <a:bodyPr wrap="square">
            <a:spAutoFit/>
          </a:bodyPr>
          <a:lstStyle/>
          <a:p>
            <a:pPr>
              <a:lnSpc>
                <a:spcPct val="250000"/>
              </a:lnSpc>
            </a:pPr>
            <a:r>
              <a:rPr lang="ja-JP" altLang="en-US" sz="2000" b="1" dirty="0">
                <a:latin typeface="IBM Plex Sans JP" panose="020B0503050203000203" pitchFamily="50" charset="-128"/>
                <a:ea typeface="IBM Plex Sans JP" panose="020B0503050203000203" pitchFamily="50" charset="-128"/>
              </a:rPr>
              <a:t>企業理念</a:t>
            </a:r>
          </a:p>
          <a:p>
            <a:pPr>
              <a:lnSpc>
                <a:spcPct val="250000"/>
              </a:lnSpc>
            </a:pPr>
            <a:r>
              <a:rPr lang="ja-JP" altLang="en-US" sz="2000" b="1" dirty="0">
                <a:latin typeface="IBM Plex Sans JP" panose="020B0503050203000203" pitchFamily="50" charset="-128"/>
                <a:ea typeface="IBM Plex Sans JP" panose="020B0503050203000203" pitchFamily="50" charset="-128"/>
              </a:rPr>
              <a:t>事業内容</a:t>
            </a:r>
          </a:p>
          <a:p>
            <a:pPr>
              <a:lnSpc>
                <a:spcPct val="250000"/>
              </a:lnSpc>
            </a:pPr>
            <a:r>
              <a:rPr lang="ja-JP" altLang="en-US" sz="2000" b="1" dirty="0">
                <a:latin typeface="IBM Plex Sans JP" panose="020B0503050203000203" pitchFamily="50" charset="-128"/>
                <a:ea typeface="IBM Plex Sans JP" panose="020B0503050203000203" pitchFamily="50" charset="-128"/>
              </a:rPr>
              <a:t>組織</a:t>
            </a:r>
          </a:p>
          <a:p>
            <a:pPr>
              <a:lnSpc>
                <a:spcPct val="250000"/>
              </a:lnSpc>
            </a:pPr>
            <a:r>
              <a:rPr lang="ja-JP" altLang="en-US" sz="2000" b="1" dirty="0">
                <a:latin typeface="IBM Plex Sans JP" panose="020B0503050203000203" pitchFamily="50" charset="-128"/>
                <a:ea typeface="IBM Plex Sans JP" panose="020B0503050203000203" pitchFamily="50" charset="-128"/>
              </a:rPr>
              <a:t>社風・文化</a:t>
            </a:r>
          </a:p>
          <a:p>
            <a:pPr>
              <a:lnSpc>
                <a:spcPct val="250000"/>
              </a:lnSpc>
            </a:pPr>
            <a:r>
              <a:rPr lang="ja-JP" altLang="en-US" sz="2000" b="1" dirty="0">
                <a:latin typeface="IBM Plex Sans JP" panose="020B0503050203000203" pitchFamily="50" charset="-128"/>
                <a:ea typeface="IBM Plex Sans JP" panose="020B0503050203000203" pitchFamily="50" charset="-128"/>
              </a:rPr>
              <a:t>労働環境</a:t>
            </a:r>
          </a:p>
          <a:p>
            <a:pPr>
              <a:lnSpc>
                <a:spcPct val="250000"/>
              </a:lnSpc>
            </a:pPr>
            <a:r>
              <a:rPr lang="ja-JP" altLang="en-US" sz="2000" b="1" dirty="0">
                <a:latin typeface="IBM Plex Sans JP" panose="020B0503050203000203" pitchFamily="50" charset="-128"/>
                <a:ea typeface="IBM Plex Sans JP" panose="020B0503050203000203" pitchFamily="50" charset="-128"/>
              </a:rPr>
              <a:t>募集概要</a:t>
            </a:r>
          </a:p>
        </p:txBody>
      </p:sp>
      <p:sp>
        <p:nvSpPr>
          <p:cNvPr id="5" name="テキスト ボックス 4">
            <a:extLst>
              <a:ext uri="{FF2B5EF4-FFF2-40B4-BE49-F238E27FC236}">
                <a16:creationId xmlns:a16="http://schemas.microsoft.com/office/drawing/2014/main" id="{4DD2F5ED-D65C-8AA2-AF5F-7132FAD5D411}"/>
              </a:ext>
            </a:extLst>
          </p:cNvPr>
          <p:cNvSpPr txBox="1"/>
          <p:nvPr/>
        </p:nvSpPr>
        <p:spPr>
          <a:xfrm>
            <a:off x="1202044" y="2468801"/>
            <a:ext cx="6096000" cy="707886"/>
          </a:xfrm>
          <a:prstGeom prst="rect">
            <a:avLst/>
          </a:prstGeom>
          <a:noFill/>
        </p:spPr>
        <p:txBody>
          <a:bodyPr wrap="square">
            <a:spAutoFit/>
          </a:bodyPr>
          <a:lstStyle/>
          <a:p>
            <a:r>
              <a:rPr lang="en-US" altLang="ja-JP" sz="4000" b="1" dirty="0">
                <a:latin typeface="Ubuntu" panose="020F0502020204030204" pitchFamily="34" charset="0"/>
                <a:ea typeface="Noto Sans JP" panose="020B0200000000000000" pitchFamily="50" charset="-128"/>
              </a:rPr>
              <a:t>Contents</a:t>
            </a:r>
            <a:endParaRPr lang="ja-JP" altLang="en-US" sz="4000" b="1" dirty="0">
              <a:latin typeface="Ubuntu" panose="020F0502020204030204" pitchFamily="34" charset="0"/>
              <a:ea typeface="Noto Sans JP" panose="020B0200000000000000" pitchFamily="50" charset="-128"/>
            </a:endParaRPr>
          </a:p>
        </p:txBody>
      </p:sp>
      <p:sp>
        <p:nvSpPr>
          <p:cNvPr id="6" name="テキスト ボックス 5">
            <a:extLst>
              <a:ext uri="{FF2B5EF4-FFF2-40B4-BE49-F238E27FC236}">
                <a16:creationId xmlns:a16="http://schemas.microsoft.com/office/drawing/2014/main" id="{19B255D9-35AE-61BF-019E-B5C2E483CAA3}"/>
              </a:ext>
            </a:extLst>
          </p:cNvPr>
          <p:cNvSpPr txBox="1"/>
          <p:nvPr/>
        </p:nvSpPr>
        <p:spPr>
          <a:xfrm>
            <a:off x="6070062" y="1132217"/>
            <a:ext cx="810637" cy="4593565"/>
          </a:xfrm>
          <a:prstGeom prst="rect">
            <a:avLst/>
          </a:prstGeom>
          <a:noFill/>
        </p:spPr>
        <p:txBody>
          <a:bodyPr wrap="square">
            <a:spAutoFit/>
          </a:bodyPr>
          <a:lstStyle/>
          <a:p>
            <a:pPr>
              <a:lnSpc>
                <a:spcPct val="250000"/>
              </a:lnSpc>
            </a:pPr>
            <a:r>
              <a:rPr lang="en-US" altLang="ja-JP" sz="2000" b="1" dirty="0">
                <a:solidFill>
                  <a:srgbClr val="920FB1"/>
                </a:solidFill>
                <a:latin typeface="IBM Plex Sans JP" panose="020B0503050203000203" pitchFamily="50" charset="-128"/>
                <a:ea typeface="IBM Plex Sans JP" panose="020B0503050203000203" pitchFamily="50" charset="-128"/>
              </a:rPr>
              <a:t>#01</a:t>
            </a:r>
          </a:p>
          <a:p>
            <a:pPr>
              <a:lnSpc>
                <a:spcPct val="250000"/>
              </a:lnSpc>
            </a:pPr>
            <a:r>
              <a:rPr lang="en-US" altLang="ja-JP" sz="2000" b="1" dirty="0">
                <a:solidFill>
                  <a:srgbClr val="920FB1"/>
                </a:solidFill>
                <a:latin typeface="IBM Plex Sans JP" panose="020B0503050203000203" pitchFamily="50" charset="-128"/>
                <a:ea typeface="IBM Plex Sans JP" panose="020B0503050203000203" pitchFamily="50" charset="-128"/>
              </a:rPr>
              <a:t>#02</a:t>
            </a:r>
          </a:p>
          <a:p>
            <a:pPr>
              <a:lnSpc>
                <a:spcPct val="250000"/>
              </a:lnSpc>
            </a:pPr>
            <a:r>
              <a:rPr lang="en-US" altLang="ja-JP" sz="2000" b="1" dirty="0">
                <a:solidFill>
                  <a:srgbClr val="920FB1"/>
                </a:solidFill>
                <a:latin typeface="IBM Plex Sans JP" panose="020B0503050203000203" pitchFamily="50" charset="-128"/>
                <a:ea typeface="IBM Plex Sans JP" panose="020B0503050203000203" pitchFamily="50" charset="-128"/>
              </a:rPr>
              <a:t>#03</a:t>
            </a:r>
          </a:p>
          <a:p>
            <a:pPr>
              <a:lnSpc>
                <a:spcPct val="250000"/>
              </a:lnSpc>
            </a:pPr>
            <a:r>
              <a:rPr lang="en-US" altLang="ja-JP" sz="2000" b="1" dirty="0">
                <a:solidFill>
                  <a:srgbClr val="920FB1"/>
                </a:solidFill>
                <a:latin typeface="IBM Plex Sans JP" panose="020B0503050203000203" pitchFamily="50" charset="-128"/>
                <a:ea typeface="IBM Plex Sans JP" panose="020B0503050203000203" pitchFamily="50" charset="-128"/>
              </a:rPr>
              <a:t>#04</a:t>
            </a:r>
          </a:p>
          <a:p>
            <a:pPr>
              <a:lnSpc>
                <a:spcPct val="250000"/>
              </a:lnSpc>
            </a:pPr>
            <a:r>
              <a:rPr lang="en-US" altLang="ja-JP" sz="2000" b="1" dirty="0">
                <a:solidFill>
                  <a:srgbClr val="920FB1"/>
                </a:solidFill>
                <a:latin typeface="IBM Plex Sans JP" panose="020B0503050203000203" pitchFamily="50" charset="-128"/>
                <a:ea typeface="IBM Plex Sans JP" panose="020B0503050203000203" pitchFamily="50" charset="-128"/>
              </a:rPr>
              <a:t>#05</a:t>
            </a:r>
          </a:p>
          <a:p>
            <a:pPr>
              <a:lnSpc>
                <a:spcPct val="250000"/>
              </a:lnSpc>
            </a:pPr>
            <a:r>
              <a:rPr lang="en-US" altLang="ja-JP" sz="2000" b="1" dirty="0">
                <a:solidFill>
                  <a:srgbClr val="920FB1"/>
                </a:solidFill>
                <a:latin typeface="IBM Plex Sans JP" panose="020B0503050203000203" pitchFamily="50" charset="-128"/>
                <a:ea typeface="IBM Plex Sans JP" panose="020B0503050203000203" pitchFamily="50" charset="-128"/>
              </a:rPr>
              <a:t>#06</a:t>
            </a:r>
          </a:p>
        </p:txBody>
      </p:sp>
      <p:sp>
        <p:nvSpPr>
          <p:cNvPr id="7" name="テキスト ボックス 6">
            <a:extLst>
              <a:ext uri="{FF2B5EF4-FFF2-40B4-BE49-F238E27FC236}">
                <a16:creationId xmlns:a16="http://schemas.microsoft.com/office/drawing/2014/main" id="{DD06A290-3521-EC07-8497-F3C6ABA1528A}"/>
              </a:ext>
            </a:extLst>
          </p:cNvPr>
          <p:cNvSpPr txBox="1"/>
          <p:nvPr/>
        </p:nvSpPr>
        <p:spPr>
          <a:xfrm>
            <a:off x="10499388" y="1132217"/>
            <a:ext cx="810637" cy="4593565"/>
          </a:xfrm>
          <a:prstGeom prst="rect">
            <a:avLst/>
          </a:prstGeom>
          <a:noFill/>
        </p:spPr>
        <p:txBody>
          <a:bodyPr wrap="square">
            <a:spAutoFit/>
          </a:bodyPr>
          <a:lstStyle/>
          <a:p>
            <a:pPr>
              <a:lnSpc>
                <a:spcPct val="250000"/>
              </a:lnSpc>
            </a:pPr>
            <a:r>
              <a:rPr lang="en-US" altLang="ja-JP" sz="2000" dirty="0">
                <a:solidFill>
                  <a:schemeClr val="tx1">
                    <a:lumMod val="50000"/>
                    <a:lumOff val="50000"/>
                  </a:schemeClr>
                </a:solidFill>
                <a:latin typeface="Ubuntu" panose="020B0504030602030204" pitchFamily="34" charset="0"/>
                <a:ea typeface="IBM Plex Sans JP" panose="020B0503050203000203" pitchFamily="50" charset="-128"/>
              </a:rPr>
              <a:t>p.3</a:t>
            </a:r>
          </a:p>
          <a:p>
            <a:pPr>
              <a:lnSpc>
                <a:spcPct val="250000"/>
              </a:lnSpc>
            </a:pPr>
            <a:r>
              <a:rPr lang="en-US" altLang="ja-JP" sz="2000" dirty="0">
                <a:solidFill>
                  <a:schemeClr val="tx1">
                    <a:lumMod val="50000"/>
                    <a:lumOff val="50000"/>
                  </a:schemeClr>
                </a:solidFill>
                <a:latin typeface="Ubuntu" panose="020B0504030602030204" pitchFamily="34" charset="0"/>
                <a:ea typeface="IBM Plex Sans JP" panose="020B0503050203000203" pitchFamily="50" charset="-128"/>
              </a:rPr>
              <a:t>p.5</a:t>
            </a:r>
          </a:p>
          <a:p>
            <a:pPr>
              <a:lnSpc>
                <a:spcPct val="250000"/>
              </a:lnSpc>
            </a:pPr>
            <a:r>
              <a:rPr lang="en-US" altLang="ja-JP" sz="2000" dirty="0">
                <a:solidFill>
                  <a:schemeClr val="tx1">
                    <a:lumMod val="50000"/>
                    <a:lumOff val="50000"/>
                  </a:schemeClr>
                </a:solidFill>
                <a:latin typeface="Ubuntu" panose="020B0504030602030204" pitchFamily="34" charset="0"/>
                <a:ea typeface="IBM Plex Sans JP" panose="020B0503050203000203" pitchFamily="50" charset="-128"/>
              </a:rPr>
              <a:t>p.10</a:t>
            </a:r>
          </a:p>
          <a:p>
            <a:pPr>
              <a:lnSpc>
                <a:spcPct val="250000"/>
              </a:lnSpc>
            </a:pPr>
            <a:r>
              <a:rPr lang="en-US" altLang="ja-JP" sz="2000" dirty="0">
                <a:solidFill>
                  <a:schemeClr val="tx1">
                    <a:lumMod val="50000"/>
                    <a:lumOff val="50000"/>
                  </a:schemeClr>
                </a:solidFill>
                <a:latin typeface="Ubuntu" panose="020B0504030602030204" pitchFamily="34" charset="0"/>
                <a:ea typeface="IBM Plex Sans JP" panose="020B0503050203000203" pitchFamily="50" charset="-128"/>
              </a:rPr>
              <a:t>p.12</a:t>
            </a:r>
          </a:p>
          <a:p>
            <a:pPr>
              <a:lnSpc>
                <a:spcPct val="250000"/>
              </a:lnSpc>
            </a:pPr>
            <a:r>
              <a:rPr lang="en-US" altLang="ja-JP" sz="2000" dirty="0">
                <a:solidFill>
                  <a:schemeClr val="tx1">
                    <a:lumMod val="50000"/>
                    <a:lumOff val="50000"/>
                  </a:schemeClr>
                </a:solidFill>
                <a:latin typeface="Ubuntu" panose="020B0504030602030204" pitchFamily="34" charset="0"/>
                <a:ea typeface="IBM Plex Sans JP" panose="020B0503050203000203" pitchFamily="50" charset="-128"/>
              </a:rPr>
              <a:t>p.16</a:t>
            </a:r>
          </a:p>
          <a:p>
            <a:pPr>
              <a:lnSpc>
                <a:spcPct val="250000"/>
              </a:lnSpc>
            </a:pPr>
            <a:r>
              <a:rPr lang="en-US" altLang="ja-JP" sz="2000" dirty="0">
                <a:solidFill>
                  <a:schemeClr val="tx1">
                    <a:lumMod val="50000"/>
                    <a:lumOff val="50000"/>
                  </a:schemeClr>
                </a:solidFill>
                <a:latin typeface="Ubuntu" panose="020B0504030602030204" pitchFamily="34" charset="0"/>
                <a:ea typeface="IBM Plex Sans JP" panose="020B0503050203000203" pitchFamily="50" charset="-128"/>
              </a:rPr>
              <a:t>p.19</a:t>
            </a:r>
          </a:p>
        </p:txBody>
      </p:sp>
      <p:sp>
        <p:nvSpPr>
          <p:cNvPr id="8" name="テキスト ボックス 7">
            <a:extLst>
              <a:ext uri="{FF2B5EF4-FFF2-40B4-BE49-F238E27FC236}">
                <a16:creationId xmlns:a16="http://schemas.microsoft.com/office/drawing/2014/main" id="{0080F37E-271E-889A-7A76-0C2A08A70B3E}"/>
              </a:ext>
            </a:extLst>
          </p:cNvPr>
          <p:cNvSpPr txBox="1"/>
          <p:nvPr/>
        </p:nvSpPr>
        <p:spPr>
          <a:xfrm>
            <a:off x="8378757" y="1132217"/>
            <a:ext cx="2263303" cy="4593565"/>
          </a:xfrm>
          <a:prstGeom prst="rect">
            <a:avLst/>
          </a:prstGeom>
          <a:noFill/>
        </p:spPr>
        <p:txBody>
          <a:bodyPr wrap="square">
            <a:spAutoFit/>
          </a:bodyPr>
          <a:lstStyle/>
          <a:p>
            <a:pPr>
              <a:lnSpc>
                <a:spcPct val="250000"/>
              </a:lnSpc>
            </a:pPr>
            <a:r>
              <a:rPr lang="en-US" altLang="ja-JP" sz="2000" dirty="0">
                <a:solidFill>
                  <a:schemeClr val="tx1">
                    <a:lumMod val="50000"/>
                    <a:lumOff val="50000"/>
                  </a:schemeClr>
                </a:solidFill>
                <a:latin typeface="IBM Plex Sans JP" panose="020B0503050203000203" pitchFamily="50" charset="-128"/>
                <a:ea typeface="IBM Plex Sans JP" panose="020B0503050203000203" pitchFamily="50" charset="-128"/>
              </a:rPr>
              <a:t>…………………</a:t>
            </a:r>
          </a:p>
          <a:p>
            <a:pPr>
              <a:lnSpc>
                <a:spcPct val="250000"/>
              </a:lnSpc>
            </a:pPr>
            <a:r>
              <a:rPr lang="en-US" altLang="ja-JP" sz="2000" dirty="0">
                <a:solidFill>
                  <a:schemeClr val="tx1">
                    <a:lumMod val="50000"/>
                    <a:lumOff val="50000"/>
                  </a:schemeClr>
                </a:solidFill>
                <a:latin typeface="IBM Plex Sans JP" panose="020B0503050203000203" pitchFamily="50" charset="-128"/>
                <a:ea typeface="IBM Plex Sans JP" panose="020B0503050203000203" pitchFamily="50" charset="-128"/>
              </a:rPr>
              <a:t>…………………</a:t>
            </a:r>
          </a:p>
          <a:p>
            <a:pPr>
              <a:lnSpc>
                <a:spcPct val="250000"/>
              </a:lnSpc>
            </a:pPr>
            <a:r>
              <a:rPr lang="en-US" altLang="ja-JP" sz="2000" dirty="0">
                <a:solidFill>
                  <a:schemeClr val="tx1">
                    <a:lumMod val="50000"/>
                    <a:lumOff val="50000"/>
                  </a:schemeClr>
                </a:solidFill>
                <a:latin typeface="IBM Plex Sans JP" panose="020B0503050203000203" pitchFamily="50" charset="-128"/>
                <a:ea typeface="IBM Plex Sans JP" panose="020B0503050203000203" pitchFamily="50" charset="-128"/>
              </a:rPr>
              <a:t>…………………</a:t>
            </a:r>
          </a:p>
          <a:p>
            <a:pPr>
              <a:lnSpc>
                <a:spcPct val="250000"/>
              </a:lnSpc>
            </a:pPr>
            <a:r>
              <a:rPr lang="en-US" altLang="ja-JP" sz="2000" dirty="0">
                <a:solidFill>
                  <a:schemeClr val="tx1">
                    <a:lumMod val="50000"/>
                    <a:lumOff val="50000"/>
                  </a:schemeClr>
                </a:solidFill>
                <a:latin typeface="IBM Plex Sans JP" panose="020B0503050203000203" pitchFamily="50" charset="-128"/>
                <a:ea typeface="IBM Plex Sans JP" panose="020B0503050203000203" pitchFamily="50" charset="-128"/>
              </a:rPr>
              <a:t>…………………</a:t>
            </a:r>
          </a:p>
          <a:p>
            <a:pPr>
              <a:lnSpc>
                <a:spcPct val="250000"/>
              </a:lnSpc>
            </a:pPr>
            <a:r>
              <a:rPr lang="en-US" altLang="ja-JP" sz="2000" dirty="0">
                <a:solidFill>
                  <a:schemeClr val="tx1">
                    <a:lumMod val="50000"/>
                    <a:lumOff val="50000"/>
                  </a:schemeClr>
                </a:solidFill>
                <a:latin typeface="IBM Plex Sans JP" panose="020B0503050203000203" pitchFamily="50" charset="-128"/>
                <a:ea typeface="IBM Plex Sans JP" panose="020B0503050203000203" pitchFamily="50" charset="-128"/>
              </a:rPr>
              <a:t>…………………</a:t>
            </a:r>
          </a:p>
          <a:p>
            <a:pPr>
              <a:lnSpc>
                <a:spcPct val="250000"/>
              </a:lnSpc>
            </a:pPr>
            <a:r>
              <a:rPr lang="en-US" altLang="ja-JP" sz="2000" dirty="0">
                <a:solidFill>
                  <a:schemeClr val="tx1">
                    <a:lumMod val="50000"/>
                    <a:lumOff val="50000"/>
                  </a:schemeClr>
                </a:solidFill>
                <a:latin typeface="IBM Plex Sans JP" panose="020B0503050203000203" pitchFamily="50" charset="-128"/>
                <a:ea typeface="IBM Plex Sans JP" panose="020B0503050203000203" pitchFamily="50" charset="-128"/>
              </a:rPr>
              <a:t>…………………</a:t>
            </a:r>
          </a:p>
        </p:txBody>
      </p:sp>
    </p:spTree>
    <p:extLst>
      <p:ext uri="{BB962C8B-B14F-4D97-AF65-F5344CB8AC3E}">
        <p14:creationId xmlns:p14="http://schemas.microsoft.com/office/powerpoint/2010/main" val="4414419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DD2F5ED-D65C-8AA2-AF5F-7132FAD5D411}"/>
              </a:ext>
            </a:extLst>
          </p:cNvPr>
          <p:cNvSpPr txBox="1"/>
          <p:nvPr/>
        </p:nvSpPr>
        <p:spPr>
          <a:xfrm rot="5400000">
            <a:off x="-3633919" y="2540537"/>
            <a:ext cx="8274559" cy="1708160"/>
          </a:xfrm>
          <a:prstGeom prst="rect">
            <a:avLst/>
          </a:prstGeom>
          <a:noFill/>
        </p:spPr>
        <p:txBody>
          <a:bodyPr wrap="square">
            <a:spAutoFit/>
          </a:bodyPr>
          <a:lstStyle/>
          <a:p>
            <a:pPr algn="ctr"/>
            <a:r>
              <a:rPr lang="en-US" altLang="ja-JP" sz="10500" b="1" dirty="0">
                <a:latin typeface="Cabin" pitchFamily="2" charset="0"/>
                <a:ea typeface="Noto Sans JP" panose="020B0200000000000000" pitchFamily="50" charset="-128"/>
              </a:rPr>
              <a:t>CONTENTS</a:t>
            </a:r>
            <a:endParaRPr lang="ja-JP" altLang="en-US" sz="10500" b="1" dirty="0">
              <a:latin typeface="Cabin" pitchFamily="2" charset="0"/>
              <a:ea typeface="Noto Sans JP" panose="020B0200000000000000" pitchFamily="50" charset="-128"/>
            </a:endParaRPr>
          </a:p>
        </p:txBody>
      </p:sp>
      <p:sp>
        <p:nvSpPr>
          <p:cNvPr id="6" name="テキスト ボックス 5">
            <a:extLst>
              <a:ext uri="{FF2B5EF4-FFF2-40B4-BE49-F238E27FC236}">
                <a16:creationId xmlns:a16="http://schemas.microsoft.com/office/drawing/2014/main" id="{29BC8AE5-DD69-F2EF-CC2D-3D696BD9BB4E}"/>
              </a:ext>
            </a:extLst>
          </p:cNvPr>
          <p:cNvSpPr txBox="1"/>
          <p:nvPr/>
        </p:nvSpPr>
        <p:spPr>
          <a:xfrm>
            <a:off x="6417868" y="965154"/>
            <a:ext cx="2217358"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solidFill>
                  <a:schemeClr val="bg1"/>
                </a:solidFill>
                <a:latin typeface="Zen Kaku Gothic New" pitchFamily="2" charset="-128"/>
                <a:ea typeface="Zen Kaku Gothic New" pitchFamily="2" charset="-128"/>
              </a:rPr>
              <a:t>太陽光発電の現状</a:t>
            </a:r>
          </a:p>
        </p:txBody>
      </p:sp>
      <p:sp>
        <p:nvSpPr>
          <p:cNvPr id="16" name="テキスト ボックス 15">
            <a:extLst>
              <a:ext uri="{FF2B5EF4-FFF2-40B4-BE49-F238E27FC236}">
                <a16:creationId xmlns:a16="http://schemas.microsoft.com/office/drawing/2014/main" id="{6F9645F9-8368-D2EB-9A9F-2A334D03CF95}"/>
              </a:ext>
            </a:extLst>
          </p:cNvPr>
          <p:cNvSpPr txBox="1"/>
          <p:nvPr/>
        </p:nvSpPr>
        <p:spPr>
          <a:xfrm>
            <a:off x="4568689" y="1117959"/>
            <a:ext cx="1661994" cy="400110"/>
          </a:xfrm>
          <a:prstGeom prst="rect">
            <a:avLst/>
          </a:prstGeom>
          <a:noFill/>
        </p:spPr>
        <p:txBody>
          <a:bodyPr wrap="square">
            <a:spAutoFit/>
          </a:bodyPr>
          <a:lstStyle/>
          <a:p>
            <a:r>
              <a:rPr lang="en-US" altLang="ja-JP" sz="2000" dirty="0">
                <a:solidFill>
                  <a:schemeClr val="bg1"/>
                </a:solidFill>
                <a:latin typeface="Cabin" pitchFamily="2" charset="0"/>
                <a:ea typeface="Noto Sans JP" panose="020B0200000000000000" pitchFamily="50" charset="-128"/>
              </a:rPr>
              <a:t>p.3~9</a:t>
            </a:r>
            <a:endParaRPr lang="ja-JP" altLang="en-US" sz="2000" dirty="0">
              <a:solidFill>
                <a:schemeClr val="bg1"/>
              </a:solidFill>
              <a:latin typeface="Cabin" pitchFamily="2" charset="0"/>
              <a:ea typeface="Noto Sans JP" panose="020B0200000000000000" pitchFamily="50" charset="-128"/>
            </a:endParaRPr>
          </a:p>
        </p:txBody>
      </p:sp>
      <p:sp>
        <p:nvSpPr>
          <p:cNvPr id="7" name="テキスト ボックス 6">
            <a:extLst>
              <a:ext uri="{FF2B5EF4-FFF2-40B4-BE49-F238E27FC236}">
                <a16:creationId xmlns:a16="http://schemas.microsoft.com/office/drawing/2014/main" id="{1AE71C61-AA4F-3536-58C3-40B1A8441AAD}"/>
              </a:ext>
            </a:extLst>
          </p:cNvPr>
          <p:cNvSpPr txBox="1"/>
          <p:nvPr/>
        </p:nvSpPr>
        <p:spPr>
          <a:xfrm>
            <a:off x="6417868" y="2072123"/>
            <a:ext cx="229235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dirty="0" err="1">
                <a:solidFill>
                  <a:schemeClr val="bg1"/>
                </a:solidFill>
                <a:latin typeface="Zen Kaku Gothic New" pitchFamily="2" charset="-128"/>
                <a:ea typeface="Zen Kaku Gothic New" pitchFamily="2" charset="-128"/>
              </a:rPr>
              <a:t>SolarTech</a:t>
            </a:r>
            <a:r>
              <a:rPr lang="ja-JP" altLang="en-US" dirty="0">
                <a:solidFill>
                  <a:schemeClr val="bg1"/>
                </a:solidFill>
                <a:latin typeface="Zen Kaku Gothic New" pitchFamily="2" charset="-128"/>
                <a:ea typeface="Zen Kaku Gothic New" pitchFamily="2" charset="-128"/>
              </a:rPr>
              <a:t>の特徴</a:t>
            </a:r>
          </a:p>
        </p:txBody>
      </p:sp>
      <p:sp>
        <p:nvSpPr>
          <p:cNvPr id="2" name="テキスト ボックス 1">
            <a:extLst>
              <a:ext uri="{FF2B5EF4-FFF2-40B4-BE49-F238E27FC236}">
                <a16:creationId xmlns:a16="http://schemas.microsoft.com/office/drawing/2014/main" id="{C1FF4F78-EB85-676B-7928-3F24DEFF48F6}"/>
              </a:ext>
            </a:extLst>
          </p:cNvPr>
          <p:cNvSpPr txBox="1"/>
          <p:nvPr/>
        </p:nvSpPr>
        <p:spPr>
          <a:xfrm>
            <a:off x="4568689" y="2224928"/>
            <a:ext cx="1661994" cy="400110"/>
          </a:xfrm>
          <a:prstGeom prst="rect">
            <a:avLst/>
          </a:prstGeom>
          <a:noFill/>
        </p:spPr>
        <p:txBody>
          <a:bodyPr wrap="square">
            <a:spAutoFit/>
          </a:bodyPr>
          <a:lstStyle/>
          <a:p>
            <a:r>
              <a:rPr lang="en-US" altLang="ja-JP" sz="2000" dirty="0">
                <a:solidFill>
                  <a:schemeClr val="bg1"/>
                </a:solidFill>
                <a:latin typeface="Cabin" pitchFamily="2" charset="0"/>
                <a:ea typeface="Noto Sans JP" panose="020B0200000000000000" pitchFamily="50" charset="-128"/>
              </a:rPr>
              <a:t>p.10~15</a:t>
            </a:r>
            <a:endParaRPr lang="ja-JP" altLang="en-US" sz="2000" dirty="0">
              <a:solidFill>
                <a:schemeClr val="bg1"/>
              </a:solidFill>
              <a:latin typeface="Cabin" pitchFamily="2" charset="0"/>
              <a:ea typeface="Noto Sans JP" panose="020B0200000000000000" pitchFamily="50" charset="-128"/>
            </a:endParaRPr>
          </a:p>
        </p:txBody>
      </p:sp>
      <p:sp>
        <p:nvSpPr>
          <p:cNvPr id="8" name="テキスト ボックス 7">
            <a:extLst>
              <a:ext uri="{FF2B5EF4-FFF2-40B4-BE49-F238E27FC236}">
                <a16:creationId xmlns:a16="http://schemas.microsoft.com/office/drawing/2014/main" id="{CCED821A-D3FB-83B9-F837-BD0CDACB157C}"/>
              </a:ext>
            </a:extLst>
          </p:cNvPr>
          <p:cNvSpPr txBox="1"/>
          <p:nvPr/>
        </p:nvSpPr>
        <p:spPr>
          <a:xfrm>
            <a:off x="6417868" y="3179092"/>
            <a:ext cx="204068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solidFill>
                  <a:schemeClr val="bg1"/>
                </a:solidFill>
                <a:latin typeface="Zen Kaku Gothic New" pitchFamily="2" charset="-128"/>
                <a:ea typeface="Zen Kaku Gothic New" pitchFamily="2" charset="-128"/>
              </a:rPr>
              <a:t>市場調査の結果</a:t>
            </a:r>
          </a:p>
        </p:txBody>
      </p:sp>
      <p:sp>
        <p:nvSpPr>
          <p:cNvPr id="11" name="テキスト ボックス 10">
            <a:extLst>
              <a:ext uri="{FF2B5EF4-FFF2-40B4-BE49-F238E27FC236}">
                <a16:creationId xmlns:a16="http://schemas.microsoft.com/office/drawing/2014/main" id="{E4C750E4-0DE4-0572-563A-2AF7F8756C06}"/>
              </a:ext>
            </a:extLst>
          </p:cNvPr>
          <p:cNvSpPr txBox="1"/>
          <p:nvPr/>
        </p:nvSpPr>
        <p:spPr>
          <a:xfrm>
            <a:off x="4568689" y="3331897"/>
            <a:ext cx="1661994" cy="400110"/>
          </a:xfrm>
          <a:prstGeom prst="rect">
            <a:avLst/>
          </a:prstGeom>
          <a:noFill/>
        </p:spPr>
        <p:txBody>
          <a:bodyPr wrap="square">
            <a:spAutoFit/>
          </a:bodyPr>
          <a:lstStyle/>
          <a:p>
            <a:r>
              <a:rPr lang="en-US" altLang="ja-JP" sz="2000" dirty="0">
                <a:solidFill>
                  <a:schemeClr val="bg1"/>
                </a:solidFill>
                <a:latin typeface="Cabin" pitchFamily="2" charset="0"/>
                <a:ea typeface="Noto Sans JP" panose="020B0200000000000000" pitchFamily="50" charset="-128"/>
              </a:rPr>
              <a:t>p.16~18</a:t>
            </a:r>
            <a:endParaRPr lang="ja-JP" altLang="en-US" sz="2000" dirty="0">
              <a:solidFill>
                <a:schemeClr val="bg1"/>
              </a:solidFill>
              <a:latin typeface="Cabin" pitchFamily="2" charset="0"/>
              <a:ea typeface="Noto Sans JP" panose="020B0200000000000000" pitchFamily="50" charset="-128"/>
            </a:endParaRPr>
          </a:p>
        </p:txBody>
      </p:sp>
      <p:sp>
        <p:nvSpPr>
          <p:cNvPr id="9" name="テキスト ボックス 8">
            <a:extLst>
              <a:ext uri="{FF2B5EF4-FFF2-40B4-BE49-F238E27FC236}">
                <a16:creationId xmlns:a16="http://schemas.microsoft.com/office/drawing/2014/main" id="{B28BFAB4-EDC3-2069-7633-5370C3F144F2}"/>
              </a:ext>
            </a:extLst>
          </p:cNvPr>
          <p:cNvSpPr txBox="1"/>
          <p:nvPr/>
        </p:nvSpPr>
        <p:spPr>
          <a:xfrm>
            <a:off x="6417868" y="5393029"/>
            <a:ext cx="2892310" cy="499817"/>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solidFill>
                  <a:schemeClr val="bg1"/>
                </a:solidFill>
                <a:latin typeface="Zen Kaku Gothic New" pitchFamily="2" charset="-128"/>
                <a:ea typeface="Zen Kaku Gothic New" pitchFamily="2" charset="-128"/>
              </a:rPr>
              <a:t>よくいただく質問</a:t>
            </a:r>
          </a:p>
        </p:txBody>
      </p:sp>
      <p:sp>
        <p:nvSpPr>
          <p:cNvPr id="14" name="テキスト ボックス 13">
            <a:extLst>
              <a:ext uri="{FF2B5EF4-FFF2-40B4-BE49-F238E27FC236}">
                <a16:creationId xmlns:a16="http://schemas.microsoft.com/office/drawing/2014/main" id="{7C201263-6112-5024-30B7-54B804370C22}"/>
              </a:ext>
            </a:extLst>
          </p:cNvPr>
          <p:cNvSpPr txBox="1"/>
          <p:nvPr/>
        </p:nvSpPr>
        <p:spPr>
          <a:xfrm>
            <a:off x="4568689" y="5537979"/>
            <a:ext cx="1661994" cy="400110"/>
          </a:xfrm>
          <a:prstGeom prst="rect">
            <a:avLst/>
          </a:prstGeom>
          <a:noFill/>
        </p:spPr>
        <p:txBody>
          <a:bodyPr wrap="square">
            <a:spAutoFit/>
          </a:bodyPr>
          <a:lstStyle/>
          <a:p>
            <a:r>
              <a:rPr lang="en-US" altLang="ja-JP" sz="2000" dirty="0">
                <a:solidFill>
                  <a:schemeClr val="bg1"/>
                </a:solidFill>
                <a:latin typeface="Cabin" pitchFamily="2" charset="0"/>
                <a:ea typeface="Noto Sans JP" panose="020B0200000000000000" pitchFamily="50" charset="-128"/>
              </a:rPr>
              <a:t>p.26</a:t>
            </a:r>
            <a:endParaRPr lang="ja-JP" altLang="en-US" sz="2000" dirty="0">
              <a:solidFill>
                <a:schemeClr val="bg1"/>
              </a:solidFill>
              <a:latin typeface="Cabin" pitchFamily="2" charset="0"/>
              <a:ea typeface="Noto Sans JP" panose="020B0200000000000000" pitchFamily="50" charset="-128"/>
            </a:endParaRPr>
          </a:p>
        </p:txBody>
      </p:sp>
      <p:sp>
        <p:nvSpPr>
          <p:cNvPr id="12" name="テキスト ボックス 11">
            <a:extLst>
              <a:ext uri="{FF2B5EF4-FFF2-40B4-BE49-F238E27FC236}">
                <a16:creationId xmlns:a16="http://schemas.microsoft.com/office/drawing/2014/main" id="{5FCC6973-2FF7-1072-625A-08154A693F14}"/>
              </a:ext>
            </a:extLst>
          </p:cNvPr>
          <p:cNvSpPr txBox="1"/>
          <p:nvPr/>
        </p:nvSpPr>
        <p:spPr>
          <a:xfrm>
            <a:off x="4568689" y="4438866"/>
            <a:ext cx="1661994" cy="400110"/>
          </a:xfrm>
          <a:prstGeom prst="rect">
            <a:avLst/>
          </a:prstGeom>
          <a:noFill/>
        </p:spPr>
        <p:txBody>
          <a:bodyPr wrap="square">
            <a:spAutoFit/>
          </a:bodyPr>
          <a:lstStyle/>
          <a:p>
            <a:r>
              <a:rPr lang="en-US" altLang="ja-JP" sz="2000" dirty="0">
                <a:solidFill>
                  <a:schemeClr val="bg1"/>
                </a:solidFill>
                <a:latin typeface="Cabin" pitchFamily="2" charset="0"/>
                <a:ea typeface="Noto Sans JP" panose="020B0200000000000000" pitchFamily="50" charset="-128"/>
              </a:rPr>
              <a:t>p.19~25</a:t>
            </a:r>
            <a:endParaRPr lang="ja-JP" altLang="en-US" sz="2000" dirty="0">
              <a:solidFill>
                <a:schemeClr val="bg1"/>
              </a:solidFill>
              <a:latin typeface="Cabin" pitchFamily="2" charset="0"/>
              <a:ea typeface="Noto Sans JP" panose="020B0200000000000000" pitchFamily="50" charset="-128"/>
            </a:endParaRPr>
          </a:p>
        </p:txBody>
      </p:sp>
      <p:sp>
        <p:nvSpPr>
          <p:cNvPr id="15" name="テキスト ボックス 14">
            <a:extLst>
              <a:ext uri="{FF2B5EF4-FFF2-40B4-BE49-F238E27FC236}">
                <a16:creationId xmlns:a16="http://schemas.microsoft.com/office/drawing/2014/main" id="{F99CEE63-7AE5-CABB-0DB1-60358C881502}"/>
              </a:ext>
            </a:extLst>
          </p:cNvPr>
          <p:cNvSpPr txBox="1"/>
          <p:nvPr/>
        </p:nvSpPr>
        <p:spPr>
          <a:xfrm>
            <a:off x="6417868" y="4286061"/>
            <a:ext cx="1954144"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solidFill>
                  <a:schemeClr val="bg1"/>
                </a:solidFill>
                <a:latin typeface="Zen Kaku Gothic New" pitchFamily="2" charset="-128"/>
                <a:ea typeface="Zen Kaku Gothic New" pitchFamily="2" charset="-128"/>
              </a:rPr>
              <a:t>事業戦略</a:t>
            </a:r>
          </a:p>
        </p:txBody>
      </p:sp>
      <p:sp>
        <p:nvSpPr>
          <p:cNvPr id="25" name="テキスト ボックス 24">
            <a:extLst>
              <a:ext uri="{FF2B5EF4-FFF2-40B4-BE49-F238E27FC236}">
                <a16:creationId xmlns:a16="http://schemas.microsoft.com/office/drawing/2014/main" id="{C9FBE64B-32C3-DC8E-DCDD-98CC9AECB009}"/>
              </a:ext>
            </a:extLst>
          </p:cNvPr>
          <p:cNvSpPr txBox="1"/>
          <p:nvPr/>
        </p:nvSpPr>
        <p:spPr>
          <a:xfrm>
            <a:off x="1952080" y="3028890"/>
            <a:ext cx="1661994" cy="400110"/>
          </a:xfrm>
          <a:prstGeom prst="rect">
            <a:avLst/>
          </a:prstGeom>
          <a:noFill/>
        </p:spPr>
        <p:txBody>
          <a:bodyPr wrap="square">
            <a:spAutoFit/>
          </a:bodyPr>
          <a:lstStyle/>
          <a:p>
            <a:r>
              <a:rPr lang="ja-JP" altLang="en-US" sz="2000" b="1" dirty="0">
                <a:solidFill>
                  <a:schemeClr val="bg1"/>
                </a:solidFill>
                <a:latin typeface="Cabin" pitchFamily="2" charset="0"/>
                <a:ea typeface="Noto Sans JP" panose="020B0200000000000000" pitchFamily="50" charset="-128"/>
              </a:rPr>
              <a:t>目次</a:t>
            </a:r>
          </a:p>
        </p:txBody>
      </p:sp>
      <p:sp>
        <p:nvSpPr>
          <p:cNvPr id="21" name="テキスト ボックス 20">
            <a:extLst>
              <a:ext uri="{FF2B5EF4-FFF2-40B4-BE49-F238E27FC236}">
                <a16:creationId xmlns:a16="http://schemas.microsoft.com/office/drawing/2014/main" id="{ADBACF5F-C350-2163-A99E-EB56D030126A}"/>
              </a:ext>
            </a:extLst>
          </p:cNvPr>
          <p:cNvSpPr txBox="1"/>
          <p:nvPr/>
        </p:nvSpPr>
        <p:spPr>
          <a:xfrm>
            <a:off x="5512350" y="1106844"/>
            <a:ext cx="905518" cy="400110"/>
          </a:xfrm>
          <a:prstGeom prst="rect">
            <a:avLst/>
          </a:prstGeom>
          <a:noFill/>
        </p:spPr>
        <p:txBody>
          <a:bodyPr wrap="square">
            <a:spAutoFit/>
          </a:bodyPr>
          <a:lstStyle/>
          <a:p>
            <a:pPr algn="ctr"/>
            <a:r>
              <a:rPr lang="en-US" altLang="ja-JP" sz="2000" dirty="0">
                <a:solidFill>
                  <a:srgbClr val="000000"/>
                </a:solidFill>
                <a:latin typeface="Cabin" pitchFamily="2" charset="0"/>
                <a:ea typeface="Noto Sans JP" panose="020B0200000000000000" pitchFamily="50" charset="-128"/>
              </a:rPr>
              <a:t>…………</a:t>
            </a:r>
            <a:endParaRPr lang="ja-JP" altLang="en-US" sz="2000" dirty="0">
              <a:solidFill>
                <a:srgbClr val="000000"/>
              </a:solidFill>
              <a:latin typeface="Cabin" pitchFamily="2" charset="0"/>
              <a:ea typeface="Noto Sans JP" panose="020B0200000000000000" pitchFamily="50" charset="-128"/>
            </a:endParaRPr>
          </a:p>
        </p:txBody>
      </p:sp>
      <p:sp>
        <p:nvSpPr>
          <p:cNvPr id="22" name="テキスト ボックス 21">
            <a:extLst>
              <a:ext uri="{FF2B5EF4-FFF2-40B4-BE49-F238E27FC236}">
                <a16:creationId xmlns:a16="http://schemas.microsoft.com/office/drawing/2014/main" id="{989840C7-5E5E-5708-2560-044FCF7F166B}"/>
              </a:ext>
            </a:extLst>
          </p:cNvPr>
          <p:cNvSpPr txBox="1"/>
          <p:nvPr/>
        </p:nvSpPr>
        <p:spPr>
          <a:xfrm>
            <a:off x="5512350" y="2216079"/>
            <a:ext cx="905518" cy="400110"/>
          </a:xfrm>
          <a:prstGeom prst="rect">
            <a:avLst/>
          </a:prstGeom>
          <a:noFill/>
        </p:spPr>
        <p:txBody>
          <a:bodyPr wrap="square">
            <a:spAutoFit/>
          </a:bodyPr>
          <a:lstStyle/>
          <a:p>
            <a:pPr algn="ctr"/>
            <a:r>
              <a:rPr lang="en-US" altLang="ja-JP" sz="2000" dirty="0">
                <a:solidFill>
                  <a:srgbClr val="000000"/>
                </a:solidFill>
                <a:latin typeface="Cabin" pitchFamily="2" charset="0"/>
                <a:ea typeface="Noto Sans JP" panose="020B0200000000000000" pitchFamily="50" charset="-128"/>
              </a:rPr>
              <a:t>…………</a:t>
            </a:r>
            <a:endParaRPr lang="ja-JP" altLang="en-US" sz="2000" dirty="0">
              <a:solidFill>
                <a:srgbClr val="000000"/>
              </a:solidFill>
              <a:latin typeface="Cabin" pitchFamily="2" charset="0"/>
              <a:ea typeface="Noto Sans JP" panose="020B0200000000000000" pitchFamily="50" charset="-128"/>
            </a:endParaRPr>
          </a:p>
        </p:txBody>
      </p:sp>
      <p:sp>
        <p:nvSpPr>
          <p:cNvPr id="23" name="テキスト ボックス 22">
            <a:extLst>
              <a:ext uri="{FF2B5EF4-FFF2-40B4-BE49-F238E27FC236}">
                <a16:creationId xmlns:a16="http://schemas.microsoft.com/office/drawing/2014/main" id="{71DE8AB2-E4C0-5516-7862-C4CAC70A029E}"/>
              </a:ext>
            </a:extLst>
          </p:cNvPr>
          <p:cNvSpPr txBox="1"/>
          <p:nvPr/>
        </p:nvSpPr>
        <p:spPr>
          <a:xfrm>
            <a:off x="5512350" y="3325314"/>
            <a:ext cx="905518" cy="400110"/>
          </a:xfrm>
          <a:prstGeom prst="rect">
            <a:avLst/>
          </a:prstGeom>
          <a:noFill/>
        </p:spPr>
        <p:txBody>
          <a:bodyPr wrap="square">
            <a:spAutoFit/>
          </a:bodyPr>
          <a:lstStyle/>
          <a:p>
            <a:pPr algn="ctr"/>
            <a:r>
              <a:rPr lang="en-US" altLang="ja-JP" sz="2000" dirty="0">
                <a:solidFill>
                  <a:srgbClr val="000000"/>
                </a:solidFill>
                <a:latin typeface="Cabin" pitchFamily="2" charset="0"/>
                <a:ea typeface="Noto Sans JP" panose="020B0200000000000000" pitchFamily="50" charset="-128"/>
              </a:rPr>
              <a:t>…………</a:t>
            </a:r>
            <a:endParaRPr lang="ja-JP" altLang="en-US" sz="2000" dirty="0">
              <a:solidFill>
                <a:srgbClr val="000000"/>
              </a:solidFill>
              <a:latin typeface="Cabin" pitchFamily="2" charset="0"/>
              <a:ea typeface="Noto Sans JP" panose="020B0200000000000000" pitchFamily="50" charset="-128"/>
            </a:endParaRPr>
          </a:p>
        </p:txBody>
      </p:sp>
      <p:sp>
        <p:nvSpPr>
          <p:cNvPr id="24" name="テキスト ボックス 23">
            <a:extLst>
              <a:ext uri="{FF2B5EF4-FFF2-40B4-BE49-F238E27FC236}">
                <a16:creationId xmlns:a16="http://schemas.microsoft.com/office/drawing/2014/main" id="{11D79C7D-C35C-64A0-0AA0-627CBE955452}"/>
              </a:ext>
            </a:extLst>
          </p:cNvPr>
          <p:cNvSpPr txBox="1"/>
          <p:nvPr/>
        </p:nvSpPr>
        <p:spPr>
          <a:xfrm>
            <a:off x="5512350" y="4434549"/>
            <a:ext cx="905518" cy="400110"/>
          </a:xfrm>
          <a:prstGeom prst="rect">
            <a:avLst/>
          </a:prstGeom>
          <a:noFill/>
        </p:spPr>
        <p:txBody>
          <a:bodyPr wrap="square">
            <a:spAutoFit/>
          </a:bodyPr>
          <a:lstStyle/>
          <a:p>
            <a:pPr algn="ctr"/>
            <a:r>
              <a:rPr lang="en-US" altLang="ja-JP" sz="2000" dirty="0">
                <a:solidFill>
                  <a:srgbClr val="000000"/>
                </a:solidFill>
                <a:latin typeface="Cabin" pitchFamily="2" charset="0"/>
                <a:ea typeface="Noto Sans JP" panose="020B0200000000000000" pitchFamily="50" charset="-128"/>
              </a:rPr>
              <a:t>…………</a:t>
            </a:r>
            <a:endParaRPr lang="ja-JP" altLang="en-US" sz="2000" dirty="0">
              <a:solidFill>
                <a:srgbClr val="000000"/>
              </a:solidFill>
              <a:latin typeface="Cabin" pitchFamily="2" charset="0"/>
              <a:ea typeface="Noto Sans JP" panose="020B0200000000000000" pitchFamily="50" charset="-128"/>
            </a:endParaRPr>
          </a:p>
        </p:txBody>
      </p:sp>
      <p:sp>
        <p:nvSpPr>
          <p:cNvPr id="26" name="テキスト ボックス 25">
            <a:extLst>
              <a:ext uri="{FF2B5EF4-FFF2-40B4-BE49-F238E27FC236}">
                <a16:creationId xmlns:a16="http://schemas.microsoft.com/office/drawing/2014/main" id="{41CEB8D9-88EC-89A9-8AB9-05275A5C128C}"/>
              </a:ext>
            </a:extLst>
          </p:cNvPr>
          <p:cNvSpPr txBox="1"/>
          <p:nvPr/>
        </p:nvSpPr>
        <p:spPr>
          <a:xfrm>
            <a:off x="5512350" y="5543786"/>
            <a:ext cx="905518" cy="400110"/>
          </a:xfrm>
          <a:prstGeom prst="rect">
            <a:avLst/>
          </a:prstGeom>
          <a:noFill/>
        </p:spPr>
        <p:txBody>
          <a:bodyPr wrap="square">
            <a:spAutoFit/>
          </a:bodyPr>
          <a:lstStyle/>
          <a:p>
            <a:pPr algn="ctr"/>
            <a:r>
              <a:rPr lang="en-US" altLang="ja-JP" sz="2000" dirty="0">
                <a:solidFill>
                  <a:srgbClr val="000000"/>
                </a:solidFill>
                <a:latin typeface="Cabin" pitchFamily="2" charset="0"/>
                <a:ea typeface="Noto Sans JP" panose="020B0200000000000000" pitchFamily="50" charset="-128"/>
              </a:rPr>
              <a:t>…………</a:t>
            </a:r>
            <a:endParaRPr lang="ja-JP" altLang="en-US" sz="2000" dirty="0">
              <a:solidFill>
                <a:srgbClr val="000000"/>
              </a:solidFill>
              <a:latin typeface="Cabin" pitchFamily="2" charset="0"/>
              <a:ea typeface="Noto Sans JP" panose="020B0200000000000000" pitchFamily="50" charset="-128"/>
            </a:endParaRPr>
          </a:p>
        </p:txBody>
      </p:sp>
    </p:spTree>
    <p:extLst>
      <p:ext uri="{BB962C8B-B14F-4D97-AF65-F5344CB8AC3E}">
        <p14:creationId xmlns:p14="http://schemas.microsoft.com/office/powerpoint/2010/main" val="6742333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1633E0"/>
        </a:solidFill>
        <a:effectLst/>
      </p:bgPr>
    </p:bg>
    <p:spTree>
      <p:nvGrpSpPr>
        <p:cNvPr id="1" name=""/>
        <p:cNvGrpSpPr/>
        <p:nvPr/>
      </p:nvGrpSpPr>
      <p:grpSpPr>
        <a:xfrm>
          <a:off x="0" y="0"/>
          <a:ext cx="0" cy="0"/>
          <a:chOff x="0" y="0"/>
          <a:chExt cx="0" cy="0"/>
        </a:xfrm>
      </p:grpSpPr>
      <p:sp>
        <p:nvSpPr>
          <p:cNvPr id="16" name="四角形: 対角を切り取る 15">
            <a:extLst>
              <a:ext uri="{FF2B5EF4-FFF2-40B4-BE49-F238E27FC236}">
                <a16:creationId xmlns:a16="http://schemas.microsoft.com/office/drawing/2014/main" id="{DADA753F-D833-4967-7DC0-81A1AD01136C}"/>
              </a:ext>
            </a:extLst>
          </p:cNvPr>
          <p:cNvSpPr/>
          <p:nvPr/>
        </p:nvSpPr>
        <p:spPr>
          <a:xfrm>
            <a:off x="0" y="0"/>
            <a:ext cx="12192000" cy="6858000"/>
          </a:xfrm>
          <a:prstGeom prst="snip2DiagRect">
            <a:avLst>
              <a:gd name="adj1" fmla="val 0"/>
              <a:gd name="adj2" fmla="val 1568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457B4EA7-54C7-5A91-5C3A-60CE4A0A3801}"/>
              </a:ext>
            </a:extLst>
          </p:cNvPr>
          <p:cNvSpPr txBox="1"/>
          <p:nvPr/>
        </p:nvSpPr>
        <p:spPr>
          <a:xfrm>
            <a:off x="2158979" y="975594"/>
            <a:ext cx="4528820" cy="499817"/>
          </a:xfrm>
          <a:prstGeom prst="rect">
            <a:avLst/>
          </a:prstGeom>
          <a:noFill/>
        </p:spPr>
        <p:txBody>
          <a:bodyPr wrap="square">
            <a:spAutoFit/>
          </a:bodyPr>
          <a:lstStyle/>
          <a:p>
            <a:pPr>
              <a:lnSpc>
                <a:spcPct val="150000"/>
              </a:lnSpc>
            </a:pPr>
            <a:r>
              <a:rPr lang="ja-JP" altLang="en-US" sz="2000" b="1" dirty="0">
                <a:latin typeface="Noto Sans JP" panose="020B0200000000000000" pitchFamily="50" charset="-128"/>
                <a:ea typeface="Noto Sans JP" panose="020B0200000000000000" pitchFamily="50" charset="-128"/>
              </a:rPr>
              <a:t>私たちについて</a:t>
            </a:r>
          </a:p>
        </p:txBody>
      </p:sp>
      <p:sp>
        <p:nvSpPr>
          <p:cNvPr id="6" name="テキスト ボックス 5">
            <a:extLst>
              <a:ext uri="{FF2B5EF4-FFF2-40B4-BE49-F238E27FC236}">
                <a16:creationId xmlns:a16="http://schemas.microsoft.com/office/drawing/2014/main" id="{323C8484-746E-50BD-3C2F-299D6CE62C61}"/>
              </a:ext>
            </a:extLst>
          </p:cNvPr>
          <p:cNvSpPr txBox="1"/>
          <p:nvPr/>
        </p:nvSpPr>
        <p:spPr>
          <a:xfrm>
            <a:off x="2158979" y="2294255"/>
            <a:ext cx="4528820" cy="499817"/>
          </a:xfrm>
          <a:prstGeom prst="rect">
            <a:avLst/>
          </a:prstGeom>
          <a:noFill/>
        </p:spPr>
        <p:txBody>
          <a:bodyPr wrap="square">
            <a:spAutoFit/>
          </a:bodyPr>
          <a:lstStyle/>
          <a:p>
            <a:pPr>
              <a:lnSpc>
                <a:spcPct val="150000"/>
              </a:lnSpc>
            </a:pPr>
            <a:r>
              <a:rPr lang="ja-JP" altLang="en-US" sz="2000" b="1" dirty="0">
                <a:latin typeface="Noto Sans JP" panose="020B0200000000000000" pitchFamily="50" charset="-128"/>
                <a:ea typeface="Noto Sans JP" panose="020B0200000000000000" pitchFamily="50" charset="-128"/>
              </a:rPr>
              <a:t>事業について</a:t>
            </a:r>
          </a:p>
        </p:txBody>
      </p:sp>
      <p:sp>
        <p:nvSpPr>
          <p:cNvPr id="7" name="テキスト ボックス 6">
            <a:extLst>
              <a:ext uri="{FF2B5EF4-FFF2-40B4-BE49-F238E27FC236}">
                <a16:creationId xmlns:a16="http://schemas.microsoft.com/office/drawing/2014/main" id="{2B1D41B0-67A2-A18A-7424-C46162941380}"/>
              </a:ext>
            </a:extLst>
          </p:cNvPr>
          <p:cNvSpPr txBox="1"/>
          <p:nvPr/>
        </p:nvSpPr>
        <p:spPr>
          <a:xfrm>
            <a:off x="2158979" y="3612916"/>
            <a:ext cx="4528820" cy="499817"/>
          </a:xfrm>
          <a:prstGeom prst="rect">
            <a:avLst/>
          </a:prstGeom>
          <a:noFill/>
        </p:spPr>
        <p:txBody>
          <a:bodyPr wrap="square">
            <a:spAutoFit/>
          </a:bodyPr>
          <a:lstStyle/>
          <a:p>
            <a:pPr>
              <a:lnSpc>
                <a:spcPct val="150000"/>
              </a:lnSpc>
            </a:pPr>
            <a:r>
              <a:rPr lang="ja-JP" altLang="en-US" sz="2000" b="1" dirty="0">
                <a:latin typeface="Noto Sans JP" panose="020B0200000000000000" pitchFamily="50" charset="-128"/>
                <a:ea typeface="Noto Sans JP" panose="020B0200000000000000" pitchFamily="50" charset="-128"/>
              </a:rPr>
              <a:t>組織について</a:t>
            </a:r>
          </a:p>
        </p:txBody>
      </p:sp>
      <p:sp>
        <p:nvSpPr>
          <p:cNvPr id="8" name="テキスト ボックス 7">
            <a:extLst>
              <a:ext uri="{FF2B5EF4-FFF2-40B4-BE49-F238E27FC236}">
                <a16:creationId xmlns:a16="http://schemas.microsoft.com/office/drawing/2014/main" id="{87A5EA8F-C7CF-C65A-08D3-8CF58952F5AE}"/>
              </a:ext>
            </a:extLst>
          </p:cNvPr>
          <p:cNvSpPr txBox="1"/>
          <p:nvPr/>
        </p:nvSpPr>
        <p:spPr>
          <a:xfrm>
            <a:off x="2158979" y="4931577"/>
            <a:ext cx="4528820" cy="499817"/>
          </a:xfrm>
          <a:prstGeom prst="rect">
            <a:avLst/>
          </a:prstGeom>
          <a:noFill/>
        </p:spPr>
        <p:txBody>
          <a:bodyPr wrap="square">
            <a:spAutoFit/>
          </a:bodyPr>
          <a:lstStyle/>
          <a:p>
            <a:pPr>
              <a:lnSpc>
                <a:spcPct val="150000"/>
              </a:lnSpc>
            </a:pPr>
            <a:r>
              <a:rPr lang="ja-JP" altLang="en-US" sz="2000" b="1" dirty="0">
                <a:latin typeface="Noto Sans JP" panose="020B0200000000000000" pitchFamily="50" charset="-128"/>
                <a:ea typeface="Noto Sans JP" panose="020B0200000000000000" pitchFamily="50" charset="-128"/>
              </a:rPr>
              <a:t>働く環境について</a:t>
            </a:r>
          </a:p>
        </p:txBody>
      </p:sp>
      <p:sp>
        <p:nvSpPr>
          <p:cNvPr id="9" name="テキスト ボックス 8">
            <a:extLst>
              <a:ext uri="{FF2B5EF4-FFF2-40B4-BE49-F238E27FC236}">
                <a16:creationId xmlns:a16="http://schemas.microsoft.com/office/drawing/2014/main" id="{62CD7D78-FA96-2EF4-9F4D-B5591733B808}"/>
              </a:ext>
            </a:extLst>
          </p:cNvPr>
          <p:cNvSpPr txBox="1"/>
          <p:nvPr/>
        </p:nvSpPr>
        <p:spPr>
          <a:xfrm>
            <a:off x="2158979" y="1427981"/>
            <a:ext cx="6195750" cy="418320"/>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はじめて｜ミッション｜ビジョン｜バリュー｜会社概要</a:t>
            </a:r>
          </a:p>
        </p:txBody>
      </p:sp>
      <p:sp>
        <p:nvSpPr>
          <p:cNvPr id="10" name="テキスト ボックス 9">
            <a:extLst>
              <a:ext uri="{FF2B5EF4-FFF2-40B4-BE49-F238E27FC236}">
                <a16:creationId xmlns:a16="http://schemas.microsoft.com/office/drawing/2014/main" id="{EFC46C5A-8AD9-1B51-336C-908BCC112BDA}"/>
              </a:ext>
            </a:extLst>
          </p:cNvPr>
          <p:cNvSpPr txBox="1"/>
          <p:nvPr/>
        </p:nvSpPr>
        <p:spPr>
          <a:xfrm>
            <a:off x="2158978" y="2746642"/>
            <a:ext cx="7774293" cy="418320"/>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事業概要｜国内医薬品事業｜グローバル医薬品事業</a:t>
            </a:r>
          </a:p>
        </p:txBody>
      </p:sp>
      <p:sp>
        <p:nvSpPr>
          <p:cNvPr id="11" name="テキスト ボックス 10">
            <a:extLst>
              <a:ext uri="{FF2B5EF4-FFF2-40B4-BE49-F238E27FC236}">
                <a16:creationId xmlns:a16="http://schemas.microsoft.com/office/drawing/2014/main" id="{3A673E31-9508-3E36-D64D-80D62C3A66A6}"/>
              </a:ext>
            </a:extLst>
          </p:cNvPr>
          <p:cNvSpPr txBox="1"/>
          <p:nvPr/>
        </p:nvSpPr>
        <p:spPr>
          <a:xfrm>
            <a:off x="2158979" y="4065303"/>
            <a:ext cx="4528820" cy="418320"/>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経営陣｜組織図｜研究職｜開発職｜社風・文化</a:t>
            </a:r>
          </a:p>
        </p:txBody>
      </p:sp>
      <p:sp>
        <p:nvSpPr>
          <p:cNvPr id="12" name="テキスト ボックス 11">
            <a:extLst>
              <a:ext uri="{FF2B5EF4-FFF2-40B4-BE49-F238E27FC236}">
                <a16:creationId xmlns:a16="http://schemas.microsoft.com/office/drawing/2014/main" id="{4C8C2AE7-2F0F-FEFC-8768-49115E638450}"/>
              </a:ext>
            </a:extLst>
          </p:cNvPr>
          <p:cNvSpPr txBox="1"/>
          <p:nvPr/>
        </p:nvSpPr>
        <p:spPr>
          <a:xfrm>
            <a:off x="2158978" y="5383964"/>
            <a:ext cx="7379657" cy="418320"/>
          </a:xfrm>
          <a:prstGeom prst="rect">
            <a:avLst/>
          </a:prstGeom>
          <a:noFill/>
        </p:spPr>
        <p:txBody>
          <a:bodyPr wrap="square">
            <a:spAutoFit/>
          </a:bodyPr>
          <a:lstStyle/>
          <a:p>
            <a:pPr>
              <a:lnSpc>
                <a:spcPct val="150000"/>
              </a:lnSpc>
            </a:pPr>
            <a:r>
              <a:rPr lang="ja-JP" altLang="en-US" sz="1600" dirty="0">
                <a:latin typeface="Noto Sans JP" panose="020B0200000000000000" pitchFamily="50" charset="-128"/>
                <a:ea typeface="Noto Sans JP" panose="020B0200000000000000" pitchFamily="50" charset="-128"/>
              </a:rPr>
              <a:t>構成人員｜働き方・福利厚生｜リモートワークについて｜オフィス｜募集概要</a:t>
            </a:r>
          </a:p>
        </p:txBody>
      </p:sp>
      <p:sp>
        <p:nvSpPr>
          <p:cNvPr id="17" name="テキスト ボックス 16">
            <a:extLst>
              <a:ext uri="{FF2B5EF4-FFF2-40B4-BE49-F238E27FC236}">
                <a16:creationId xmlns:a16="http://schemas.microsoft.com/office/drawing/2014/main" id="{B3F25A0E-D1D8-8059-ACEB-F81506C91753}"/>
              </a:ext>
            </a:extLst>
          </p:cNvPr>
          <p:cNvSpPr txBox="1"/>
          <p:nvPr/>
        </p:nvSpPr>
        <p:spPr>
          <a:xfrm>
            <a:off x="744066" y="975594"/>
            <a:ext cx="1033934" cy="499817"/>
          </a:xfrm>
          <a:prstGeom prst="rect">
            <a:avLst/>
          </a:prstGeom>
          <a:noFill/>
        </p:spPr>
        <p:txBody>
          <a:bodyPr wrap="square">
            <a:spAutoFit/>
          </a:bodyPr>
          <a:lstStyle/>
          <a:p>
            <a:pPr>
              <a:lnSpc>
                <a:spcPct val="150000"/>
              </a:lnSpc>
            </a:pPr>
            <a:r>
              <a:rPr lang="ja-JP" altLang="en-US" sz="2000" b="1" dirty="0">
                <a:solidFill>
                  <a:srgbClr val="1633E0"/>
                </a:solidFill>
                <a:latin typeface="Noto Sans JP" panose="020B0200000000000000" pitchFamily="50" charset="-128"/>
                <a:ea typeface="Noto Sans JP" panose="020B0200000000000000" pitchFamily="50" charset="-128"/>
              </a:rPr>
              <a:t>目次</a:t>
            </a:r>
          </a:p>
        </p:txBody>
      </p:sp>
    </p:spTree>
    <p:extLst>
      <p:ext uri="{BB962C8B-B14F-4D97-AF65-F5344CB8AC3E}">
        <p14:creationId xmlns:p14="http://schemas.microsoft.com/office/powerpoint/2010/main" val="13096806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D9B7E95-3066-4A3E-D180-709160707A4C}"/>
              </a:ext>
            </a:extLst>
          </p:cNvPr>
          <p:cNvSpPr txBox="1"/>
          <p:nvPr/>
        </p:nvSpPr>
        <p:spPr>
          <a:xfrm>
            <a:off x="6096000" y="2837353"/>
            <a:ext cx="6096000" cy="369332"/>
          </a:xfrm>
          <a:prstGeom prst="rect">
            <a:avLst/>
          </a:prstGeom>
          <a:noFill/>
        </p:spPr>
        <p:txBody>
          <a:bodyPr wrap="square">
            <a:spAutoFit/>
          </a:bodyPr>
          <a:lstStyle/>
          <a:p>
            <a:r>
              <a:rPr lang="ja-JP" altLang="en-US" b="1" dirty="0">
                <a:latin typeface="BIZ UDPゴシック" panose="020B0400000000000000" pitchFamily="50" charset="-128"/>
                <a:ea typeface="BIZ UDPゴシック" panose="020B0400000000000000" pitchFamily="50" charset="-128"/>
              </a:rPr>
              <a:t>目次</a:t>
            </a:r>
          </a:p>
        </p:txBody>
      </p:sp>
      <p:sp>
        <p:nvSpPr>
          <p:cNvPr id="8" name="テキスト ボックス 7">
            <a:extLst>
              <a:ext uri="{FF2B5EF4-FFF2-40B4-BE49-F238E27FC236}">
                <a16:creationId xmlns:a16="http://schemas.microsoft.com/office/drawing/2014/main" id="{8A2DE4CB-A5A0-B232-0C78-727F5AA54CDE}"/>
              </a:ext>
            </a:extLst>
          </p:cNvPr>
          <p:cNvSpPr txBox="1"/>
          <p:nvPr/>
        </p:nvSpPr>
        <p:spPr>
          <a:xfrm>
            <a:off x="6096001" y="3429000"/>
            <a:ext cx="5329238" cy="2855846"/>
          </a:xfrm>
          <a:prstGeom prst="rect">
            <a:avLst/>
          </a:prstGeom>
          <a:noFill/>
        </p:spPr>
        <p:txBody>
          <a:bodyPr wrap="square">
            <a:spAutoFit/>
          </a:bodyPr>
          <a:lstStyle/>
          <a:p>
            <a:pPr marL="285750" indent="-285750">
              <a:lnSpc>
                <a:spcPct val="200000"/>
              </a:lnSpc>
              <a:buFont typeface="Wingdings" panose="05000000000000000000" pitchFamily="2" charset="2"/>
              <a:buChar char="n"/>
            </a:pPr>
            <a:r>
              <a:rPr lang="ja-JP" altLang="en-US" sz="1600" b="1" dirty="0">
                <a:solidFill>
                  <a:srgbClr val="7F2545"/>
                </a:solidFill>
                <a:latin typeface="BIZ UDPゴシック" panose="020B0400000000000000" pitchFamily="50" charset="-128"/>
                <a:ea typeface="BIZ UDPゴシック" panose="020B0400000000000000" pitchFamily="50" charset="-128"/>
              </a:rPr>
              <a:t>会社概要</a:t>
            </a:r>
            <a:endParaRPr lang="en-US" altLang="ja-JP" sz="1600" b="1" dirty="0">
              <a:solidFill>
                <a:srgbClr val="7F2545"/>
              </a:solidFill>
              <a:latin typeface="BIZ UDPゴシック" panose="020B0400000000000000" pitchFamily="50" charset="-128"/>
              <a:ea typeface="BIZ UDPゴシック" panose="020B0400000000000000" pitchFamily="50" charset="-128"/>
            </a:endParaRPr>
          </a:p>
          <a:p>
            <a:pPr marL="285750" indent="-285750">
              <a:lnSpc>
                <a:spcPct val="200000"/>
              </a:lnSpc>
              <a:buFont typeface="Wingdings" panose="05000000000000000000" pitchFamily="2" charset="2"/>
              <a:buChar char="n"/>
            </a:pPr>
            <a:r>
              <a:rPr lang="en-US" altLang="ja-JP" sz="1600" b="1" dirty="0">
                <a:solidFill>
                  <a:srgbClr val="7F2545"/>
                </a:solidFill>
                <a:latin typeface="BIZ UDPゴシック" panose="020B0400000000000000" pitchFamily="50" charset="-128"/>
                <a:ea typeface="BIZ UDPゴシック" panose="020B0400000000000000" pitchFamily="50" charset="-128"/>
              </a:rPr>
              <a:t>2024</a:t>
            </a:r>
            <a:r>
              <a:rPr lang="ja-JP" altLang="en-US" sz="1600" b="1" dirty="0">
                <a:solidFill>
                  <a:srgbClr val="7F2545"/>
                </a:solidFill>
                <a:latin typeface="BIZ UDPゴシック" panose="020B0400000000000000" pitchFamily="50" charset="-128"/>
                <a:ea typeface="BIZ UDPゴシック" panose="020B0400000000000000" pitchFamily="50" charset="-128"/>
              </a:rPr>
              <a:t>年</a:t>
            </a:r>
            <a:r>
              <a:rPr lang="en-US" altLang="ja-JP" sz="1600" b="1" dirty="0">
                <a:solidFill>
                  <a:srgbClr val="7F2545"/>
                </a:solidFill>
                <a:latin typeface="BIZ UDPゴシック" panose="020B0400000000000000" pitchFamily="50" charset="-128"/>
                <a:ea typeface="BIZ UDPゴシック" panose="020B0400000000000000" pitchFamily="50" charset="-128"/>
              </a:rPr>
              <a:t>1</a:t>
            </a:r>
            <a:r>
              <a:rPr lang="ja-JP" altLang="en-US" sz="1600" b="1" dirty="0">
                <a:solidFill>
                  <a:srgbClr val="7F2545"/>
                </a:solidFill>
                <a:latin typeface="BIZ UDPゴシック" panose="020B0400000000000000" pitchFamily="50" charset="-128"/>
                <a:ea typeface="BIZ UDPゴシック" panose="020B0400000000000000" pitchFamily="50" charset="-128"/>
              </a:rPr>
              <a:t>月期第</a:t>
            </a:r>
            <a:r>
              <a:rPr lang="en-US" altLang="ja-JP" sz="1600" b="1" dirty="0">
                <a:solidFill>
                  <a:srgbClr val="7F2545"/>
                </a:solidFill>
                <a:latin typeface="BIZ UDPゴシック" panose="020B0400000000000000" pitchFamily="50" charset="-128"/>
                <a:ea typeface="BIZ UDPゴシック" panose="020B0400000000000000" pitchFamily="50" charset="-128"/>
              </a:rPr>
              <a:t>2</a:t>
            </a:r>
            <a:r>
              <a:rPr lang="ja-JP" altLang="en-US" sz="1600" b="1" dirty="0">
                <a:solidFill>
                  <a:srgbClr val="7F2545"/>
                </a:solidFill>
                <a:latin typeface="BIZ UDPゴシック" panose="020B0400000000000000" pitchFamily="50" charset="-128"/>
                <a:ea typeface="BIZ UDPゴシック" panose="020B0400000000000000" pitchFamily="50" charset="-128"/>
              </a:rPr>
              <a:t>四半期業績ハイライト</a:t>
            </a:r>
            <a:endParaRPr lang="en-US" altLang="ja-JP" sz="1600" b="1" dirty="0">
              <a:solidFill>
                <a:srgbClr val="7F2545"/>
              </a:solidFill>
              <a:latin typeface="BIZ UDPゴシック" panose="020B0400000000000000" pitchFamily="50" charset="-128"/>
              <a:ea typeface="BIZ UDPゴシック" panose="020B0400000000000000" pitchFamily="50" charset="-128"/>
            </a:endParaRPr>
          </a:p>
          <a:p>
            <a:pPr indent="269875">
              <a:lnSpc>
                <a:spcPct val="200000"/>
              </a:lnSpc>
            </a:pPr>
            <a:r>
              <a:rPr lang="ja-JP" altLang="en-US" sz="1050" dirty="0">
                <a:latin typeface="BIZ UDPゴシック" panose="020B0400000000000000" pitchFamily="50" charset="-128"/>
                <a:ea typeface="BIZ UDPゴシック" panose="020B0400000000000000" pitchFamily="50" charset="-128"/>
              </a:rPr>
              <a:t>全社（連結）／　文房具事業　／　オフィス家具事業　／　オフィスサービス事業</a:t>
            </a:r>
            <a:endParaRPr lang="en-US" altLang="ja-JP" sz="1050" dirty="0">
              <a:latin typeface="BIZ UDPゴシック" panose="020B0400000000000000" pitchFamily="50" charset="-128"/>
              <a:ea typeface="BIZ UDPゴシック" panose="020B0400000000000000" pitchFamily="50" charset="-128"/>
            </a:endParaRPr>
          </a:p>
          <a:p>
            <a:pPr marL="285750" indent="-285750">
              <a:lnSpc>
                <a:spcPct val="200000"/>
              </a:lnSpc>
              <a:buFont typeface="Wingdings" panose="05000000000000000000" pitchFamily="2" charset="2"/>
              <a:buChar char="n"/>
            </a:pPr>
            <a:r>
              <a:rPr lang="ja-JP" altLang="en-US" sz="1600" b="1" dirty="0">
                <a:solidFill>
                  <a:srgbClr val="7F2545"/>
                </a:solidFill>
                <a:latin typeface="BIZ UDPゴシック" panose="020B0400000000000000" pitchFamily="50" charset="-128"/>
                <a:ea typeface="BIZ UDPゴシック" panose="020B0400000000000000" pitchFamily="50" charset="-128"/>
              </a:rPr>
              <a:t>業績予想の修正について</a:t>
            </a:r>
            <a:endParaRPr lang="en-US" altLang="ja-JP" sz="1600" b="1" dirty="0">
              <a:solidFill>
                <a:srgbClr val="7F2545"/>
              </a:solidFill>
              <a:latin typeface="BIZ UDPゴシック" panose="020B0400000000000000" pitchFamily="50" charset="-128"/>
              <a:ea typeface="BIZ UDPゴシック" panose="020B0400000000000000" pitchFamily="50" charset="-128"/>
            </a:endParaRPr>
          </a:p>
          <a:p>
            <a:pPr marL="285750" indent="-285750">
              <a:lnSpc>
                <a:spcPct val="200000"/>
              </a:lnSpc>
              <a:buFont typeface="Wingdings" panose="05000000000000000000" pitchFamily="2" charset="2"/>
              <a:buChar char="n"/>
            </a:pPr>
            <a:r>
              <a:rPr lang="ja-JP" altLang="en-US" sz="1600" b="1" dirty="0">
                <a:solidFill>
                  <a:srgbClr val="7F2545"/>
                </a:solidFill>
                <a:latin typeface="BIZ UDPゴシック" panose="020B0400000000000000" pitchFamily="50" charset="-128"/>
                <a:ea typeface="BIZ UDPゴシック" panose="020B0400000000000000" pitchFamily="50" charset="-128"/>
              </a:rPr>
              <a:t>今後の成長戦略</a:t>
            </a:r>
            <a:endParaRPr lang="en-US" altLang="ja-JP" sz="1600" b="1" dirty="0">
              <a:solidFill>
                <a:srgbClr val="7F2545"/>
              </a:solidFill>
              <a:latin typeface="BIZ UDPゴシック" panose="020B0400000000000000" pitchFamily="50" charset="-128"/>
              <a:ea typeface="BIZ UDPゴシック" panose="020B0400000000000000" pitchFamily="50" charset="-128"/>
            </a:endParaRPr>
          </a:p>
          <a:p>
            <a:pPr marL="285750" indent="-285750">
              <a:lnSpc>
                <a:spcPct val="200000"/>
              </a:lnSpc>
              <a:buFont typeface="Wingdings" panose="05000000000000000000" pitchFamily="2" charset="2"/>
              <a:buChar char="n"/>
            </a:pPr>
            <a:r>
              <a:rPr lang="en-US" altLang="ja-JP" sz="1600" b="1" dirty="0">
                <a:solidFill>
                  <a:schemeClr val="tx1">
                    <a:lumMod val="50000"/>
                    <a:lumOff val="50000"/>
                  </a:schemeClr>
                </a:solidFill>
                <a:latin typeface="BIZ UDPゴシック" panose="020B0400000000000000" pitchFamily="50" charset="-128"/>
                <a:ea typeface="BIZ UDPゴシック" panose="020B0400000000000000" pitchFamily="50" charset="-128"/>
              </a:rPr>
              <a:t>Appendix </a:t>
            </a:r>
          </a:p>
        </p:txBody>
      </p:sp>
      <p:cxnSp>
        <p:nvCxnSpPr>
          <p:cNvPr id="16" name="直線コネクタ 15">
            <a:extLst>
              <a:ext uri="{FF2B5EF4-FFF2-40B4-BE49-F238E27FC236}">
                <a16:creationId xmlns:a16="http://schemas.microsoft.com/office/drawing/2014/main" id="{65E6DC2B-8945-A3C9-E6A0-2414ADB4E66A}"/>
              </a:ext>
            </a:extLst>
          </p:cNvPr>
          <p:cNvCxnSpPr/>
          <p:nvPr/>
        </p:nvCxnSpPr>
        <p:spPr>
          <a:xfrm>
            <a:off x="300038" y="0"/>
            <a:ext cx="0" cy="6858000"/>
          </a:xfrm>
          <a:prstGeom prst="line">
            <a:avLst/>
          </a:prstGeom>
          <a:ln w="12700">
            <a:solidFill>
              <a:srgbClr val="7F25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363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DD2F5ED-D65C-8AA2-AF5F-7132FAD5D411}"/>
              </a:ext>
            </a:extLst>
          </p:cNvPr>
          <p:cNvSpPr txBox="1"/>
          <p:nvPr/>
        </p:nvSpPr>
        <p:spPr>
          <a:xfrm>
            <a:off x="773892" y="822114"/>
            <a:ext cx="6096000" cy="523220"/>
          </a:xfrm>
          <a:prstGeom prst="rect">
            <a:avLst/>
          </a:prstGeom>
          <a:noFill/>
        </p:spPr>
        <p:txBody>
          <a:bodyPr wrap="square">
            <a:spAutoFit/>
          </a:bodyPr>
          <a:lstStyle/>
          <a:p>
            <a:r>
              <a:rPr lang="en-US" altLang="ja-JP" sz="2800" b="1" dirty="0">
                <a:latin typeface="Montserrat" pitchFamily="2" charset="0"/>
                <a:ea typeface="Noto Sans JP" panose="020B0200000000000000" pitchFamily="50" charset="-128"/>
              </a:rPr>
              <a:t>Contents</a:t>
            </a:r>
            <a:endParaRPr lang="ja-JP" altLang="en-US" sz="2800" b="1" dirty="0">
              <a:latin typeface="Montserrat" pitchFamily="2" charset="0"/>
              <a:ea typeface="Noto Sans JP" panose="020B0200000000000000" pitchFamily="50" charset="-128"/>
            </a:endParaRPr>
          </a:p>
        </p:txBody>
      </p:sp>
      <p:sp>
        <p:nvSpPr>
          <p:cNvPr id="6" name="テキスト ボックス 5">
            <a:extLst>
              <a:ext uri="{FF2B5EF4-FFF2-40B4-BE49-F238E27FC236}">
                <a16:creationId xmlns:a16="http://schemas.microsoft.com/office/drawing/2014/main" id="{29BC8AE5-DD69-F2EF-CC2D-3D696BD9BB4E}"/>
              </a:ext>
            </a:extLst>
          </p:cNvPr>
          <p:cNvSpPr txBox="1"/>
          <p:nvPr/>
        </p:nvSpPr>
        <p:spPr>
          <a:xfrm>
            <a:off x="2469405" y="2189162"/>
            <a:ext cx="2217358"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latin typeface="Murecho" panose="020B0003020204020204" pitchFamily="50" charset="-128"/>
                <a:ea typeface="Murecho" panose="020B0003020204020204" pitchFamily="50" charset="-128"/>
                <a:cs typeface="Murecho" panose="020B0003020204020204" pitchFamily="50" charset="-128"/>
              </a:rPr>
              <a:t>太陽光発電の現状</a:t>
            </a:r>
          </a:p>
        </p:txBody>
      </p:sp>
      <p:sp>
        <p:nvSpPr>
          <p:cNvPr id="7" name="テキスト ボックス 6">
            <a:extLst>
              <a:ext uri="{FF2B5EF4-FFF2-40B4-BE49-F238E27FC236}">
                <a16:creationId xmlns:a16="http://schemas.microsoft.com/office/drawing/2014/main" id="{1AE71C61-AA4F-3536-58C3-40B1A8441AAD}"/>
              </a:ext>
            </a:extLst>
          </p:cNvPr>
          <p:cNvSpPr txBox="1"/>
          <p:nvPr/>
        </p:nvSpPr>
        <p:spPr>
          <a:xfrm>
            <a:off x="2469405" y="3988202"/>
            <a:ext cx="229235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en-US" altLang="ja-JP" dirty="0" err="1">
                <a:latin typeface="Murecho" panose="020B0003020204020204" pitchFamily="50" charset="-128"/>
                <a:ea typeface="Murecho" panose="020B0003020204020204" pitchFamily="50" charset="-128"/>
                <a:cs typeface="Murecho" panose="020B0003020204020204" pitchFamily="50" charset="-128"/>
              </a:rPr>
              <a:t>SolarTech</a:t>
            </a:r>
            <a:r>
              <a:rPr lang="ja-JP" altLang="en-US" dirty="0">
                <a:latin typeface="Murecho" panose="020B0003020204020204" pitchFamily="50" charset="-128"/>
                <a:ea typeface="Murecho" panose="020B0003020204020204" pitchFamily="50" charset="-128"/>
                <a:cs typeface="Murecho" panose="020B0003020204020204" pitchFamily="50" charset="-128"/>
              </a:rPr>
              <a:t>の特徴</a:t>
            </a:r>
          </a:p>
        </p:txBody>
      </p:sp>
      <p:sp>
        <p:nvSpPr>
          <p:cNvPr id="8" name="テキスト ボックス 7">
            <a:extLst>
              <a:ext uri="{FF2B5EF4-FFF2-40B4-BE49-F238E27FC236}">
                <a16:creationId xmlns:a16="http://schemas.microsoft.com/office/drawing/2014/main" id="{CCED821A-D3FB-83B9-F837-BD0CDACB157C}"/>
              </a:ext>
            </a:extLst>
          </p:cNvPr>
          <p:cNvSpPr txBox="1"/>
          <p:nvPr/>
        </p:nvSpPr>
        <p:spPr>
          <a:xfrm>
            <a:off x="7696401" y="2207530"/>
            <a:ext cx="2040680"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latin typeface="Murecho" panose="020B0003020204020204" pitchFamily="50" charset="-128"/>
                <a:ea typeface="Murecho" panose="020B0003020204020204" pitchFamily="50" charset="-128"/>
                <a:cs typeface="Murecho" panose="020B0003020204020204" pitchFamily="50" charset="-128"/>
              </a:rPr>
              <a:t>市場調査の結果</a:t>
            </a:r>
          </a:p>
        </p:txBody>
      </p:sp>
      <p:sp>
        <p:nvSpPr>
          <p:cNvPr id="16" name="テキスト ボックス 15">
            <a:extLst>
              <a:ext uri="{FF2B5EF4-FFF2-40B4-BE49-F238E27FC236}">
                <a16:creationId xmlns:a16="http://schemas.microsoft.com/office/drawing/2014/main" id="{6F9645F9-8368-D2EB-9A9F-2A334D03CF95}"/>
              </a:ext>
            </a:extLst>
          </p:cNvPr>
          <p:cNvSpPr txBox="1"/>
          <p:nvPr/>
        </p:nvSpPr>
        <p:spPr>
          <a:xfrm>
            <a:off x="1251374" y="2317258"/>
            <a:ext cx="1157939" cy="707886"/>
          </a:xfrm>
          <a:prstGeom prst="rect">
            <a:avLst/>
          </a:prstGeom>
          <a:noFill/>
        </p:spPr>
        <p:txBody>
          <a:bodyPr wrap="square">
            <a:spAutoFit/>
          </a:bodyPr>
          <a:lstStyle/>
          <a:p>
            <a:r>
              <a:rPr lang="en-US" altLang="ja-JP" sz="4000" dirty="0">
                <a:solidFill>
                  <a:srgbClr val="1DA396"/>
                </a:solidFill>
                <a:latin typeface="Montserrat" pitchFamily="2" charset="0"/>
                <a:ea typeface="Noto Sans JP" panose="020B0200000000000000" pitchFamily="50" charset="-128"/>
              </a:rPr>
              <a:t>01</a:t>
            </a:r>
            <a:endParaRPr lang="ja-JP" altLang="en-US" sz="4000" b="1" dirty="0">
              <a:solidFill>
                <a:srgbClr val="1DA396"/>
              </a:solidFill>
              <a:latin typeface="Montserrat" pitchFamily="2" charset="0"/>
              <a:ea typeface="Noto Sans JP" panose="020B0200000000000000" pitchFamily="50" charset="-128"/>
            </a:endParaRPr>
          </a:p>
        </p:txBody>
      </p:sp>
      <p:cxnSp>
        <p:nvCxnSpPr>
          <p:cNvPr id="3" name="直線コネクタ 2">
            <a:extLst>
              <a:ext uri="{FF2B5EF4-FFF2-40B4-BE49-F238E27FC236}">
                <a16:creationId xmlns:a16="http://schemas.microsoft.com/office/drawing/2014/main" id="{6BF7741C-5EDA-68FE-2172-11E271054266}"/>
              </a:ext>
            </a:extLst>
          </p:cNvPr>
          <p:cNvCxnSpPr>
            <a:cxnSpLocks/>
          </p:cNvCxnSpPr>
          <p:nvPr/>
        </p:nvCxnSpPr>
        <p:spPr>
          <a:xfrm>
            <a:off x="2232160" y="2464277"/>
            <a:ext cx="0" cy="413848"/>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083A578-8B94-3489-6CAD-4EC6EE9A8673}"/>
              </a:ext>
            </a:extLst>
          </p:cNvPr>
          <p:cNvSpPr txBox="1"/>
          <p:nvPr/>
        </p:nvSpPr>
        <p:spPr>
          <a:xfrm>
            <a:off x="1251374" y="4107812"/>
            <a:ext cx="1157939" cy="707886"/>
          </a:xfrm>
          <a:prstGeom prst="rect">
            <a:avLst/>
          </a:prstGeom>
          <a:noFill/>
        </p:spPr>
        <p:txBody>
          <a:bodyPr wrap="square">
            <a:spAutoFit/>
          </a:bodyPr>
          <a:lstStyle/>
          <a:p>
            <a:r>
              <a:rPr lang="en-US" altLang="ja-JP" sz="4000" dirty="0">
                <a:solidFill>
                  <a:srgbClr val="1DA396"/>
                </a:solidFill>
                <a:latin typeface="Montserrat" pitchFamily="2" charset="0"/>
                <a:ea typeface="Noto Sans JP" panose="020B0200000000000000" pitchFamily="50" charset="-128"/>
              </a:rPr>
              <a:t>02</a:t>
            </a:r>
            <a:endParaRPr lang="ja-JP" altLang="en-US" sz="4000" b="1" dirty="0">
              <a:solidFill>
                <a:srgbClr val="1DA396"/>
              </a:solidFill>
              <a:latin typeface="Montserrat" pitchFamily="2" charset="0"/>
              <a:ea typeface="Noto Sans JP" panose="020B0200000000000000" pitchFamily="50" charset="-128"/>
            </a:endParaRPr>
          </a:p>
        </p:txBody>
      </p:sp>
      <p:cxnSp>
        <p:nvCxnSpPr>
          <p:cNvPr id="10" name="直線コネクタ 9">
            <a:extLst>
              <a:ext uri="{FF2B5EF4-FFF2-40B4-BE49-F238E27FC236}">
                <a16:creationId xmlns:a16="http://schemas.microsoft.com/office/drawing/2014/main" id="{1370CEEA-1FCC-0CC5-CF9D-120AB09069BF}"/>
              </a:ext>
            </a:extLst>
          </p:cNvPr>
          <p:cNvCxnSpPr>
            <a:cxnSpLocks/>
          </p:cNvCxnSpPr>
          <p:nvPr/>
        </p:nvCxnSpPr>
        <p:spPr>
          <a:xfrm>
            <a:off x="2232160" y="4254831"/>
            <a:ext cx="0" cy="413848"/>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4" name="グループ化 3">
            <a:extLst>
              <a:ext uri="{FF2B5EF4-FFF2-40B4-BE49-F238E27FC236}">
                <a16:creationId xmlns:a16="http://schemas.microsoft.com/office/drawing/2014/main" id="{7DB292B8-2CB7-AA10-923D-7222F232A87D}"/>
              </a:ext>
            </a:extLst>
          </p:cNvPr>
          <p:cNvGrpSpPr/>
          <p:nvPr/>
        </p:nvGrpSpPr>
        <p:grpSpPr>
          <a:xfrm>
            <a:off x="6403784" y="2317258"/>
            <a:ext cx="1157939" cy="707886"/>
            <a:chOff x="6491566" y="2273367"/>
            <a:chExt cx="1157939" cy="707886"/>
          </a:xfrm>
        </p:grpSpPr>
        <p:sp>
          <p:nvSpPr>
            <p:cNvPr id="18" name="テキスト ボックス 17">
              <a:extLst>
                <a:ext uri="{FF2B5EF4-FFF2-40B4-BE49-F238E27FC236}">
                  <a16:creationId xmlns:a16="http://schemas.microsoft.com/office/drawing/2014/main" id="{02453A76-7A9B-78DC-2923-509E11448AA2}"/>
                </a:ext>
              </a:extLst>
            </p:cNvPr>
            <p:cNvSpPr txBox="1"/>
            <p:nvPr/>
          </p:nvSpPr>
          <p:spPr>
            <a:xfrm>
              <a:off x="6491566" y="2273367"/>
              <a:ext cx="1157939" cy="707886"/>
            </a:xfrm>
            <a:prstGeom prst="rect">
              <a:avLst/>
            </a:prstGeom>
            <a:noFill/>
          </p:spPr>
          <p:txBody>
            <a:bodyPr wrap="square">
              <a:spAutoFit/>
            </a:bodyPr>
            <a:lstStyle/>
            <a:p>
              <a:r>
                <a:rPr lang="en-US" altLang="ja-JP" sz="4000" dirty="0">
                  <a:solidFill>
                    <a:srgbClr val="1DA396"/>
                  </a:solidFill>
                  <a:latin typeface="Montserrat" pitchFamily="2" charset="0"/>
                  <a:ea typeface="Noto Sans JP" panose="020B0200000000000000" pitchFamily="50" charset="-128"/>
                </a:rPr>
                <a:t>03</a:t>
              </a:r>
              <a:endParaRPr lang="ja-JP" altLang="en-US" sz="4000" b="1" dirty="0">
                <a:solidFill>
                  <a:srgbClr val="1DA396"/>
                </a:solidFill>
                <a:latin typeface="Montserrat" pitchFamily="2" charset="0"/>
                <a:ea typeface="Noto Sans JP" panose="020B0200000000000000" pitchFamily="50" charset="-128"/>
              </a:endParaRPr>
            </a:p>
          </p:txBody>
        </p:sp>
        <p:cxnSp>
          <p:nvCxnSpPr>
            <p:cNvPr id="13" name="直線コネクタ 12">
              <a:extLst>
                <a:ext uri="{FF2B5EF4-FFF2-40B4-BE49-F238E27FC236}">
                  <a16:creationId xmlns:a16="http://schemas.microsoft.com/office/drawing/2014/main" id="{E190C537-537D-6649-A299-6736BD33D3C7}"/>
                </a:ext>
              </a:extLst>
            </p:cNvPr>
            <p:cNvCxnSpPr/>
            <p:nvPr/>
          </p:nvCxnSpPr>
          <p:spPr>
            <a:xfrm>
              <a:off x="7568119" y="2420386"/>
              <a:ext cx="0" cy="413848"/>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D5F66AB4-8824-8C9E-A0FD-F38489A2A604}"/>
              </a:ext>
            </a:extLst>
          </p:cNvPr>
          <p:cNvGrpSpPr/>
          <p:nvPr/>
        </p:nvGrpSpPr>
        <p:grpSpPr>
          <a:xfrm>
            <a:off x="6382491" y="4100941"/>
            <a:ext cx="1157939" cy="707886"/>
            <a:chOff x="6470273" y="4015652"/>
            <a:chExt cx="1157939" cy="707886"/>
          </a:xfrm>
        </p:grpSpPr>
        <p:sp>
          <p:nvSpPr>
            <p:cNvPr id="19" name="テキスト ボックス 18">
              <a:extLst>
                <a:ext uri="{FF2B5EF4-FFF2-40B4-BE49-F238E27FC236}">
                  <a16:creationId xmlns:a16="http://schemas.microsoft.com/office/drawing/2014/main" id="{20C4C0ED-A2CB-57C5-F2C9-58AFC30DCF3F}"/>
                </a:ext>
              </a:extLst>
            </p:cNvPr>
            <p:cNvSpPr txBox="1"/>
            <p:nvPr/>
          </p:nvSpPr>
          <p:spPr>
            <a:xfrm>
              <a:off x="6470273" y="4015652"/>
              <a:ext cx="1157939" cy="707886"/>
            </a:xfrm>
            <a:prstGeom prst="rect">
              <a:avLst/>
            </a:prstGeom>
            <a:noFill/>
          </p:spPr>
          <p:txBody>
            <a:bodyPr wrap="square">
              <a:spAutoFit/>
            </a:bodyPr>
            <a:lstStyle/>
            <a:p>
              <a:r>
                <a:rPr lang="en-US" altLang="ja-JP" sz="4000" dirty="0">
                  <a:solidFill>
                    <a:srgbClr val="1DA396"/>
                  </a:solidFill>
                  <a:latin typeface="Montserrat" pitchFamily="2" charset="0"/>
                  <a:ea typeface="Noto Sans JP" panose="020B0200000000000000" pitchFamily="50" charset="-128"/>
                </a:rPr>
                <a:t>04</a:t>
              </a:r>
              <a:endParaRPr lang="ja-JP" altLang="en-US" sz="4000" b="1" dirty="0">
                <a:solidFill>
                  <a:srgbClr val="1DA396"/>
                </a:solidFill>
                <a:latin typeface="Montserrat" pitchFamily="2" charset="0"/>
                <a:ea typeface="Noto Sans JP" panose="020B0200000000000000" pitchFamily="50" charset="-128"/>
              </a:endParaRPr>
            </a:p>
          </p:txBody>
        </p:sp>
        <p:cxnSp>
          <p:nvCxnSpPr>
            <p:cNvPr id="20" name="直線コネクタ 19">
              <a:extLst>
                <a:ext uri="{FF2B5EF4-FFF2-40B4-BE49-F238E27FC236}">
                  <a16:creationId xmlns:a16="http://schemas.microsoft.com/office/drawing/2014/main" id="{F4BAB7C3-2175-19D6-F137-9F5CB4FB5F66}"/>
                </a:ext>
              </a:extLst>
            </p:cNvPr>
            <p:cNvCxnSpPr>
              <a:cxnSpLocks/>
            </p:cNvCxnSpPr>
            <p:nvPr/>
          </p:nvCxnSpPr>
          <p:spPr>
            <a:xfrm>
              <a:off x="7568119" y="4162671"/>
              <a:ext cx="0" cy="413848"/>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 name="グループ化 1">
            <a:extLst>
              <a:ext uri="{FF2B5EF4-FFF2-40B4-BE49-F238E27FC236}">
                <a16:creationId xmlns:a16="http://schemas.microsoft.com/office/drawing/2014/main" id="{07DD44B1-C606-D51C-B61F-77231E7A8B6D}"/>
              </a:ext>
            </a:extLst>
          </p:cNvPr>
          <p:cNvGrpSpPr/>
          <p:nvPr/>
        </p:nvGrpSpPr>
        <p:grpSpPr>
          <a:xfrm>
            <a:off x="7696400" y="3997068"/>
            <a:ext cx="2332738" cy="818486"/>
            <a:chOff x="7784183" y="3911779"/>
            <a:chExt cx="2874521" cy="818486"/>
          </a:xfrm>
        </p:grpSpPr>
        <p:sp>
          <p:nvSpPr>
            <p:cNvPr id="9" name="テキスト ボックス 8">
              <a:extLst>
                <a:ext uri="{FF2B5EF4-FFF2-40B4-BE49-F238E27FC236}">
                  <a16:creationId xmlns:a16="http://schemas.microsoft.com/office/drawing/2014/main" id="{B28BFAB4-EDC3-2069-7633-5370C3F144F2}"/>
                </a:ext>
              </a:extLst>
            </p:cNvPr>
            <p:cNvSpPr txBox="1"/>
            <p:nvPr/>
          </p:nvSpPr>
          <p:spPr>
            <a:xfrm>
              <a:off x="7784183" y="3911779"/>
              <a:ext cx="1954144" cy="515526"/>
            </a:xfrm>
            <a:prstGeom prst="rect">
              <a:avLst/>
            </a:prstGeom>
            <a:noFill/>
          </p:spPr>
          <p:txBody>
            <a:bodyPr wrap="square">
              <a:spAutoFit/>
            </a:bodyPr>
            <a:lstStyle>
              <a:defPPr>
                <a:defRPr lang="ja-JP"/>
              </a:defPPr>
              <a:lvl1pPr>
                <a:lnSpc>
                  <a:spcPct val="250000"/>
                </a:lnSpc>
                <a:defRPr sz="2000" b="1">
                  <a:latin typeface="IBM Plex Sans JP" panose="020B0503050203000203" pitchFamily="50" charset="-128"/>
                  <a:ea typeface="IBM Plex Sans JP" panose="020B0503050203000203" pitchFamily="50" charset="-128"/>
                </a:defRPr>
              </a:lvl1pPr>
            </a:lstStyle>
            <a:p>
              <a:pPr>
                <a:lnSpc>
                  <a:spcPct val="150000"/>
                </a:lnSpc>
              </a:pPr>
              <a:r>
                <a:rPr lang="ja-JP" altLang="en-US" dirty="0">
                  <a:latin typeface="Murecho" panose="020B0003020204020204" pitchFamily="50" charset="-128"/>
                  <a:ea typeface="Murecho" panose="020B0003020204020204" pitchFamily="50" charset="-128"/>
                  <a:cs typeface="Murecho" panose="020B0003020204020204" pitchFamily="50" charset="-128"/>
                </a:rPr>
                <a:t>事業戦略</a:t>
              </a:r>
            </a:p>
          </p:txBody>
        </p:sp>
        <p:sp>
          <p:nvSpPr>
            <p:cNvPr id="21" name="テキスト ボックス 20">
              <a:extLst>
                <a:ext uri="{FF2B5EF4-FFF2-40B4-BE49-F238E27FC236}">
                  <a16:creationId xmlns:a16="http://schemas.microsoft.com/office/drawing/2014/main" id="{619C5C77-021A-C67A-C1A1-66B372C48D5B}"/>
                </a:ext>
              </a:extLst>
            </p:cNvPr>
            <p:cNvSpPr txBox="1"/>
            <p:nvPr/>
          </p:nvSpPr>
          <p:spPr>
            <a:xfrm>
              <a:off x="7784184" y="4391711"/>
              <a:ext cx="2874520" cy="338554"/>
            </a:xfrm>
            <a:prstGeom prst="rect">
              <a:avLst/>
            </a:prstGeom>
            <a:noFill/>
          </p:spPr>
          <p:txBody>
            <a:bodyPr wrap="square">
              <a:spAutoFit/>
            </a:bodyPr>
            <a:lstStyle/>
            <a:p>
              <a:r>
                <a:rPr lang="en-US" altLang="ja-JP" sz="1600" dirty="0">
                  <a:solidFill>
                    <a:schemeClr val="bg2">
                      <a:lumMod val="90000"/>
                    </a:schemeClr>
                  </a:solidFill>
                  <a:latin typeface="Montserrat" pitchFamily="2" charset="0"/>
                  <a:ea typeface="Noto Sans JP" panose="020B0200000000000000" pitchFamily="50" charset="-128"/>
                </a:rPr>
                <a:t>Business Strategy</a:t>
              </a:r>
              <a:endParaRPr lang="ja-JP" altLang="en-US" sz="1600" b="1" dirty="0">
                <a:solidFill>
                  <a:schemeClr val="bg2">
                    <a:lumMod val="90000"/>
                  </a:schemeClr>
                </a:solidFill>
                <a:latin typeface="Montserrat" pitchFamily="2" charset="0"/>
                <a:ea typeface="Noto Sans JP" panose="020B0200000000000000" pitchFamily="50" charset="-128"/>
              </a:endParaRPr>
            </a:p>
          </p:txBody>
        </p:sp>
      </p:grpSp>
      <p:sp>
        <p:nvSpPr>
          <p:cNvPr id="22" name="テキスト ボックス 21">
            <a:extLst>
              <a:ext uri="{FF2B5EF4-FFF2-40B4-BE49-F238E27FC236}">
                <a16:creationId xmlns:a16="http://schemas.microsoft.com/office/drawing/2014/main" id="{3FEF6B9A-4A92-ACC5-63AF-B957C6AA3218}"/>
              </a:ext>
            </a:extLst>
          </p:cNvPr>
          <p:cNvSpPr txBox="1"/>
          <p:nvPr/>
        </p:nvSpPr>
        <p:spPr>
          <a:xfrm>
            <a:off x="7696401" y="2718554"/>
            <a:ext cx="3327605" cy="338554"/>
          </a:xfrm>
          <a:prstGeom prst="rect">
            <a:avLst/>
          </a:prstGeom>
          <a:noFill/>
        </p:spPr>
        <p:txBody>
          <a:bodyPr wrap="square">
            <a:spAutoFit/>
          </a:bodyPr>
          <a:lstStyle/>
          <a:p>
            <a:r>
              <a:rPr lang="en-US" altLang="ja-JP" sz="1600" dirty="0">
                <a:solidFill>
                  <a:schemeClr val="bg2">
                    <a:lumMod val="90000"/>
                  </a:schemeClr>
                </a:solidFill>
                <a:latin typeface="Montserrat" pitchFamily="2" charset="0"/>
                <a:ea typeface="Noto Sans JP" panose="020B0200000000000000" pitchFamily="50" charset="-128"/>
              </a:rPr>
              <a:t>Results of Market Research</a:t>
            </a:r>
            <a:endParaRPr lang="ja-JP" altLang="en-US" sz="1600" b="1" dirty="0">
              <a:solidFill>
                <a:schemeClr val="bg2">
                  <a:lumMod val="90000"/>
                </a:schemeClr>
              </a:solidFill>
              <a:latin typeface="Montserrat" pitchFamily="2" charset="0"/>
              <a:ea typeface="Noto Sans JP" panose="020B0200000000000000" pitchFamily="50" charset="-128"/>
            </a:endParaRPr>
          </a:p>
        </p:txBody>
      </p:sp>
      <p:sp>
        <p:nvSpPr>
          <p:cNvPr id="23" name="テキスト ボックス 22">
            <a:extLst>
              <a:ext uri="{FF2B5EF4-FFF2-40B4-BE49-F238E27FC236}">
                <a16:creationId xmlns:a16="http://schemas.microsoft.com/office/drawing/2014/main" id="{90CCA04C-B8FD-3E7C-CE21-C6CAC12E9A09}"/>
              </a:ext>
            </a:extLst>
          </p:cNvPr>
          <p:cNvSpPr txBox="1"/>
          <p:nvPr/>
        </p:nvSpPr>
        <p:spPr>
          <a:xfrm>
            <a:off x="2469405" y="4477000"/>
            <a:ext cx="4100447" cy="338554"/>
          </a:xfrm>
          <a:prstGeom prst="rect">
            <a:avLst/>
          </a:prstGeom>
          <a:noFill/>
        </p:spPr>
        <p:txBody>
          <a:bodyPr wrap="square">
            <a:spAutoFit/>
          </a:bodyPr>
          <a:lstStyle/>
          <a:p>
            <a:r>
              <a:rPr lang="en-US" altLang="ja-JP" sz="1600" dirty="0">
                <a:solidFill>
                  <a:schemeClr val="bg2">
                    <a:lumMod val="90000"/>
                  </a:schemeClr>
                </a:solidFill>
                <a:latin typeface="Montserrat" pitchFamily="2" charset="0"/>
                <a:ea typeface="Noto Sans JP" panose="020B0200000000000000" pitchFamily="50" charset="-128"/>
              </a:rPr>
              <a:t>Features of </a:t>
            </a:r>
            <a:r>
              <a:rPr lang="en-US" altLang="ja-JP" sz="1600" dirty="0" err="1">
                <a:solidFill>
                  <a:schemeClr val="bg2">
                    <a:lumMod val="90000"/>
                  </a:schemeClr>
                </a:solidFill>
                <a:latin typeface="Montserrat" pitchFamily="2" charset="0"/>
                <a:ea typeface="Noto Sans JP" panose="020B0200000000000000" pitchFamily="50" charset="-128"/>
              </a:rPr>
              <a:t>SolarTech</a:t>
            </a:r>
            <a:endParaRPr lang="ja-JP" altLang="en-US" sz="1600" b="1" dirty="0">
              <a:solidFill>
                <a:schemeClr val="bg2">
                  <a:lumMod val="90000"/>
                </a:schemeClr>
              </a:solidFill>
              <a:latin typeface="Montserrat" pitchFamily="2" charset="0"/>
              <a:ea typeface="Noto Sans JP" panose="020B0200000000000000" pitchFamily="50" charset="-128"/>
            </a:endParaRPr>
          </a:p>
        </p:txBody>
      </p:sp>
      <p:sp>
        <p:nvSpPr>
          <p:cNvPr id="24" name="テキスト ボックス 23">
            <a:extLst>
              <a:ext uri="{FF2B5EF4-FFF2-40B4-BE49-F238E27FC236}">
                <a16:creationId xmlns:a16="http://schemas.microsoft.com/office/drawing/2014/main" id="{F4E098DA-1B04-1549-D2DC-14EB94A6FEC6}"/>
              </a:ext>
            </a:extLst>
          </p:cNvPr>
          <p:cNvSpPr txBox="1"/>
          <p:nvPr/>
        </p:nvSpPr>
        <p:spPr>
          <a:xfrm>
            <a:off x="2469405" y="2718554"/>
            <a:ext cx="4100447" cy="338554"/>
          </a:xfrm>
          <a:prstGeom prst="rect">
            <a:avLst/>
          </a:prstGeom>
          <a:noFill/>
        </p:spPr>
        <p:txBody>
          <a:bodyPr wrap="square">
            <a:spAutoFit/>
          </a:bodyPr>
          <a:lstStyle/>
          <a:p>
            <a:r>
              <a:rPr lang="en-US" altLang="ja-JP" sz="1600" dirty="0">
                <a:solidFill>
                  <a:schemeClr val="bg2">
                    <a:lumMod val="90000"/>
                  </a:schemeClr>
                </a:solidFill>
                <a:latin typeface="Montserrat" pitchFamily="2" charset="0"/>
                <a:ea typeface="Noto Sans JP" panose="020B0200000000000000" pitchFamily="50" charset="-128"/>
              </a:rPr>
              <a:t>Current State of Solar Energy</a:t>
            </a:r>
            <a:endParaRPr lang="ja-JP" altLang="en-US" sz="1600" b="1" dirty="0">
              <a:solidFill>
                <a:schemeClr val="bg2">
                  <a:lumMod val="90000"/>
                </a:schemeClr>
              </a:solidFill>
              <a:latin typeface="Montserrat" pitchFamily="2" charset="0"/>
              <a:ea typeface="Noto Sans JP" panose="020B0200000000000000" pitchFamily="50" charset="-128"/>
            </a:endParaRPr>
          </a:p>
        </p:txBody>
      </p:sp>
    </p:spTree>
    <p:extLst>
      <p:ext uri="{BB962C8B-B14F-4D97-AF65-F5344CB8AC3E}">
        <p14:creationId xmlns:p14="http://schemas.microsoft.com/office/powerpoint/2010/main" val="13599473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09030"/>
        </a:solidFill>
        <a:ln>
          <a:noFill/>
        </a:ln>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8624</TotalTime>
  <Words>12408</Words>
  <Application>Microsoft Office PowerPoint</Application>
  <PresentationFormat>ワイド画面</PresentationFormat>
  <Paragraphs>1594</Paragraphs>
  <Slides>186</Slides>
  <Notes>33</Notes>
  <HiddenSlides>0</HiddenSlides>
  <MMClips>0</MMClips>
  <ScaleCrop>false</ScaleCrop>
  <HeadingPairs>
    <vt:vector size="6" baseType="variant">
      <vt:variant>
        <vt:lpstr>使用されているフォント</vt:lpstr>
      </vt:variant>
      <vt:variant>
        <vt:i4>53</vt:i4>
      </vt:variant>
      <vt:variant>
        <vt:lpstr>テーマ</vt:lpstr>
      </vt:variant>
      <vt:variant>
        <vt:i4>1</vt:i4>
      </vt:variant>
      <vt:variant>
        <vt:lpstr>スライド タイトル</vt:lpstr>
      </vt:variant>
      <vt:variant>
        <vt:i4>186</vt:i4>
      </vt:variant>
    </vt:vector>
  </HeadingPairs>
  <TitlesOfParts>
    <vt:vector size="240" baseType="lpstr">
      <vt:lpstr>BIZ UDPMincho</vt:lpstr>
      <vt:lpstr>BIZ UDPゴシック</vt:lpstr>
      <vt:lpstr>Dela Gothic One</vt:lpstr>
      <vt:lpstr>IBM Plex Sans JP</vt:lpstr>
      <vt:lpstr>M PLUS 1</vt:lpstr>
      <vt:lpstr>Murecho</vt:lpstr>
      <vt:lpstr>Noto Sans JP</vt:lpstr>
      <vt:lpstr>Noto Sans JP Black</vt:lpstr>
      <vt:lpstr>Noto Serif JP</vt:lpstr>
      <vt:lpstr>Noto Serif JP Medium</vt:lpstr>
      <vt:lpstr>Shippori Mincho</vt:lpstr>
      <vt:lpstr>Stick</vt:lpstr>
      <vt:lpstr>Zen Kaku Gothic New</vt:lpstr>
      <vt:lpstr>Zen Maru Gothic</vt:lpstr>
      <vt:lpstr>Zen Maru Gothic Medium</vt:lpstr>
      <vt:lpstr>Zen Old Mincho Black</vt:lpstr>
      <vt:lpstr>メイリオ</vt:lpstr>
      <vt:lpstr>游ゴシック</vt:lpstr>
      <vt:lpstr>游ゴシック Light</vt:lpstr>
      <vt:lpstr>Arial</vt:lpstr>
      <vt:lpstr>Bahnschrift Light Condensed</vt:lpstr>
      <vt:lpstr>Cabin</vt:lpstr>
      <vt:lpstr>Cardo</vt:lpstr>
      <vt:lpstr>Century Gothic</vt:lpstr>
      <vt:lpstr>Chonburi</vt:lpstr>
      <vt:lpstr>Cinzel</vt:lpstr>
      <vt:lpstr>Exo 2 SemiBold</vt:lpstr>
      <vt:lpstr>Gloock</vt:lpstr>
      <vt:lpstr>Josefin Sans</vt:lpstr>
      <vt:lpstr>Lato</vt:lpstr>
      <vt:lpstr>Lora</vt:lpstr>
      <vt:lpstr>Merriweather</vt:lpstr>
      <vt:lpstr>Montserrat</vt:lpstr>
      <vt:lpstr>Playfair Display</vt:lpstr>
      <vt:lpstr>Playfair Display ExtraBold</vt:lpstr>
      <vt:lpstr>Playfair Display Medium</vt:lpstr>
      <vt:lpstr>Plus Jakarta Sans</vt:lpstr>
      <vt:lpstr>Poiret One</vt:lpstr>
      <vt:lpstr>Poppins</vt:lpstr>
      <vt:lpstr>Poppins SemiBold</vt:lpstr>
      <vt:lpstr>Prata</vt:lpstr>
      <vt:lpstr>Quicksand</vt:lpstr>
      <vt:lpstr>Rage Italic</vt:lpstr>
      <vt:lpstr>Raleway</vt:lpstr>
      <vt:lpstr>Raleway ExtraBold</vt:lpstr>
      <vt:lpstr>Roboto</vt:lpstr>
      <vt:lpstr>Roboto Light</vt:lpstr>
      <vt:lpstr>Roboto Slab</vt:lpstr>
      <vt:lpstr>Roboto Slab ExtraBold</vt:lpstr>
      <vt:lpstr>Roboto Slab SemiBold</vt:lpstr>
      <vt:lpstr>Segoe Script</vt:lpstr>
      <vt:lpstr>Ubuntu</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菅新汰</dc:creator>
  <cp:lastModifiedBy>菅新汰</cp:lastModifiedBy>
  <cp:revision>4</cp:revision>
  <dcterms:created xsi:type="dcterms:W3CDTF">2023-09-23T22:30:17Z</dcterms:created>
  <dcterms:modified xsi:type="dcterms:W3CDTF">2024-03-08T11:55:16Z</dcterms:modified>
</cp:coreProperties>
</file>