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CC858-9981-4420-B725-64FC04190A76}" v="1005" dt="2020-01-26T06:10:19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盛田 洋光" userId="60d3e5d03f6ecde6" providerId="Windows Live" clId="Web-{B72CC858-9981-4420-B725-64FC04190A76}"/>
    <pc:docChg chg="addSld delSld modSld">
      <pc:chgData name="盛田 洋光" userId="60d3e5d03f6ecde6" providerId="Windows Live" clId="Web-{B72CC858-9981-4420-B725-64FC04190A76}" dt="2020-01-26T06:10:19.807" v="1004" actId="20577"/>
      <pc:docMkLst>
        <pc:docMk/>
      </pc:docMkLst>
      <pc:sldChg chg="del">
        <pc:chgData name="盛田 洋光" userId="60d3e5d03f6ecde6" providerId="Windows Live" clId="Web-{B72CC858-9981-4420-B725-64FC04190A76}" dt="2020-01-26T05:39:41.905" v="1"/>
        <pc:sldMkLst>
          <pc:docMk/>
          <pc:sldMk cId="2128380218" sldId="256"/>
        </pc:sldMkLst>
      </pc:sldChg>
      <pc:sldChg chg="modSp new">
        <pc:chgData name="盛田 洋光" userId="60d3e5d03f6ecde6" providerId="Windows Live" clId="Web-{B72CC858-9981-4420-B725-64FC04190A76}" dt="2020-01-26T06:10:19.807" v="1003" actId="20577"/>
        <pc:sldMkLst>
          <pc:docMk/>
          <pc:sldMk cId="474766042" sldId="257"/>
        </pc:sldMkLst>
        <pc:spChg chg="mod">
          <ac:chgData name="盛田 洋光" userId="60d3e5d03f6ecde6" providerId="Windows Live" clId="Web-{B72CC858-9981-4420-B725-64FC04190A76}" dt="2020-01-26T06:10:19.807" v="1003" actId="20577"/>
          <ac:spMkLst>
            <pc:docMk/>
            <pc:sldMk cId="474766042" sldId="257"/>
            <ac:spMk id="2" creationId="{205F569C-A09E-4C94-8214-0BDDFFD1BDEC}"/>
          </ac:spMkLst>
        </pc:spChg>
        <pc:spChg chg="mod">
          <ac:chgData name="盛田 洋光" userId="60d3e5d03f6ecde6" providerId="Windows Live" clId="Web-{B72CC858-9981-4420-B725-64FC04190A76}" dt="2020-01-26T05:51:08.068" v="486" actId="20577"/>
          <ac:spMkLst>
            <pc:docMk/>
            <pc:sldMk cId="474766042" sldId="257"/>
            <ac:spMk id="3" creationId="{61297E48-CABC-4082-8ECD-F266083F73D5}"/>
          </ac:spMkLst>
        </pc:spChg>
        <pc:spChg chg="mod">
          <ac:chgData name="盛田 洋光" userId="60d3e5d03f6ecde6" providerId="Windows Live" clId="Web-{B72CC858-9981-4420-B725-64FC04190A76}" dt="2020-01-26T06:08:52.838" v="987" actId="20577"/>
          <ac:spMkLst>
            <pc:docMk/>
            <pc:sldMk cId="474766042" sldId="257"/>
            <ac:spMk id="4" creationId="{6F0B7605-657F-4304-8244-D00CD1BC6198}"/>
          </ac:spMkLst>
        </pc:spChg>
        <pc:spChg chg="mod">
          <ac:chgData name="盛田 洋光" userId="60d3e5d03f6ecde6" providerId="Windows Live" clId="Web-{B72CC858-9981-4420-B725-64FC04190A76}" dt="2020-01-26T05:51:13.990" v="489" actId="20577"/>
          <ac:spMkLst>
            <pc:docMk/>
            <pc:sldMk cId="474766042" sldId="257"/>
            <ac:spMk id="5" creationId="{7D88DB63-FF2C-4872-B607-5C007E2D86F0}"/>
          </ac:spMkLst>
        </pc:spChg>
        <pc:spChg chg="mod">
          <ac:chgData name="盛田 洋光" userId="60d3e5d03f6ecde6" providerId="Windows Live" clId="Web-{B72CC858-9981-4420-B725-64FC04190A76}" dt="2020-01-26T06:09:04.495" v="990" actId="20577"/>
          <ac:spMkLst>
            <pc:docMk/>
            <pc:sldMk cId="474766042" sldId="257"/>
            <ac:spMk id="6" creationId="{D5F2E645-BAF2-45B5-BBE9-5D40D435E3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F569C-A09E-4C94-8214-0BDDFFD1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600">
                <a:ea typeface="ＭＳ Ｐゴシック"/>
                <a:cs typeface="Calibri Light"/>
              </a:rPr>
              <a:t>Coq で古典論理(01/25/2020)</a:t>
            </a:r>
            <a:endParaRPr lang="ja-JP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297E48-CABC-4082-8ECD-F266083F7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200">
                <a:ea typeface="ＭＳ Ｐゴシック"/>
                <a:cs typeface="Calibri"/>
              </a:rPr>
              <a:t>vanilla coq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0B7605-657F-4304-8244-D00CD1BC61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ja-JP" altLang="en-US" sz="2000">
                <a:solidFill>
                  <a:srgbClr val="FF0000"/>
                </a:solidFill>
                <a:ea typeface="ＭＳ Ｐゴシック"/>
                <a:cs typeface="Calibri"/>
              </a:rPr>
              <a:t>公理が必要</a:t>
            </a:r>
            <a:r>
              <a:rPr lang="ja-JP" altLang="en-US" sz="2000">
                <a:ea typeface="ＭＳ Ｐゴシック"/>
                <a:cs typeface="Calibri"/>
              </a:rPr>
              <a:t>(Require Import Classical)</a:t>
            </a:r>
          </a:p>
          <a:p>
            <a:pPr marL="0" indent="0">
              <a:buNone/>
            </a:pPr>
            <a:endParaRPr lang="ja-JP" altLang="en-US" sz="20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0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000">
                <a:ea typeface="ＭＳ Ｐゴシック"/>
                <a:cs typeface="Calibri"/>
              </a:rPr>
              <a:t>以下の主張は Axiom :</a:t>
            </a:r>
            <a:endParaRPr lang="ja-JP" altLang="en-US" sz="2000" dirty="0">
              <a:ea typeface="ＭＳ Ｐゴシック"/>
              <a:cs typeface="Calibri"/>
            </a:endParaRPr>
          </a:p>
          <a:p>
            <a:r>
              <a:rPr lang="ja-JP" altLang="en-US" sz="2000">
                <a:ea typeface="ＭＳ Ｐゴシック"/>
                <a:cs typeface="Calibri"/>
              </a:rPr>
              <a:t>排中律(ClassicP)</a:t>
            </a:r>
            <a:endParaRPr lang="ja-JP" sz="2000">
              <a:ea typeface="ＭＳ Ｐゴシック"/>
              <a:cs typeface="Calibri"/>
            </a:endParaRPr>
          </a:p>
          <a:p>
            <a:r>
              <a:rPr lang="ja-JP" altLang="en-US" sz="2000">
                <a:ea typeface="ＭＳ Ｐゴシック"/>
                <a:cs typeface="Calibri"/>
              </a:rPr>
              <a:t>二重否定除去(NNPP)</a:t>
            </a:r>
            <a:endParaRPr lang="ja-JP" altLang="en-US" sz="2000" dirty="0">
              <a:ea typeface="ＭＳ Ｐゴシック"/>
              <a:cs typeface="Calibri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88DB63-FF2C-4872-B607-5C007E2D8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200">
                <a:ea typeface="ＭＳ Ｐゴシック"/>
                <a:cs typeface="Calibri" panose="020F0502020204030204"/>
              </a:rPr>
              <a:t>mathcomp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F2E645-BAF2-45B5-BBE9-5D40D435E3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ja-JP" altLang="en-US" sz="2000">
                <a:ea typeface="ＭＳ Ｐゴシック"/>
                <a:cs typeface="Calibri" panose="020F0502020204030204"/>
              </a:rPr>
              <a:t>公理は不要</a:t>
            </a:r>
            <a:endParaRPr lang="ja-JP" sz="2000">
              <a:ea typeface="ＭＳ Ｐゴシック"/>
              <a:cs typeface="Calibri"/>
            </a:endParaRPr>
          </a:p>
          <a:p>
            <a:pPr marL="0" indent="0" algn="ctr">
              <a:buNone/>
            </a:pPr>
            <a:r>
              <a:rPr lang="ja-JP" altLang="en-US" sz="2000">
                <a:solidFill>
                  <a:srgbClr val="FF0000"/>
                </a:solidFill>
                <a:ea typeface="ＭＳ Ｐゴシック"/>
                <a:cs typeface="Calibri" panose="020F0502020204030204"/>
              </a:rPr>
              <a:t>リフレクション補題(reflect P b)の証明</a:t>
            </a:r>
          </a:p>
          <a:p>
            <a:pPr marL="0" indent="0" algn="ctr">
              <a:buNone/>
            </a:pPr>
            <a:endParaRPr lang="ja-JP" altLang="en-US" sz="2000" dirty="0">
              <a:solidFill>
                <a:srgbClr val="FF0000"/>
              </a:solidFill>
              <a:ea typeface="ＭＳ Ｐゴシック"/>
              <a:cs typeface="Calibri" panose="020F0502020204030204"/>
            </a:endParaRPr>
          </a:p>
          <a:p>
            <a:pPr marL="0" indent="0">
              <a:buNone/>
            </a:pPr>
            <a:r>
              <a:rPr lang="ja-JP" altLang="en-US" sz="2000">
                <a:ea typeface="ＭＳ Ｐゴシック"/>
                <a:cs typeface="Calibri" panose="020F0502020204030204"/>
              </a:rPr>
              <a:t>以下の主張(Claim)は</a:t>
            </a:r>
            <a:r>
              <a:rPr lang="ja-JP" altLang="en-US" sz="2000">
                <a:solidFill>
                  <a:srgbClr val="FF0000"/>
                </a:solidFill>
                <a:ea typeface="ＭＳ Ｐゴシック"/>
                <a:cs typeface="Calibri" panose="020F0502020204030204"/>
              </a:rPr>
              <a:t>Lemma :</a:t>
            </a:r>
          </a:p>
          <a:p>
            <a:pPr marL="0" indent="0">
              <a:buNone/>
            </a:pPr>
            <a:r>
              <a:rPr lang="ja-JP" altLang="en-US" sz="2000">
                <a:solidFill>
                  <a:srgbClr val="FF0000"/>
                </a:solidFill>
                <a:ea typeface="ＭＳ Ｐゴシック"/>
                <a:cs typeface="Calibri" panose="020F0502020204030204"/>
              </a:rPr>
              <a:t>(リフレクション補題から証明される)</a:t>
            </a:r>
            <a:endParaRPr lang="ja-JP">
              <a:solidFill>
                <a:srgbClr val="FF0000"/>
              </a:solidFill>
              <a:ea typeface="ＭＳ Ｐゴシック" panose="020B0600070205080204" pitchFamily="34" charset="-128"/>
              <a:cs typeface="Calibri" panose="020F0502020204030204"/>
            </a:endParaRPr>
          </a:p>
          <a:p>
            <a:pPr marL="0" indent="0">
              <a:buNone/>
            </a:pPr>
            <a:r>
              <a:rPr lang="ja-JP" altLang="en-US" sz="2000">
                <a:ea typeface="ＭＳ Ｐゴシック"/>
                <a:cs typeface="Calibri" panose="020F0502020204030204"/>
              </a:rPr>
              <a:t>・排中律(ClassicP)</a:t>
            </a:r>
          </a:p>
          <a:p>
            <a:pPr marL="0" indent="0">
              <a:buNone/>
            </a:pPr>
            <a:r>
              <a:rPr lang="ja-JP" altLang="en-US" sz="2000">
                <a:ea typeface="ＭＳ Ｐゴシック"/>
                <a:cs typeface="Calibri" panose="020F0502020204030204"/>
              </a:rPr>
              <a:t>・二重否定除去(NNPP)</a:t>
            </a:r>
          </a:p>
        </p:txBody>
      </p:sp>
    </p:spTree>
    <p:extLst>
      <p:ext uri="{BB962C8B-B14F-4D97-AF65-F5344CB8AC3E}">
        <p14:creationId xmlns:p14="http://schemas.microsoft.com/office/powerpoint/2010/main" val="47476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Coq で古典論理(01/25/2020)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194</cp:revision>
  <dcterms:created xsi:type="dcterms:W3CDTF">2020-01-26T05:39:04Z</dcterms:created>
  <dcterms:modified xsi:type="dcterms:W3CDTF">2020-01-26T06:10:22Z</dcterms:modified>
</cp:coreProperties>
</file>