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A4EC-CBAB-484F-96E1-7739363D165B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2798-A5FA-458D-AB84-BDDF80E6CD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98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A4EC-CBAB-484F-96E1-7739363D165B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2798-A5FA-458D-AB84-BDDF80E6CD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18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A4EC-CBAB-484F-96E1-7739363D165B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2798-A5FA-458D-AB84-BDDF80E6CD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77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A4EC-CBAB-484F-96E1-7739363D165B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2798-A5FA-458D-AB84-BDDF80E6CD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68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A4EC-CBAB-484F-96E1-7739363D165B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2798-A5FA-458D-AB84-BDDF80E6CD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24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A4EC-CBAB-484F-96E1-7739363D165B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2798-A5FA-458D-AB84-BDDF80E6CD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38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A4EC-CBAB-484F-96E1-7739363D165B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2798-A5FA-458D-AB84-BDDF80E6CD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37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A4EC-CBAB-484F-96E1-7739363D165B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2798-A5FA-458D-AB84-BDDF80E6CD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23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A4EC-CBAB-484F-96E1-7739363D165B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2798-A5FA-458D-AB84-BDDF80E6CD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39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A4EC-CBAB-484F-96E1-7739363D165B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2798-A5FA-458D-AB84-BDDF80E6CD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85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A4EC-CBAB-484F-96E1-7739363D165B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2798-A5FA-458D-AB84-BDDF80E6CD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217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4A4EC-CBAB-484F-96E1-7739363D165B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82798-A5FA-458D-AB84-BDDF80E6CD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45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/>
          <p:cNvGrpSpPr/>
          <p:nvPr/>
        </p:nvGrpSpPr>
        <p:grpSpPr>
          <a:xfrm>
            <a:off x="748145" y="498763"/>
            <a:ext cx="9227128" cy="3582785"/>
            <a:chOff x="748145" y="498764"/>
            <a:chExt cx="8645237" cy="2327562"/>
          </a:xfrm>
        </p:grpSpPr>
        <p:sp>
          <p:nvSpPr>
            <p:cNvPr id="5" name="角丸四角形 4"/>
            <p:cNvSpPr/>
            <p:nvPr/>
          </p:nvSpPr>
          <p:spPr>
            <a:xfrm>
              <a:off x="748145" y="648393"/>
              <a:ext cx="1487979" cy="5153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タイトル</a:t>
              </a:r>
              <a:endParaRPr kumimoji="1" lang="ja-JP" altLang="en-US" dirty="0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2934391" y="648393"/>
              <a:ext cx="1487979" cy="5153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/>
                <a:t>ステージ</a:t>
              </a:r>
              <a:endParaRPr lang="en-US" altLang="ja-JP" dirty="0" smtClean="0"/>
            </a:p>
            <a:p>
              <a:pPr algn="ctr"/>
              <a:r>
                <a:rPr lang="ja-JP" altLang="en-US" dirty="0" smtClean="0"/>
                <a:t>セレクト</a:t>
              </a:r>
              <a:endParaRPr kumimoji="1" lang="ja-JP" altLang="en-US" dirty="0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5166359" y="648391"/>
              <a:ext cx="1487979" cy="5153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/>
                <a:t>ゲーム</a:t>
              </a:r>
              <a:endParaRPr lang="en-US" altLang="ja-JP" dirty="0" smtClean="0"/>
            </a:p>
            <a:p>
              <a:pPr algn="ctr"/>
              <a:r>
                <a:rPr lang="ja-JP" altLang="en-US" dirty="0" smtClean="0"/>
                <a:t>メイン</a:t>
              </a:r>
              <a:endParaRPr kumimoji="1" lang="ja-JP" altLang="en-US" dirty="0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5166358" y="2302625"/>
              <a:ext cx="1487979" cy="5153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/>
                <a:t>ゲーム</a:t>
              </a:r>
              <a:endParaRPr lang="en-US" altLang="ja-JP" dirty="0" smtClean="0"/>
            </a:p>
            <a:p>
              <a:pPr algn="ctr"/>
              <a:r>
                <a:rPr lang="ja-JP" altLang="en-US" dirty="0" smtClean="0"/>
                <a:t>オーバー</a:t>
              </a:r>
              <a:endParaRPr kumimoji="1" lang="ja-JP" altLang="en-US" dirty="0"/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7470371" y="648392"/>
              <a:ext cx="1487979" cy="5153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/>
                <a:t>ゲーム</a:t>
              </a:r>
              <a:endParaRPr lang="en-US" altLang="ja-JP" dirty="0" smtClean="0"/>
            </a:p>
            <a:p>
              <a:pPr algn="ctr"/>
              <a:r>
                <a:rPr lang="ja-JP" altLang="en-US" dirty="0" smtClean="0"/>
                <a:t>クリア</a:t>
              </a:r>
              <a:endParaRPr kumimoji="1" lang="ja-JP" altLang="en-US" dirty="0"/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7299961" y="2310937"/>
              <a:ext cx="2093421" cy="5153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/>
                <a:t>ステージ</a:t>
              </a:r>
              <a:endParaRPr lang="en-US" altLang="ja-JP" dirty="0" smtClean="0"/>
            </a:p>
            <a:p>
              <a:pPr algn="ctr"/>
              <a:r>
                <a:rPr lang="ja-JP" altLang="en-US" dirty="0" smtClean="0"/>
                <a:t>セレクトに戻る</a:t>
              </a:r>
              <a:endParaRPr kumimoji="1" lang="ja-JP" altLang="en-US" dirty="0"/>
            </a:p>
          </p:txBody>
        </p:sp>
        <p:sp>
          <p:nvSpPr>
            <p:cNvPr id="12" name="右矢印 11"/>
            <p:cNvSpPr/>
            <p:nvPr/>
          </p:nvSpPr>
          <p:spPr>
            <a:xfrm>
              <a:off x="2236124" y="839585"/>
              <a:ext cx="698267" cy="14131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右矢印 12"/>
            <p:cNvSpPr/>
            <p:nvPr/>
          </p:nvSpPr>
          <p:spPr>
            <a:xfrm>
              <a:off x="4422370" y="839585"/>
              <a:ext cx="698267" cy="14131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右矢印 13"/>
            <p:cNvSpPr/>
            <p:nvPr/>
          </p:nvSpPr>
          <p:spPr>
            <a:xfrm>
              <a:off x="6700060" y="839585"/>
              <a:ext cx="698267" cy="14131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右矢印 14"/>
            <p:cNvSpPr/>
            <p:nvPr/>
          </p:nvSpPr>
          <p:spPr>
            <a:xfrm rot="5400000">
              <a:off x="5871557" y="1662544"/>
              <a:ext cx="698267" cy="14131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右矢印 15"/>
            <p:cNvSpPr/>
            <p:nvPr/>
          </p:nvSpPr>
          <p:spPr>
            <a:xfrm rot="16200000">
              <a:off x="5225934" y="1662543"/>
              <a:ext cx="698267" cy="14131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右矢印 16"/>
            <p:cNvSpPr/>
            <p:nvPr/>
          </p:nvSpPr>
          <p:spPr>
            <a:xfrm rot="13247410">
              <a:off x="3641429" y="1799484"/>
              <a:ext cx="1453662" cy="2496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右矢印 21"/>
            <p:cNvSpPr/>
            <p:nvPr/>
          </p:nvSpPr>
          <p:spPr>
            <a:xfrm rot="5400000">
              <a:off x="7919259" y="1662543"/>
              <a:ext cx="698267" cy="14131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6700060" y="498764"/>
              <a:ext cx="770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900" dirty="0" smtClean="0"/>
                <a:t>クリア条件</a:t>
              </a:r>
              <a:r>
                <a:rPr lang="ja-JP" altLang="en-US" sz="900" dirty="0"/>
                <a:t>達成</a:t>
              </a:r>
              <a:endParaRPr kumimoji="1" lang="ja-JP" altLang="en-US" sz="900" dirty="0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8458201" y="1554986"/>
              <a:ext cx="77031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900" dirty="0" smtClean="0"/>
                <a:t>強制？</a:t>
              </a:r>
              <a:endParaRPr kumimoji="1" lang="ja-JP" altLang="en-US" sz="900" dirty="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6314904" y="1504601"/>
              <a:ext cx="770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900" dirty="0" smtClean="0"/>
                <a:t>クリア条件失敗</a:t>
              </a:r>
              <a:endParaRPr kumimoji="1" lang="ja-JP" altLang="en-US" sz="900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4734097" y="1566821"/>
              <a:ext cx="77031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900" dirty="0" smtClean="0"/>
                <a:t>リトライ時</a:t>
              </a:r>
              <a:endParaRPr lang="en-US" altLang="ja-JP" sz="900" dirty="0" smtClean="0"/>
            </a:p>
            <a:p>
              <a:r>
                <a:rPr kumimoji="1" lang="ja-JP" altLang="en-US" sz="900" dirty="0" smtClean="0"/>
                <a:t>ステージ</a:t>
              </a:r>
              <a:endParaRPr kumimoji="1" lang="en-US" altLang="ja-JP" sz="900" dirty="0" smtClean="0"/>
            </a:p>
            <a:p>
              <a:r>
                <a:rPr kumimoji="1" lang="ja-JP" altLang="en-US" sz="900" dirty="0" smtClean="0"/>
                <a:t>最初に戻る</a:t>
              </a:r>
              <a:endParaRPr kumimoji="1" lang="ja-JP" altLang="en-US" sz="9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3332021" y="2074652"/>
              <a:ext cx="118871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900" dirty="0" smtClean="0"/>
                <a:t>選択肢</a:t>
              </a:r>
              <a:endParaRPr lang="en-US" altLang="ja-JP" sz="900" dirty="0" smtClean="0"/>
            </a:p>
            <a:p>
              <a:r>
                <a:rPr kumimoji="1" lang="ja-JP" altLang="en-US" sz="900" dirty="0" smtClean="0"/>
                <a:t>ステージセレクトに戻る選択時？</a:t>
              </a:r>
              <a:endParaRPr kumimoji="1" lang="ja-JP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6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34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田口　大貴</dc:creator>
  <cp:lastModifiedBy>田口　大貴</cp:lastModifiedBy>
  <cp:revision>2</cp:revision>
  <dcterms:created xsi:type="dcterms:W3CDTF">2019-04-23T01:32:13Z</dcterms:created>
  <dcterms:modified xsi:type="dcterms:W3CDTF">2019-04-23T01:48:39Z</dcterms:modified>
</cp:coreProperties>
</file>