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14" y="8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taheri/SpaceX_Falcon9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moritaheri/SpaceX_Falcon9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moritaheri/SpaceX_Falcon9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moritaheri/SpaceX_Falcon9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9808973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Morteza Taheri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https://github.com/moritaheri/SpaceX_Falcon9/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11/12/2024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https://github.com/moritaheri/SpaceX_Falcon9/blob/main/Data%20wrangling%20.ipynb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https://github.com/moritaheri/SpaceX_Falcon9/blob/main/EDA%20with%20Visualization.ipynb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https://github.com/moritaheri/SpaceX_Falcon9/blob/main/EDA%20with%20SQL.ipynb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0126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https://github.com/moritaheri/SpaceX_Falcon9/blob/main/Interactive%20Visual%20Analytics%20with%20Folium.ipynb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2098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https://github.com/moritaheri/SpaceX_Falcon9/blob/main/spacex_dash_app.py</a:t>
            </a:r>
            <a:endParaRPr lang="en-IN" sz="2000" u="heavy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85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https://github.com/moritaheri/SpaceX_Falcon9/blob/main/Machine%20Learning%20Prediction.ipynb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https://github.com/moritaheri/SpaceX_Falcon9/tree/main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70080" y="4725923"/>
            <a:ext cx="338244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lang="en-US" sz="1500" u="sng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500" u="sng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Carlito"/>
                <a:cs typeface="Carlito"/>
                <a:hlinkClick r:id="rId23"/>
              </a:rPr>
              <a:t>https://github.com/moritaheri/SpaceX_Falcon9/blob/main/Data%20Collection%20Api%20.ipynb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https://github.com/moritaheri/SpaceX_Falcon9/blob/main/Data%20Collection%20with%20Web%20Scraping.ipynb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2840</Words>
  <Application>Microsoft Office PowerPoint</Application>
  <PresentationFormat>Widescreen</PresentationFormat>
  <Paragraphs>289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Mori Taheri</cp:lastModifiedBy>
  <cp:revision>13</cp:revision>
  <dcterms:created xsi:type="dcterms:W3CDTF">2021-08-26T16:53:12Z</dcterms:created>
  <dcterms:modified xsi:type="dcterms:W3CDTF">2024-11-12T18:02:28Z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