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58" r:id="rId5"/>
    <p:sldId id="447" r:id="rId6"/>
    <p:sldId id="541" r:id="rId7"/>
    <p:sldId id="540" r:id="rId8"/>
    <p:sldId id="542" r:id="rId9"/>
    <p:sldId id="543" r:id="rId10"/>
    <p:sldId id="544" r:id="rId11"/>
    <p:sldId id="545" r:id="rId12"/>
    <p:sldId id="546" r:id="rId13"/>
    <p:sldId id="552" r:id="rId14"/>
    <p:sldId id="547" r:id="rId15"/>
    <p:sldId id="551" r:id="rId16"/>
    <p:sldId id="550" r:id="rId17"/>
    <p:sldId id="549" r:id="rId18"/>
    <p:sldId id="548" r:id="rId19"/>
    <p:sldId id="553" r:id="rId20"/>
    <p:sldId id="555" r:id="rId21"/>
    <p:sldId id="554" r:id="rId22"/>
    <p:sldId id="539" r:id="rId23"/>
    <p:sldId id="345" r:id="rId24"/>
    <p:sldId id="348" r:id="rId25"/>
    <p:sldId id="355" r:id="rId26"/>
  </p:sldIdLst>
  <p:sldSz cx="9144000" cy="5143500" type="screen16x9"/>
  <p:notesSz cx="6858000" cy="9144000"/>
  <p:defaultTextStyle>
    <a:defPPr>
      <a:defRPr lang="zh-CN"/>
    </a:defPPr>
    <a:lvl1pPr algn="l" defTabSz="685800" rtl="0" fontAlgn="base">
      <a:spcBef>
        <a:spcPct val="0"/>
      </a:spcBef>
      <a:spcAft>
        <a:spcPct val="0"/>
      </a:spcAft>
      <a:defRPr sz="1300" kern="1200">
        <a:solidFill>
          <a:schemeClr val="tx1"/>
        </a:solidFill>
        <a:latin typeface="Calibri" panose="020F0502020204030204" pitchFamily="34" charset="0"/>
        <a:ea typeface="宋体" panose="02010600030101010101" pitchFamily="2" charset="-122"/>
        <a:cs typeface="+mn-cs"/>
      </a:defRPr>
    </a:lvl1pPr>
    <a:lvl2pPr marL="342900" indent="114300" algn="l" defTabSz="685800" rtl="0" fontAlgn="base">
      <a:spcBef>
        <a:spcPct val="0"/>
      </a:spcBef>
      <a:spcAft>
        <a:spcPct val="0"/>
      </a:spcAft>
      <a:defRPr sz="1300" kern="1200">
        <a:solidFill>
          <a:schemeClr val="tx1"/>
        </a:solidFill>
        <a:latin typeface="Calibri" panose="020F0502020204030204" pitchFamily="34" charset="0"/>
        <a:ea typeface="宋体" panose="02010600030101010101" pitchFamily="2" charset="-122"/>
        <a:cs typeface="+mn-cs"/>
      </a:defRPr>
    </a:lvl2pPr>
    <a:lvl3pPr marL="685800" indent="228600" algn="l" defTabSz="685800" rtl="0" fontAlgn="base">
      <a:spcBef>
        <a:spcPct val="0"/>
      </a:spcBef>
      <a:spcAft>
        <a:spcPct val="0"/>
      </a:spcAft>
      <a:defRPr sz="1300" kern="1200">
        <a:solidFill>
          <a:schemeClr val="tx1"/>
        </a:solidFill>
        <a:latin typeface="Calibri" panose="020F0502020204030204" pitchFamily="34" charset="0"/>
        <a:ea typeface="宋体" panose="02010600030101010101" pitchFamily="2" charset="-122"/>
        <a:cs typeface="+mn-cs"/>
      </a:defRPr>
    </a:lvl3pPr>
    <a:lvl4pPr marL="1028700" indent="342900" algn="l" defTabSz="685800" rtl="0" fontAlgn="base">
      <a:spcBef>
        <a:spcPct val="0"/>
      </a:spcBef>
      <a:spcAft>
        <a:spcPct val="0"/>
      </a:spcAft>
      <a:defRPr sz="1300" kern="1200">
        <a:solidFill>
          <a:schemeClr val="tx1"/>
        </a:solidFill>
        <a:latin typeface="Calibri" panose="020F0502020204030204" pitchFamily="34" charset="0"/>
        <a:ea typeface="宋体" panose="02010600030101010101" pitchFamily="2" charset="-122"/>
        <a:cs typeface="+mn-cs"/>
      </a:defRPr>
    </a:lvl4pPr>
    <a:lvl5pPr marL="1371600" indent="457200" algn="l" defTabSz="685800" rtl="0" fontAlgn="base">
      <a:spcBef>
        <a:spcPct val="0"/>
      </a:spcBef>
      <a:spcAft>
        <a:spcPct val="0"/>
      </a:spcAft>
      <a:defRPr sz="13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6781E"/>
    <a:srgbClr val="EE7619"/>
    <a:srgbClr val="F32307"/>
    <a:srgbClr val="0099A7"/>
    <a:srgbClr val="1C3313"/>
    <a:srgbClr val="2E2E2E"/>
    <a:srgbClr val="9D8670"/>
    <a:srgbClr val="BAC8D0"/>
    <a:srgbClr val="B3B7BA"/>
    <a:srgbClr val="D5D3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72" autoAdjust="0"/>
    <p:restoredTop sz="96181" autoAdjust="0"/>
  </p:normalViewPr>
  <p:slideViewPr>
    <p:cSldViewPr snapToGrid="0">
      <p:cViewPr varScale="1">
        <p:scale>
          <a:sx n="96" d="100"/>
          <a:sy n="96" d="100"/>
        </p:scale>
        <p:origin x="840" y="84"/>
      </p:cViewPr>
      <p:guideLst>
        <p:guide orient="horz" pos="1551"/>
        <p:guide pos="2783"/>
      </p:guideLst>
    </p:cSldViewPr>
  </p:slideViewPr>
  <p:outlineViewPr>
    <p:cViewPr>
      <p:scale>
        <a:sx n="33" d="100"/>
        <a:sy n="33" d="100"/>
      </p:scale>
      <p:origin x="0" y="0"/>
    </p:cViewPr>
  </p:outlineViewPr>
  <p:notesTextViewPr>
    <p:cViewPr>
      <p:scale>
        <a:sx n="125" d="100"/>
        <a:sy n="125" d="100"/>
      </p:scale>
      <p:origin x="0" y="0"/>
    </p:cViewPr>
  </p:notesTextViewPr>
  <p:sorterViewPr showFormatting="0">
    <p:cViewPr>
      <p:scale>
        <a:sx n="88" d="100"/>
        <a:sy n="88"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commentAuthors" Target="commentAuthors.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noProof="1">
                <a:latin typeface="+mn-lt"/>
                <a:ea typeface="+mn-ea"/>
              </a:defRPr>
            </a:lvl1pPr>
          </a:lstStyle>
          <a:p>
            <a:pPr>
              <a:defRPr/>
            </a:pPr>
            <a:fld id="{7F3EF5EF-C183-428B-80C9-8F2B957BC91E}" type="datetimeFigureOut">
              <a:rPr lang="zh-CN" altLang="en-US"/>
            </a:fld>
            <a:endParaRPr lang="zh-CN" altLang="en-US"/>
          </a:p>
        </p:txBody>
      </p:sp>
      <p:sp>
        <p:nvSpPr>
          <p:cNvPr id="10244"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10245" name="备注占位符 4"/>
          <p:cNvSpPr>
            <a:spLocks noGrp="1" noChangeArrowheads="1"/>
          </p:cNvSpPr>
          <p:nvPr>
            <p:ph type="body" sz="quarter" idx="9"/>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noProof="1">
                <a:latin typeface="+mn-lt"/>
                <a:ea typeface="+mn-ea"/>
              </a:defRPr>
            </a:lvl1pPr>
          </a:lstStyle>
          <a:p>
            <a:pPr>
              <a:defRPr/>
            </a:pPr>
            <a:fld id="{9668CB19-E835-4018-A545-A952CEF593B6}"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defTabSz="685800" rtl="0" eaLnBrk="0" fontAlgn="base" hangingPunct="0">
      <a:spcBef>
        <a:spcPct val="30000"/>
      </a:spcBef>
      <a:spcAft>
        <a:spcPct val="0"/>
      </a:spcAft>
      <a:defRPr sz="900" kern="1200">
        <a:solidFill>
          <a:schemeClr val="tx1"/>
        </a:solidFill>
        <a:latin typeface="+mn-lt"/>
        <a:ea typeface="+mn-ea"/>
        <a:cs typeface="+mn-cs"/>
      </a:defRPr>
    </a:lvl1pPr>
    <a:lvl2pPr marL="342900" algn="l" defTabSz="685800" rtl="0" eaLnBrk="0" fontAlgn="base" hangingPunct="0">
      <a:spcBef>
        <a:spcPct val="30000"/>
      </a:spcBef>
      <a:spcAft>
        <a:spcPct val="0"/>
      </a:spcAft>
      <a:defRPr sz="900" kern="1200">
        <a:solidFill>
          <a:schemeClr val="tx1"/>
        </a:solidFill>
        <a:latin typeface="+mn-lt"/>
        <a:ea typeface="+mn-ea"/>
        <a:cs typeface="+mn-cs"/>
      </a:defRPr>
    </a:lvl2pPr>
    <a:lvl3pPr marL="685800" algn="l" defTabSz="685800" rtl="0" eaLnBrk="0" fontAlgn="base" hangingPunct="0">
      <a:spcBef>
        <a:spcPct val="30000"/>
      </a:spcBef>
      <a:spcAft>
        <a:spcPct val="0"/>
      </a:spcAft>
      <a:defRPr sz="900" kern="1200">
        <a:solidFill>
          <a:schemeClr val="tx1"/>
        </a:solidFill>
        <a:latin typeface="+mn-lt"/>
        <a:ea typeface="+mn-ea"/>
        <a:cs typeface="+mn-cs"/>
      </a:defRPr>
    </a:lvl3pPr>
    <a:lvl4pPr marL="1028700" algn="l" defTabSz="685800" rtl="0" eaLnBrk="0" fontAlgn="base" hangingPunct="0">
      <a:spcBef>
        <a:spcPct val="30000"/>
      </a:spcBef>
      <a:spcAft>
        <a:spcPct val="0"/>
      </a:spcAft>
      <a:defRPr sz="900" kern="1200">
        <a:solidFill>
          <a:schemeClr val="tx1"/>
        </a:solidFill>
        <a:latin typeface="+mn-lt"/>
        <a:ea typeface="+mn-ea"/>
        <a:cs typeface="+mn-cs"/>
      </a:defRPr>
    </a:lvl4pPr>
    <a:lvl5pPr marL="1371600" algn="l" defTabSz="685800" rtl="0" eaLnBrk="0" fontAlgn="base" hangingPunct="0">
      <a:spcBef>
        <a:spcPct val="30000"/>
      </a:spcBef>
      <a:spcAft>
        <a:spcPct val="0"/>
      </a:spcAft>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noChangeArrowheads="1" noTextEdit="1"/>
          </p:cNvSpPr>
          <p:nvPr>
            <p:ph type="sldImg" idx="4294967295"/>
          </p:nvPr>
        </p:nvSpPr>
        <p:spPr>
          <a:ln>
            <a:miter lim="800000"/>
          </a:ln>
        </p:spPr>
      </p:sp>
      <p:sp>
        <p:nvSpPr>
          <p:cNvPr id="12290" name="备注占位符 2"/>
          <p:cNvSpPr>
            <a:spLocks noGrp="1" noChangeArrowheads="1"/>
          </p:cNvSpPr>
          <p:nvPr>
            <p:ph type="body" idx="4294967295"/>
          </p:nvPr>
        </p:nvSpPr>
        <p:spPr/>
        <p:txBody>
          <a:bodyPr/>
          <a:lstStyle/>
          <a:p>
            <a:pPr eaLnBrk="1" hangingPunct="1"/>
            <a:r>
              <a:rPr lang="zh-CN" altLang="en-US" sz="1800">
                <a:latin typeface="微软雅黑" panose="020B0503020204020204" pitchFamily="34" charset="-122"/>
                <a:ea typeface="微软雅黑" panose="020B0503020204020204" pitchFamily="34" charset="-122"/>
              </a:rPr>
              <a:t>更多精彩作品请移步演界官方网站：</a:t>
            </a:r>
            <a:r>
              <a:rPr lang="en-US" altLang="zh-CN" sz="1800">
                <a:latin typeface="微软雅黑" panose="020B0503020204020204" pitchFamily="34" charset="-122"/>
                <a:ea typeface="微软雅黑" panose="020B0503020204020204" pitchFamily="34" charset="-122"/>
              </a:rPr>
              <a:t>sunny_heima.yanj.cn</a:t>
            </a:r>
            <a:endParaRPr lang="zh-CN" altLang="en-US" sz="1800">
              <a:latin typeface="微软雅黑" panose="020B0503020204020204" pitchFamily="34" charset="-122"/>
              <a:ea typeface="微软雅黑" panose="020B0503020204020204" pitchFamily="34" charset="-122"/>
            </a:endParaRPr>
          </a:p>
          <a:p>
            <a:pPr eaLnBrk="1" hangingPunct="1"/>
            <a:endParaRPr lang="zh-CN" altLang="en-US">
              <a:ea typeface="微软雅黑" panose="020B0503020204020204" pitchFamily="34" charset="-122"/>
            </a:endParaRPr>
          </a:p>
        </p:txBody>
      </p:sp>
      <p:sp>
        <p:nvSpPr>
          <p:cNvPr id="1229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spcBef>
                <a:spcPct val="0"/>
              </a:spcBef>
              <a:spcAft>
                <a:spcPct val="0"/>
              </a:spcAft>
            </a:pPr>
            <a:fld id="{AE6A7775-B622-4D98-A8C1-D93C1930A50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noChangeArrowheads="1" noTextEdit="1"/>
          </p:cNvSpPr>
          <p:nvPr>
            <p:ph type="sldImg" idx="4294967295"/>
          </p:nvPr>
        </p:nvSpPr>
        <p:spPr>
          <a:ln>
            <a:miter lim="800000"/>
          </a:ln>
        </p:spPr>
      </p:sp>
      <p:sp>
        <p:nvSpPr>
          <p:cNvPr id="12290" name="备注占位符 2"/>
          <p:cNvSpPr>
            <a:spLocks noGrp="1" noChangeArrowheads="1"/>
          </p:cNvSpPr>
          <p:nvPr>
            <p:ph type="body" idx="4294967295"/>
          </p:nvPr>
        </p:nvSpPr>
        <p:spPr/>
        <p:txBody>
          <a:bodyPr/>
          <a:lstStyle/>
          <a:p>
            <a:pPr eaLnBrk="1" hangingPunct="1"/>
            <a:r>
              <a:rPr lang="zh-CN" altLang="en-US" sz="1800">
                <a:latin typeface="微软雅黑" panose="020B0503020204020204" pitchFamily="34" charset="-122"/>
                <a:ea typeface="微软雅黑" panose="020B0503020204020204" pitchFamily="34" charset="-122"/>
              </a:rPr>
              <a:t>更多精彩作品请移步演界官方网站：</a:t>
            </a:r>
            <a:r>
              <a:rPr lang="en-US" altLang="zh-CN" sz="1800">
                <a:latin typeface="微软雅黑" panose="020B0503020204020204" pitchFamily="34" charset="-122"/>
                <a:ea typeface="微软雅黑" panose="020B0503020204020204" pitchFamily="34" charset="-122"/>
              </a:rPr>
              <a:t>sunny_heima.yanj.cn</a:t>
            </a:r>
            <a:endParaRPr lang="zh-CN" altLang="en-US" sz="1800">
              <a:latin typeface="微软雅黑" panose="020B0503020204020204" pitchFamily="34" charset="-122"/>
              <a:ea typeface="微软雅黑" panose="020B0503020204020204" pitchFamily="34" charset="-122"/>
            </a:endParaRPr>
          </a:p>
          <a:p>
            <a:pPr eaLnBrk="1" hangingPunct="1"/>
            <a:endParaRPr lang="zh-CN" altLang="en-US">
              <a:ea typeface="微软雅黑" panose="020B0503020204020204" pitchFamily="34" charset="-122"/>
            </a:endParaRPr>
          </a:p>
        </p:txBody>
      </p:sp>
      <p:sp>
        <p:nvSpPr>
          <p:cNvPr id="1229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spcBef>
                <a:spcPct val="0"/>
              </a:spcBef>
              <a:spcAft>
                <a:spcPct val="0"/>
              </a:spcAft>
            </a:pPr>
            <a:fld id="{AE6A7775-B622-4D98-A8C1-D93C1930A50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927100" y="1066800"/>
            <a:ext cx="3048000" cy="2882900"/>
          </a:xfrm>
          <a:prstGeom prst="rect">
            <a:avLst/>
          </a:prstGeom>
        </p:spPr>
        <p:txBody>
          <a:bodyPr/>
          <a:lstStyle/>
          <a:p>
            <a:pPr lvl="0"/>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391" y="740569"/>
            <a:ext cx="4629150" cy="365521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348D7349-070A-4E19-80EA-7B230E0E17FB}" type="datetimeFigureOut">
              <a:rPr lang="zh-CN" altLang="en-US"/>
            </a:fld>
            <a:endParaRPr lang="zh-CN" altLang="en-US"/>
          </a:p>
        </p:txBody>
      </p:sp>
      <p:sp>
        <p:nvSpPr>
          <p:cNvPr id="6" name="页脚占位符 5"/>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4579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49A8B5D8-7A02-4109-806C-055DEE1AE0D7}"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1369219"/>
            <a:ext cx="7886700" cy="3263504"/>
          </a:xfrm>
          <a:prstGeom prst="rect">
            <a:avLst/>
          </a:prstGeo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6F08C8AF-B2FD-4039-AB05-6C0BA0F4FD4E}" type="datetimeFigureOut">
              <a:rPr lang="zh-CN" altLang="en-US"/>
            </a:fld>
            <a:endParaRPr lang="zh-CN" altLang="en-US"/>
          </a:p>
        </p:txBody>
      </p:sp>
      <p:sp>
        <p:nvSpPr>
          <p:cNvPr id="5" name="页脚占位符 4"/>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79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C0FF39F8-6213-4695-B132-4B0EE6D4ADD2}"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a:prstGeom prst="rect">
            <a:avLst/>
          </a:prstGeo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273844"/>
            <a:ext cx="5800725" cy="4358879"/>
          </a:xfrm>
          <a:prstGeom prst="rect">
            <a:avLst/>
          </a:prstGeo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131A0EE4-B2B4-4030-A5A0-82DC478FBD58}" type="datetimeFigureOut">
              <a:rPr lang="zh-CN" altLang="en-US"/>
            </a:fld>
            <a:endParaRPr lang="zh-CN" altLang="en-US"/>
          </a:p>
        </p:txBody>
      </p:sp>
      <p:sp>
        <p:nvSpPr>
          <p:cNvPr id="5" name="页脚占位符 4"/>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79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E0606B29-6252-46E4-A461-695E367BB25D}"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2" name="组合 1"/>
          <p:cNvGrpSpPr/>
          <p:nvPr/>
        </p:nvGrpSpPr>
        <p:grpSpPr bwMode="auto">
          <a:xfrm>
            <a:off x="237920" y="196230"/>
            <a:ext cx="230076" cy="290200"/>
            <a:chOff x="4481513" y="4638676"/>
            <a:chExt cx="290512" cy="366711"/>
          </a:xfrm>
          <a:solidFill>
            <a:schemeClr val="bg1"/>
          </a:solidFill>
        </p:grpSpPr>
        <p:sp>
          <p:nvSpPr>
            <p:cNvPr id="3" name="Freeform 5"/>
            <p:cNvSpPr/>
            <p:nvPr/>
          </p:nvSpPr>
          <p:spPr bwMode="auto">
            <a:xfrm>
              <a:off x="4598988" y="4784725"/>
              <a:ext cx="46038" cy="23812"/>
            </a:xfrm>
            <a:custGeom>
              <a:avLst/>
              <a:gdLst>
                <a:gd name="T0" fmla="*/ 0 w 29"/>
                <a:gd name="T1" fmla="*/ 13 h 15"/>
                <a:gd name="T2" fmla="*/ 18 w 29"/>
                <a:gd name="T3" fmla="*/ 15 h 15"/>
                <a:gd name="T4" fmla="*/ 29 w 29"/>
                <a:gd name="T5" fmla="*/ 1 h 15"/>
                <a:gd name="T6" fmla="*/ 14 w 29"/>
                <a:gd name="T7" fmla="*/ 0 h 15"/>
                <a:gd name="T8" fmla="*/ 0 w 29"/>
                <a:gd name="T9" fmla="*/ 13 h 15"/>
              </a:gdLst>
              <a:ahLst/>
              <a:cxnLst>
                <a:cxn ang="0">
                  <a:pos x="T0" y="T1"/>
                </a:cxn>
                <a:cxn ang="0">
                  <a:pos x="T2" y="T3"/>
                </a:cxn>
                <a:cxn ang="0">
                  <a:pos x="T4" y="T5"/>
                </a:cxn>
                <a:cxn ang="0">
                  <a:pos x="T6" y="T7"/>
                </a:cxn>
                <a:cxn ang="0">
                  <a:pos x="T8" y="T9"/>
                </a:cxn>
              </a:cxnLst>
              <a:rect l="0" t="0" r="r" b="b"/>
              <a:pathLst>
                <a:path w="29" h="15">
                  <a:moveTo>
                    <a:pt x="0" y="13"/>
                  </a:moveTo>
                  <a:lnTo>
                    <a:pt x="18" y="15"/>
                  </a:lnTo>
                  <a:lnTo>
                    <a:pt x="29" y="1"/>
                  </a:lnTo>
                  <a:lnTo>
                    <a:pt x="14" y="0"/>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4" name="Freeform 6"/>
            <p:cNvSpPr/>
            <p:nvPr/>
          </p:nvSpPr>
          <p:spPr bwMode="auto">
            <a:xfrm>
              <a:off x="4562475" y="4962525"/>
              <a:ext cx="50800" cy="42862"/>
            </a:xfrm>
            <a:custGeom>
              <a:avLst/>
              <a:gdLst>
                <a:gd name="T0" fmla="*/ 6 w 32"/>
                <a:gd name="T1" fmla="*/ 0 h 27"/>
                <a:gd name="T2" fmla="*/ 0 w 32"/>
                <a:gd name="T3" fmla="*/ 27 h 27"/>
                <a:gd name="T4" fmla="*/ 32 w 32"/>
                <a:gd name="T5" fmla="*/ 0 h 27"/>
                <a:gd name="T6" fmla="*/ 6 w 32"/>
                <a:gd name="T7" fmla="*/ 0 h 27"/>
              </a:gdLst>
              <a:ahLst/>
              <a:cxnLst>
                <a:cxn ang="0">
                  <a:pos x="T0" y="T1"/>
                </a:cxn>
                <a:cxn ang="0">
                  <a:pos x="T2" y="T3"/>
                </a:cxn>
                <a:cxn ang="0">
                  <a:pos x="T4" y="T5"/>
                </a:cxn>
                <a:cxn ang="0">
                  <a:pos x="T6" y="T7"/>
                </a:cxn>
              </a:cxnLst>
              <a:rect l="0" t="0" r="r" b="b"/>
              <a:pathLst>
                <a:path w="32" h="27">
                  <a:moveTo>
                    <a:pt x="6" y="0"/>
                  </a:moveTo>
                  <a:lnTo>
                    <a:pt x="0" y="27"/>
                  </a:lnTo>
                  <a:lnTo>
                    <a:pt x="32" y="0"/>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5" name="Freeform 7"/>
            <p:cNvSpPr/>
            <p:nvPr/>
          </p:nvSpPr>
          <p:spPr bwMode="auto">
            <a:xfrm>
              <a:off x="4591050" y="4962525"/>
              <a:ext cx="107950" cy="38100"/>
            </a:xfrm>
            <a:custGeom>
              <a:avLst/>
              <a:gdLst>
                <a:gd name="T0" fmla="*/ 58 w 68"/>
                <a:gd name="T1" fmla="*/ 0 h 24"/>
                <a:gd name="T2" fmla="*/ 31 w 68"/>
                <a:gd name="T3" fmla="*/ 0 h 24"/>
                <a:gd name="T4" fmla="*/ 0 w 68"/>
                <a:gd name="T5" fmla="*/ 24 h 24"/>
                <a:gd name="T6" fmla="*/ 68 w 68"/>
                <a:gd name="T7" fmla="*/ 24 h 24"/>
                <a:gd name="T8" fmla="*/ 47 w 68"/>
                <a:gd name="T9" fmla="*/ 11 h 24"/>
                <a:gd name="T10" fmla="*/ 58 w 68"/>
                <a:gd name="T11" fmla="*/ 0 h 24"/>
              </a:gdLst>
              <a:ahLst/>
              <a:cxnLst>
                <a:cxn ang="0">
                  <a:pos x="T0" y="T1"/>
                </a:cxn>
                <a:cxn ang="0">
                  <a:pos x="T2" y="T3"/>
                </a:cxn>
                <a:cxn ang="0">
                  <a:pos x="T4" y="T5"/>
                </a:cxn>
                <a:cxn ang="0">
                  <a:pos x="T6" y="T7"/>
                </a:cxn>
                <a:cxn ang="0">
                  <a:pos x="T8" y="T9"/>
                </a:cxn>
                <a:cxn ang="0">
                  <a:pos x="T10" y="T11"/>
                </a:cxn>
              </a:cxnLst>
              <a:rect l="0" t="0" r="r" b="b"/>
              <a:pathLst>
                <a:path w="68" h="24">
                  <a:moveTo>
                    <a:pt x="58" y="0"/>
                  </a:moveTo>
                  <a:lnTo>
                    <a:pt x="31" y="0"/>
                  </a:lnTo>
                  <a:lnTo>
                    <a:pt x="0" y="24"/>
                  </a:lnTo>
                  <a:lnTo>
                    <a:pt x="68" y="24"/>
                  </a:lnTo>
                  <a:lnTo>
                    <a:pt x="47" y="11"/>
                  </a:lnTo>
                  <a:lnTo>
                    <a:pt x="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6" name="Freeform 8"/>
            <p:cNvSpPr/>
            <p:nvPr/>
          </p:nvSpPr>
          <p:spPr bwMode="auto">
            <a:xfrm>
              <a:off x="4491038" y="4638676"/>
              <a:ext cx="263525" cy="258762"/>
            </a:xfrm>
            <a:custGeom>
              <a:avLst/>
              <a:gdLst>
                <a:gd name="T0" fmla="*/ 123 w 166"/>
                <a:gd name="T1" fmla="*/ 77 h 163"/>
                <a:gd name="T2" fmla="*/ 123 w 166"/>
                <a:gd name="T3" fmla="*/ 57 h 163"/>
                <a:gd name="T4" fmla="*/ 117 w 166"/>
                <a:gd name="T5" fmla="*/ 64 h 163"/>
                <a:gd name="T6" fmla="*/ 117 w 166"/>
                <a:gd name="T7" fmla="*/ 43 h 163"/>
                <a:gd name="T8" fmla="*/ 109 w 166"/>
                <a:gd name="T9" fmla="*/ 53 h 163"/>
                <a:gd name="T10" fmla="*/ 109 w 166"/>
                <a:gd name="T11" fmla="*/ 30 h 163"/>
                <a:gd name="T12" fmla="*/ 101 w 166"/>
                <a:gd name="T13" fmla="*/ 44 h 163"/>
                <a:gd name="T14" fmla="*/ 77 w 166"/>
                <a:gd name="T15" fmla="*/ 10 h 163"/>
                <a:gd name="T16" fmla="*/ 76 w 166"/>
                <a:gd name="T17" fmla="*/ 62 h 163"/>
                <a:gd name="T18" fmla="*/ 75 w 166"/>
                <a:gd name="T19" fmla="*/ 62 h 163"/>
                <a:gd name="T20" fmla="*/ 6 w 166"/>
                <a:gd name="T21" fmla="*/ 0 h 163"/>
                <a:gd name="T22" fmla="*/ 59 w 166"/>
                <a:gd name="T23" fmla="*/ 76 h 163"/>
                <a:gd name="T24" fmla="*/ 0 w 166"/>
                <a:gd name="T25" fmla="*/ 125 h 163"/>
                <a:gd name="T26" fmla="*/ 37 w 166"/>
                <a:gd name="T27" fmla="*/ 163 h 163"/>
                <a:gd name="T28" fmla="*/ 65 w 166"/>
                <a:gd name="T29" fmla="*/ 144 h 163"/>
                <a:gd name="T30" fmla="*/ 62 w 166"/>
                <a:gd name="T31" fmla="*/ 153 h 163"/>
                <a:gd name="T32" fmla="*/ 72 w 166"/>
                <a:gd name="T33" fmla="*/ 153 h 163"/>
                <a:gd name="T34" fmla="*/ 75 w 166"/>
                <a:gd name="T35" fmla="*/ 143 h 163"/>
                <a:gd name="T36" fmla="*/ 109 w 166"/>
                <a:gd name="T37" fmla="*/ 126 h 163"/>
                <a:gd name="T38" fmla="*/ 102 w 166"/>
                <a:gd name="T39" fmla="*/ 116 h 163"/>
                <a:gd name="T40" fmla="*/ 80 w 166"/>
                <a:gd name="T41" fmla="*/ 131 h 163"/>
                <a:gd name="T42" fmla="*/ 61 w 166"/>
                <a:gd name="T43" fmla="*/ 129 h 163"/>
                <a:gd name="T44" fmla="*/ 35 w 166"/>
                <a:gd name="T45" fmla="*/ 148 h 163"/>
                <a:gd name="T46" fmla="*/ 17 w 166"/>
                <a:gd name="T47" fmla="*/ 126 h 163"/>
                <a:gd name="T48" fmla="*/ 89 w 166"/>
                <a:gd name="T49" fmla="*/ 72 h 163"/>
                <a:gd name="T50" fmla="*/ 89 w 166"/>
                <a:gd name="T51" fmla="*/ 46 h 163"/>
                <a:gd name="T52" fmla="*/ 147 w 166"/>
                <a:gd name="T53" fmla="*/ 133 h 163"/>
                <a:gd name="T54" fmla="*/ 116 w 166"/>
                <a:gd name="T55" fmla="*/ 156 h 163"/>
                <a:gd name="T56" fmla="*/ 136 w 166"/>
                <a:gd name="T57" fmla="*/ 156 h 163"/>
                <a:gd name="T58" fmla="*/ 166 w 166"/>
                <a:gd name="T59" fmla="*/ 132 h 163"/>
                <a:gd name="T60" fmla="*/ 123 w 166"/>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6" h="163">
                  <a:moveTo>
                    <a:pt x="123" y="77"/>
                  </a:moveTo>
                  <a:lnTo>
                    <a:pt x="123" y="57"/>
                  </a:lnTo>
                  <a:lnTo>
                    <a:pt x="117" y="64"/>
                  </a:lnTo>
                  <a:lnTo>
                    <a:pt x="117" y="43"/>
                  </a:lnTo>
                  <a:lnTo>
                    <a:pt x="109" y="53"/>
                  </a:lnTo>
                  <a:lnTo>
                    <a:pt x="109" y="30"/>
                  </a:lnTo>
                  <a:lnTo>
                    <a:pt x="101" y="44"/>
                  </a:lnTo>
                  <a:lnTo>
                    <a:pt x="77" y="10"/>
                  </a:lnTo>
                  <a:lnTo>
                    <a:pt x="76" y="62"/>
                  </a:lnTo>
                  <a:lnTo>
                    <a:pt x="75" y="62"/>
                  </a:lnTo>
                  <a:lnTo>
                    <a:pt x="6" y="0"/>
                  </a:lnTo>
                  <a:lnTo>
                    <a:pt x="59" y="76"/>
                  </a:lnTo>
                  <a:lnTo>
                    <a:pt x="0" y="125"/>
                  </a:lnTo>
                  <a:lnTo>
                    <a:pt x="37" y="163"/>
                  </a:lnTo>
                  <a:lnTo>
                    <a:pt x="65" y="144"/>
                  </a:lnTo>
                  <a:lnTo>
                    <a:pt x="62" y="153"/>
                  </a:lnTo>
                  <a:lnTo>
                    <a:pt x="72" y="153"/>
                  </a:lnTo>
                  <a:lnTo>
                    <a:pt x="75" y="143"/>
                  </a:lnTo>
                  <a:lnTo>
                    <a:pt x="109" y="126"/>
                  </a:lnTo>
                  <a:lnTo>
                    <a:pt x="102" y="116"/>
                  </a:lnTo>
                  <a:lnTo>
                    <a:pt x="80" y="131"/>
                  </a:lnTo>
                  <a:lnTo>
                    <a:pt x="61" y="129"/>
                  </a:lnTo>
                  <a:lnTo>
                    <a:pt x="35" y="148"/>
                  </a:lnTo>
                  <a:lnTo>
                    <a:pt x="17" y="126"/>
                  </a:lnTo>
                  <a:lnTo>
                    <a:pt x="89" y="72"/>
                  </a:lnTo>
                  <a:lnTo>
                    <a:pt x="89" y="46"/>
                  </a:lnTo>
                  <a:lnTo>
                    <a:pt x="147" y="133"/>
                  </a:lnTo>
                  <a:lnTo>
                    <a:pt x="116" y="156"/>
                  </a:lnTo>
                  <a:lnTo>
                    <a:pt x="136" y="156"/>
                  </a:lnTo>
                  <a:lnTo>
                    <a:pt x="166" y="132"/>
                  </a:lnTo>
                  <a:lnTo>
                    <a:pt x="123"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7" name="Freeform 9"/>
            <p:cNvSpPr/>
            <p:nvPr/>
          </p:nvSpPr>
          <p:spPr bwMode="auto">
            <a:xfrm>
              <a:off x="4549775" y="4932363"/>
              <a:ext cx="12700" cy="9525"/>
            </a:xfrm>
            <a:custGeom>
              <a:avLst/>
              <a:gdLst>
                <a:gd name="T0" fmla="*/ 1 w 8"/>
                <a:gd name="T1" fmla="*/ 0 h 6"/>
                <a:gd name="T2" fmla="*/ 0 w 8"/>
                <a:gd name="T3" fmla="*/ 6 h 6"/>
                <a:gd name="T4" fmla="*/ 6 w 8"/>
                <a:gd name="T5" fmla="*/ 6 h 6"/>
                <a:gd name="T6" fmla="*/ 8 w 8"/>
                <a:gd name="T7" fmla="*/ 0 h 6"/>
                <a:gd name="T8" fmla="*/ 1 w 8"/>
                <a:gd name="T9" fmla="*/ 0 h 6"/>
              </a:gdLst>
              <a:ahLst/>
              <a:cxnLst>
                <a:cxn ang="0">
                  <a:pos x="T0" y="T1"/>
                </a:cxn>
                <a:cxn ang="0">
                  <a:pos x="T2" y="T3"/>
                </a:cxn>
                <a:cxn ang="0">
                  <a:pos x="T4" y="T5"/>
                </a:cxn>
                <a:cxn ang="0">
                  <a:pos x="T6" y="T7"/>
                </a:cxn>
                <a:cxn ang="0">
                  <a:pos x="T8" y="T9"/>
                </a:cxn>
              </a:cxnLst>
              <a:rect l="0" t="0" r="r" b="b"/>
              <a:pathLst>
                <a:path w="8" h="6">
                  <a:moveTo>
                    <a:pt x="1" y="0"/>
                  </a:moveTo>
                  <a:lnTo>
                    <a:pt x="0" y="6"/>
                  </a:lnTo>
                  <a:lnTo>
                    <a:pt x="6" y="6"/>
                  </a:lnTo>
                  <a:lnTo>
                    <a:pt x="8"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8" name="Freeform 10"/>
            <p:cNvSpPr/>
            <p:nvPr/>
          </p:nvSpPr>
          <p:spPr bwMode="auto">
            <a:xfrm>
              <a:off x="4564063" y="4932363"/>
              <a:ext cx="14288" cy="9525"/>
            </a:xfrm>
            <a:custGeom>
              <a:avLst/>
              <a:gdLst>
                <a:gd name="T0" fmla="*/ 2 w 9"/>
                <a:gd name="T1" fmla="*/ 0 h 6"/>
                <a:gd name="T2" fmla="*/ 0 w 9"/>
                <a:gd name="T3" fmla="*/ 6 h 6"/>
                <a:gd name="T4" fmla="*/ 7 w 9"/>
                <a:gd name="T5" fmla="*/ 6 h 6"/>
                <a:gd name="T6" fmla="*/ 9 w 9"/>
                <a:gd name="T7" fmla="*/ 0 h 6"/>
                <a:gd name="T8" fmla="*/ 2 w 9"/>
                <a:gd name="T9" fmla="*/ 0 h 6"/>
              </a:gdLst>
              <a:ahLst/>
              <a:cxnLst>
                <a:cxn ang="0">
                  <a:pos x="T0" y="T1"/>
                </a:cxn>
                <a:cxn ang="0">
                  <a:pos x="T2" y="T3"/>
                </a:cxn>
                <a:cxn ang="0">
                  <a:pos x="T4" y="T5"/>
                </a:cxn>
                <a:cxn ang="0">
                  <a:pos x="T6" y="T7"/>
                </a:cxn>
                <a:cxn ang="0">
                  <a:pos x="T8" y="T9"/>
                </a:cxn>
              </a:cxnLst>
              <a:rect l="0" t="0" r="r" b="b"/>
              <a:pathLst>
                <a:path w="9" h="6">
                  <a:moveTo>
                    <a:pt x="2" y="0"/>
                  </a:moveTo>
                  <a:lnTo>
                    <a:pt x="0" y="6"/>
                  </a:lnTo>
                  <a:lnTo>
                    <a:pt x="7" y="6"/>
                  </a:lnTo>
                  <a:lnTo>
                    <a:pt x="9"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9" name="Freeform 11"/>
            <p:cNvSpPr/>
            <p:nvPr/>
          </p:nvSpPr>
          <p:spPr bwMode="auto">
            <a:xfrm>
              <a:off x="4578350" y="4932363"/>
              <a:ext cx="14288" cy="9525"/>
            </a:xfrm>
            <a:custGeom>
              <a:avLst/>
              <a:gdLst>
                <a:gd name="T0" fmla="*/ 2 w 9"/>
                <a:gd name="T1" fmla="*/ 0 h 6"/>
                <a:gd name="T2" fmla="*/ 0 w 9"/>
                <a:gd name="T3" fmla="*/ 6 h 6"/>
                <a:gd name="T4" fmla="*/ 7 w 9"/>
                <a:gd name="T5" fmla="*/ 6 h 6"/>
                <a:gd name="T6" fmla="*/ 9 w 9"/>
                <a:gd name="T7" fmla="*/ 0 h 6"/>
                <a:gd name="T8" fmla="*/ 2 w 9"/>
                <a:gd name="T9" fmla="*/ 0 h 6"/>
              </a:gdLst>
              <a:ahLst/>
              <a:cxnLst>
                <a:cxn ang="0">
                  <a:pos x="T0" y="T1"/>
                </a:cxn>
                <a:cxn ang="0">
                  <a:pos x="T2" y="T3"/>
                </a:cxn>
                <a:cxn ang="0">
                  <a:pos x="T4" y="T5"/>
                </a:cxn>
                <a:cxn ang="0">
                  <a:pos x="T6" y="T7"/>
                </a:cxn>
                <a:cxn ang="0">
                  <a:pos x="T8" y="T9"/>
                </a:cxn>
              </a:cxnLst>
              <a:rect l="0" t="0" r="r" b="b"/>
              <a:pathLst>
                <a:path w="9" h="6">
                  <a:moveTo>
                    <a:pt x="2" y="0"/>
                  </a:moveTo>
                  <a:lnTo>
                    <a:pt x="0" y="6"/>
                  </a:lnTo>
                  <a:lnTo>
                    <a:pt x="7" y="6"/>
                  </a:lnTo>
                  <a:lnTo>
                    <a:pt x="9"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10" name="Freeform 12"/>
            <p:cNvSpPr/>
            <p:nvPr/>
          </p:nvSpPr>
          <p:spPr bwMode="auto">
            <a:xfrm>
              <a:off x="4594225" y="4932363"/>
              <a:ext cx="12700" cy="9525"/>
            </a:xfrm>
            <a:custGeom>
              <a:avLst/>
              <a:gdLst>
                <a:gd name="T0" fmla="*/ 1 w 8"/>
                <a:gd name="T1" fmla="*/ 0 h 6"/>
                <a:gd name="T2" fmla="*/ 0 w 8"/>
                <a:gd name="T3" fmla="*/ 6 h 6"/>
                <a:gd name="T4" fmla="*/ 6 w 8"/>
                <a:gd name="T5" fmla="*/ 6 h 6"/>
                <a:gd name="T6" fmla="*/ 8 w 8"/>
                <a:gd name="T7" fmla="*/ 0 h 6"/>
                <a:gd name="T8" fmla="*/ 1 w 8"/>
                <a:gd name="T9" fmla="*/ 0 h 6"/>
              </a:gdLst>
              <a:ahLst/>
              <a:cxnLst>
                <a:cxn ang="0">
                  <a:pos x="T0" y="T1"/>
                </a:cxn>
                <a:cxn ang="0">
                  <a:pos x="T2" y="T3"/>
                </a:cxn>
                <a:cxn ang="0">
                  <a:pos x="T4" y="T5"/>
                </a:cxn>
                <a:cxn ang="0">
                  <a:pos x="T6" y="T7"/>
                </a:cxn>
                <a:cxn ang="0">
                  <a:pos x="T8" y="T9"/>
                </a:cxn>
              </a:cxnLst>
              <a:rect l="0" t="0" r="r" b="b"/>
              <a:pathLst>
                <a:path w="8" h="6">
                  <a:moveTo>
                    <a:pt x="1" y="0"/>
                  </a:moveTo>
                  <a:lnTo>
                    <a:pt x="0" y="6"/>
                  </a:lnTo>
                  <a:lnTo>
                    <a:pt x="6" y="6"/>
                  </a:lnTo>
                  <a:lnTo>
                    <a:pt x="8"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11" name="Freeform 13"/>
            <p:cNvSpPr>
              <a:spLocks noEditPoints="1"/>
            </p:cNvSpPr>
            <p:nvPr/>
          </p:nvSpPr>
          <p:spPr bwMode="auto">
            <a:xfrm>
              <a:off x="4484688" y="4903788"/>
              <a:ext cx="58738" cy="38100"/>
            </a:xfrm>
            <a:custGeom>
              <a:avLst/>
              <a:gdLst>
                <a:gd name="T0" fmla="*/ 60 w 60"/>
                <a:gd name="T1" fmla="*/ 34 h 39"/>
                <a:gd name="T2" fmla="*/ 36 w 60"/>
                <a:gd name="T3" fmla="*/ 34 h 39"/>
                <a:gd name="T4" fmla="*/ 36 w 60"/>
                <a:gd name="T5" fmla="*/ 29 h 39"/>
                <a:gd name="T6" fmla="*/ 60 w 60"/>
                <a:gd name="T7" fmla="*/ 29 h 39"/>
                <a:gd name="T8" fmla="*/ 60 w 60"/>
                <a:gd name="T9" fmla="*/ 23 h 39"/>
                <a:gd name="T10" fmla="*/ 36 w 60"/>
                <a:gd name="T11" fmla="*/ 23 h 39"/>
                <a:gd name="T12" fmla="*/ 36 w 60"/>
                <a:gd name="T13" fmla="*/ 21 h 39"/>
                <a:gd name="T14" fmla="*/ 55 w 60"/>
                <a:gd name="T15" fmla="*/ 21 h 39"/>
                <a:gd name="T16" fmla="*/ 60 w 60"/>
                <a:gd name="T17" fmla="*/ 16 h 39"/>
                <a:gd name="T18" fmla="*/ 60 w 60"/>
                <a:gd name="T19" fmla="*/ 0 h 39"/>
                <a:gd name="T20" fmla="*/ 0 w 60"/>
                <a:gd name="T21" fmla="*/ 0 h 39"/>
                <a:gd name="T22" fmla="*/ 0 w 60"/>
                <a:gd name="T23" fmla="*/ 21 h 39"/>
                <a:gd name="T24" fmla="*/ 24 w 60"/>
                <a:gd name="T25" fmla="*/ 21 h 39"/>
                <a:gd name="T26" fmla="*/ 24 w 60"/>
                <a:gd name="T27" fmla="*/ 23 h 39"/>
                <a:gd name="T28" fmla="*/ 0 w 60"/>
                <a:gd name="T29" fmla="*/ 23 h 39"/>
                <a:gd name="T30" fmla="*/ 0 w 60"/>
                <a:gd name="T31" fmla="*/ 29 h 39"/>
                <a:gd name="T32" fmla="*/ 24 w 60"/>
                <a:gd name="T33" fmla="*/ 29 h 39"/>
                <a:gd name="T34" fmla="*/ 24 w 60"/>
                <a:gd name="T35" fmla="*/ 34 h 39"/>
                <a:gd name="T36" fmla="*/ 0 w 60"/>
                <a:gd name="T37" fmla="*/ 34 h 39"/>
                <a:gd name="T38" fmla="*/ 0 w 60"/>
                <a:gd name="T39" fmla="*/ 39 h 39"/>
                <a:gd name="T40" fmla="*/ 60 w 60"/>
                <a:gd name="T41" fmla="*/ 39 h 39"/>
                <a:gd name="T42" fmla="*/ 60 w 60"/>
                <a:gd name="T43" fmla="*/ 34 h 39"/>
                <a:gd name="T44" fmla="*/ 36 w 60"/>
                <a:gd name="T45" fmla="*/ 5 h 39"/>
                <a:gd name="T46" fmla="*/ 49 w 60"/>
                <a:gd name="T47" fmla="*/ 5 h 39"/>
                <a:gd name="T48" fmla="*/ 49 w 60"/>
                <a:gd name="T49" fmla="*/ 14 h 39"/>
                <a:gd name="T50" fmla="*/ 46 w 60"/>
                <a:gd name="T51" fmla="*/ 16 h 39"/>
                <a:gd name="T52" fmla="*/ 46 w 60"/>
                <a:gd name="T53" fmla="*/ 16 h 39"/>
                <a:gd name="T54" fmla="*/ 47 w 60"/>
                <a:gd name="T55" fmla="*/ 6 h 39"/>
                <a:gd name="T56" fmla="*/ 40 w 60"/>
                <a:gd name="T57" fmla="*/ 6 h 39"/>
                <a:gd name="T58" fmla="*/ 38 w 60"/>
                <a:gd name="T59" fmla="*/ 16 h 39"/>
                <a:gd name="T60" fmla="*/ 36 w 60"/>
                <a:gd name="T61" fmla="*/ 16 h 39"/>
                <a:gd name="T62" fmla="*/ 36 w 60"/>
                <a:gd name="T63" fmla="*/ 5 h 39"/>
                <a:gd name="T64" fmla="*/ 24 w 60"/>
                <a:gd name="T65" fmla="*/ 16 h 39"/>
                <a:gd name="T66" fmla="*/ 22 w 60"/>
                <a:gd name="T67" fmla="*/ 16 h 39"/>
                <a:gd name="T68" fmla="*/ 20 w 60"/>
                <a:gd name="T69" fmla="*/ 6 h 39"/>
                <a:gd name="T70" fmla="*/ 12 w 60"/>
                <a:gd name="T71" fmla="*/ 6 h 39"/>
                <a:gd name="T72" fmla="*/ 14 w 60"/>
                <a:gd name="T73" fmla="*/ 16 h 39"/>
                <a:gd name="T74" fmla="*/ 11 w 60"/>
                <a:gd name="T75" fmla="*/ 16 h 39"/>
                <a:gd name="T76" fmla="*/ 11 w 60"/>
                <a:gd name="T77" fmla="*/ 5 h 39"/>
                <a:gd name="T78" fmla="*/ 24 w 60"/>
                <a:gd name="T79" fmla="*/ 5 h 39"/>
                <a:gd name="T80" fmla="*/ 24 w 60"/>
                <a:gd name="T81"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39">
                  <a:moveTo>
                    <a:pt x="60" y="34"/>
                  </a:moveTo>
                  <a:cubicBezTo>
                    <a:pt x="36" y="34"/>
                    <a:pt x="36" y="34"/>
                    <a:pt x="36" y="34"/>
                  </a:cubicBezTo>
                  <a:cubicBezTo>
                    <a:pt x="36" y="29"/>
                    <a:pt x="36" y="29"/>
                    <a:pt x="36" y="29"/>
                  </a:cubicBezTo>
                  <a:cubicBezTo>
                    <a:pt x="60" y="29"/>
                    <a:pt x="60" y="29"/>
                    <a:pt x="60" y="29"/>
                  </a:cubicBezTo>
                  <a:cubicBezTo>
                    <a:pt x="60" y="23"/>
                    <a:pt x="60" y="23"/>
                    <a:pt x="60" y="23"/>
                  </a:cubicBezTo>
                  <a:cubicBezTo>
                    <a:pt x="36" y="23"/>
                    <a:pt x="36" y="23"/>
                    <a:pt x="36" y="23"/>
                  </a:cubicBezTo>
                  <a:cubicBezTo>
                    <a:pt x="36" y="21"/>
                    <a:pt x="36" y="21"/>
                    <a:pt x="36" y="21"/>
                  </a:cubicBezTo>
                  <a:cubicBezTo>
                    <a:pt x="55" y="21"/>
                    <a:pt x="55" y="21"/>
                    <a:pt x="55" y="21"/>
                  </a:cubicBezTo>
                  <a:cubicBezTo>
                    <a:pt x="59" y="21"/>
                    <a:pt x="60" y="20"/>
                    <a:pt x="60" y="16"/>
                  </a:cubicBezTo>
                  <a:cubicBezTo>
                    <a:pt x="60" y="0"/>
                    <a:pt x="60" y="0"/>
                    <a:pt x="60" y="0"/>
                  </a:cubicBezTo>
                  <a:cubicBezTo>
                    <a:pt x="0" y="0"/>
                    <a:pt x="0" y="0"/>
                    <a:pt x="0" y="0"/>
                  </a:cubicBezTo>
                  <a:cubicBezTo>
                    <a:pt x="0" y="21"/>
                    <a:pt x="0" y="21"/>
                    <a:pt x="0" y="21"/>
                  </a:cubicBezTo>
                  <a:cubicBezTo>
                    <a:pt x="24" y="21"/>
                    <a:pt x="24" y="21"/>
                    <a:pt x="24" y="21"/>
                  </a:cubicBezTo>
                  <a:cubicBezTo>
                    <a:pt x="24" y="23"/>
                    <a:pt x="24" y="23"/>
                    <a:pt x="24" y="23"/>
                  </a:cubicBezTo>
                  <a:cubicBezTo>
                    <a:pt x="0" y="23"/>
                    <a:pt x="0" y="23"/>
                    <a:pt x="0" y="23"/>
                  </a:cubicBezTo>
                  <a:cubicBezTo>
                    <a:pt x="0" y="29"/>
                    <a:pt x="0" y="29"/>
                    <a:pt x="0" y="29"/>
                  </a:cubicBezTo>
                  <a:cubicBezTo>
                    <a:pt x="24" y="29"/>
                    <a:pt x="24" y="29"/>
                    <a:pt x="24" y="29"/>
                  </a:cubicBezTo>
                  <a:cubicBezTo>
                    <a:pt x="24" y="34"/>
                    <a:pt x="24" y="34"/>
                    <a:pt x="24" y="34"/>
                  </a:cubicBezTo>
                  <a:cubicBezTo>
                    <a:pt x="0" y="34"/>
                    <a:pt x="0" y="34"/>
                    <a:pt x="0" y="34"/>
                  </a:cubicBezTo>
                  <a:cubicBezTo>
                    <a:pt x="0" y="39"/>
                    <a:pt x="0" y="39"/>
                    <a:pt x="0" y="39"/>
                  </a:cubicBezTo>
                  <a:cubicBezTo>
                    <a:pt x="60" y="39"/>
                    <a:pt x="60" y="39"/>
                    <a:pt x="60" y="39"/>
                  </a:cubicBezTo>
                  <a:lnTo>
                    <a:pt x="60" y="34"/>
                  </a:lnTo>
                  <a:close/>
                  <a:moveTo>
                    <a:pt x="36" y="5"/>
                  </a:moveTo>
                  <a:cubicBezTo>
                    <a:pt x="49" y="5"/>
                    <a:pt x="49" y="5"/>
                    <a:pt x="49" y="5"/>
                  </a:cubicBezTo>
                  <a:cubicBezTo>
                    <a:pt x="49" y="14"/>
                    <a:pt x="49" y="14"/>
                    <a:pt x="49" y="14"/>
                  </a:cubicBezTo>
                  <a:cubicBezTo>
                    <a:pt x="49" y="16"/>
                    <a:pt x="48" y="16"/>
                    <a:pt x="46" y="16"/>
                  </a:cubicBezTo>
                  <a:cubicBezTo>
                    <a:pt x="46" y="16"/>
                    <a:pt x="46" y="16"/>
                    <a:pt x="46" y="16"/>
                  </a:cubicBezTo>
                  <a:cubicBezTo>
                    <a:pt x="47" y="6"/>
                    <a:pt x="47" y="6"/>
                    <a:pt x="47" y="6"/>
                  </a:cubicBezTo>
                  <a:cubicBezTo>
                    <a:pt x="40" y="6"/>
                    <a:pt x="40" y="6"/>
                    <a:pt x="40" y="6"/>
                  </a:cubicBezTo>
                  <a:cubicBezTo>
                    <a:pt x="38" y="16"/>
                    <a:pt x="38" y="16"/>
                    <a:pt x="38" y="16"/>
                  </a:cubicBezTo>
                  <a:cubicBezTo>
                    <a:pt x="36" y="16"/>
                    <a:pt x="36" y="16"/>
                    <a:pt x="36" y="16"/>
                  </a:cubicBezTo>
                  <a:lnTo>
                    <a:pt x="36" y="5"/>
                  </a:lnTo>
                  <a:close/>
                  <a:moveTo>
                    <a:pt x="24" y="16"/>
                  </a:moveTo>
                  <a:cubicBezTo>
                    <a:pt x="22" y="16"/>
                    <a:pt x="22" y="16"/>
                    <a:pt x="22" y="16"/>
                  </a:cubicBezTo>
                  <a:cubicBezTo>
                    <a:pt x="20" y="6"/>
                    <a:pt x="20" y="6"/>
                    <a:pt x="20" y="6"/>
                  </a:cubicBezTo>
                  <a:cubicBezTo>
                    <a:pt x="12" y="6"/>
                    <a:pt x="12" y="6"/>
                    <a:pt x="12" y="6"/>
                  </a:cubicBezTo>
                  <a:cubicBezTo>
                    <a:pt x="14" y="16"/>
                    <a:pt x="14" y="16"/>
                    <a:pt x="14" y="16"/>
                  </a:cubicBezTo>
                  <a:cubicBezTo>
                    <a:pt x="11" y="16"/>
                    <a:pt x="11" y="16"/>
                    <a:pt x="11" y="16"/>
                  </a:cubicBezTo>
                  <a:cubicBezTo>
                    <a:pt x="11" y="5"/>
                    <a:pt x="11" y="5"/>
                    <a:pt x="11" y="5"/>
                  </a:cubicBezTo>
                  <a:cubicBezTo>
                    <a:pt x="24" y="5"/>
                    <a:pt x="24" y="5"/>
                    <a:pt x="24" y="5"/>
                  </a:cubicBezTo>
                  <a:lnTo>
                    <a:pt x="24"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12" name="Freeform 14"/>
            <p:cNvSpPr/>
            <p:nvPr/>
          </p:nvSpPr>
          <p:spPr bwMode="auto">
            <a:xfrm>
              <a:off x="4546600" y="4903788"/>
              <a:ext cx="77788" cy="15875"/>
            </a:xfrm>
            <a:custGeom>
              <a:avLst/>
              <a:gdLst>
                <a:gd name="T0" fmla="*/ 0 w 49"/>
                <a:gd name="T1" fmla="*/ 3 h 10"/>
                <a:gd name="T2" fmla="*/ 40 w 49"/>
                <a:gd name="T3" fmla="*/ 3 h 10"/>
                <a:gd name="T4" fmla="*/ 40 w 49"/>
                <a:gd name="T5" fmla="*/ 10 h 10"/>
                <a:gd name="T6" fmla="*/ 48 w 49"/>
                <a:gd name="T7" fmla="*/ 10 h 10"/>
                <a:gd name="T8" fmla="*/ 49 w 49"/>
                <a:gd name="T9" fmla="*/ 0 h 10"/>
                <a:gd name="T10" fmla="*/ 0 w 49"/>
                <a:gd name="T11" fmla="*/ 0 h 10"/>
                <a:gd name="T12" fmla="*/ 0 w 49"/>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49" h="10">
                  <a:moveTo>
                    <a:pt x="0" y="3"/>
                  </a:moveTo>
                  <a:lnTo>
                    <a:pt x="40" y="3"/>
                  </a:lnTo>
                  <a:lnTo>
                    <a:pt x="40" y="10"/>
                  </a:lnTo>
                  <a:lnTo>
                    <a:pt x="48" y="10"/>
                  </a:lnTo>
                  <a:lnTo>
                    <a:pt x="49" y="0"/>
                  </a:lnTo>
                  <a:lnTo>
                    <a:pt x="0"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13" name="Freeform 15"/>
            <p:cNvSpPr/>
            <p:nvPr/>
          </p:nvSpPr>
          <p:spPr bwMode="auto">
            <a:xfrm>
              <a:off x="4562475" y="4910138"/>
              <a:ext cx="61913" cy="41275"/>
            </a:xfrm>
            <a:custGeom>
              <a:avLst/>
              <a:gdLst>
                <a:gd name="T0" fmla="*/ 16 w 62"/>
                <a:gd name="T1" fmla="*/ 0 h 43"/>
                <a:gd name="T2" fmla="*/ 2 w 62"/>
                <a:gd name="T3" fmla="*/ 0 h 43"/>
                <a:gd name="T4" fmla="*/ 0 w 62"/>
                <a:gd name="T5" fmla="*/ 17 h 43"/>
                <a:gd name="T6" fmla="*/ 47 w 62"/>
                <a:gd name="T7" fmla="*/ 17 h 43"/>
                <a:gd name="T8" fmla="*/ 47 w 62"/>
                <a:gd name="T9" fmla="*/ 34 h 43"/>
                <a:gd name="T10" fmla="*/ 61 w 62"/>
                <a:gd name="T11" fmla="*/ 42 h 43"/>
                <a:gd name="T12" fmla="*/ 62 w 62"/>
                <a:gd name="T13" fmla="*/ 41 h 43"/>
                <a:gd name="T14" fmla="*/ 62 w 62"/>
                <a:gd name="T15" fmla="*/ 12 h 43"/>
                <a:gd name="T16" fmla="*/ 14 w 62"/>
                <a:gd name="T17" fmla="*/ 12 h 43"/>
                <a:gd name="T18" fmla="*/ 16 w 62"/>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43">
                  <a:moveTo>
                    <a:pt x="16" y="0"/>
                  </a:moveTo>
                  <a:cubicBezTo>
                    <a:pt x="2" y="0"/>
                    <a:pt x="2" y="0"/>
                    <a:pt x="2" y="0"/>
                  </a:cubicBezTo>
                  <a:cubicBezTo>
                    <a:pt x="0" y="17"/>
                    <a:pt x="0" y="17"/>
                    <a:pt x="0" y="17"/>
                  </a:cubicBezTo>
                  <a:cubicBezTo>
                    <a:pt x="47" y="17"/>
                    <a:pt x="47" y="17"/>
                    <a:pt x="47" y="17"/>
                  </a:cubicBezTo>
                  <a:cubicBezTo>
                    <a:pt x="47" y="34"/>
                    <a:pt x="47" y="34"/>
                    <a:pt x="47" y="34"/>
                  </a:cubicBezTo>
                  <a:cubicBezTo>
                    <a:pt x="47" y="34"/>
                    <a:pt x="60" y="41"/>
                    <a:pt x="61" y="42"/>
                  </a:cubicBezTo>
                  <a:cubicBezTo>
                    <a:pt x="62" y="43"/>
                    <a:pt x="62" y="41"/>
                    <a:pt x="62" y="41"/>
                  </a:cubicBezTo>
                  <a:cubicBezTo>
                    <a:pt x="62" y="12"/>
                    <a:pt x="62" y="12"/>
                    <a:pt x="62" y="12"/>
                  </a:cubicBezTo>
                  <a:cubicBezTo>
                    <a:pt x="14" y="12"/>
                    <a:pt x="14" y="12"/>
                    <a:pt x="14" y="12"/>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14" name="Freeform 16"/>
            <p:cNvSpPr>
              <a:spLocks noEditPoints="1"/>
            </p:cNvSpPr>
            <p:nvPr/>
          </p:nvSpPr>
          <p:spPr bwMode="auto">
            <a:xfrm>
              <a:off x="4640263" y="4903788"/>
              <a:ext cx="33338" cy="46037"/>
            </a:xfrm>
            <a:custGeom>
              <a:avLst/>
              <a:gdLst>
                <a:gd name="T0" fmla="*/ 15 w 34"/>
                <a:gd name="T1" fmla="*/ 0 h 47"/>
                <a:gd name="T2" fmla="*/ 0 w 34"/>
                <a:gd name="T3" fmla="*/ 0 h 47"/>
                <a:gd name="T4" fmla="*/ 0 w 34"/>
                <a:gd name="T5" fmla="*/ 47 h 47"/>
                <a:gd name="T6" fmla="*/ 10 w 34"/>
                <a:gd name="T7" fmla="*/ 47 h 47"/>
                <a:gd name="T8" fmla="*/ 10 w 34"/>
                <a:gd name="T9" fmla="*/ 29 h 47"/>
                <a:gd name="T10" fmla="*/ 17 w 34"/>
                <a:gd name="T11" fmla="*/ 29 h 47"/>
                <a:gd name="T12" fmla="*/ 34 w 34"/>
                <a:gd name="T13" fmla="*/ 15 h 47"/>
                <a:gd name="T14" fmla="*/ 15 w 34"/>
                <a:gd name="T15" fmla="*/ 0 h 47"/>
                <a:gd name="T16" fmla="*/ 13 w 34"/>
                <a:gd name="T17" fmla="*/ 21 h 47"/>
                <a:gd name="T18" fmla="*/ 10 w 34"/>
                <a:gd name="T19" fmla="*/ 21 h 47"/>
                <a:gd name="T20" fmla="*/ 10 w 34"/>
                <a:gd name="T21" fmla="*/ 8 h 47"/>
                <a:gd name="T22" fmla="*/ 13 w 34"/>
                <a:gd name="T23" fmla="*/ 8 h 47"/>
                <a:gd name="T24" fmla="*/ 23 w 34"/>
                <a:gd name="T25" fmla="*/ 15 h 47"/>
                <a:gd name="T26" fmla="*/ 13 w 34"/>
                <a:gd name="T27" fmla="*/ 2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47">
                  <a:moveTo>
                    <a:pt x="15" y="0"/>
                  </a:moveTo>
                  <a:cubicBezTo>
                    <a:pt x="0" y="0"/>
                    <a:pt x="0" y="0"/>
                    <a:pt x="0" y="0"/>
                  </a:cubicBezTo>
                  <a:cubicBezTo>
                    <a:pt x="0" y="47"/>
                    <a:pt x="0" y="47"/>
                    <a:pt x="0" y="47"/>
                  </a:cubicBezTo>
                  <a:cubicBezTo>
                    <a:pt x="10" y="47"/>
                    <a:pt x="10" y="47"/>
                    <a:pt x="10" y="47"/>
                  </a:cubicBezTo>
                  <a:cubicBezTo>
                    <a:pt x="10" y="29"/>
                    <a:pt x="10" y="29"/>
                    <a:pt x="10" y="29"/>
                  </a:cubicBezTo>
                  <a:cubicBezTo>
                    <a:pt x="17" y="29"/>
                    <a:pt x="17" y="29"/>
                    <a:pt x="17" y="29"/>
                  </a:cubicBezTo>
                  <a:cubicBezTo>
                    <a:pt x="28" y="28"/>
                    <a:pt x="33" y="24"/>
                    <a:pt x="34" y="15"/>
                  </a:cubicBezTo>
                  <a:cubicBezTo>
                    <a:pt x="34" y="5"/>
                    <a:pt x="27" y="0"/>
                    <a:pt x="15" y="0"/>
                  </a:cubicBezTo>
                  <a:close/>
                  <a:moveTo>
                    <a:pt x="13" y="21"/>
                  </a:moveTo>
                  <a:cubicBezTo>
                    <a:pt x="12" y="21"/>
                    <a:pt x="11" y="21"/>
                    <a:pt x="10" y="21"/>
                  </a:cubicBezTo>
                  <a:cubicBezTo>
                    <a:pt x="10" y="8"/>
                    <a:pt x="10" y="8"/>
                    <a:pt x="10" y="8"/>
                  </a:cubicBezTo>
                  <a:cubicBezTo>
                    <a:pt x="11" y="8"/>
                    <a:pt x="12" y="8"/>
                    <a:pt x="13" y="8"/>
                  </a:cubicBezTo>
                  <a:cubicBezTo>
                    <a:pt x="20" y="7"/>
                    <a:pt x="23" y="10"/>
                    <a:pt x="23" y="15"/>
                  </a:cubicBezTo>
                  <a:cubicBezTo>
                    <a:pt x="23" y="20"/>
                    <a:pt x="20" y="22"/>
                    <a:pt x="13"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15" name="Freeform 17"/>
            <p:cNvSpPr>
              <a:spLocks noEditPoints="1"/>
            </p:cNvSpPr>
            <p:nvPr/>
          </p:nvSpPr>
          <p:spPr bwMode="auto">
            <a:xfrm>
              <a:off x="4689475" y="4903788"/>
              <a:ext cx="33338" cy="46037"/>
            </a:xfrm>
            <a:custGeom>
              <a:avLst/>
              <a:gdLst>
                <a:gd name="T0" fmla="*/ 15 w 34"/>
                <a:gd name="T1" fmla="*/ 0 h 47"/>
                <a:gd name="T2" fmla="*/ 0 w 34"/>
                <a:gd name="T3" fmla="*/ 0 h 47"/>
                <a:gd name="T4" fmla="*/ 0 w 34"/>
                <a:gd name="T5" fmla="*/ 47 h 47"/>
                <a:gd name="T6" fmla="*/ 10 w 34"/>
                <a:gd name="T7" fmla="*/ 47 h 47"/>
                <a:gd name="T8" fmla="*/ 10 w 34"/>
                <a:gd name="T9" fmla="*/ 29 h 47"/>
                <a:gd name="T10" fmla="*/ 18 w 34"/>
                <a:gd name="T11" fmla="*/ 29 h 47"/>
                <a:gd name="T12" fmla="*/ 34 w 34"/>
                <a:gd name="T13" fmla="*/ 15 h 47"/>
                <a:gd name="T14" fmla="*/ 15 w 34"/>
                <a:gd name="T15" fmla="*/ 0 h 47"/>
                <a:gd name="T16" fmla="*/ 13 w 34"/>
                <a:gd name="T17" fmla="*/ 21 h 47"/>
                <a:gd name="T18" fmla="*/ 10 w 34"/>
                <a:gd name="T19" fmla="*/ 21 h 47"/>
                <a:gd name="T20" fmla="*/ 10 w 34"/>
                <a:gd name="T21" fmla="*/ 8 h 47"/>
                <a:gd name="T22" fmla="*/ 13 w 34"/>
                <a:gd name="T23" fmla="*/ 8 h 47"/>
                <a:gd name="T24" fmla="*/ 23 w 34"/>
                <a:gd name="T25" fmla="*/ 15 h 47"/>
                <a:gd name="T26" fmla="*/ 13 w 34"/>
                <a:gd name="T27" fmla="*/ 2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47">
                  <a:moveTo>
                    <a:pt x="15" y="0"/>
                  </a:moveTo>
                  <a:cubicBezTo>
                    <a:pt x="0" y="0"/>
                    <a:pt x="0" y="0"/>
                    <a:pt x="0" y="0"/>
                  </a:cubicBezTo>
                  <a:cubicBezTo>
                    <a:pt x="0" y="47"/>
                    <a:pt x="0" y="47"/>
                    <a:pt x="0" y="47"/>
                  </a:cubicBezTo>
                  <a:cubicBezTo>
                    <a:pt x="10" y="47"/>
                    <a:pt x="10" y="47"/>
                    <a:pt x="10" y="47"/>
                  </a:cubicBezTo>
                  <a:cubicBezTo>
                    <a:pt x="10" y="29"/>
                    <a:pt x="10" y="29"/>
                    <a:pt x="10" y="29"/>
                  </a:cubicBezTo>
                  <a:cubicBezTo>
                    <a:pt x="18" y="29"/>
                    <a:pt x="18" y="29"/>
                    <a:pt x="18" y="29"/>
                  </a:cubicBezTo>
                  <a:cubicBezTo>
                    <a:pt x="28" y="28"/>
                    <a:pt x="33" y="24"/>
                    <a:pt x="34" y="15"/>
                  </a:cubicBezTo>
                  <a:cubicBezTo>
                    <a:pt x="34" y="5"/>
                    <a:pt x="28" y="0"/>
                    <a:pt x="15" y="0"/>
                  </a:cubicBezTo>
                  <a:close/>
                  <a:moveTo>
                    <a:pt x="13" y="21"/>
                  </a:moveTo>
                  <a:cubicBezTo>
                    <a:pt x="12" y="21"/>
                    <a:pt x="11" y="21"/>
                    <a:pt x="10" y="21"/>
                  </a:cubicBezTo>
                  <a:cubicBezTo>
                    <a:pt x="10" y="8"/>
                    <a:pt x="10" y="8"/>
                    <a:pt x="10" y="8"/>
                  </a:cubicBezTo>
                  <a:cubicBezTo>
                    <a:pt x="11" y="8"/>
                    <a:pt x="12" y="8"/>
                    <a:pt x="13" y="8"/>
                  </a:cubicBezTo>
                  <a:cubicBezTo>
                    <a:pt x="20" y="7"/>
                    <a:pt x="23" y="10"/>
                    <a:pt x="23" y="15"/>
                  </a:cubicBezTo>
                  <a:cubicBezTo>
                    <a:pt x="23" y="20"/>
                    <a:pt x="20" y="22"/>
                    <a:pt x="13"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16" name="Freeform 18"/>
            <p:cNvSpPr/>
            <p:nvPr/>
          </p:nvSpPr>
          <p:spPr bwMode="auto">
            <a:xfrm>
              <a:off x="4733925" y="4903788"/>
              <a:ext cx="38100" cy="46037"/>
            </a:xfrm>
            <a:custGeom>
              <a:avLst/>
              <a:gdLst>
                <a:gd name="T0" fmla="*/ 0 w 24"/>
                <a:gd name="T1" fmla="*/ 0 h 29"/>
                <a:gd name="T2" fmla="*/ 0 w 24"/>
                <a:gd name="T3" fmla="*/ 5 h 29"/>
                <a:gd name="T4" fmla="*/ 9 w 24"/>
                <a:gd name="T5" fmla="*/ 5 h 29"/>
                <a:gd name="T6" fmla="*/ 9 w 24"/>
                <a:gd name="T7" fmla="*/ 29 h 29"/>
                <a:gd name="T8" fmla="*/ 15 w 24"/>
                <a:gd name="T9" fmla="*/ 29 h 29"/>
                <a:gd name="T10" fmla="*/ 15 w 24"/>
                <a:gd name="T11" fmla="*/ 5 h 29"/>
                <a:gd name="T12" fmla="*/ 24 w 24"/>
                <a:gd name="T13" fmla="*/ 5 h 29"/>
                <a:gd name="T14" fmla="*/ 24 w 24"/>
                <a:gd name="T15" fmla="*/ 0 h 29"/>
                <a:gd name="T16" fmla="*/ 0 w 2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9">
                  <a:moveTo>
                    <a:pt x="0" y="0"/>
                  </a:moveTo>
                  <a:lnTo>
                    <a:pt x="0" y="5"/>
                  </a:lnTo>
                  <a:lnTo>
                    <a:pt x="9" y="5"/>
                  </a:lnTo>
                  <a:lnTo>
                    <a:pt x="9" y="29"/>
                  </a:lnTo>
                  <a:lnTo>
                    <a:pt x="15" y="29"/>
                  </a:lnTo>
                  <a:lnTo>
                    <a:pt x="15" y="5"/>
                  </a:lnTo>
                  <a:lnTo>
                    <a:pt x="24" y="5"/>
                  </a:lnTo>
                  <a:lnTo>
                    <a:pt x="24"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17" name="Freeform 19"/>
            <p:cNvSpPr/>
            <p:nvPr/>
          </p:nvSpPr>
          <p:spPr bwMode="auto">
            <a:xfrm>
              <a:off x="4481513" y="4943475"/>
              <a:ext cx="138113" cy="14287"/>
            </a:xfrm>
            <a:custGeom>
              <a:avLst/>
              <a:gdLst>
                <a:gd name="T0" fmla="*/ 81 w 140"/>
                <a:gd name="T1" fmla="*/ 7 h 15"/>
                <a:gd name="T2" fmla="*/ 0 w 140"/>
                <a:gd name="T3" fmla="*/ 8 h 15"/>
                <a:gd name="T4" fmla="*/ 4 w 140"/>
                <a:gd name="T5" fmla="*/ 13 h 15"/>
                <a:gd name="T6" fmla="*/ 80 w 140"/>
                <a:gd name="T7" fmla="*/ 13 h 15"/>
                <a:gd name="T8" fmla="*/ 106 w 140"/>
                <a:gd name="T9" fmla="*/ 15 h 15"/>
                <a:gd name="T10" fmla="*/ 140 w 140"/>
                <a:gd name="T11" fmla="*/ 8 h 15"/>
                <a:gd name="T12" fmla="*/ 133 w 140"/>
                <a:gd name="T13" fmla="*/ 4 h 15"/>
                <a:gd name="T14" fmla="*/ 81 w 140"/>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15">
                  <a:moveTo>
                    <a:pt x="81" y="7"/>
                  </a:moveTo>
                  <a:cubicBezTo>
                    <a:pt x="41" y="0"/>
                    <a:pt x="5" y="4"/>
                    <a:pt x="0" y="8"/>
                  </a:cubicBezTo>
                  <a:cubicBezTo>
                    <a:pt x="4" y="13"/>
                    <a:pt x="4" y="13"/>
                    <a:pt x="4" y="13"/>
                  </a:cubicBezTo>
                  <a:cubicBezTo>
                    <a:pt x="7" y="11"/>
                    <a:pt x="39" y="6"/>
                    <a:pt x="80" y="13"/>
                  </a:cubicBezTo>
                  <a:cubicBezTo>
                    <a:pt x="90" y="14"/>
                    <a:pt x="99" y="15"/>
                    <a:pt x="106" y="15"/>
                  </a:cubicBezTo>
                  <a:cubicBezTo>
                    <a:pt x="129" y="15"/>
                    <a:pt x="140" y="8"/>
                    <a:pt x="140" y="8"/>
                  </a:cubicBezTo>
                  <a:cubicBezTo>
                    <a:pt x="133" y="4"/>
                    <a:pt x="133" y="4"/>
                    <a:pt x="133" y="4"/>
                  </a:cubicBezTo>
                  <a:cubicBezTo>
                    <a:pt x="131" y="5"/>
                    <a:pt x="121" y="13"/>
                    <a:pt x="8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bg bwMode="auto">
      <p:bgPr>
        <a:solidFill>
          <a:srgbClr val="FCFBF9"/>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5E397A7A-90FB-4CD9-B124-B606C8E6E5BC}" type="datetimeFigureOut">
              <a:rPr lang="zh-CN" altLang="en-US"/>
            </a:fld>
            <a:endParaRPr lang="zh-CN" altLang="en-US"/>
          </a:p>
        </p:txBody>
      </p:sp>
      <p:sp>
        <p:nvSpPr>
          <p:cNvPr id="4" name="页脚占位符 3"/>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4579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045CE7D0-750B-4877-98FA-38AF588D6B2F}"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FC192957-9782-475C-8AA1-F6896D955EAA}" type="datetimeFigureOut">
              <a:rPr lang="zh-CN" altLang="en-US"/>
            </a:fld>
            <a:endParaRPr lang="zh-CN" altLang="en-US"/>
          </a:p>
        </p:txBody>
      </p:sp>
      <p:sp>
        <p:nvSpPr>
          <p:cNvPr id="3" name="页脚占位符 2"/>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4579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81FBAC16-9314-4665-AF29-BAEBD27FF649}"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EA295B52-CC3D-4B4D-BAD2-3F4D10ABE6FA}" type="datetimeFigureOut">
              <a:rPr lang="zh-CN" altLang="en-US"/>
            </a:fld>
            <a:endParaRPr lang="zh-CN" altLang="en-US"/>
          </a:p>
        </p:txBody>
      </p:sp>
      <p:sp>
        <p:nvSpPr>
          <p:cNvPr id="6" name="页脚占位符 5"/>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4579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B4A4F5EF-FC4E-4A16-B1DD-9202C04081A2}"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6.png"/><Relationship Id="rId2" Type="http://schemas.openxmlformats.org/officeDocument/2006/relationships/image" Target="../media/image5.jpeg"/><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jpeg"/><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jpeg"/><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7.png"/><Relationship Id="rId2" Type="http://schemas.openxmlformats.org/officeDocument/2006/relationships/image" Target="../media/image5.jpeg"/><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jpeg"/><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jpeg"/><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8.png"/><Relationship Id="rId2" Type="http://schemas.openxmlformats.org/officeDocument/2006/relationships/image" Target="../media/image5.jpeg"/><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9.png"/><Relationship Id="rId2" Type="http://schemas.openxmlformats.org/officeDocument/2006/relationships/image" Target="../media/image4.jpeg"/><Relationship Id="rId1" Type="http://schemas.openxmlformats.org/officeDocument/2006/relationships/image" Target="../media/image5.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jpe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jpeg"/><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8" name="文本框 7"/>
          <p:cNvSpPr txBox="1">
            <a:spLocks noChangeAspect="1"/>
          </p:cNvSpPr>
          <p:nvPr/>
        </p:nvSpPr>
        <p:spPr>
          <a:xfrm>
            <a:off x="2210945" y="2763321"/>
            <a:ext cx="4881562" cy="583565"/>
          </a:xfrm>
          <a:prstGeom prst="rect">
            <a:avLst/>
          </a:prstGeom>
          <a:noFill/>
          <a:ln>
            <a:noFill/>
          </a:ln>
        </p:spPr>
        <p:txBody>
          <a:bodyPr>
            <a:spAutoFit/>
          </a:bodyPr>
          <a:lstStyle/>
          <a:p>
            <a:pPr algn="ctr"/>
            <a:r>
              <a:rPr lang="zh-CN" altLang="en-US" sz="3200" b="1" noProof="1" smtClean="0">
                <a:solidFill>
                  <a:srgbClr val="FBFBFB"/>
                </a:solidFill>
                <a:latin typeface="幼圆" panose="02010509060101010101" pitchFamily="49" charset="-122"/>
                <a:ea typeface="幼圆" panose="02010509060101010101" pitchFamily="49" charset="-122"/>
              </a:rPr>
              <a:t>需求变更</a:t>
            </a:r>
            <a:endParaRPr lang="en-US" altLang="zh-CN" sz="3200" b="1" noProof="1">
              <a:solidFill>
                <a:srgbClr val="FBFBFB"/>
              </a:solidFill>
              <a:latin typeface="幼圆" panose="02010509060101010101" pitchFamily="49" charset="-122"/>
              <a:ea typeface="幼圆" panose="02010509060101010101" pitchFamily="49" charset="-122"/>
            </a:endParaRPr>
          </a:p>
        </p:txBody>
      </p:sp>
      <p:sp>
        <p:nvSpPr>
          <p:cNvPr id="10" name="文本框 9"/>
          <p:cNvSpPr txBox="1">
            <a:spLocks noChangeArrowheads="1"/>
          </p:cNvSpPr>
          <p:nvPr/>
        </p:nvSpPr>
        <p:spPr bwMode="auto">
          <a:xfrm>
            <a:off x="2853089" y="3548172"/>
            <a:ext cx="35972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sz="1200" dirty="0">
                <a:solidFill>
                  <a:schemeClr val="bg1"/>
                </a:solidFill>
                <a:latin typeface="Arial" panose="020B0604020202020204" pitchFamily="34" charset="0"/>
              </a:rPr>
              <a:t> </a:t>
            </a:r>
            <a:endParaRPr lang="en-US" altLang="zh-CN" sz="1200" dirty="0">
              <a:solidFill>
                <a:schemeClr val="bg1"/>
              </a:solidFill>
              <a:latin typeface="Arial" panose="020B0604020202020204" pitchFamily="34" charset="0"/>
            </a:endParaRPr>
          </a:p>
        </p:txBody>
      </p:sp>
      <p:sp>
        <p:nvSpPr>
          <p:cNvPr id="13" name="文本框 12"/>
          <p:cNvSpPr txBox="1"/>
          <p:nvPr/>
        </p:nvSpPr>
        <p:spPr>
          <a:xfrm>
            <a:off x="3799238" y="3592761"/>
            <a:ext cx="1704975" cy="338554"/>
          </a:xfrm>
          <a:prstGeom prst="rect">
            <a:avLst/>
          </a:prstGeom>
          <a:noFill/>
          <a:ln>
            <a:noFill/>
          </a:ln>
        </p:spPr>
        <p:txBody>
          <a:bodyPr>
            <a:spAutoFit/>
          </a:bodyPr>
          <a:lstStyle/>
          <a:p>
            <a:pPr algn="ctr"/>
            <a:r>
              <a:rPr lang="zh-CN" altLang="en-US" sz="1600" noProof="1">
                <a:solidFill>
                  <a:schemeClr val="bg1"/>
                </a:solidFill>
                <a:latin typeface="Arial" panose="020B0604020202020204" pitchFamily="34" charset="0"/>
              </a:rPr>
              <a:t>制作人：</a:t>
            </a:r>
            <a:r>
              <a:rPr lang="en-US" altLang="zh-CN" sz="1600" noProof="1">
                <a:solidFill>
                  <a:schemeClr val="bg1"/>
                </a:solidFill>
                <a:latin typeface="Arial" panose="020B0604020202020204" pitchFamily="34" charset="0"/>
              </a:rPr>
              <a:t>G09</a:t>
            </a:r>
            <a:endParaRPr lang="en-US" altLang="zh-CN" sz="1600" noProof="1">
              <a:solidFill>
                <a:schemeClr val="bg1"/>
              </a:solidFill>
              <a:latin typeface="Arial" panose="020B0604020202020204" pitchFamily="34" charset="0"/>
            </a:endParaRPr>
          </a:p>
        </p:txBody>
      </p:sp>
      <p:grpSp>
        <p:nvGrpSpPr>
          <p:cNvPr id="3" name="组合 2"/>
          <p:cNvGrpSpPr/>
          <p:nvPr/>
        </p:nvGrpSpPr>
        <p:grpSpPr>
          <a:xfrm>
            <a:off x="2883886" y="3414086"/>
            <a:ext cx="3535680" cy="56088"/>
            <a:chOff x="1949423" y="3788624"/>
            <a:chExt cx="3535680" cy="56088"/>
          </a:xfrm>
        </p:grpSpPr>
        <p:sp>
          <p:nvSpPr>
            <p:cNvPr id="2" name="矩形 1"/>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000" fill="hold"/>
                                        <p:tgtEl>
                                          <p:spTgt spid="8"/>
                                        </p:tgtEl>
                                        <p:attrNameLst>
                                          <p:attrName>ppt_x</p:attrName>
                                        </p:attrNameLst>
                                      </p:cBhvr>
                                      <p:tavLst>
                                        <p:tav tm="0">
                                          <p:val>
                                            <p:strVal val="#ppt_x"/>
                                          </p:val>
                                        </p:tav>
                                        <p:tav tm="100000">
                                          <p:val>
                                            <p:strVal val="#ppt_x"/>
                                          </p:val>
                                        </p:tav>
                                      </p:tavLst>
                                    </p:anim>
                                    <p:anim calcmode="lin" valueType="num">
                                      <p:cBhvr>
                                        <p:cTn id="8" dur="20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3"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ppt_x</p:attrName>
                                        </p:attrNameLst>
                                      </p:cBhvr>
                                      <p:tavLst>
                                        <p:tav tm="0">
                                          <p:val>
                                            <p:strVal val="#ppt_x"/>
                                          </p:val>
                                        </p:tav>
                                        <p:tav tm="100000">
                                          <p:val>
                                            <p:strVal val="#ppt_x"/>
                                          </p:val>
                                        </p:tav>
                                      </p:tavLst>
                                    </p:anim>
                                    <p:anim calcmode="lin" valueType="num">
                                      <p:cBhvr>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3"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ppt_x</p:attrName>
                                        </p:attrNameLst>
                                      </p:cBhvr>
                                      <p:tavLst>
                                        <p:tav tm="0">
                                          <p:val>
                                            <p:strVal val="#ppt_x"/>
                                          </p:val>
                                        </p:tav>
                                        <p:tav tm="100000">
                                          <p:val>
                                            <p:strVal val="#ppt_x"/>
                                          </p:val>
                                        </p:tav>
                                      </p:tavLst>
                                    </p:anim>
                                    <p:anim calcmode="lin" valueType="num">
                                      <p:cBhvr>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1"/>
      <p:bldP spid="10" grpId="2"/>
      <p:bldP spid="10" grpId="3"/>
      <p:bldP spid="13" grpId="1"/>
      <p:bldP spid="13" grpId="2"/>
      <p:bldP spid="13" grpId="3"/>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8" name="文本框 7"/>
          <p:cNvSpPr txBox="1"/>
          <p:nvPr/>
        </p:nvSpPr>
        <p:spPr>
          <a:xfrm>
            <a:off x="599123" y="929748"/>
            <a:ext cx="7087552" cy="338554"/>
          </a:xfrm>
          <a:prstGeom prst="rect">
            <a:avLst/>
          </a:prstGeom>
          <a:noFill/>
        </p:spPr>
        <p:txBody>
          <a:bodyPr wrap="square" rtlCol="0">
            <a:spAutoFit/>
          </a:bodyPr>
          <a:lstStyle/>
          <a:p>
            <a:r>
              <a:rPr lang="en-US" altLang="zh-CN" sz="1600" dirty="0" smtClean="0">
                <a:solidFill>
                  <a:schemeClr val="bg1"/>
                </a:solidFill>
              </a:rPr>
              <a:t>9</a:t>
            </a:r>
            <a:r>
              <a:rPr lang="zh-CN" altLang="en-US" sz="1600" dirty="0" smtClean="0">
                <a:solidFill>
                  <a:schemeClr val="bg1"/>
                </a:solidFill>
              </a:rPr>
              <a:t>、针对</a:t>
            </a:r>
            <a:r>
              <a:rPr lang="zh-CN" altLang="en-US" sz="1600" dirty="0">
                <a:solidFill>
                  <a:schemeClr val="bg1"/>
                </a:solidFill>
              </a:rPr>
              <a:t>用户的需求变化，是否要求完善或重新制作相关原型？</a:t>
            </a:r>
            <a:endParaRPr lang="zh-CN" altLang="en-US" sz="1600" dirty="0">
              <a:solidFill>
                <a:schemeClr val="bg1"/>
              </a:solidFill>
            </a:endParaRPr>
          </a:p>
        </p:txBody>
      </p:sp>
      <p:sp>
        <p:nvSpPr>
          <p:cNvPr id="5" name="文本框 4"/>
          <p:cNvSpPr txBox="1"/>
          <p:nvPr/>
        </p:nvSpPr>
        <p:spPr>
          <a:xfrm>
            <a:off x="1082040" y="1401417"/>
            <a:ext cx="5885290" cy="523220"/>
          </a:xfrm>
          <a:prstGeom prst="rect">
            <a:avLst/>
          </a:prstGeom>
          <a:noFill/>
        </p:spPr>
        <p:txBody>
          <a:bodyPr wrap="square" rtlCol="0">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在界面原型中，点击教师介绍的信息的编辑，将会跳转至个人中心位置，个人中心的个人介绍里的简介栏中的内容与教师简介中的内容一致</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988695" y="1898453"/>
            <a:ext cx="2822714" cy="3057108"/>
          </a:xfrm>
          <a:prstGeom prst="rect">
            <a:avLst/>
          </a:prstGeom>
        </p:spPr>
      </p:pic>
      <p:pic>
        <p:nvPicPr>
          <p:cNvPr id="7" name="图片 6"/>
          <p:cNvPicPr>
            <a:picLocks noChangeAspect="1"/>
          </p:cNvPicPr>
          <p:nvPr/>
        </p:nvPicPr>
        <p:blipFill>
          <a:blip r:embed="rId4"/>
          <a:stretch>
            <a:fillRect/>
          </a:stretch>
        </p:blipFill>
        <p:spPr>
          <a:xfrm>
            <a:off x="4234071" y="2766269"/>
            <a:ext cx="4313580" cy="142751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8" name="文本框 7"/>
          <p:cNvSpPr txBox="1"/>
          <p:nvPr/>
        </p:nvSpPr>
        <p:spPr>
          <a:xfrm>
            <a:off x="599123" y="929748"/>
            <a:ext cx="7087552" cy="584775"/>
          </a:xfrm>
          <a:prstGeom prst="rect">
            <a:avLst/>
          </a:prstGeom>
          <a:noFill/>
        </p:spPr>
        <p:txBody>
          <a:bodyPr wrap="square" rtlCol="0">
            <a:spAutoFit/>
          </a:bodyPr>
          <a:lstStyle/>
          <a:p>
            <a:r>
              <a:rPr lang="en-US" altLang="zh-CN" sz="1600" dirty="0" smtClean="0">
                <a:solidFill>
                  <a:schemeClr val="bg1"/>
                </a:solidFill>
              </a:rPr>
              <a:t>10</a:t>
            </a:r>
            <a:r>
              <a:rPr lang="zh-CN" altLang="en-US" sz="1600" dirty="0" smtClean="0">
                <a:solidFill>
                  <a:schemeClr val="bg1"/>
                </a:solidFill>
              </a:rPr>
              <a:t>、针对</a:t>
            </a:r>
            <a:r>
              <a:rPr lang="zh-CN" altLang="en-US" sz="1600" dirty="0">
                <a:solidFill>
                  <a:schemeClr val="bg1"/>
                </a:solidFill>
              </a:rPr>
              <a:t>用户的需求变化，是否要需要重新制作相关的测试用例及用户手册？工作量如何？</a:t>
            </a:r>
            <a:endParaRPr lang="zh-CN" altLang="en-US" sz="1600" dirty="0">
              <a:solidFill>
                <a:schemeClr val="bg1"/>
              </a:solidFill>
            </a:endParaRPr>
          </a:p>
        </p:txBody>
      </p:sp>
      <p:sp>
        <p:nvSpPr>
          <p:cNvPr id="2" name="文本框 1"/>
          <p:cNvSpPr txBox="1"/>
          <p:nvPr/>
        </p:nvSpPr>
        <p:spPr>
          <a:xfrm>
            <a:off x="919058" y="1669774"/>
            <a:ext cx="4766125" cy="307777"/>
          </a:xfrm>
          <a:prstGeom prst="rect">
            <a:avLst/>
          </a:prstGeom>
          <a:noFill/>
        </p:spPr>
        <p:txBody>
          <a:bodyPr wrap="square" rtlCol="0">
            <a:spAutoFit/>
          </a:bodyPr>
          <a:lstStyle/>
          <a:p>
            <a:r>
              <a:rPr lang="zh-CN" altLang="en-US" sz="1400" dirty="0" smtClean="0">
                <a:solidFill>
                  <a:schemeClr val="bg1"/>
                </a:solidFill>
              </a:rPr>
              <a:t>仅需要修改，如何修改教师简介即可，工作量较少</a:t>
            </a:r>
            <a:endParaRPr lang="zh-CN" altLang="en-US" sz="1400" dirty="0">
              <a:solidFill>
                <a:schemeClr val="bg1"/>
              </a:solidFill>
            </a:endParaRPr>
          </a:p>
        </p:txBody>
      </p:sp>
      <p:pic>
        <p:nvPicPr>
          <p:cNvPr id="3" name="图片 2"/>
          <p:cNvPicPr>
            <a:picLocks noChangeAspect="1"/>
          </p:cNvPicPr>
          <p:nvPr/>
        </p:nvPicPr>
        <p:blipFill>
          <a:blip r:embed="rId3"/>
          <a:stretch>
            <a:fillRect/>
          </a:stretch>
        </p:blipFill>
        <p:spPr>
          <a:xfrm>
            <a:off x="5158012" y="1533529"/>
            <a:ext cx="3600000" cy="32190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8" name="文本框 7"/>
          <p:cNvSpPr txBox="1"/>
          <p:nvPr/>
        </p:nvSpPr>
        <p:spPr>
          <a:xfrm>
            <a:off x="599123" y="929748"/>
            <a:ext cx="7087552" cy="338554"/>
          </a:xfrm>
          <a:prstGeom prst="rect">
            <a:avLst/>
          </a:prstGeom>
          <a:noFill/>
        </p:spPr>
        <p:txBody>
          <a:bodyPr wrap="square" rtlCol="0">
            <a:spAutoFit/>
          </a:bodyPr>
          <a:lstStyle/>
          <a:p>
            <a:r>
              <a:rPr lang="en-US" altLang="zh-CN" sz="1600" dirty="0" smtClean="0">
                <a:solidFill>
                  <a:schemeClr val="bg1"/>
                </a:solidFill>
              </a:rPr>
              <a:t>11</a:t>
            </a:r>
            <a:r>
              <a:rPr lang="zh-CN" altLang="en-US" sz="1600" dirty="0" smtClean="0">
                <a:solidFill>
                  <a:schemeClr val="bg1"/>
                </a:solidFill>
              </a:rPr>
              <a:t>、针对</a:t>
            </a:r>
            <a:r>
              <a:rPr lang="zh-CN" altLang="en-US" sz="1600" dirty="0">
                <a:solidFill>
                  <a:schemeClr val="bg1"/>
                </a:solidFill>
              </a:rPr>
              <a:t>用户的需求变化，是否对新的需求进行了优先级打分和排序？</a:t>
            </a:r>
            <a:endParaRPr lang="zh-CN" altLang="en-US" sz="1600" dirty="0">
              <a:solidFill>
                <a:schemeClr val="bg1"/>
              </a:solidFill>
            </a:endParaRPr>
          </a:p>
        </p:txBody>
      </p:sp>
      <p:pic>
        <p:nvPicPr>
          <p:cNvPr id="2" name="图片 1" descr="微信截图_20180109233047"/>
          <p:cNvPicPr>
            <a:picLocks noChangeAspect="1"/>
          </p:cNvPicPr>
          <p:nvPr/>
        </p:nvPicPr>
        <p:blipFill>
          <a:blip r:embed="rId3"/>
          <a:stretch>
            <a:fillRect/>
          </a:stretch>
        </p:blipFill>
        <p:spPr>
          <a:xfrm>
            <a:off x="599440" y="1827530"/>
            <a:ext cx="7555230" cy="27514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8" name="文本框 7"/>
          <p:cNvSpPr txBox="1"/>
          <p:nvPr/>
        </p:nvSpPr>
        <p:spPr>
          <a:xfrm>
            <a:off x="599123" y="929748"/>
            <a:ext cx="7087552" cy="338554"/>
          </a:xfrm>
          <a:prstGeom prst="rect">
            <a:avLst/>
          </a:prstGeom>
          <a:noFill/>
        </p:spPr>
        <p:txBody>
          <a:bodyPr wrap="square" rtlCol="0">
            <a:spAutoFit/>
          </a:bodyPr>
          <a:lstStyle/>
          <a:p>
            <a:r>
              <a:rPr lang="en-US" altLang="zh-CN" sz="1600" dirty="0" smtClean="0">
                <a:solidFill>
                  <a:schemeClr val="bg1"/>
                </a:solidFill>
              </a:rPr>
              <a:t>12</a:t>
            </a:r>
            <a:r>
              <a:rPr lang="zh-CN" altLang="en-US" sz="1600" dirty="0">
                <a:solidFill>
                  <a:schemeClr val="bg1"/>
                </a:solidFill>
              </a:rPr>
              <a:t>、</a:t>
            </a:r>
            <a:r>
              <a:rPr lang="zh-CN" altLang="en-US" sz="1600" dirty="0" smtClean="0">
                <a:solidFill>
                  <a:schemeClr val="bg1"/>
                </a:solidFill>
              </a:rPr>
              <a:t>针对</a:t>
            </a:r>
            <a:r>
              <a:rPr lang="zh-CN" altLang="en-US" sz="1600" dirty="0">
                <a:solidFill>
                  <a:schemeClr val="bg1"/>
                </a:solidFill>
              </a:rPr>
              <a:t>用户的需求变化，是否对新的需求进行了可行性分析？</a:t>
            </a:r>
            <a:endParaRPr lang="zh-CN" altLang="en-US" sz="1600" dirty="0">
              <a:solidFill>
                <a:schemeClr val="bg1"/>
              </a:solidFill>
            </a:endParaRPr>
          </a:p>
        </p:txBody>
      </p:sp>
      <p:pic>
        <p:nvPicPr>
          <p:cNvPr id="2" name="图片 1"/>
          <p:cNvPicPr>
            <a:picLocks noChangeAspect="1"/>
          </p:cNvPicPr>
          <p:nvPr/>
        </p:nvPicPr>
        <p:blipFill>
          <a:blip r:embed="rId3"/>
          <a:stretch>
            <a:fillRect/>
          </a:stretch>
        </p:blipFill>
        <p:spPr>
          <a:xfrm>
            <a:off x="1341355" y="1737125"/>
            <a:ext cx="5276190" cy="257142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8" name="文本框 7"/>
          <p:cNvSpPr txBox="1"/>
          <p:nvPr/>
        </p:nvSpPr>
        <p:spPr>
          <a:xfrm>
            <a:off x="599123" y="929748"/>
            <a:ext cx="7087552" cy="338554"/>
          </a:xfrm>
          <a:prstGeom prst="rect">
            <a:avLst/>
          </a:prstGeom>
          <a:noFill/>
        </p:spPr>
        <p:txBody>
          <a:bodyPr wrap="square" rtlCol="0">
            <a:spAutoFit/>
          </a:bodyPr>
          <a:lstStyle/>
          <a:p>
            <a:r>
              <a:rPr lang="en-US" altLang="zh-CN" sz="1600" dirty="0" smtClean="0">
                <a:solidFill>
                  <a:schemeClr val="bg1"/>
                </a:solidFill>
              </a:rPr>
              <a:t>13</a:t>
            </a:r>
            <a:r>
              <a:rPr lang="zh-CN" altLang="en-US" sz="1600" dirty="0" smtClean="0">
                <a:solidFill>
                  <a:schemeClr val="bg1"/>
                </a:solidFill>
              </a:rPr>
              <a:t>、针对</a:t>
            </a:r>
            <a:r>
              <a:rPr lang="zh-CN" altLang="en-US" sz="1600" dirty="0">
                <a:solidFill>
                  <a:schemeClr val="bg1"/>
                </a:solidFill>
              </a:rPr>
              <a:t>项目的需求变化，是否建议了</a:t>
            </a:r>
            <a:r>
              <a:rPr lang="en-US" altLang="zh-CN" sz="1600" dirty="0">
                <a:solidFill>
                  <a:schemeClr val="bg1"/>
                </a:solidFill>
              </a:rPr>
              <a:t>CCB</a:t>
            </a:r>
            <a:r>
              <a:rPr lang="zh-CN" altLang="en-US" sz="1600" dirty="0">
                <a:solidFill>
                  <a:schemeClr val="bg1"/>
                </a:solidFill>
              </a:rPr>
              <a:t>组织和人选？为什么？</a:t>
            </a:r>
            <a:endParaRPr lang="zh-CN" altLang="en-US" sz="1600" dirty="0">
              <a:solidFill>
                <a:schemeClr val="bg1"/>
              </a:solidFill>
            </a:endParaRPr>
          </a:p>
        </p:txBody>
      </p:sp>
      <p:graphicFrame>
        <p:nvGraphicFramePr>
          <p:cNvPr id="5" name="表格 4"/>
          <p:cNvGraphicFramePr>
            <a:graphicFrameLocks noGrp="1"/>
          </p:cNvGraphicFramePr>
          <p:nvPr/>
        </p:nvGraphicFramePr>
        <p:xfrm>
          <a:off x="1082039" y="1675595"/>
          <a:ext cx="6084073" cy="1753404"/>
        </p:xfrm>
        <a:graphic>
          <a:graphicData uri="http://schemas.openxmlformats.org/drawingml/2006/table">
            <a:tbl>
              <a:tblPr firstRow="1" firstCol="1" bandRow="1">
                <a:tableStyleId>{B301B821-A1FF-4177-AEE7-76D212191A09}</a:tableStyleId>
              </a:tblPr>
              <a:tblGrid>
                <a:gridCol w="2027780"/>
                <a:gridCol w="2027780"/>
                <a:gridCol w="2028513"/>
              </a:tblGrid>
              <a:tr h="292234">
                <a:tc>
                  <a:txBody>
                    <a:bodyPr/>
                    <a:lstStyle/>
                    <a:p>
                      <a:pPr>
                        <a:spcAft>
                          <a:spcPts val="0"/>
                        </a:spcAft>
                      </a:pPr>
                      <a:r>
                        <a:rPr lang="zh-CN" sz="1050" kern="100">
                          <a:effectLst/>
                        </a:rPr>
                        <a:t>姓名</a:t>
                      </a:r>
                      <a:endParaRPr lang="zh-CN" sz="105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spcAft>
                          <a:spcPts val="0"/>
                        </a:spcAft>
                      </a:pPr>
                      <a:r>
                        <a:rPr lang="zh-CN" sz="1050" kern="100">
                          <a:effectLst/>
                        </a:rPr>
                        <a:t>角色</a:t>
                      </a:r>
                      <a:endParaRPr lang="zh-CN" sz="105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spcAft>
                          <a:spcPts val="0"/>
                        </a:spcAft>
                      </a:pPr>
                      <a:r>
                        <a:rPr lang="zh-CN" sz="1050" kern="100">
                          <a:effectLst/>
                        </a:rPr>
                        <a:t>联系方式</a:t>
                      </a:r>
                      <a:endParaRPr lang="zh-CN" sz="105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292234">
                <a:tc>
                  <a:txBody>
                    <a:bodyPr/>
                    <a:lstStyle/>
                    <a:p>
                      <a:pPr>
                        <a:spcAft>
                          <a:spcPts val="0"/>
                        </a:spcAft>
                      </a:pPr>
                      <a:r>
                        <a:rPr lang="zh-CN" sz="1050" kern="100">
                          <a:effectLst/>
                        </a:rPr>
                        <a:t>徐洁岑</a:t>
                      </a:r>
                      <a:endParaRPr lang="zh-CN" sz="105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spcAft>
                          <a:spcPts val="0"/>
                        </a:spcAft>
                      </a:pPr>
                      <a:r>
                        <a:rPr lang="zh-CN" sz="1050" kern="100" dirty="0">
                          <a:effectLst/>
                        </a:rPr>
                        <a:t>变更控制</a:t>
                      </a:r>
                      <a:r>
                        <a:rPr lang="zh-CN" sz="1050" kern="100" dirty="0" smtClean="0">
                          <a:effectLst/>
                        </a:rPr>
                        <a:t>委员会</a:t>
                      </a:r>
                      <a:r>
                        <a:rPr lang="zh-CN" altLang="en-US" sz="1050" kern="100" dirty="0" smtClean="0">
                          <a:effectLst/>
                        </a:rPr>
                        <a:t>主席</a:t>
                      </a:r>
                      <a:endParaRPr lang="zh-CN" sz="105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spcAft>
                          <a:spcPts val="0"/>
                        </a:spcAft>
                      </a:pPr>
                      <a:r>
                        <a:rPr lang="en-US" sz="1050" kern="100">
                          <a:effectLst/>
                        </a:rPr>
                        <a:t>31501395@stu.zucc.edu.cn</a:t>
                      </a:r>
                      <a:endParaRPr lang="zh-CN" sz="105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292234">
                <a:tc>
                  <a:txBody>
                    <a:bodyPr/>
                    <a:lstStyle/>
                    <a:p>
                      <a:pPr>
                        <a:spcAft>
                          <a:spcPts val="0"/>
                        </a:spcAft>
                      </a:pPr>
                      <a:r>
                        <a:rPr lang="zh-CN" sz="1050" kern="100">
                          <a:effectLst/>
                        </a:rPr>
                        <a:t>余倩</a:t>
                      </a:r>
                      <a:endParaRPr lang="zh-CN" sz="105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spcAft>
                          <a:spcPts val="0"/>
                        </a:spcAft>
                      </a:pPr>
                      <a:r>
                        <a:rPr lang="zh-CN" sz="1050" kern="100">
                          <a:effectLst/>
                        </a:rPr>
                        <a:t>变更控制委员会成员</a:t>
                      </a:r>
                      <a:endParaRPr lang="zh-CN" sz="105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spcAft>
                          <a:spcPts val="0"/>
                        </a:spcAft>
                      </a:pPr>
                      <a:r>
                        <a:rPr lang="en-US" sz="1050" kern="100">
                          <a:effectLst/>
                        </a:rPr>
                        <a:t>31501323@stu.zucc.edu.cn</a:t>
                      </a:r>
                      <a:endParaRPr lang="zh-CN" sz="105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292234">
                <a:tc>
                  <a:txBody>
                    <a:bodyPr/>
                    <a:lstStyle/>
                    <a:p>
                      <a:pPr>
                        <a:spcAft>
                          <a:spcPts val="0"/>
                        </a:spcAft>
                      </a:pPr>
                      <a:r>
                        <a:rPr lang="zh-CN" sz="1050" kern="100">
                          <a:effectLst/>
                        </a:rPr>
                        <a:t>于欣汝</a:t>
                      </a:r>
                      <a:endParaRPr lang="zh-CN" sz="105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spcAft>
                          <a:spcPts val="0"/>
                        </a:spcAft>
                      </a:pPr>
                      <a:r>
                        <a:rPr lang="zh-CN" sz="1050" kern="100">
                          <a:effectLst/>
                        </a:rPr>
                        <a:t>变更控制委员会成员</a:t>
                      </a:r>
                      <a:endParaRPr lang="zh-CN" sz="105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spcAft>
                          <a:spcPts val="0"/>
                        </a:spcAft>
                      </a:pPr>
                      <a:r>
                        <a:rPr lang="en-US" sz="1050" kern="100">
                          <a:effectLst/>
                        </a:rPr>
                        <a:t>31501359@stu.zucc.edu.cn</a:t>
                      </a:r>
                      <a:endParaRPr lang="zh-CN" sz="105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292234">
                <a:tc>
                  <a:txBody>
                    <a:bodyPr/>
                    <a:lstStyle/>
                    <a:p>
                      <a:pPr>
                        <a:spcAft>
                          <a:spcPts val="0"/>
                        </a:spcAft>
                      </a:pPr>
                      <a:r>
                        <a:rPr lang="zh-CN" sz="1050" kern="100">
                          <a:effectLst/>
                        </a:rPr>
                        <a:t>黄枭帅</a:t>
                      </a:r>
                      <a:endParaRPr lang="zh-CN" sz="105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spcAft>
                          <a:spcPts val="0"/>
                        </a:spcAft>
                      </a:pPr>
                      <a:r>
                        <a:rPr lang="zh-CN" sz="1050" kern="100">
                          <a:effectLst/>
                        </a:rPr>
                        <a:t>变更控制委员会成员</a:t>
                      </a:r>
                      <a:endParaRPr lang="zh-CN" sz="105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spcAft>
                          <a:spcPts val="0"/>
                        </a:spcAft>
                      </a:pPr>
                      <a:r>
                        <a:rPr lang="en-US" sz="1050" kern="100" dirty="0">
                          <a:effectLst/>
                        </a:rPr>
                        <a:t>31501402@stu.zucc.edu.cn</a:t>
                      </a:r>
                      <a:endParaRPr lang="zh-CN" sz="105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292234">
                <a:tc>
                  <a:txBody>
                    <a:bodyPr/>
                    <a:lstStyle/>
                    <a:p>
                      <a:pPr>
                        <a:spcAft>
                          <a:spcPts val="0"/>
                        </a:spcAft>
                      </a:pPr>
                      <a:r>
                        <a:rPr lang="zh-CN" sz="1050" kern="100">
                          <a:effectLst/>
                        </a:rPr>
                        <a:t>陈泓见</a:t>
                      </a:r>
                      <a:endParaRPr lang="zh-CN" sz="105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spcAft>
                          <a:spcPts val="0"/>
                        </a:spcAft>
                      </a:pPr>
                      <a:r>
                        <a:rPr lang="zh-CN" sz="1050" kern="100">
                          <a:effectLst/>
                        </a:rPr>
                        <a:t>变更控制委员会成员</a:t>
                      </a:r>
                      <a:endParaRPr lang="zh-CN" sz="105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spcAft>
                          <a:spcPts val="0"/>
                        </a:spcAft>
                      </a:pPr>
                      <a:r>
                        <a:rPr lang="en-US" sz="1050" kern="100" dirty="0">
                          <a:effectLst/>
                        </a:rPr>
                        <a:t>31501362@stu.zucc.edu.cn</a:t>
                      </a:r>
                      <a:endParaRPr lang="zh-CN" sz="105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
        <p:nvSpPr>
          <p:cNvPr id="6" name="Rectangle 2"/>
          <p:cNvSpPr>
            <a:spLocks noChangeArrowheads="1"/>
          </p:cNvSpPr>
          <p:nvPr/>
        </p:nvSpPr>
        <p:spPr bwMode="auto">
          <a:xfrm>
            <a:off x="1938338" y="25209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83986"/>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8" name="文本框 7"/>
          <p:cNvSpPr txBox="1"/>
          <p:nvPr/>
        </p:nvSpPr>
        <p:spPr>
          <a:xfrm>
            <a:off x="499586" y="701570"/>
            <a:ext cx="7087552" cy="338554"/>
          </a:xfrm>
          <a:prstGeom prst="rect">
            <a:avLst/>
          </a:prstGeom>
          <a:noFill/>
        </p:spPr>
        <p:txBody>
          <a:bodyPr wrap="square" rtlCol="0">
            <a:spAutoFit/>
          </a:bodyPr>
          <a:lstStyle/>
          <a:p>
            <a:r>
              <a:rPr lang="en-US" altLang="zh-CN" sz="1600" dirty="0" smtClean="0">
                <a:solidFill>
                  <a:schemeClr val="bg1"/>
                </a:solidFill>
              </a:rPr>
              <a:t>14</a:t>
            </a:r>
            <a:r>
              <a:rPr lang="zh-CN" altLang="en-US" sz="1600" dirty="0" smtClean="0">
                <a:solidFill>
                  <a:schemeClr val="bg1"/>
                </a:solidFill>
              </a:rPr>
              <a:t>、针对</a:t>
            </a:r>
            <a:r>
              <a:rPr lang="zh-CN" altLang="en-US" sz="1600" dirty="0">
                <a:solidFill>
                  <a:schemeClr val="bg1"/>
                </a:solidFill>
              </a:rPr>
              <a:t>用户的需求变化，是否提交了需求变更申请报告？内容是否完整？</a:t>
            </a:r>
            <a:endParaRPr lang="zh-CN" altLang="en-US" sz="1600" dirty="0">
              <a:solidFill>
                <a:schemeClr val="bg1"/>
              </a:solidFill>
            </a:endParaRPr>
          </a:p>
        </p:txBody>
      </p:sp>
      <p:graphicFrame>
        <p:nvGraphicFramePr>
          <p:cNvPr id="2" name="表格 1"/>
          <p:cNvGraphicFramePr>
            <a:graphicFrameLocks noGrp="1"/>
          </p:cNvGraphicFramePr>
          <p:nvPr/>
        </p:nvGraphicFramePr>
        <p:xfrm>
          <a:off x="199668" y="1379790"/>
          <a:ext cx="3815741" cy="3346450"/>
        </p:xfrm>
        <a:graphic>
          <a:graphicData uri="http://schemas.openxmlformats.org/drawingml/2006/table">
            <a:tbl>
              <a:tblPr firstRow="1" firstCol="1" bandRow="1">
                <a:tableStyleId>{5C22544A-7EE6-4342-B048-85BDC9FD1C3A}</a:tableStyleId>
              </a:tblPr>
              <a:tblGrid>
                <a:gridCol w="715222"/>
                <a:gridCol w="1076742"/>
                <a:gridCol w="878964"/>
                <a:gridCol w="586895"/>
                <a:gridCol w="557918"/>
              </a:tblGrid>
              <a:tr h="0">
                <a:tc>
                  <a:txBody>
                    <a:bodyPr/>
                    <a:lstStyle/>
                    <a:p>
                      <a:pPr algn="just">
                        <a:spcAft>
                          <a:spcPts val="0"/>
                        </a:spcAft>
                      </a:pPr>
                      <a:r>
                        <a:rPr lang="zh-CN" sz="1050" kern="100">
                          <a:effectLst/>
                        </a:rPr>
                        <a:t>产品名称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4">
                  <a:txBody>
                    <a:bodyPr/>
                    <a:lstStyle/>
                    <a:p>
                      <a:pPr algn="just">
                        <a:spcAft>
                          <a:spcPts val="0"/>
                        </a:spcAft>
                      </a:pPr>
                      <a:r>
                        <a:rPr lang="zh-CN" sz="1050" kern="100">
                          <a:effectLst/>
                        </a:rPr>
                        <a:t>软件工程系列课程教学辅助网站</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cPr/>
                </a:tc>
                <a:tc hMerge="1">
                  <a:tcPr/>
                </a:tc>
                <a:tc hMerge="1">
                  <a:tcPr/>
                </a:tc>
              </a:tr>
              <a:tr h="0">
                <a:tc>
                  <a:txBody>
                    <a:bodyPr/>
                    <a:lstStyle/>
                    <a:p>
                      <a:pPr algn="just">
                        <a:spcAft>
                          <a:spcPts val="0"/>
                        </a:spcAft>
                      </a:pPr>
                      <a:r>
                        <a:rPr lang="zh-CN" sz="1050" kern="100">
                          <a:effectLst/>
                        </a:rPr>
                        <a:t>项目名称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2">
                  <a:txBody>
                    <a:bodyPr/>
                    <a:lstStyle/>
                    <a:p>
                      <a:pPr algn="just">
                        <a:spcAft>
                          <a:spcPts val="0"/>
                        </a:spcAft>
                      </a:pPr>
                      <a:r>
                        <a:rPr lang="zh-CN" sz="1050" kern="100">
                          <a:effectLst/>
                        </a:rPr>
                        <a:t>软件工程系列课程教学辅助网站</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cPr/>
                </a:tc>
                <a:tc>
                  <a:txBody>
                    <a:bodyPr/>
                    <a:lstStyle/>
                    <a:p>
                      <a:pPr algn="just">
                        <a:spcAft>
                          <a:spcPts val="0"/>
                        </a:spcAft>
                      </a:pPr>
                      <a:r>
                        <a:rPr lang="zh-CN" sz="1050" kern="100">
                          <a:effectLst/>
                        </a:rPr>
                        <a:t>项目经理</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奕吉</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变更申请人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100" dirty="0">
                          <a:effectLst/>
                        </a:rPr>
                        <a:t>奕吉</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050" kern="100">
                          <a:effectLst/>
                        </a:rPr>
                        <a:t>申请时间</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2">
                  <a:txBody>
                    <a:bodyPr/>
                    <a:lstStyle/>
                    <a:p>
                      <a:pPr algn="just">
                        <a:spcAft>
                          <a:spcPts val="0"/>
                        </a:spcAft>
                      </a:pPr>
                      <a:r>
                        <a:rPr lang="en-US" sz="1050" kern="100">
                          <a:effectLst/>
                        </a:rPr>
                        <a:t>2018</a:t>
                      </a:r>
                      <a:r>
                        <a:rPr lang="zh-CN" sz="1050" kern="100">
                          <a:effectLst/>
                        </a:rPr>
                        <a:t>年</a:t>
                      </a:r>
                      <a:r>
                        <a:rPr lang="en-US" sz="1050" kern="100">
                          <a:effectLst/>
                        </a:rPr>
                        <a:t>1</a:t>
                      </a:r>
                      <a:r>
                        <a:rPr lang="zh-CN" sz="1050" kern="100">
                          <a:effectLst/>
                        </a:rPr>
                        <a:t>月</a:t>
                      </a:r>
                      <a:r>
                        <a:rPr lang="en-US" sz="1050" kern="100">
                          <a:effectLst/>
                        </a:rPr>
                        <a:t>3</a:t>
                      </a:r>
                      <a:r>
                        <a:rPr lang="zh-CN" sz="1050" kern="100">
                          <a:effectLst/>
                        </a:rPr>
                        <a:t>日</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cPr/>
                </a:tc>
              </a:tr>
              <a:tr h="207010">
                <a:tc>
                  <a:txBody>
                    <a:bodyPr/>
                    <a:lstStyle/>
                    <a:p>
                      <a:pPr algn="just">
                        <a:spcAft>
                          <a:spcPts val="0"/>
                        </a:spcAft>
                      </a:pPr>
                      <a:r>
                        <a:rPr lang="zh-CN" sz="1050" kern="100">
                          <a:effectLst/>
                        </a:rPr>
                        <a:t>变更类型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4">
                  <a:txBody>
                    <a:bodyPr/>
                    <a:lstStyle/>
                    <a:p>
                      <a:pPr algn="just">
                        <a:spcAft>
                          <a:spcPts val="0"/>
                        </a:spcAft>
                      </a:pPr>
                      <a:r>
                        <a:rPr lang="zh-CN" sz="1050" kern="100">
                          <a:effectLst/>
                        </a:rPr>
                        <a:t>需求变更</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cPr/>
                </a:tc>
                <a:tc hMerge="1">
                  <a:tcPr/>
                </a:tc>
                <a:tc hMerge="1">
                  <a:tcPr/>
                </a:tc>
              </a:tr>
              <a:tr h="0">
                <a:tc>
                  <a:txBody>
                    <a:bodyPr/>
                    <a:lstStyle/>
                    <a:p>
                      <a:pPr algn="just">
                        <a:spcAft>
                          <a:spcPts val="0"/>
                        </a:spcAft>
                      </a:pPr>
                      <a:r>
                        <a:rPr lang="zh-CN" sz="1050" kern="100">
                          <a:effectLst/>
                        </a:rPr>
                        <a:t>对应需求文档号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4">
                  <a:txBody>
                    <a:bodyPr/>
                    <a:lstStyle/>
                    <a:p>
                      <a:pPr algn="just">
                        <a:spcAft>
                          <a:spcPts val="0"/>
                        </a:spcAft>
                      </a:pPr>
                      <a:r>
                        <a:rPr lang="en-US" sz="1050" kern="100">
                          <a:effectLst/>
                        </a:rPr>
                        <a:t>G09-SRS V1.0.0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cPr/>
                </a:tc>
                <a:tc hMerge="1">
                  <a:tcPr/>
                </a:tc>
                <a:tc hMerge="1">
                  <a:tcPr/>
                </a:tc>
              </a:tr>
              <a:tr h="1009650">
                <a:tc rowSpan="2">
                  <a:txBody>
                    <a:bodyPr/>
                    <a:lstStyle/>
                    <a:p>
                      <a:pPr algn="ctr">
                        <a:spcAft>
                          <a:spcPts val="0"/>
                        </a:spcAft>
                      </a:pPr>
                      <a:r>
                        <a:rPr lang="zh-CN" sz="1050" kern="100">
                          <a:effectLst/>
                        </a:rPr>
                        <a:t>变更描述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4">
                  <a:txBody>
                    <a:bodyPr/>
                    <a:lstStyle/>
                    <a:p>
                      <a:pPr algn="just">
                        <a:spcAft>
                          <a:spcPts val="0"/>
                        </a:spcAft>
                      </a:pPr>
                      <a:r>
                        <a:rPr lang="zh-CN" sz="1050" kern="100" dirty="0">
                          <a:effectLst/>
                        </a:rPr>
                        <a:t>变更前的描述（若为新需求可不填此栏）</a:t>
                      </a:r>
                      <a:endParaRPr lang="zh-CN" sz="1050" kern="100" dirty="0">
                        <a:effectLst/>
                      </a:endParaRPr>
                    </a:p>
                    <a:p>
                      <a:pPr algn="just">
                        <a:spcAft>
                          <a:spcPts val="0"/>
                        </a:spcAft>
                      </a:pPr>
                      <a:r>
                        <a:rPr lang="zh-CN" sz="1050" kern="100" dirty="0">
                          <a:effectLst/>
                        </a:rPr>
                        <a:t>变更前课程内的教师介绍需要单独编辑填写，与教师个人简介中的介绍无关。</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cPr/>
                </a:tc>
                <a:tc hMerge="1">
                  <a:tcPr/>
                </a:tc>
                <a:tc hMerge="1">
                  <a:tcPr/>
                </a:tc>
              </a:tr>
              <a:tr h="1009650">
                <a:tc vMerge="1">
                  <a:tcPr/>
                </a:tc>
                <a:tc gridSpan="4">
                  <a:txBody>
                    <a:bodyPr/>
                    <a:lstStyle/>
                    <a:p>
                      <a:pPr algn="just">
                        <a:spcAft>
                          <a:spcPts val="0"/>
                        </a:spcAft>
                      </a:pPr>
                      <a:r>
                        <a:rPr lang="zh-CN" sz="1050" kern="100" dirty="0">
                          <a:effectLst/>
                        </a:rPr>
                        <a:t>变更后的描述</a:t>
                      </a:r>
                      <a:endParaRPr lang="zh-CN" sz="1050" kern="100" dirty="0">
                        <a:effectLst/>
                      </a:endParaRPr>
                    </a:p>
                    <a:p>
                      <a:pPr algn="just">
                        <a:spcAft>
                          <a:spcPts val="0"/>
                        </a:spcAft>
                      </a:pPr>
                      <a:r>
                        <a:rPr lang="zh-CN" sz="1050" kern="100" dirty="0">
                          <a:effectLst/>
                        </a:rPr>
                        <a:t>变更后课程内教师介绍与个人中心中个人简介中的介绍相关联，统一与个人简介中的介绍一致</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cPr/>
                </a:tc>
                <a:tc hMerge="1">
                  <a:tcPr/>
                </a:tc>
                <a:tc hMerge="1">
                  <a:tcPr/>
                </a:tc>
              </a:tr>
            </a:tbl>
          </a:graphicData>
        </a:graphic>
      </p:graphicFrame>
      <p:graphicFrame>
        <p:nvGraphicFramePr>
          <p:cNvPr id="29" name="表格 28"/>
          <p:cNvGraphicFramePr>
            <a:graphicFrameLocks noGrp="1"/>
          </p:cNvGraphicFramePr>
          <p:nvPr/>
        </p:nvGraphicFramePr>
        <p:xfrm>
          <a:off x="4330040" y="1196879"/>
          <a:ext cx="4508734" cy="3712271"/>
        </p:xfrm>
        <a:graphic>
          <a:graphicData uri="http://schemas.openxmlformats.org/drawingml/2006/table">
            <a:tbl>
              <a:tblPr firstRow="1" firstCol="1" bandRow="1">
                <a:tableStyleId>{5C22544A-7EE6-4342-B048-85BDC9FD1C3A}</a:tableStyleId>
              </a:tblPr>
              <a:tblGrid>
                <a:gridCol w="777990"/>
                <a:gridCol w="124203"/>
                <a:gridCol w="1741169"/>
                <a:gridCol w="1865372"/>
              </a:tblGrid>
              <a:tr h="146985">
                <a:tc gridSpan="2">
                  <a:txBody>
                    <a:bodyPr/>
                    <a:lstStyle/>
                    <a:p>
                      <a:pPr algn="ctr">
                        <a:spcAft>
                          <a:spcPts val="0"/>
                        </a:spcAft>
                      </a:pPr>
                      <a:r>
                        <a:rPr lang="zh-CN" sz="1000" kern="100">
                          <a:effectLst/>
                        </a:rPr>
                        <a:t>评审方式</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53383" marR="53383" marT="0" marB="0"/>
                </a:tc>
                <a:tc hMerge="1">
                  <a:tcPr marL="53383" marR="53383" marT="0" marB="0"/>
                </a:tc>
                <a:tc gridSpan="2">
                  <a:txBody>
                    <a:bodyPr/>
                    <a:lstStyle/>
                    <a:p>
                      <a:pPr algn="just">
                        <a:spcAft>
                          <a:spcPts val="0"/>
                        </a:spcAft>
                      </a:pPr>
                      <a:r>
                        <a:rPr lang="en-US" sz="1000" kern="100">
                          <a:effectLst/>
                        </a:rPr>
                        <a:t>[  ]</a:t>
                      </a:r>
                      <a:r>
                        <a:rPr lang="zh-CN" sz="1000" kern="100">
                          <a:effectLst/>
                        </a:rPr>
                        <a:t>项目组裁决</a:t>
                      </a:r>
                      <a:r>
                        <a:rPr lang="en-US" sz="1000" kern="100">
                          <a:effectLst/>
                        </a:rPr>
                        <a:t>  [</a:t>
                      </a:r>
                      <a:r>
                        <a:rPr lang="zh-CN" sz="1000" kern="100">
                          <a:effectLst/>
                        </a:rPr>
                        <a:t>√</a:t>
                      </a:r>
                      <a:r>
                        <a:rPr lang="en-US" sz="1000" kern="100">
                          <a:effectLst/>
                        </a:rPr>
                        <a:t>]</a:t>
                      </a:r>
                      <a:r>
                        <a:rPr lang="zh-CN" sz="1000" kern="100">
                          <a:effectLst/>
                        </a:rPr>
                        <a:t>召开评审会议</a:t>
                      </a:r>
                      <a:r>
                        <a:rPr lang="en-US" sz="10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53383" marR="53383" marT="0" marB="0"/>
                </a:tc>
                <a:tc hMerge="1">
                  <a:tcPr/>
                </a:tc>
              </a:tr>
              <a:tr h="128612">
                <a:tc gridSpan="2">
                  <a:txBody>
                    <a:bodyPr/>
                    <a:lstStyle/>
                    <a:p>
                      <a:pPr algn="ctr">
                        <a:spcAft>
                          <a:spcPts val="0"/>
                        </a:spcAft>
                      </a:pPr>
                      <a:r>
                        <a:rPr lang="zh-CN" sz="1000" kern="100">
                          <a:effectLst/>
                        </a:rPr>
                        <a:t>评审负责人</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53383" marR="53383" marT="0" marB="0"/>
                </a:tc>
                <a:tc hMerge="1">
                  <a:tcPr marL="53383" marR="53383" marT="0" marB="0"/>
                </a:tc>
                <a:tc gridSpan="2">
                  <a:txBody>
                    <a:bodyPr/>
                    <a:lstStyle/>
                    <a:p>
                      <a:pPr algn="just">
                        <a:spcAft>
                          <a:spcPts val="0"/>
                        </a:spcAft>
                      </a:pPr>
                      <a:r>
                        <a:rPr lang="zh-CN" sz="1000" kern="100" dirty="0">
                          <a:effectLst/>
                        </a:rPr>
                        <a:t>奕吉</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3383" marR="53383" marT="0" marB="0"/>
                </a:tc>
                <a:tc hMerge="1">
                  <a:tcPr/>
                </a:tc>
              </a:tr>
              <a:tr h="128612">
                <a:tc gridSpan="2">
                  <a:txBody>
                    <a:bodyPr/>
                    <a:lstStyle/>
                    <a:p>
                      <a:pPr algn="ctr">
                        <a:spcAft>
                          <a:spcPts val="0"/>
                        </a:spcAft>
                      </a:pPr>
                      <a:r>
                        <a:rPr lang="zh-CN" sz="1000" kern="100">
                          <a:effectLst/>
                        </a:rPr>
                        <a:t>评审成员</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53383" marR="53383" marT="0" marB="0"/>
                </a:tc>
                <a:tc hMerge="1">
                  <a:tcPr marL="53383" marR="53383" marT="0" marB="0"/>
                </a:tc>
                <a:tc gridSpan="2">
                  <a:txBody>
                    <a:bodyPr/>
                    <a:lstStyle/>
                    <a:p>
                      <a:pPr algn="just">
                        <a:spcAft>
                          <a:spcPts val="0"/>
                        </a:spcAft>
                      </a:pPr>
                      <a:r>
                        <a:rPr lang="zh-CN" sz="1000" kern="100">
                          <a:effectLst/>
                        </a:rPr>
                        <a:t>于欣汝，曾雨晴，靳泽旭，张旗</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53383" marR="53383" marT="0" marB="0"/>
                </a:tc>
                <a:tc hMerge="1">
                  <a:tcPr/>
                </a:tc>
              </a:tr>
              <a:tr h="128612">
                <a:tc gridSpan="4">
                  <a:txBody>
                    <a:bodyPr/>
                    <a:lstStyle/>
                    <a:p>
                      <a:pPr algn="ctr">
                        <a:spcAft>
                          <a:spcPts val="0"/>
                        </a:spcAft>
                      </a:pPr>
                      <a:r>
                        <a:rPr lang="zh-CN" sz="1000" kern="100">
                          <a:effectLst/>
                        </a:rPr>
                        <a:t>以下由项目组填写</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53383" marR="53383" marT="0" marB="0"/>
                </a:tc>
                <a:tc hMerge="1">
                  <a:tcPr/>
                </a:tc>
                <a:tc hMerge="1">
                  <a:tcPr/>
                </a:tc>
                <a:tc hMerge="1">
                  <a:tcPr/>
                </a:tc>
              </a:tr>
              <a:tr h="806377">
                <a:tc>
                  <a:txBody>
                    <a:bodyPr/>
                    <a:lstStyle/>
                    <a:p>
                      <a:pPr algn="l">
                        <a:spcAft>
                          <a:spcPts val="0"/>
                        </a:spcAft>
                      </a:pPr>
                      <a:r>
                        <a:rPr lang="zh-CN" sz="1000" kern="100" dirty="0">
                          <a:effectLst/>
                        </a:rPr>
                        <a:t>技术评审</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3383" marR="53383" marT="0" marB="0"/>
                </a:tc>
                <a:tc gridSpan="3">
                  <a:txBody>
                    <a:bodyPr/>
                    <a:lstStyle/>
                    <a:p>
                      <a:pPr algn="just">
                        <a:spcAft>
                          <a:spcPts val="0"/>
                        </a:spcAft>
                      </a:pPr>
                      <a:r>
                        <a:rPr lang="en-US" sz="1000" kern="100">
                          <a:effectLst/>
                        </a:rPr>
                        <a:t>[</a:t>
                      </a:r>
                      <a:r>
                        <a:rPr lang="zh-CN" sz="1000" kern="100">
                          <a:effectLst/>
                        </a:rPr>
                        <a:t>√</a:t>
                      </a:r>
                      <a:r>
                        <a:rPr lang="en-US" sz="1000" kern="100">
                          <a:effectLst/>
                        </a:rPr>
                        <a:t>]</a:t>
                      </a:r>
                      <a:r>
                        <a:rPr lang="zh-CN" sz="1000" kern="100">
                          <a:effectLst/>
                        </a:rPr>
                        <a:t>可行</a:t>
                      </a:r>
                      <a:r>
                        <a:rPr lang="en-US" sz="1000" kern="100">
                          <a:effectLst/>
                        </a:rPr>
                        <a:t>              [  ]</a:t>
                      </a:r>
                      <a:r>
                        <a:rPr lang="zh-CN" sz="1000" kern="100">
                          <a:effectLst/>
                        </a:rPr>
                        <a:t>不可行</a:t>
                      </a:r>
                      <a:endParaRPr lang="zh-CN" sz="1000" kern="100">
                        <a:effectLst/>
                      </a:endParaRPr>
                    </a:p>
                    <a:p>
                      <a:pPr algn="just">
                        <a:spcAft>
                          <a:spcPts val="0"/>
                        </a:spcAft>
                      </a:pPr>
                      <a:r>
                        <a:rPr lang="zh-CN" sz="1000" kern="100">
                          <a:effectLst/>
                        </a:rPr>
                        <a:t>技术方案简单描述：</a:t>
                      </a:r>
                      <a:endParaRPr lang="zh-CN" sz="1000" kern="100">
                        <a:effectLst/>
                      </a:endParaRPr>
                    </a:p>
                    <a:p>
                      <a:pPr algn="just">
                        <a:spcAft>
                          <a:spcPts val="0"/>
                        </a:spcAft>
                      </a:pPr>
                      <a:r>
                        <a:rPr lang="zh-CN" sz="1000" kern="100">
                          <a:effectLst/>
                        </a:rPr>
                        <a:t>教师可以在个人简介里修改个人介绍可以与课程里的教师个人介绍进行自动同步</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53383" marR="53383" marT="0" marB="0"/>
                </a:tc>
                <a:tc hMerge="1">
                  <a:tcPr/>
                </a:tc>
                <a:tc hMerge="1">
                  <a:tcPr/>
                </a:tc>
              </a:tr>
              <a:tr h="467494">
                <a:tc>
                  <a:txBody>
                    <a:bodyPr/>
                    <a:lstStyle/>
                    <a:p>
                      <a:pPr algn="just">
                        <a:spcAft>
                          <a:spcPts val="0"/>
                        </a:spcAft>
                      </a:pPr>
                      <a:r>
                        <a:rPr lang="zh-CN" sz="1000" kern="100" dirty="0">
                          <a:effectLst/>
                        </a:rPr>
                        <a:t>进度影响</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3383" marR="53383" marT="0" marB="0"/>
                </a:tc>
                <a:tc gridSpan="3">
                  <a:txBody>
                    <a:bodyPr/>
                    <a:lstStyle/>
                    <a:p>
                      <a:pPr algn="just">
                        <a:spcAft>
                          <a:spcPts val="0"/>
                        </a:spcAft>
                      </a:pPr>
                      <a:r>
                        <a:rPr lang="zh-CN" sz="1000" kern="100" dirty="0">
                          <a:effectLst/>
                        </a:rPr>
                        <a:t>变更导致项目额外工期的总天数</a:t>
                      </a:r>
                      <a:r>
                        <a:rPr lang="en-US" sz="1000" kern="100" dirty="0">
                          <a:effectLst/>
                        </a:rPr>
                        <a:t>   </a:t>
                      </a:r>
                      <a:endParaRPr lang="zh-CN" sz="1000" kern="100" dirty="0">
                        <a:effectLst/>
                      </a:endParaRPr>
                    </a:p>
                    <a:p>
                      <a:pPr algn="just">
                        <a:spcAft>
                          <a:spcPts val="0"/>
                        </a:spcAft>
                      </a:pPr>
                      <a:r>
                        <a:rPr lang="en-US" sz="1000" kern="100" dirty="0">
                          <a:effectLst/>
                        </a:rPr>
                        <a:t>3</a:t>
                      </a:r>
                      <a:r>
                        <a:rPr lang="zh-CN" sz="1000" kern="100" dirty="0">
                          <a:effectLst/>
                        </a:rPr>
                        <a:t>天</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3383" marR="53383" marT="0" marB="0"/>
                </a:tc>
                <a:tc hMerge="1">
                  <a:tcPr/>
                </a:tc>
                <a:tc hMerge="1">
                  <a:tcPr/>
                </a:tc>
              </a:tr>
              <a:tr h="128612">
                <a:tc rowSpan="4">
                  <a:txBody>
                    <a:bodyPr/>
                    <a:lstStyle/>
                    <a:p>
                      <a:pPr algn="just">
                        <a:spcAft>
                          <a:spcPts val="0"/>
                        </a:spcAft>
                      </a:pPr>
                      <a:r>
                        <a:rPr lang="zh-CN" sz="1000" kern="100">
                          <a:effectLst/>
                        </a:rPr>
                        <a:t>成本影响</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53383" marR="53383" marT="0" marB="0"/>
                </a:tc>
                <a:tc gridSpan="2">
                  <a:txBody>
                    <a:bodyPr/>
                    <a:lstStyle/>
                    <a:p>
                      <a:pPr algn="just">
                        <a:spcAft>
                          <a:spcPts val="0"/>
                        </a:spcAft>
                      </a:pPr>
                      <a:r>
                        <a:rPr lang="zh-CN" sz="1000" kern="100">
                          <a:effectLst/>
                        </a:rPr>
                        <a:t>需要额外人员数目</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53383" marR="53383" marT="0" marB="0"/>
                </a:tc>
                <a:tc hMerge="1">
                  <a:tcPr/>
                </a:tc>
                <a:tc>
                  <a:txBody>
                    <a:bodyPr/>
                    <a:lstStyle/>
                    <a:p>
                      <a:pPr algn="just">
                        <a:spcAft>
                          <a:spcPts val="0"/>
                        </a:spcAft>
                      </a:pPr>
                      <a:r>
                        <a:rPr lang="en-US" sz="1000" kern="100">
                          <a:effectLst/>
                        </a:rPr>
                        <a:t>3</a:t>
                      </a:r>
                      <a:r>
                        <a:rPr lang="zh-CN" sz="1000" kern="100">
                          <a:effectLst/>
                        </a:rPr>
                        <a:t>人</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53383" marR="53383" marT="0" marB="0"/>
                </a:tc>
              </a:tr>
              <a:tr h="128612">
                <a:tc vMerge="1">
                  <a:tcPr/>
                </a:tc>
                <a:tc gridSpan="2">
                  <a:txBody>
                    <a:bodyPr/>
                    <a:lstStyle/>
                    <a:p>
                      <a:pPr algn="just">
                        <a:spcAft>
                          <a:spcPts val="0"/>
                        </a:spcAft>
                      </a:pPr>
                      <a:r>
                        <a:rPr lang="zh-CN" sz="1000" kern="100">
                          <a:effectLst/>
                        </a:rPr>
                        <a:t>人时成本（人时）</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53383" marR="53383" marT="0" marB="0"/>
                </a:tc>
                <a:tc hMerge="1">
                  <a:tcPr/>
                </a:tc>
                <a:tc>
                  <a:txBody>
                    <a:bodyPr/>
                    <a:lstStyle/>
                    <a:p>
                      <a:pPr algn="just">
                        <a:spcAft>
                          <a:spcPts val="0"/>
                        </a:spcAft>
                      </a:pPr>
                      <a:r>
                        <a:rPr lang="en-US" sz="1000" kern="100">
                          <a:effectLst/>
                        </a:rPr>
                        <a:t>2.5</a:t>
                      </a:r>
                      <a:r>
                        <a:rPr lang="zh-CN" sz="1000" kern="100">
                          <a:effectLst/>
                        </a:rPr>
                        <a:t>人时</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53383" marR="53383" marT="0" marB="0"/>
                </a:tc>
              </a:tr>
              <a:tr h="128612">
                <a:tc vMerge="1">
                  <a:tcPr/>
                </a:tc>
                <a:tc gridSpan="2">
                  <a:txBody>
                    <a:bodyPr/>
                    <a:lstStyle/>
                    <a:p>
                      <a:pPr algn="just">
                        <a:spcAft>
                          <a:spcPts val="0"/>
                        </a:spcAft>
                      </a:pPr>
                      <a:r>
                        <a:rPr lang="zh-CN" sz="1000" kern="100">
                          <a:effectLst/>
                        </a:rPr>
                        <a:t>人时工资（元）</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53383" marR="53383" marT="0" marB="0"/>
                </a:tc>
                <a:tc hMerge="1">
                  <a:tcPr/>
                </a:tc>
                <a:tc>
                  <a:txBody>
                    <a:bodyPr/>
                    <a:lstStyle/>
                    <a:p>
                      <a:pPr algn="just">
                        <a:spcAft>
                          <a:spcPts val="0"/>
                        </a:spcAft>
                      </a:pPr>
                      <a:r>
                        <a:rPr lang="en-US" sz="1000" kern="100">
                          <a:effectLst/>
                        </a:rPr>
                        <a:t>27.9</a:t>
                      </a:r>
                      <a:r>
                        <a:rPr lang="zh-CN" sz="1000" kern="100">
                          <a:effectLst/>
                        </a:rPr>
                        <a:t>元</a:t>
                      </a:r>
                      <a:r>
                        <a:rPr lang="en-US" sz="1000" kern="100">
                          <a:effectLst/>
                        </a:rPr>
                        <a:t>/</a:t>
                      </a:r>
                      <a:r>
                        <a:rPr lang="zh-CN" sz="1000" kern="100">
                          <a:effectLst/>
                        </a:rPr>
                        <a:t>时</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53383" marR="53383" marT="0" marB="0"/>
                </a:tc>
              </a:tr>
              <a:tr h="128612">
                <a:tc vMerge="1">
                  <a:tcPr/>
                </a:tc>
                <a:tc gridSpan="2">
                  <a:txBody>
                    <a:bodyPr/>
                    <a:lstStyle/>
                    <a:p>
                      <a:pPr algn="just">
                        <a:spcAft>
                          <a:spcPts val="0"/>
                        </a:spcAft>
                      </a:pPr>
                      <a:r>
                        <a:rPr lang="zh-CN" sz="1000" kern="100">
                          <a:effectLst/>
                        </a:rPr>
                        <a:t>非人时成本（元）</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53383" marR="53383" marT="0" marB="0"/>
                </a:tc>
                <a:tc hMerge="1">
                  <a:tcPr/>
                </a:tc>
                <a:tc>
                  <a:txBody>
                    <a:bodyPr/>
                    <a:lstStyle/>
                    <a:p>
                      <a:pPr algn="just">
                        <a:spcAft>
                          <a:spcPts val="0"/>
                        </a:spcAft>
                      </a:pPr>
                      <a:r>
                        <a:rPr lang="en-US" sz="1000" kern="100">
                          <a:effectLst/>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53383" marR="53383" marT="0" marB="0"/>
                </a:tc>
              </a:tr>
              <a:tr h="257224">
                <a:tc rowSpan="3">
                  <a:txBody>
                    <a:bodyPr/>
                    <a:lstStyle/>
                    <a:p>
                      <a:pPr algn="just">
                        <a:spcAft>
                          <a:spcPts val="0"/>
                        </a:spcAft>
                      </a:pPr>
                      <a:r>
                        <a:rPr lang="zh-CN" sz="1000" kern="100">
                          <a:effectLst/>
                        </a:rPr>
                        <a:t>质量影响</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53383" marR="53383" marT="0" marB="0"/>
                </a:tc>
                <a:tc gridSpan="2">
                  <a:txBody>
                    <a:bodyPr/>
                    <a:lstStyle/>
                    <a:p>
                      <a:pPr algn="just">
                        <a:spcAft>
                          <a:spcPts val="0"/>
                        </a:spcAft>
                      </a:pPr>
                      <a:r>
                        <a:rPr lang="zh-CN" sz="1000" kern="100">
                          <a:effectLst/>
                        </a:rPr>
                        <a:t>对设计阶段的影响</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53383" marR="53383" marT="0" marB="0"/>
                </a:tc>
                <a:tc hMerge="1">
                  <a:tcPr/>
                </a:tc>
                <a:tc>
                  <a:txBody>
                    <a:bodyPr/>
                    <a:lstStyle/>
                    <a:p>
                      <a:pPr algn="just">
                        <a:spcAft>
                          <a:spcPts val="0"/>
                        </a:spcAft>
                      </a:pPr>
                      <a:r>
                        <a:rPr lang="zh-CN" sz="1000" kern="100">
                          <a:effectLst/>
                        </a:rPr>
                        <a:t>针对教师的个人介绍对课程中教师介绍的同步</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53383" marR="53383" marT="0" marB="0"/>
                </a:tc>
              </a:tr>
              <a:tr h="257224">
                <a:tc vMerge="1">
                  <a:tcPr/>
                </a:tc>
                <a:tc gridSpan="2">
                  <a:txBody>
                    <a:bodyPr/>
                    <a:lstStyle/>
                    <a:p>
                      <a:pPr algn="just">
                        <a:spcAft>
                          <a:spcPts val="0"/>
                        </a:spcAft>
                      </a:pPr>
                      <a:r>
                        <a:rPr lang="zh-CN" sz="1000" kern="100">
                          <a:effectLst/>
                        </a:rPr>
                        <a:t>对测试阶段的影响</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53383" marR="53383" marT="0" marB="0"/>
                </a:tc>
                <a:tc hMerge="1">
                  <a:tcPr/>
                </a:tc>
                <a:tc>
                  <a:txBody>
                    <a:bodyPr/>
                    <a:lstStyle/>
                    <a:p>
                      <a:pPr algn="just">
                        <a:spcAft>
                          <a:spcPts val="0"/>
                        </a:spcAft>
                      </a:pPr>
                      <a:r>
                        <a:rPr lang="zh-CN" sz="1000" kern="100">
                          <a:effectLst/>
                        </a:rPr>
                        <a:t>在测试用例中增加对在个人主页进行测试的用例</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53383" marR="53383" marT="0" marB="0"/>
                </a:tc>
              </a:tr>
              <a:tr h="128612">
                <a:tc vMerge="1">
                  <a:tcPr/>
                </a:tc>
                <a:tc gridSpan="2">
                  <a:txBody>
                    <a:bodyPr/>
                    <a:lstStyle/>
                    <a:p>
                      <a:pPr algn="just">
                        <a:spcAft>
                          <a:spcPts val="0"/>
                        </a:spcAft>
                      </a:pPr>
                      <a:r>
                        <a:rPr lang="zh-CN" sz="1000" kern="100">
                          <a:effectLst/>
                        </a:rPr>
                        <a:t>对运行阶段的影响</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53383" marR="53383" marT="0" marB="0"/>
                </a:tc>
                <a:tc hMerge="1">
                  <a:tcPr/>
                </a:tc>
                <a:tc>
                  <a:txBody>
                    <a:bodyPr/>
                    <a:lstStyle/>
                    <a:p>
                      <a:pPr algn="just">
                        <a:spcAft>
                          <a:spcPts val="0"/>
                        </a:spcAft>
                      </a:pPr>
                      <a:r>
                        <a:rPr lang="zh-CN" sz="1000" kern="100">
                          <a:effectLst/>
                        </a:rPr>
                        <a:t>无影响</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53383" marR="53383" marT="0" marB="0"/>
                </a:tc>
              </a:tr>
              <a:tr h="146985">
                <a:tc>
                  <a:txBody>
                    <a:bodyPr/>
                    <a:lstStyle/>
                    <a:p>
                      <a:pPr algn="just">
                        <a:spcAft>
                          <a:spcPts val="0"/>
                        </a:spcAft>
                      </a:pPr>
                      <a:r>
                        <a:rPr lang="zh-CN" sz="1000" kern="100">
                          <a:effectLst/>
                        </a:rPr>
                        <a:t>项目组意见</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53383" marR="53383" marT="0" marB="0"/>
                </a:tc>
                <a:tc gridSpan="3">
                  <a:txBody>
                    <a:bodyPr/>
                    <a:lstStyle/>
                    <a:p>
                      <a:pPr algn="just">
                        <a:spcAft>
                          <a:spcPts val="0"/>
                        </a:spcAft>
                      </a:pPr>
                      <a:r>
                        <a:rPr lang="en-US" sz="1000" kern="100">
                          <a:effectLst/>
                        </a:rPr>
                        <a:t>[</a:t>
                      </a:r>
                      <a:r>
                        <a:rPr lang="zh-CN" sz="1000" kern="100">
                          <a:effectLst/>
                        </a:rPr>
                        <a:t>√</a:t>
                      </a:r>
                      <a:r>
                        <a:rPr lang="en-US" sz="1000" kern="100">
                          <a:effectLst/>
                        </a:rPr>
                        <a:t>]</a:t>
                      </a:r>
                      <a:r>
                        <a:rPr lang="zh-CN" sz="1000" kern="100">
                          <a:effectLst/>
                        </a:rPr>
                        <a:t>同意</a:t>
                      </a:r>
                      <a:r>
                        <a:rPr lang="en-US" sz="1000" kern="100">
                          <a:effectLst/>
                        </a:rPr>
                        <a:t>            [ ]</a:t>
                      </a:r>
                      <a:r>
                        <a:rPr lang="zh-CN" sz="1000" kern="100">
                          <a:effectLst/>
                        </a:rPr>
                        <a:t>不同意</a:t>
                      </a:r>
                      <a:r>
                        <a:rPr lang="en-US" sz="1000" kern="100">
                          <a:effectLst/>
                        </a:rPr>
                        <a:t>           [ ]</a:t>
                      </a:r>
                      <a:r>
                        <a:rPr lang="zh-CN" sz="1000" kern="100">
                          <a:effectLst/>
                        </a:rPr>
                        <a:t>搁置</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53383" marR="53383" marT="0" marB="0"/>
                </a:tc>
                <a:tc hMerge="1">
                  <a:tcPr/>
                </a:tc>
                <a:tc hMerge="1">
                  <a:tcPr/>
                </a:tc>
              </a:tr>
              <a:tr h="257224">
                <a:tc>
                  <a:txBody>
                    <a:bodyPr/>
                    <a:lstStyle/>
                    <a:p>
                      <a:pPr algn="just">
                        <a:spcAft>
                          <a:spcPts val="0"/>
                        </a:spcAft>
                      </a:pPr>
                      <a:r>
                        <a:rPr lang="zh-CN" sz="1000" kern="100" dirty="0">
                          <a:effectLst/>
                        </a:rPr>
                        <a:t>项目主管签字</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3383" marR="53383" marT="0" marB="0"/>
                </a:tc>
                <a:tc gridSpan="2">
                  <a:txBody>
                    <a:bodyPr/>
                    <a:lstStyle/>
                    <a:p>
                      <a:pPr indent="266700" algn="just">
                        <a:spcAft>
                          <a:spcPts val="0"/>
                        </a:spcAft>
                      </a:pPr>
                      <a:r>
                        <a:rPr lang="zh-CN" sz="1000" kern="100">
                          <a:effectLst/>
                        </a:rPr>
                        <a:t>奕吉</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53383" marR="53383" marT="0" marB="0"/>
                </a:tc>
                <a:tc hMerge="1">
                  <a:tcPr/>
                </a:tc>
                <a:tc>
                  <a:txBody>
                    <a:bodyPr/>
                    <a:lstStyle/>
                    <a:p>
                      <a:pPr algn="just">
                        <a:spcAft>
                          <a:spcPts val="0"/>
                        </a:spcAft>
                      </a:pPr>
                      <a:r>
                        <a:rPr lang="zh-CN" sz="1000" kern="100" dirty="0">
                          <a:effectLst/>
                        </a:rPr>
                        <a:t>日期：</a:t>
                      </a:r>
                      <a:r>
                        <a:rPr lang="en-US" sz="1000" kern="100" dirty="0">
                          <a:effectLst/>
                        </a:rPr>
                        <a:t>2017/01/05</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3383" marR="53383"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8" name="文本框 7"/>
          <p:cNvSpPr txBox="1"/>
          <p:nvPr/>
        </p:nvSpPr>
        <p:spPr>
          <a:xfrm>
            <a:off x="599123" y="929748"/>
            <a:ext cx="7087552" cy="584775"/>
          </a:xfrm>
          <a:prstGeom prst="rect">
            <a:avLst/>
          </a:prstGeom>
          <a:noFill/>
        </p:spPr>
        <p:txBody>
          <a:bodyPr wrap="square" rtlCol="0">
            <a:spAutoFit/>
          </a:bodyPr>
          <a:lstStyle/>
          <a:p>
            <a:r>
              <a:rPr lang="en-US" altLang="zh-CN" sz="1600" dirty="0" smtClean="0">
                <a:solidFill>
                  <a:schemeClr val="bg1"/>
                </a:solidFill>
              </a:rPr>
              <a:t>15</a:t>
            </a:r>
            <a:r>
              <a:rPr lang="zh-CN" altLang="en-US" sz="1600" dirty="0">
                <a:solidFill>
                  <a:schemeClr val="bg1"/>
                </a:solidFill>
              </a:rPr>
              <a:t>、</a:t>
            </a:r>
            <a:r>
              <a:rPr lang="zh-CN" altLang="en-US" sz="1600" dirty="0" smtClean="0">
                <a:solidFill>
                  <a:schemeClr val="bg1"/>
                </a:solidFill>
              </a:rPr>
              <a:t>是否</a:t>
            </a:r>
            <a:r>
              <a:rPr lang="zh-CN" altLang="en-US" sz="1600" dirty="0">
                <a:solidFill>
                  <a:schemeClr val="bg1"/>
                </a:solidFill>
              </a:rPr>
              <a:t>采用了需求管理工具对用户的需求变化进行了需求变更影响分析？效果如何？</a:t>
            </a:r>
            <a:endParaRPr lang="zh-CN" altLang="en-US" sz="1600" dirty="0">
              <a:solidFill>
                <a:schemeClr val="bg1"/>
              </a:solidFill>
            </a:endParaRPr>
          </a:p>
        </p:txBody>
      </p:sp>
      <p:pic>
        <p:nvPicPr>
          <p:cNvPr id="2" name="图片 1" descr="微信截图_20180109235407"/>
          <p:cNvPicPr>
            <a:picLocks noChangeAspect="1"/>
          </p:cNvPicPr>
          <p:nvPr/>
        </p:nvPicPr>
        <p:blipFill>
          <a:blip r:embed="rId3"/>
          <a:stretch>
            <a:fillRect/>
          </a:stretch>
        </p:blipFill>
        <p:spPr>
          <a:xfrm>
            <a:off x="776605" y="1414145"/>
            <a:ext cx="7590790" cy="3635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8" name="文本框 7"/>
          <p:cNvSpPr txBox="1"/>
          <p:nvPr/>
        </p:nvSpPr>
        <p:spPr>
          <a:xfrm>
            <a:off x="599123" y="929748"/>
            <a:ext cx="7087552" cy="584775"/>
          </a:xfrm>
          <a:prstGeom prst="rect">
            <a:avLst/>
          </a:prstGeom>
          <a:noFill/>
        </p:spPr>
        <p:txBody>
          <a:bodyPr wrap="square" rtlCol="0">
            <a:spAutoFit/>
          </a:bodyPr>
          <a:lstStyle/>
          <a:p>
            <a:r>
              <a:rPr lang="en-US" altLang="zh-CN" sz="1600" dirty="0" smtClean="0">
                <a:solidFill>
                  <a:schemeClr val="bg1"/>
                </a:solidFill>
              </a:rPr>
              <a:t>16</a:t>
            </a:r>
            <a:r>
              <a:rPr lang="zh-CN" altLang="en-US" sz="1600" dirty="0">
                <a:solidFill>
                  <a:schemeClr val="bg1"/>
                </a:solidFill>
              </a:rPr>
              <a:t>、</a:t>
            </a:r>
            <a:r>
              <a:rPr lang="zh-CN" altLang="en-US" sz="1600" dirty="0" smtClean="0">
                <a:solidFill>
                  <a:schemeClr val="bg1"/>
                </a:solidFill>
              </a:rPr>
              <a:t>针对</a:t>
            </a:r>
            <a:r>
              <a:rPr lang="zh-CN" altLang="en-US" sz="1600" dirty="0">
                <a:solidFill>
                  <a:schemeClr val="bg1"/>
                </a:solidFill>
              </a:rPr>
              <a:t>变更的影响，在项目计划中，建议的变更如何影响任务的执行顺序、依赖性、工作量或进度？</a:t>
            </a:r>
            <a:endParaRPr lang="zh-CN" altLang="en-US" sz="16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8" name="文本框 7"/>
          <p:cNvSpPr txBox="1"/>
          <p:nvPr/>
        </p:nvSpPr>
        <p:spPr>
          <a:xfrm>
            <a:off x="599123" y="929748"/>
            <a:ext cx="7898834" cy="338554"/>
          </a:xfrm>
          <a:prstGeom prst="rect">
            <a:avLst/>
          </a:prstGeom>
          <a:noFill/>
        </p:spPr>
        <p:txBody>
          <a:bodyPr wrap="square" rtlCol="0">
            <a:spAutoFit/>
          </a:bodyPr>
          <a:lstStyle/>
          <a:p>
            <a:r>
              <a:rPr lang="en-US" altLang="zh-CN" sz="1600" dirty="0" smtClean="0">
                <a:solidFill>
                  <a:schemeClr val="bg1"/>
                </a:solidFill>
              </a:rPr>
              <a:t>17</a:t>
            </a:r>
            <a:r>
              <a:rPr lang="zh-CN" altLang="en-US" sz="1600" dirty="0">
                <a:solidFill>
                  <a:schemeClr val="bg1"/>
                </a:solidFill>
              </a:rPr>
              <a:t>、</a:t>
            </a:r>
            <a:r>
              <a:rPr lang="zh-CN" altLang="en-US" sz="1600" dirty="0" smtClean="0">
                <a:solidFill>
                  <a:schemeClr val="bg1"/>
                </a:solidFill>
              </a:rPr>
              <a:t>项目</a:t>
            </a:r>
            <a:r>
              <a:rPr lang="zh-CN" altLang="en-US" sz="1600" dirty="0">
                <a:solidFill>
                  <a:schemeClr val="bg1"/>
                </a:solidFill>
              </a:rPr>
              <a:t>阶段过程中，是否进行了</a:t>
            </a:r>
            <a:r>
              <a:rPr lang="en-US" altLang="zh-CN" sz="1600" dirty="0">
                <a:solidFill>
                  <a:schemeClr val="bg1"/>
                </a:solidFill>
              </a:rPr>
              <a:t>Team Building</a:t>
            </a:r>
            <a:r>
              <a:rPr lang="zh-CN" altLang="en-US" sz="1600" dirty="0">
                <a:solidFill>
                  <a:schemeClr val="bg1"/>
                </a:solidFill>
              </a:rPr>
              <a:t>？目的是什么？方式是什么？是否有效？</a:t>
            </a:r>
            <a:endParaRPr lang="zh-CN" altLang="en-US" sz="16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8" name="文本框 7"/>
          <p:cNvSpPr txBox="1"/>
          <p:nvPr/>
        </p:nvSpPr>
        <p:spPr>
          <a:xfrm>
            <a:off x="599122" y="929748"/>
            <a:ext cx="7630477" cy="338554"/>
          </a:xfrm>
          <a:prstGeom prst="rect">
            <a:avLst/>
          </a:prstGeom>
          <a:noFill/>
        </p:spPr>
        <p:txBody>
          <a:bodyPr wrap="square" rtlCol="0">
            <a:spAutoFit/>
          </a:bodyPr>
          <a:lstStyle/>
          <a:p>
            <a:r>
              <a:rPr lang="en-US" altLang="zh-CN" sz="1600" dirty="0" smtClean="0">
                <a:solidFill>
                  <a:schemeClr val="bg1"/>
                </a:solidFill>
              </a:rPr>
              <a:t>18</a:t>
            </a:r>
            <a:r>
              <a:rPr lang="zh-CN" altLang="en-US" sz="1600" dirty="0">
                <a:solidFill>
                  <a:schemeClr val="bg1"/>
                </a:solidFill>
              </a:rPr>
              <a:t>、</a:t>
            </a:r>
            <a:r>
              <a:rPr lang="zh-CN" altLang="en-US" sz="1600" dirty="0" smtClean="0">
                <a:solidFill>
                  <a:schemeClr val="bg1"/>
                </a:solidFill>
              </a:rPr>
              <a:t>是否</a:t>
            </a:r>
            <a:r>
              <a:rPr lang="zh-CN" altLang="en-US" sz="1600" dirty="0">
                <a:solidFill>
                  <a:schemeClr val="bg1"/>
                </a:solidFill>
              </a:rPr>
              <a:t>给出了每个项目成员的合适评价？是否进行了成员的绩效排序和打分？</a:t>
            </a:r>
            <a:endParaRPr lang="zh-CN" altLang="en-US" sz="1600" dirty="0">
              <a:solidFill>
                <a:schemeClr val="bg1"/>
              </a:solidFill>
            </a:endParaRPr>
          </a:p>
        </p:txBody>
      </p:sp>
      <p:pic>
        <p:nvPicPr>
          <p:cNvPr id="2" name="图片 1" descr="微信截图_20180109234545"/>
          <p:cNvPicPr>
            <a:picLocks noChangeAspect="1"/>
          </p:cNvPicPr>
          <p:nvPr/>
        </p:nvPicPr>
        <p:blipFill>
          <a:blip r:embed="rId3"/>
          <a:stretch>
            <a:fillRect/>
          </a:stretch>
        </p:blipFill>
        <p:spPr>
          <a:xfrm>
            <a:off x="399415" y="1750695"/>
            <a:ext cx="8557895" cy="23926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5657849" y="1657350"/>
            <a:ext cx="5143502" cy="1828800"/>
          </a:xfrm>
          <a:prstGeom prst="rect">
            <a:avLst/>
          </a:prstGeom>
        </p:spPr>
      </p:pic>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657351" y="1657350"/>
            <a:ext cx="5143502" cy="1828800"/>
          </a:xfrm>
          <a:prstGeom prst="rect">
            <a:avLst/>
          </a:prstGeom>
        </p:spPr>
      </p:pic>
      <p:sp>
        <p:nvSpPr>
          <p:cNvPr id="20" name="文本框 19"/>
          <p:cNvSpPr txBox="1">
            <a:spLocks noChangeAspect="1" noChangeArrowheads="1"/>
          </p:cNvSpPr>
          <p:nvPr/>
        </p:nvSpPr>
        <p:spPr bwMode="auto">
          <a:xfrm>
            <a:off x="1583530" y="241300"/>
            <a:ext cx="36845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dirty="0">
                <a:solidFill>
                  <a:schemeClr val="bg1"/>
                </a:solidFill>
                <a:latin typeface="幼圆" panose="02010509060101010101" pitchFamily="49" charset="-122"/>
                <a:ea typeface="幼圆" panose="02010509060101010101" pitchFamily="49" charset="-122"/>
              </a:rPr>
              <a:t>小组介绍</a:t>
            </a:r>
            <a:endParaRPr lang="zh-CN" altLang="en-US" sz="4400" dirty="0">
              <a:solidFill>
                <a:schemeClr val="bg1"/>
              </a:solidFill>
              <a:latin typeface="幼圆" panose="02010509060101010101" pitchFamily="49" charset="-122"/>
              <a:ea typeface="幼圆" panose="02010509060101010101" pitchFamily="49" charset="-122"/>
            </a:endParaRPr>
          </a:p>
        </p:txBody>
      </p:sp>
      <p:grpSp>
        <p:nvGrpSpPr>
          <p:cNvPr id="24" name="组合 23"/>
          <p:cNvGrpSpPr/>
          <p:nvPr/>
        </p:nvGrpSpPr>
        <p:grpSpPr>
          <a:xfrm rot="5400000">
            <a:off x="556259" y="3107799"/>
            <a:ext cx="3535680" cy="56088"/>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椭圆 57"/>
          <p:cNvSpPr/>
          <p:nvPr/>
        </p:nvSpPr>
        <p:spPr>
          <a:xfrm>
            <a:off x="2773859" y="2132803"/>
            <a:ext cx="680119" cy="680119"/>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组员</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0" name="椭圆 59"/>
          <p:cNvSpPr/>
          <p:nvPr/>
        </p:nvSpPr>
        <p:spPr>
          <a:xfrm>
            <a:off x="2773976" y="3599653"/>
            <a:ext cx="680119" cy="680119"/>
          </a:xfrm>
          <a:prstGeom prst="ellipse">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组员</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2" name="椭圆 61"/>
          <p:cNvSpPr/>
          <p:nvPr/>
        </p:nvSpPr>
        <p:spPr>
          <a:xfrm>
            <a:off x="2773458" y="2859243"/>
            <a:ext cx="680119" cy="680119"/>
          </a:xfrm>
          <a:prstGeom prst="ellipse">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组员</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4" name="椭圆 63"/>
          <p:cNvSpPr/>
          <p:nvPr/>
        </p:nvSpPr>
        <p:spPr>
          <a:xfrm>
            <a:off x="2662555" y="1162685"/>
            <a:ext cx="902970" cy="921385"/>
          </a:xfrm>
          <a:prstGeom prst="ellipse">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rPr>
              <a:t>组长</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7" name="椭圆 66"/>
          <p:cNvSpPr/>
          <p:nvPr/>
        </p:nvSpPr>
        <p:spPr>
          <a:xfrm>
            <a:off x="2774611" y="4340063"/>
            <a:ext cx="680119" cy="6801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组员</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3875405" y="1454785"/>
            <a:ext cx="1393190" cy="337185"/>
          </a:xfrm>
          <a:prstGeom prst="rect">
            <a:avLst/>
          </a:prstGeom>
          <a:noFill/>
        </p:spPr>
        <p:txBody>
          <a:bodyPr wrap="square" rtlCol="0">
            <a:spAutoFit/>
          </a:bodyPr>
          <a:lstStyle/>
          <a:p>
            <a:r>
              <a:rPr lang="zh-CN" altLang="en-US" sz="1600" dirty="0">
                <a:solidFill>
                  <a:schemeClr val="bg1"/>
                </a:solidFill>
              </a:rPr>
              <a:t>奕吉</a:t>
            </a:r>
            <a:endParaRPr lang="zh-CN" altLang="en-US" sz="1600" dirty="0">
              <a:solidFill>
                <a:schemeClr val="bg1"/>
              </a:solidFill>
            </a:endParaRPr>
          </a:p>
        </p:txBody>
      </p:sp>
      <p:sp>
        <p:nvSpPr>
          <p:cNvPr id="69" name="文本框 68"/>
          <p:cNvSpPr txBox="1"/>
          <p:nvPr/>
        </p:nvSpPr>
        <p:spPr>
          <a:xfrm>
            <a:off x="3875405" y="2251710"/>
            <a:ext cx="1393190" cy="337185"/>
          </a:xfrm>
          <a:prstGeom prst="rect">
            <a:avLst/>
          </a:prstGeom>
          <a:noFill/>
        </p:spPr>
        <p:txBody>
          <a:bodyPr wrap="square" rtlCol="0">
            <a:spAutoFit/>
          </a:bodyPr>
          <a:lstStyle/>
          <a:p>
            <a:r>
              <a:rPr lang="zh-CN" altLang="en-US" sz="1600">
                <a:solidFill>
                  <a:schemeClr val="bg1"/>
                </a:solidFill>
              </a:rPr>
              <a:t>于欣汝</a:t>
            </a:r>
            <a:endParaRPr lang="zh-CN" altLang="en-US" sz="1600">
              <a:solidFill>
                <a:schemeClr val="bg1"/>
              </a:solidFill>
            </a:endParaRPr>
          </a:p>
        </p:txBody>
      </p:sp>
      <p:sp>
        <p:nvSpPr>
          <p:cNvPr id="70" name="文本框 69"/>
          <p:cNvSpPr txBox="1"/>
          <p:nvPr/>
        </p:nvSpPr>
        <p:spPr>
          <a:xfrm>
            <a:off x="3875405" y="3030855"/>
            <a:ext cx="1393190" cy="337185"/>
          </a:xfrm>
          <a:prstGeom prst="rect">
            <a:avLst/>
          </a:prstGeom>
          <a:noFill/>
        </p:spPr>
        <p:txBody>
          <a:bodyPr wrap="square" rtlCol="0">
            <a:spAutoFit/>
          </a:bodyPr>
          <a:lstStyle/>
          <a:p>
            <a:r>
              <a:rPr lang="zh-CN" altLang="en-US" sz="1600">
                <a:solidFill>
                  <a:schemeClr val="bg1"/>
                </a:solidFill>
              </a:rPr>
              <a:t>张旗</a:t>
            </a:r>
            <a:endParaRPr lang="zh-CN" altLang="en-US" sz="1600">
              <a:solidFill>
                <a:schemeClr val="bg1"/>
              </a:solidFill>
            </a:endParaRPr>
          </a:p>
        </p:txBody>
      </p:sp>
      <p:sp>
        <p:nvSpPr>
          <p:cNvPr id="71" name="文本框 70"/>
          <p:cNvSpPr txBox="1"/>
          <p:nvPr/>
        </p:nvSpPr>
        <p:spPr>
          <a:xfrm>
            <a:off x="3875405" y="3682365"/>
            <a:ext cx="1393190" cy="337185"/>
          </a:xfrm>
          <a:prstGeom prst="rect">
            <a:avLst/>
          </a:prstGeom>
          <a:noFill/>
        </p:spPr>
        <p:txBody>
          <a:bodyPr wrap="square" rtlCol="0">
            <a:spAutoFit/>
          </a:bodyPr>
          <a:lstStyle/>
          <a:p>
            <a:r>
              <a:rPr lang="zh-CN" altLang="en-US" sz="1600">
                <a:solidFill>
                  <a:schemeClr val="bg1"/>
                </a:solidFill>
              </a:rPr>
              <a:t>靳泽旭</a:t>
            </a:r>
            <a:endParaRPr lang="zh-CN" altLang="en-US" sz="1600">
              <a:solidFill>
                <a:schemeClr val="bg1"/>
              </a:solidFill>
            </a:endParaRPr>
          </a:p>
        </p:txBody>
      </p:sp>
      <p:sp>
        <p:nvSpPr>
          <p:cNvPr id="72" name="文本框 71"/>
          <p:cNvSpPr txBox="1"/>
          <p:nvPr/>
        </p:nvSpPr>
        <p:spPr>
          <a:xfrm>
            <a:off x="3875405" y="4457700"/>
            <a:ext cx="1393190" cy="337185"/>
          </a:xfrm>
          <a:prstGeom prst="rect">
            <a:avLst/>
          </a:prstGeom>
          <a:noFill/>
        </p:spPr>
        <p:txBody>
          <a:bodyPr wrap="square" rtlCol="0">
            <a:spAutoFit/>
          </a:bodyPr>
          <a:lstStyle/>
          <a:p>
            <a:r>
              <a:rPr lang="zh-CN" altLang="en-US" sz="1600">
                <a:solidFill>
                  <a:schemeClr val="bg1"/>
                </a:solidFill>
              </a:rPr>
              <a:t>曾雨晴</a:t>
            </a:r>
            <a:endParaRPr lang="zh-CN" altLang="en-US" sz="1600">
              <a:solidFill>
                <a:schemeClr val="bg1"/>
              </a:solidFill>
            </a:endParaRPr>
          </a:p>
        </p:txBody>
      </p:sp>
      <p:pic>
        <p:nvPicPr>
          <p:cNvPr id="73" name="图片 72" descr="logo1"/>
          <p:cNvPicPr>
            <a:picLocks noChangeAspect="1"/>
          </p:cNvPicPr>
          <p:nvPr/>
        </p:nvPicPr>
        <p:blipFill>
          <a:blip r:embed="rId2"/>
          <a:stretch>
            <a:fillRect/>
          </a:stretch>
        </p:blipFill>
        <p:spPr>
          <a:xfrm>
            <a:off x="4201160" y="-117475"/>
            <a:ext cx="2641600" cy="14865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ppt_x</p:attrName>
                                        </p:attrNameLst>
                                      </p:cBhvr>
                                      <p:tavLst>
                                        <p:tav tm="0">
                                          <p:val>
                                            <p:strVal val="#ppt_x"/>
                                          </p:val>
                                        </p:tav>
                                        <p:tav tm="100000">
                                          <p:val>
                                            <p:strVal val="#ppt_x"/>
                                          </p:val>
                                        </p:tav>
                                      </p:tavLst>
                                    </p:anim>
                                    <p:anim calcmode="lin" valueType="num">
                                      <p:cBhvr>
                                        <p:cTn id="8" dur="1000" fill="hold"/>
                                        <p:tgtEl>
                                          <p:spTgt spid="20"/>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childTnLst>
                                </p:cTn>
                              </p:par>
                            </p:childTnLst>
                          </p:cTn>
                        </p:par>
                        <p:par>
                          <p:cTn id="21" fill="hold">
                            <p:stCondLst>
                              <p:cond delay="2500"/>
                            </p:stCondLst>
                            <p:childTnLst>
                              <p:par>
                                <p:cTn id="22" presetID="10" presetClass="entr" presetSubtype="0" fill="hold" grpId="0" nodeType="after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childTnLst>
                                </p:cTn>
                              </p:par>
                            </p:childTnLst>
                          </p:cTn>
                        </p:par>
                        <p:par>
                          <p:cTn id="25" fill="hold">
                            <p:stCondLst>
                              <p:cond delay="3000"/>
                            </p:stCondLst>
                            <p:childTnLst>
                              <p:par>
                                <p:cTn id="26" presetID="10"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58" grpId="0" bldLvl="0" animBg="1"/>
      <p:bldP spid="60" grpId="0" bldLvl="0" animBg="1"/>
      <p:bldP spid="62" grpId="0" bldLvl="0" animBg="1"/>
      <p:bldP spid="64" grpId="0" bldLvl="0" animBg="1"/>
      <p:bldP spid="67"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5657849" y="1657350"/>
            <a:ext cx="5143502" cy="1828800"/>
          </a:xfrm>
          <a:prstGeom prst="rect">
            <a:avLst/>
          </a:prstGeom>
        </p:spPr>
      </p:pic>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657351" y="1657350"/>
            <a:ext cx="5143502" cy="1828800"/>
          </a:xfrm>
          <a:prstGeom prst="rect">
            <a:avLst/>
          </a:prstGeom>
        </p:spPr>
      </p:pic>
      <p:sp>
        <p:nvSpPr>
          <p:cNvPr id="20" name="文本框 19"/>
          <p:cNvSpPr txBox="1">
            <a:spLocks noChangeAspect="1" noChangeArrowheads="1"/>
          </p:cNvSpPr>
          <p:nvPr/>
        </p:nvSpPr>
        <p:spPr bwMode="auto">
          <a:xfrm>
            <a:off x="2672555" y="1678940"/>
            <a:ext cx="36845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dirty="0">
                <a:solidFill>
                  <a:schemeClr val="bg1"/>
                </a:solidFill>
                <a:latin typeface="幼圆" panose="02010509060101010101" pitchFamily="49" charset="-122"/>
                <a:ea typeface="幼圆" panose="02010509060101010101" pitchFamily="49" charset="-122"/>
              </a:rPr>
              <a:t>参考资料</a:t>
            </a:r>
            <a:endParaRPr lang="zh-CN" altLang="en-US" sz="4400" dirty="0">
              <a:solidFill>
                <a:schemeClr val="bg1"/>
              </a:solidFill>
              <a:latin typeface="幼圆" panose="02010509060101010101" pitchFamily="49" charset="-122"/>
              <a:ea typeface="幼圆" panose="02010509060101010101" pitchFamily="49" charset="-122"/>
            </a:endParaRPr>
          </a:p>
        </p:txBody>
      </p:sp>
      <p:sp>
        <p:nvSpPr>
          <p:cNvPr id="21" name="文本框 20"/>
          <p:cNvSpPr txBox="1">
            <a:spLocks noChangeArrowheads="1"/>
          </p:cNvSpPr>
          <p:nvPr/>
        </p:nvSpPr>
        <p:spPr bwMode="auto">
          <a:xfrm>
            <a:off x="3132930" y="2512695"/>
            <a:ext cx="2763838"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sz="1000" dirty="0">
                <a:solidFill>
                  <a:schemeClr val="bg1"/>
                </a:solidFill>
                <a:latin typeface="Arial" panose="020B0604020202020204" pitchFamily="34" charset="0"/>
                <a:sym typeface="+mn-ea"/>
              </a:rPr>
              <a:t>Section Four</a:t>
            </a:r>
            <a:endParaRPr lang="en-US" altLang="zh-CN" sz="1000" dirty="0">
              <a:solidFill>
                <a:schemeClr val="bg1"/>
              </a:solidFill>
              <a:latin typeface="Arial" panose="020B0604020202020204" pitchFamily="34" charset="0"/>
            </a:endParaRPr>
          </a:p>
        </p:txBody>
      </p:sp>
      <p:sp>
        <p:nvSpPr>
          <p:cNvPr id="23" name="文本框 22"/>
          <p:cNvSpPr txBox="1"/>
          <p:nvPr/>
        </p:nvSpPr>
        <p:spPr>
          <a:xfrm>
            <a:off x="2296318" y="3013075"/>
            <a:ext cx="4437063" cy="232410"/>
          </a:xfrm>
          <a:prstGeom prst="rect">
            <a:avLst/>
          </a:prstGeom>
          <a:noFill/>
          <a:ln>
            <a:noFill/>
          </a:ln>
        </p:spPr>
        <p:txBody>
          <a:bodyPr>
            <a:spAutoFit/>
          </a:bodyPr>
          <a:lstStyle/>
          <a:p>
            <a:pPr algn="ctr"/>
            <a:r>
              <a:rPr lang="zh-CN" altLang="en-US" sz="920" noProof="1">
                <a:solidFill>
                  <a:schemeClr val="bg1"/>
                </a:solidFill>
                <a:latin typeface="Arial" panose="020B0604020202020204" pitchFamily="34" charset="0"/>
              </a:rPr>
              <a:t>参考文献</a:t>
            </a:r>
            <a:endParaRPr lang="zh-CN" altLang="en-US" sz="920" noProof="1">
              <a:solidFill>
                <a:schemeClr val="bg1"/>
              </a:solidFill>
              <a:latin typeface="Arial" panose="020B0604020202020204" pitchFamily="34" charset="0"/>
            </a:endParaRPr>
          </a:p>
        </p:txBody>
      </p:sp>
      <p:grpSp>
        <p:nvGrpSpPr>
          <p:cNvPr id="24" name="组合 23"/>
          <p:cNvGrpSpPr/>
          <p:nvPr/>
        </p:nvGrpSpPr>
        <p:grpSpPr>
          <a:xfrm>
            <a:off x="2747009" y="2829034"/>
            <a:ext cx="3535680" cy="56088"/>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ppt_x</p:attrName>
                                        </p:attrNameLst>
                                      </p:cBhvr>
                                      <p:tavLst>
                                        <p:tav tm="0">
                                          <p:val>
                                            <p:strVal val="#ppt_x"/>
                                          </p:val>
                                        </p:tav>
                                        <p:tav tm="100000">
                                          <p:val>
                                            <p:strVal val="#ppt_x"/>
                                          </p:val>
                                        </p:tav>
                                      </p:tavLst>
                                    </p:anim>
                                    <p:anim calcmode="lin" valueType="num">
                                      <p:cBhvr>
                                        <p:cTn id="8" dur="10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4" fill="hold" grpId="2"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ppt_x</p:attrName>
                                        </p:attrNameLst>
                                      </p:cBhvr>
                                      <p:tavLst>
                                        <p:tav tm="0">
                                          <p:val>
                                            <p:strVal val="#ppt_x"/>
                                          </p:val>
                                        </p:tav>
                                        <p:tav tm="100000">
                                          <p:val>
                                            <p:strVal val="#ppt_x"/>
                                          </p:val>
                                        </p:tav>
                                      </p:tavLst>
                                    </p:anim>
                                    <p:anim calcmode="lin" valueType="num">
                                      <p:cBhvr>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2"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1" grpId="1"/>
      <p:bldP spid="21" grpId="2"/>
      <p:bldP spid="23" grpId="0"/>
      <p:bldP spid="23" grpId="1"/>
      <p:bldP spid="23" grpId="2"/>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5657849" y="1657350"/>
            <a:ext cx="5143502" cy="1828800"/>
          </a:xfrm>
          <a:prstGeom prst="rect">
            <a:avLst/>
          </a:prstGeom>
        </p:spPr>
      </p:pic>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657351" y="1657350"/>
            <a:ext cx="5143502" cy="1828800"/>
          </a:xfrm>
          <a:prstGeom prst="rect">
            <a:avLst/>
          </a:prstGeom>
        </p:spPr>
      </p:pic>
      <p:sp>
        <p:nvSpPr>
          <p:cNvPr id="20" name="文本框 19"/>
          <p:cNvSpPr txBox="1">
            <a:spLocks noChangeAspect="1" noChangeArrowheads="1"/>
          </p:cNvSpPr>
          <p:nvPr/>
        </p:nvSpPr>
        <p:spPr bwMode="auto">
          <a:xfrm>
            <a:off x="2672555" y="1678940"/>
            <a:ext cx="36845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dirty="0">
                <a:solidFill>
                  <a:schemeClr val="bg1"/>
                </a:solidFill>
                <a:latin typeface="幼圆" panose="02010509060101010101" pitchFamily="49" charset="-122"/>
                <a:ea typeface="幼圆" panose="02010509060101010101" pitchFamily="49" charset="-122"/>
              </a:rPr>
              <a:t>组员分工</a:t>
            </a:r>
            <a:endParaRPr lang="zh-CN" altLang="en-US" sz="4400" dirty="0">
              <a:solidFill>
                <a:schemeClr val="bg1"/>
              </a:solidFill>
              <a:latin typeface="幼圆" panose="02010509060101010101" pitchFamily="49" charset="-122"/>
              <a:ea typeface="幼圆" panose="02010509060101010101" pitchFamily="49" charset="-122"/>
            </a:endParaRPr>
          </a:p>
        </p:txBody>
      </p:sp>
      <p:sp>
        <p:nvSpPr>
          <p:cNvPr id="21" name="文本框 20"/>
          <p:cNvSpPr txBox="1">
            <a:spLocks noChangeArrowheads="1"/>
          </p:cNvSpPr>
          <p:nvPr/>
        </p:nvSpPr>
        <p:spPr bwMode="auto">
          <a:xfrm>
            <a:off x="3132930" y="2512695"/>
            <a:ext cx="2763838"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sz="1000" dirty="0">
                <a:solidFill>
                  <a:schemeClr val="bg1"/>
                </a:solidFill>
                <a:latin typeface="Arial" panose="020B0604020202020204" pitchFamily="34" charset="0"/>
              </a:rPr>
              <a:t>S</a:t>
            </a:r>
            <a:r>
              <a:rPr lang="en-US" altLang="zh-CN" sz="1000" dirty="0">
                <a:solidFill>
                  <a:schemeClr val="bg1"/>
                </a:solidFill>
                <a:latin typeface="Arial" panose="020B0604020202020204" pitchFamily="34" charset="0"/>
                <a:sym typeface="+mn-ea"/>
              </a:rPr>
              <a:t>ection Five</a:t>
            </a:r>
            <a:endParaRPr lang="en-US" altLang="zh-CN" sz="1000" dirty="0">
              <a:solidFill>
                <a:schemeClr val="bg1"/>
              </a:solidFill>
              <a:latin typeface="Arial" panose="020B0604020202020204" pitchFamily="34" charset="0"/>
            </a:endParaRPr>
          </a:p>
        </p:txBody>
      </p:sp>
      <p:sp>
        <p:nvSpPr>
          <p:cNvPr id="23" name="文本框 22"/>
          <p:cNvSpPr txBox="1"/>
          <p:nvPr/>
        </p:nvSpPr>
        <p:spPr>
          <a:xfrm>
            <a:off x="2296318" y="3013075"/>
            <a:ext cx="4437063" cy="232410"/>
          </a:xfrm>
          <a:prstGeom prst="rect">
            <a:avLst/>
          </a:prstGeom>
          <a:noFill/>
          <a:ln>
            <a:noFill/>
          </a:ln>
        </p:spPr>
        <p:txBody>
          <a:bodyPr>
            <a:spAutoFit/>
          </a:bodyPr>
          <a:lstStyle/>
          <a:p>
            <a:pPr algn="ctr"/>
            <a:r>
              <a:rPr lang="zh-CN" altLang="en-US" sz="915" b="1">
                <a:solidFill>
                  <a:schemeClr val="bg1"/>
                </a:solidFill>
                <a:latin typeface="Arial" panose="020B0604020202020204" pitchFamily="34" charset="0"/>
                <a:sym typeface="+mn-ea"/>
              </a:rPr>
              <a:t>介绍组员分工情况</a:t>
            </a:r>
            <a:endParaRPr lang="en-US" altLang="zh-CN" sz="920" noProof="1">
              <a:solidFill>
                <a:schemeClr val="bg1"/>
              </a:solidFill>
              <a:latin typeface="Arial" panose="020B0604020202020204" pitchFamily="34" charset="0"/>
            </a:endParaRPr>
          </a:p>
        </p:txBody>
      </p:sp>
      <p:grpSp>
        <p:nvGrpSpPr>
          <p:cNvPr id="24" name="组合 23"/>
          <p:cNvGrpSpPr/>
          <p:nvPr/>
        </p:nvGrpSpPr>
        <p:grpSpPr>
          <a:xfrm>
            <a:off x="2747009" y="2829034"/>
            <a:ext cx="3535680" cy="56088"/>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ppt_x</p:attrName>
                                        </p:attrNameLst>
                                      </p:cBhvr>
                                      <p:tavLst>
                                        <p:tav tm="0">
                                          <p:val>
                                            <p:strVal val="#ppt_x"/>
                                          </p:val>
                                        </p:tav>
                                        <p:tav tm="100000">
                                          <p:val>
                                            <p:strVal val="#ppt_x"/>
                                          </p:val>
                                        </p:tav>
                                      </p:tavLst>
                                    </p:anim>
                                    <p:anim calcmode="lin" valueType="num">
                                      <p:cBhvr>
                                        <p:cTn id="8" dur="10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4" fill="hold" grpId="2"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ppt_x</p:attrName>
                                        </p:attrNameLst>
                                      </p:cBhvr>
                                      <p:tavLst>
                                        <p:tav tm="0">
                                          <p:val>
                                            <p:strVal val="#ppt_x"/>
                                          </p:val>
                                        </p:tav>
                                        <p:tav tm="100000">
                                          <p:val>
                                            <p:strVal val="#ppt_x"/>
                                          </p:val>
                                        </p:tav>
                                      </p:tavLst>
                                    </p:anim>
                                    <p:anim calcmode="lin" valueType="num">
                                      <p:cBhvr>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2"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1" grpId="1"/>
      <p:bldP spid="21" grpId="2"/>
      <p:bldP spid="23" grpId="0"/>
      <p:bldP spid="23" grpId="1"/>
      <p:bldP spid="23" grpId="2"/>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六边形 21"/>
          <p:cNvSpPr/>
          <p:nvPr/>
        </p:nvSpPr>
        <p:spPr>
          <a:xfrm rot="16200000">
            <a:off x="4291467" y="2947631"/>
            <a:ext cx="1139102" cy="1012535"/>
          </a:xfrm>
          <a:prstGeom prst="hex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00"/>
          </a:p>
        </p:txBody>
      </p:sp>
      <p:sp>
        <p:nvSpPr>
          <p:cNvPr id="20" name="六边形 19"/>
          <p:cNvSpPr/>
          <p:nvPr/>
        </p:nvSpPr>
        <p:spPr>
          <a:xfrm rot="16200000">
            <a:off x="3339602" y="2947575"/>
            <a:ext cx="1139102" cy="1012535"/>
          </a:xfrm>
          <a:prstGeom prst="hexagon">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00" dirty="0"/>
          </a:p>
        </p:txBody>
      </p:sp>
      <p:pic>
        <p:nvPicPr>
          <p:cNvPr id="65" name="图片 64"/>
          <p:cNvPicPr>
            <a:picLocks noChangeAspect="1"/>
          </p:cNvPicPr>
          <p:nvPr/>
        </p:nvPicPr>
        <p:blipFill rotWithShape="1">
          <a:blip r:embed="rId1">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4" name="六边形 33"/>
          <p:cNvSpPr/>
          <p:nvPr/>
        </p:nvSpPr>
        <p:spPr>
          <a:xfrm rot="16200000">
            <a:off x="3340237" y="1219105"/>
            <a:ext cx="1139102" cy="1012535"/>
          </a:xfrm>
          <a:prstGeom prst="hexagon">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00" dirty="0"/>
          </a:p>
        </p:txBody>
      </p:sp>
      <p:sp>
        <p:nvSpPr>
          <p:cNvPr id="36" name="六边形 35"/>
          <p:cNvSpPr/>
          <p:nvPr/>
        </p:nvSpPr>
        <p:spPr>
          <a:xfrm rot="16200000">
            <a:off x="4352930" y="1232785"/>
            <a:ext cx="1139102" cy="1012535"/>
          </a:xfrm>
          <a:prstGeom prst="hexagon">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00"/>
          </a:p>
        </p:txBody>
      </p:sp>
      <p:sp>
        <p:nvSpPr>
          <p:cNvPr id="38" name="六边形 37"/>
          <p:cNvSpPr/>
          <p:nvPr/>
        </p:nvSpPr>
        <p:spPr>
          <a:xfrm rot="16200000">
            <a:off x="3848237" y="2065616"/>
            <a:ext cx="1139102" cy="1012535"/>
          </a:xfrm>
          <a:prstGeom prst="hexagon">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00"/>
          </a:p>
        </p:txBody>
      </p:sp>
      <p:sp>
        <p:nvSpPr>
          <p:cNvPr id="56" name="矩形 16"/>
          <p:cNvSpPr>
            <a:spLocks noChangeArrowheads="1"/>
          </p:cNvSpPr>
          <p:nvPr/>
        </p:nvSpPr>
        <p:spPr bwMode="auto">
          <a:xfrm>
            <a:off x="215900" y="1355090"/>
            <a:ext cx="20605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fontAlgn="auto">
              <a:spcBef>
                <a:spcPts val="0"/>
              </a:spcBef>
              <a:spcAft>
                <a:spcPts val="0"/>
              </a:spcAft>
              <a:defRPr/>
            </a:pPr>
            <a:r>
              <a:rPr lang="zh-CN" altLang="en-US" sz="1400" b="1" dirty="0">
                <a:solidFill>
                  <a:schemeClr val="bg1"/>
                </a:solidFill>
                <a:latin typeface="+mn-ea"/>
                <a:ea typeface="+mn-ea"/>
              </a:rPr>
              <a:t>靳泽旭 </a:t>
            </a:r>
            <a:r>
              <a:rPr lang="zh-CN" altLang="en-US" sz="1400" b="1" dirty="0">
                <a:solidFill>
                  <a:schemeClr val="bg1"/>
                </a:solidFill>
                <a:latin typeface="+mn-ea"/>
                <a:ea typeface="+mn-ea"/>
                <a:sym typeface="+mn-ea"/>
              </a:rPr>
              <a:t>评分</a:t>
            </a:r>
            <a:r>
              <a:rPr lang="zh-CN" altLang="en-US" sz="1400" b="1" dirty="0" smtClean="0">
                <a:solidFill>
                  <a:schemeClr val="bg1"/>
                </a:solidFill>
                <a:latin typeface="+mn-ea"/>
                <a:ea typeface="+mn-ea"/>
                <a:sym typeface="+mn-ea"/>
              </a:rPr>
              <a:t>（）</a:t>
            </a:r>
            <a:endParaRPr lang="zh-CN" altLang="en-US" sz="1400" b="1" dirty="0">
              <a:solidFill>
                <a:schemeClr val="bg1"/>
              </a:solidFill>
              <a:latin typeface="+mn-ea"/>
              <a:ea typeface="+mn-ea"/>
              <a:sym typeface="+mn-ea"/>
            </a:endParaRPr>
          </a:p>
          <a:p>
            <a:pPr algn="l" eaLnBrk="1" fontAlgn="auto" hangingPunct="1"/>
            <a:endParaRPr lang="zh-CN" altLang="en-US" sz="1000" dirty="0">
              <a:solidFill>
                <a:schemeClr val="bg1"/>
              </a:solidFill>
              <a:latin typeface="微软雅黑" panose="020B0503020204020204" pitchFamily="34" charset="-122"/>
              <a:ea typeface="微软雅黑" panose="020B0503020204020204" pitchFamily="34" charset="-122"/>
            </a:endParaRPr>
          </a:p>
        </p:txBody>
      </p:sp>
      <p:pic>
        <p:nvPicPr>
          <p:cNvPr id="62" name="图片 18" descr="999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63010" y="2711223"/>
            <a:ext cx="1597907" cy="159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矩形 16"/>
          <p:cNvSpPr>
            <a:spLocks noChangeArrowheads="1"/>
          </p:cNvSpPr>
          <p:nvPr/>
        </p:nvSpPr>
        <p:spPr bwMode="auto">
          <a:xfrm>
            <a:off x="320040" y="3125470"/>
            <a:ext cx="19996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fontAlgn="auto">
              <a:spcBef>
                <a:spcPts val="0"/>
              </a:spcBef>
              <a:spcAft>
                <a:spcPts val="0"/>
              </a:spcAft>
              <a:defRPr/>
            </a:pPr>
            <a:r>
              <a:rPr lang="zh-CN" altLang="en-US" sz="1400" b="1" dirty="0">
                <a:solidFill>
                  <a:schemeClr val="bg1"/>
                </a:solidFill>
                <a:latin typeface="+mn-ea"/>
                <a:ea typeface="+mn-ea"/>
              </a:rPr>
              <a:t>曾雨晴   </a:t>
            </a:r>
            <a:r>
              <a:rPr lang="zh-CN" altLang="en-US" sz="1400" b="1" dirty="0">
                <a:solidFill>
                  <a:schemeClr val="bg1"/>
                </a:solidFill>
                <a:latin typeface="+mn-ea"/>
                <a:ea typeface="+mn-ea"/>
                <a:sym typeface="+mn-ea"/>
              </a:rPr>
              <a:t>评分</a:t>
            </a:r>
            <a:r>
              <a:rPr lang="zh-CN" altLang="en-US" sz="1400" b="1" dirty="0" smtClean="0">
                <a:solidFill>
                  <a:schemeClr val="bg1"/>
                </a:solidFill>
                <a:latin typeface="+mn-ea"/>
                <a:ea typeface="+mn-ea"/>
                <a:sym typeface="+mn-ea"/>
              </a:rPr>
              <a:t>（）</a:t>
            </a:r>
            <a:endParaRPr lang="zh-CN" altLang="en-US" sz="1400" b="1" dirty="0">
              <a:solidFill>
                <a:schemeClr val="bg1"/>
              </a:solidFill>
              <a:latin typeface="+mn-ea"/>
              <a:ea typeface="+mn-ea"/>
              <a:sym typeface="+mn-ea"/>
            </a:endParaRPr>
          </a:p>
        </p:txBody>
      </p:sp>
      <p:sp>
        <p:nvSpPr>
          <p:cNvPr id="64" name="矩形 16"/>
          <p:cNvSpPr>
            <a:spLocks noChangeArrowheads="1"/>
          </p:cNvSpPr>
          <p:nvPr/>
        </p:nvSpPr>
        <p:spPr bwMode="auto">
          <a:xfrm>
            <a:off x="6574405" y="1232309"/>
            <a:ext cx="23203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auto">
              <a:spcBef>
                <a:spcPts val="0"/>
              </a:spcBef>
              <a:spcAft>
                <a:spcPts val="0"/>
              </a:spcAft>
              <a:defRPr/>
            </a:pPr>
            <a:r>
              <a:rPr lang="zh-CN" altLang="en-US" sz="1400" b="1" dirty="0">
                <a:solidFill>
                  <a:schemeClr val="bg1"/>
                </a:solidFill>
                <a:latin typeface="+mn-ea"/>
                <a:ea typeface="+mn-ea"/>
              </a:rPr>
              <a:t>张旗      </a:t>
            </a:r>
            <a:r>
              <a:rPr lang="zh-CN" altLang="en-US" sz="1400" b="1" dirty="0">
                <a:solidFill>
                  <a:schemeClr val="bg1"/>
                </a:solidFill>
                <a:latin typeface="+mn-ea"/>
                <a:ea typeface="+mn-ea"/>
                <a:sym typeface="+mn-ea"/>
              </a:rPr>
              <a:t>评分</a:t>
            </a:r>
            <a:r>
              <a:rPr lang="zh-CN" altLang="en-US" sz="1400" b="1" dirty="0" smtClean="0">
                <a:solidFill>
                  <a:schemeClr val="bg1"/>
                </a:solidFill>
                <a:latin typeface="+mn-ea"/>
                <a:ea typeface="+mn-ea"/>
                <a:sym typeface="+mn-ea"/>
              </a:rPr>
              <a:t>（）</a:t>
            </a:r>
            <a:endParaRPr lang="zh-CN" altLang="en-US" sz="1400" b="1" dirty="0">
              <a:solidFill>
                <a:schemeClr val="bg1"/>
              </a:solidFill>
              <a:latin typeface="+mn-ea"/>
              <a:ea typeface="+mn-ea"/>
            </a:endParaRPr>
          </a:p>
          <a:p>
            <a:pPr fontAlgn="auto">
              <a:spcBef>
                <a:spcPts val="0"/>
              </a:spcBef>
              <a:spcAft>
                <a:spcPts val="0"/>
              </a:spcAft>
              <a:defRPr/>
            </a:pPr>
            <a:endParaRPr lang="zh-CN" altLang="en-US" sz="1000" dirty="0">
              <a:solidFill>
                <a:schemeClr val="bg1"/>
              </a:solidFill>
              <a:latin typeface="微软雅黑" panose="020B0503020204020204" pitchFamily="34" charset="-122"/>
              <a:ea typeface="微软雅黑" panose="020B0503020204020204" pitchFamily="34" charset="-122"/>
            </a:endParaRPr>
          </a:p>
        </p:txBody>
      </p:sp>
      <p:pic>
        <p:nvPicPr>
          <p:cNvPr id="17" name="图片 18" descr="999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19145" y="1789203"/>
            <a:ext cx="1597907" cy="159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8" descr="999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0510" y="2711223"/>
            <a:ext cx="1597907" cy="159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8" descr="999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145" y="926238"/>
            <a:ext cx="1597907" cy="159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0" descr="999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24605" y="926238"/>
            <a:ext cx="1597907" cy="159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5" name="直接连接符 104"/>
          <p:cNvCxnSpPr/>
          <p:nvPr/>
        </p:nvCxnSpPr>
        <p:spPr>
          <a:xfrm>
            <a:off x="2320290" y="1717040"/>
            <a:ext cx="1079500" cy="762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541010" y="1613535"/>
            <a:ext cx="1079500" cy="762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矩形 16"/>
          <p:cNvSpPr>
            <a:spLocks noChangeArrowheads="1"/>
          </p:cNvSpPr>
          <p:nvPr/>
        </p:nvSpPr>
        <p:spPr bwMode="auto">
          <a:xfrm>
            <a:off x="6004175" y="2308634"/>
            <a:ext cx="23203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auto">
              <a:spcBef>
                <a:spcPts val="0"/>
              </a:spcBef>
              <a:spcAft>
                <a:spcPts val="0"/>
              </a:spcAft>
              <a:defRPr/>
            </a:pPr>
            <a:r>
              <a:rPr lang="zh-CN" altLang="en-US" sz="1400" b="1" dirty="0">
                <a:solidFill>
                  <a:schemeClr val="bg1"/>
                </a:solidFill>
                <a:latin typeface="+mn-ea"/>
                <a:ea typeface="+mn-ea"/>
              </a:rPr>
              <a:t>奕吉  评分</a:t>
            </a:r>
            <a:r>
              <a:rPr lang="zh-CN" altLang="en-US" sz="1400" b="1" dirty="0" smtClean="0">
                <a:solidFill>
                  <a:schemeClr val="bg1"/>
                </a:solidFill>
                <a:latin typeface="+mn-ea"/>
                <a:ea typeface="+mn-ea"/>
              </a:rPr>
              <a:t>（分）</a:t>
            </a:r>
            <a:endParaRPr lang="zh-CN" altLang="en-US" sz="1400" b="1" dirty="0">
              <a:solidFill>
                <a:schemeClr val="bg1"/>
              </a:solidFill>
              <a:latin typeface="+mn-ea"/>
              <a:ea typeface="+mn-ea"/>
            </a:endParaRPr>
          </a:p>
        </p:txBody>
      </p:sp>
      <p:cxnSp>
        <p:nvCxnSpPr>
          <p:cNvPr id="25" name="直接连接符 24"/>
          <p:cNvCxnSpPr/>
          <p:nvPr/>
        </p:nvCxnSpPr>
        <p:spPr>
          <a:xfrm>
            <a:off x="4924425" y="2611755"/>
            <a:ext cx="1079500" cy="762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276475" y="3506470"/>
            <a:ext cx="1079500" cy="762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矩形 16"/>
          <p:cNvSpPr>
            <a:spLocks noChangeArrowheads="1"/>
          </p:cNvSpPr>
          <p:nvPr/>
        </p:nvSpPr>
        <p:spPr bwMode="auto">
          <a:xfrm>
            <a:off x="6528685" y="3223034"/>
            <a:ext cx="23203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auto">
              <a:spcBef>
                <a:spcPts val="0"/>
              </a:spcBef>
              <a:spcAft>
                <a:spcPts val="0"/>
              </a:spcAft>
              <a:defRPr/>
            </a:pPr>
            <a:r>
              <a:rPr lang="zh-CN" altLang="en-US" sz="1400" b="1" dirty="0">
                <a:solidFill>
                  <a:schemeClr val="bg1"/>
                </a:solidFill>
                <a:latin typeface="+mn-ea"/>
                <a:ea typeface="+mn-ea"/>
              </a:rPr>
              <a:t>于欣汝      </a:t>
            </a:r>
            <a:r>
              <a:rPr lang="zh-CN" altLang="en-US" sz="1400" b="1" dirty="0">
                <a:solidFill>
                  <a:schemeClr val="bg1"/>
                </a:solidFill>
                <a:latin typeface="+mn-ea"/>
                <a:ea typeface="+mn-ea"/>
                <a:sym typeface="+mn-ea"/>
              </a:rPr>
              <a:t>评分</a:t>
            </a:r>
            <a:r>
              <a:rPr lang="zh-CN" altLang="en-US" sz="1400" b="1" dirty="0" smtClean="0">
                <a:solidFill>
                  <a:schemeClr val="bg1"/>
                </a:solidFill>
                <a:latin typeface="+mn-ea"/>
                <a:ea typeface="+mn-ea"/>
                <a:sym typeface="+mn-ea"/>
              </a:rPr>
              <a:t>（）</a:t>
            </a:r>
            <a:endParaRPr lang="zh-CN" altLang="en-US" sz="1400" b="1" dirty="0">
              <a:solidFill>
                <a:schemeClr val="bg1"/>
              </a:solidFill>
              <a:latin typeface="+mn-ea"/>
              <a:ea typeface="+mn-ea"/>
            </a:endParaRPr>
          </a:p>
        </p:txBody>
      </p:sp>
      <p:cxnSp>
        <p:nvCxnSpPr>
          <p:cNvPr id="28" name="直接连接符 27"/>
          <p:cNvCxnSpPr/>
          <p:nvPr/>
        </p:nvCxnSpPr>
        <p:spPr>
          <a:xfrm>
            <a:off x="5367655" y="3449955"/>
            <a:ext cx="1079500" cy="762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1" name="椭圆 80"/>
          <p:cNvSpPr/>
          <p:nvPr/>
        </p:nvSpPr>
        <p:spPr>
          <a:xfrm>
            <a:off x="835445" y="392492"/>
            <a:ext cx="307953" cy="308213"/>
          </a:xfrm>
          <a:prstGeom prst="ellipse">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800" noProof="1">
                <a:solidFill>
                  <a:schemeClr val="bg1"/>
                </a:solidFill>
              </a:rPr>
              <a:t>5</a:t>
            </a:r>
            <a:endParaRPr lang="en-US" altLang="zh-CN" sz="1800" noProof="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bwMode="auto">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8" name="文本框 7"/>
          <p:cNvSpPr txBox="1">
            <a:spLocks noChangeAspect="1"/>
          </p:cNvSpPr>
          <p:nvPr/>
        </p:nvSpPr>
        <p:spPr>
          <a:xfrm>
            <a:off x="2210945" y="2763321"/>
            <a:ext cx="4881562" cy="584775"/>
          </a:xfrm>
          <a:prstGeom prst="rect">
            <a:avLst/>
          </a:prstGeom>
          <a:noFill/>
          <a:ln>
            <a:noFill/>
          </a:ln>
        </p:spPr>
        <p:txBody>
          <a:bodyPr>
            <a:spAutoFit/>
          </a:bodyPr>
          <a:lstStyle/>
          <a:p>
            <a:pPr algn="ctr"/>
            <a:r>
              <a:rPr lang="zh-CN" altLang="en-US" sz="3200" noProof="1">
                <a:solidFill>
                  <a:srgbClr val="FBFBFB"/>
                </a:solidFill>
                <a:latin typeface="幼圆" panose="02010509060101010101" pitchFamily="49" charset="-122"/>
                <a:ea typeface="幼圆" panose="02010509060101010101" pitchFamily="49" charset="-122"/>
              </a:rPr>
              <a:t>谢谢观看</a:t>
            </a:r>
            <a:endParaRPr lang="en-US" altLang="zh-CN" sz="3200" noProof="1">
              <a:solidFill>
                <a:srgbClr val="FBFBFB"/>
              </a:solidFill>
              <a:latin typeface="幼圆" panose="02010509060101010101" pitchFamily="49" charset="-122"/>
              <a:ea typeface="幼圆" panose="02010509060101010101" pitchFamily="49" charset="-122"/>
            </a:endParaRPr>
          </a:p>
        </p:txBody>
      </p:sp>
      <p:sp>
        <p:nvSpPr>
          <p:cNvPr id="10" name="文本框 9"/>
          <p:cNvSpPr txBox="1">
            <a:spLocks noChangeArrowheads="1"/>
          </p:cNvSpPr>
          <p:nvPr/>
        </p:nvSpPr>
        <p:spPr bwMode="auto">
          <a:xfrm>
            <a:off x="2853089" y="3548172"/>
            <a:ext cx="3597275"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sz="1200" dirty="0">
                <a:solidFill>
                  <a:schemeClr val="bg1"/>
                </a:solidFill>
                <a:latin typeface="Arial" panose="020B0604020202020204" pitchFamily="34" charset="0"/>
              </a:rPr>
              <a:t>Thinks For Your Watching</a:t>
            </a:r>
            <a:endParaRPr lang="en-US" altLang="zh-CN" sz="1200" dirty="0">
              <a:solidFill>
                <a:schemeClr val="bg1"/>
              </a:solidFill>
              <a:latin typeface="Arial" panose="020B0604020202020204" pitchFamily="34" charset="0"/>
            </a:endParaRPr>
          </a:p>
        </p:txBody>
      </p:sp>
      <p:sp>
        <p:nvSpPr>
          <p:cNvPr id="14" name="矩形 13"/>
          <p:cNvSpPr/>
          <p:nvPr/>
        </p:nvSpPr>
        <p:spPr>
          <a:xfrm>
            <a:off x="3843689" y="3928050"/>
            <a:ext cx="1616075" cy="25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3" name="文本框 12"/>
          <p:cNvSpPr txBox="1"/>
          <p:nvPr/>
        </p:nvSpPr>
        <p:spPr>
          <a:xfrm>
            <a:off x="3799239" y="3939162"/>
            <a:ext cx="1704975" cy="232410"/>
          </a:xfrm>
          <a:prstGeom prst="rect">
            <a:avLst/>
          </a:prstGeom>
          <a:noFill/>
          <a:ln>
            <a:noFill/>
          </a:ln>
        </p:spPr>
        <p:txBody>
          <a:bodyPr>
            <a:spAutoFit/>
          </a:bodyPr>
          <a:lstStyle/>
          <a:p>
            <a:pPr algn="ctr"/>
            <a:r>
              <a:rPr lang="zh-CN" altLang="en-US" sz="920" noProof="1">
                <a:solidFill>
                  <a:schemeClr val="tx1">
                    <a:lumMod val="85000"/>
                    <a:lumOff val="15000"/>
                  </a:schemeClr>
                </a:solidFill>
                <a:latin typeface="Arial" panose="020B0604020202020204" pitchFamily="34" charset="0"/>
              </a:rPr>
              <a:t>制作人：</a:t>
            </a:r>
            <a:r>
              <a:rPr lang="en-US" altLang="zh-CN" sz="920" noProof="1">
                <a:solidFill>
                  <a:schemeClr val="tx1">
                    <a:lumMod val="85000"/>
                    <a:lumOff val="15000"/>
                  </a:schemeClr>
                </a:solidFill>
                <a:latin typeface="Arial" panose="020B0604020202020204" pitchFamily="34" charset="0"/>
              </a:rPr>
              <a:t>G09</a:t>
            </a:r>
            <a:endParaRPr lang="en-US" altLang="zh-CN" sz="920" noProof="1">
              <a:solidFill>
                <a:schemeClr val="tx1">
                  <a:lumMod val="85000"/>
                  <a:lumOff val="15000"/>
                </a:schemeClr>
              </a:solidFill>
              <a:latin typeface="Arial" panose="020B0604020202020204" pitchFamily="34" charset="0"/>
            </a:endParaRPr>
          </a:p>
        </p:txBody>
      </p:sp>
      <p:grpSp>
        <p:nvGrpSpPr>
          <p:cNvPr id="3" name="组合 2"/>
          <p:cNvGrpSpPr/>
          <p:nvPr/>
        </p:nvGrpSpPr>
        <p:grpSpPr>
          <a:xfrm>
            <a:off x="2883886" y="3414086"/>
            <a:ext cx="3535680" cy="56088"/>
            <a:chOff x="1949423" y="3788624"/>
            <a:chExt cx="3535680" cy="56088"/>
          </a:xfrm>
        </p:grpSpPr>
        <p:sp>
          <p:nvSpPr>
            <p:cNvPr id="2" name="矩形 1"/>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3" name="图片 72" descr="logo1"/>
          <p:cNvPicPr>
            <a:picLocks noChangeAspect="1"/>
          </p:cNvPicPr>
          <p:nvPr/>
        </p:nvPicPr>
        <p:blipFill>
          <a:blip r:embed="rId2"/>
          <a:stretch>
            <a:fillRect/>
          </a:stretch>
        </p:blipFill>
        <p:spPr>
          <a:xfrm>
            <a:off x="-187547" y="3548172"/>
            <a:ext cx="2641600" cy="14865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000" fill="hold"/>
                                        <p:tgtEl>
                                          <p:spTgt spid="8"/>
                                        </p:tgtEl>
                                        <p:attrNameLst>
                                          <p:attrName>ppt_x</p:attrName>
                                        </p:attrNameLst>
                                      </p:cBhvr>
                                      <p:tavLst>
                                        <p:tav tm="0">
                                          <p:val>
                                            <p:strVal val="#ppt_x"/>
                                          </p:val>
                                        </p:tav>
                                        <p:tav tm="100000">
                                          <p:val>
                                            <p:strVal val="#ppt_x"/>
                                          </p:val>
                                        </p:tav>
                                      </p:tavLst>
                                    </p:anim>
                                    <p:anim calcmode="lin" valueType="num">
                                      <p:cBhvr>
                                        <p:cTn id="8" dur="20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2"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ppt_x</p:attrName>
                                        </p:attrNameLst>
                                      </p:cBhvr>
                                      <p:tavLst>
                                        <p:tav tm="0">
                                          <p:val>
                                            <p:strVal val="#ppt_x"/>
                                          </p:val>
                                        </p:tav>
                                        <p:tav tm="100000">
                                          <p:val>
                                            <p:strVal val="#ppt_x"/>
                                          </p:val>
                                        </p:tav>
                                      </p:tavLst>
                                    </p:anim>
                                    <p:anim calcmode="lin" valueType="num">
                                      <p:cBhvr>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2"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ppt_x</p:attrName>
                                        </p:attrNameLst>
                                      </p:cBhvr>
                                      <p:tavLst>
                                        <p:tav tm="0">
                                          <p:val>
                                            <p:strVal val="#ppt_x"/>
                                          </p:val>
                                        </p:tav>
                                        <p:tav tm="100000">
                                          <p:val>
                                            <p:strVal val="#ppt_x"/>
                                          </p:val>
                                        </p:tav>
                                      </p:tavLst>
                                    </p:anim>
                                    <p:anim calcmode="lin" valueType="num">
                                      <p:cBhvr>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2"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ppt_x</p:attrName>
                                        </p:attrNameLst>
                                      </p:cBhvr>
                                      <p:tavLst>
                                        <p:tav tm="0">
                                          <p:val>
                                            <p:strVal val="#ppt_x"/>
                                          </p:val>
                                        </p:tav>
                                        <p:tav tm="100000">
                                          <p:val>
                                            <p:strVal val="#ppt_x"/>
                                          </p:val>
                                        </p:tav>
                                      </p:tavLst>
                                    </p:anim>
                                    <p:anim calcmode="lin" valueType="num">
                                      <p:cBhvr>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0" grpId="1"/>
      <p:bldP spid="10" grpId="2"/>
      <p:bldP spid="14" grpId="0" animBg="1"/>
      <p:bldP spid="14" grpId="1" animBg="1"/>
      <p:bldP spid="14" grpId="2" animBg="1"/>
      <p:bldP spid="13" grpId="0"/>
      <p:bldP spid="13" grpId="1"/>
      <p:bldP spid="13" grpId="2"/>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8" name="文本框 7"/>
          <p:cNvSpPr txBox="1"/>
          <p:nvPr/>
        </p:nvSpPr>
        <p:spPr>
          <a:xfrm>
            <a:off x="599123" y="929748"/>
            <a:ext cx="5382895" cy="338554"/>
          </a:xfrm>
          <a:prstGeom prst="rect">
            <a:avLst/>
          </a:prstGeom>
          <a:noFill/>
        </p:spPr>
        <p:txBody>
          <a:bodyPr wrap="square" rtlCol="0">
            <a:spAutoFit/>
          </a:bodyPr>
          <a:lstStyle/>
          <a:p>
            <a:r>
              <a:rPr lang="en-US" altLang="zh-CN" sz="1600" b="1" dirty="0" smtClean="0">
                <a:solidFill>
                  <a:schemeClr val="bg1"/>
                </a:solidFill>
              </a:rPr>
              <a:t>2</a:t>
            </a:r>
            <a:r>
              <a:rPr lang="zh-CN" altLang="en-US" sz="1600" b="1" dirty="0" smtClean="0">
                <a:solidFill>
                  <a:schemeClr val="bg1"/>
                </a:solidFill>
              </a:rPr>
              <a:t>、</a:t>
            </a:r>
            <a:r>
              <a:rPr lang="zh-CN" altLang="zh-CN" sz="1600" b="1" dirty="0" smtClean="0">
                <a:solidFill>
                  <a:schemeClr val="bg1"/>
                </a:solidFill>
              </a:rPr>
              <a:t>是否</a:t>
            </a:r>
            <a:r>
              <a:rPr lang="zh-CN" altLang="zh-CN" sz="1600" b="1" dirty="0">
                <a:solidFill>
                  <a:schemeClr val="bg1"/>
                </a:solidFill>
              </a:rPr>
              <a:t>完成了里程碑要求的相关任务？是否按时提交？</a:t>
            </a:r>
            <a:endParaRPr lang="zh-CN" altLang="en-US" sz="1600" dirty="0">
              <a:solidFill>
                <a:schemeClr val="bg1"/>
              </a:solidFill>
            </a:endParaRPr>
          </a:p>
        </p:txBody>
      </p:sp>
      <p:pic>
        <p:nvPicPr>
          <p:cNvPr id="2" name="图片 1" descr="微信截图_20180109235504"/>
          <p:cNvPicPr>
            <a:picLocks noChangeAspect="1"/>
          </p:cNvPicPr>
          <p:nvPr/>
        </p:nvPicPr>
        <p:blipFill>
          <a:blip r:embed="rId3"/>
          <a:stretch>
            <a:fillRect/>
          </a:stretch>
        </p:blipFill>
        <p:spPr>
          <a:xfrm>
            <a:off x="1740535" y="1198245"/>
            <a:ext cx="5776595" cy="38569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8" name="文本框 7"/>
          <p:cNvSpPr txBox="1"/>
          <p:nvPr/>
        </p:nvSpPr>
        <p:spPr>
          <a:xfrm>
            <a:off x="599123" y="929748"/>
            <a:ext cx="7988286" cy="338554"/>
          </a:xfrm>
          <a:prstGeom prst="rect">
            <a:avLst/>
          </a:prstGeom>
          <a:noFill/>
        </p:spPr>
        <p:txBody>
          <a:bodyPr wrap="square" rtlCol="0">
            <a:spAutoFit/>
          </a:bodyPr>
          <a:lstStyle/>
          <a:p>
            <a:r>
              <a:rPr lang="en-US" altLang="zh-CN" sz="1600" b="1" dirty="0" smtClean="0">
                <a:solidFill>
                  <a:schemeClr val="bg1"/>
                </a:solidFill>
              </a:rPr>
              <a:t>3</a:t>
            </a:r>
            <a:r>
              <a:rPr lang="zh-CN" altLang="en-US" sz="1600" b="1" dirty="0">
                <a:solidFill>
                  <a:schemeClr val="bg1"/>
                </a:solidFill>
              </a:rPr>
              <a:t>、</a:t>
            </a:r>
            <a:r>
              <a:rPr lang="zh-CN" altLang="en-US" sz="1600" b="1" dirty="0" smtClean="0">
                <a:solidFill>
                  <a:schemeClr val="bg1"/>
                </a:solidFill>
              </a:rPr>
              <a:t>是否</a:t>
            </a:r>
            <a:r>
              <a:rPr lang="zh-CN" altLang="en-US" sz="1600" b="1" dirty="0">
                <a:solidFill>
                  <a:schemeClr val="bg1"/>
                </a:solidFill>
              </a:rPr>
              <a:t>召开了阶段项目会议，并有会议记录？ 记录内容是否合理、有效、及时？</a:t>
            </a:r>
            <a:endParaRPr lang="zh-CN" altLang="en-US" sz="1600" dirty="0">
              <a:solidFill>
                <a:schemeClr val="bg1"/>
              </a:solidFill>
            </a:endParaRPr>
          </a:p>
        </p:txBody>
      </p:sp>
      <p:pic>
        <p:nvPicPr>
          <p:cNvPr id="5" name="图片 4"/>
          <p:cNvPicPr>
            <a:picLocks noChangeAspect="1"/>
          </p:cNvPicPr>
          <p:nvPr/>
        </p:nvPicPr>
        <p:blipFill>
          <a:blip r:embed="rId3"/>
          <a:stretch>
            <a:fillRect/>
          </a:stretch>
        </p:blipFill>
        <p:spPr>
          <a:xfrm>
            <a:off x="5705203" y="1276955"/>
            <a:ext cx="2285714" cy="3449072"/>
          </a:xfrm>
          <a:prstGeom prst="rect">
            <a:avLst/>
          </a:prstGeom>
        </p:spPr>
      </p:pic>
      <p:sp>
        <p:nvSpPr>
          <p:cNvPr id="2" name="文本框 1"/>
          <p:cNvSpPr txBox="1"/>
          <p:nvPr/>
        </p:nvSpPr>
        <p:spPr>
          <a:xfrm>
            <a:off x="1102360" y="1630680"/>
            <a:ext cx="3599180" cy="1814830"/>
          </a:xfrm>
          <a:prstGeom prst="rect">
            <a:avLst/>
          </a:prstGeom>
          <a:noFill/>
        </p:spPr>
        <p:txBody>
          <a:bodyPr wrap="square" rtlCol="0">
            <a:spAutoFit/>
          </a:bodyPr>
          <a:p>
            <a:r>
              <a:rPr lang="zh-CN" altLang="en-US" sz="2800">
                <a:solidFill>
                  <a:schemeClr val="bg1"/>
                </a:solidFill>
              </a:rPr>
              <a:t>录音链接地址:https://pan.baidu.com/s/1snfsgeL 密码:8gin</a:t>
            </a:r>
            <a:endParaRPr lang="zh-CN" altLang="en-US" sz="2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8" name="文本框 7"/>
          <p:cNvSpPr txBox="1"/>
          <p:nvPr/>
        </p:nvSpPr>
        <p:spPr>
          <a:xfrm>
            <a:off x="599123" y="929748"/>
            <a:ext cx="7799442" cy="338554"/>
          </a:xfrm>
          <a:prstGeom prst="rect">
            <a:avLst/>
          </a:prstGeom>
          <a:noFill/>
        </p:spPr>
        <p:txBody>
          <a:bodyPr wrap="square" rtlCol="0">
            <a:spAutoFit/>
          </a:bodyPr>
          <a:lstStyle/>
          <a:p>
            <a:r>
              <a:rPr lang="en-US" altLang="zh-CN" sz="1600" b="1" dirty="0" smtClean="0">
                <a:solidFill>
                  <a:schemeClr val="bg1"/>
                </a:solidFill>
              </a:rPr>
              <a:t>4</a:t>
            </a:r>
            <a:r>
              <a:rPr lang="zh-CN" altLang="en-US" sz="1600" b="1" dirty="0" smtClean="0">
                <a:solidFill>
                  <a:schemeClr val="bg1"/>
                </a:solidFill>
              </a:rPr>
              <a:t>、</a:t>
            </a:r>
            <a:r>
              <a:rPr lang="zh-CN" altLang="zh-CN" sz="1600" b="1" dirty="0">
                <a:solidFill>
                  <a:schemeClr val="bg1"/>
                </a:solidFill>
              </a:rPr>
              <a:t>是否有针对里程碑的内部的评审记录？是否有针对评审后的修改和完善？</a:t>
            </a:r>
            <a:endParaRPr lang="zh-CN" altLang="en-US" sz="1600" dirty="0">
              <a:solidFill>
                <a:schemeClr val="bg1"/>
              </a:solidFill>
            </a:endParaRPr>
          </a:p>
        </p:txBody>
      </p:sp>
      <p:pic>
        <p:nvPicPr>
          <p:cNvPr id="2" name="图片 1"/>
          <p:cNvPicPr>
            <a:picLocks noChangeAspect="1"/>
          </p:cNvPicPr>
          <p:nvPr/>
        </p:nvPicPr>
        <p:blipFill>
          <a:blip r:embed="rId3"/>
          <a:stretch>
            <a:fillRect/>
          </a:stretch>
        </p:blipFill>
        <p:spPr>
          <a:xfrm>
            <a:off x="332780" y="1385436"/>
            <a:ext cx="4364807" cy="3382725"/>
          </a:xfrm>
          <a:prstGeom prst="rect">
            <a:avLst/>
          </a:prstGeom>
        </p:spPr>
      </p:pic>
      <p:pic>
        <p:nvPicPr>
          <p:cNvPr id="3" name="图片 2"/>
          <p:cNvPicPr>
            <a:picLocks noChangeAspect="1"/>
          </p:cNvPicPr>
          <p:nvPr/>
        </p:nvPicPr>
        <p:blipFill>
          <a:blip r:embed="rId4"/>
          <a:stretch>
            <a:fillRect/>
          </a:stretch>
        </p:blipFill>
        <p:spPr>
          <a:xfrm>
            <a:off x="4772025" y="1385436"/>
            <a:ext cx="4056960" cy="186196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8" name="文本框 7"/>
          <p:cNvSpPr txBox="1"/>
          <p:nvPr/>
        </p:nvSpPr>
        <p:spPr>
          <a:xfrm>
            <a:off x="599123" y="929748"/>
            <a:ext cx="6825407" cy="338554"/>
          </a:xfrm>
          <a:prstGeom prst="rect">
            <a:avLst/>
          </a:prstGeom>
          <a:noFill/>
        </p:spPr>
        <p:txBody>
          <a:bodyPr wrap="square" rtlCol="0">
            <a:spAutoFit/>
          </a:bodyPr>
          <a:lstStyle/>
          <a:p>
            <a:r>
              <a:rPr lang="en-US" altLang="zh-CN" sz="1600" b="1" dirty="0" smtClean="0">
                <a:solidFill>
                  <a:schemeClr val="bg1"/>
                </a:solidFill>
              </a:rPr>
              <a:t>5</a:t>
            </a:r>
            <a:r>
              <a:rPr lang="zh-CN" altLang="en-US" sz="1600" b="1" dirty="0" smtClean="0">
                <a:solidFill>
                  <a:schemeClr val="bg1"/>
                </a:solidFill>
              </a:rPr>
              <a:t>、</a:t>
            </a:r>
            <a:r>
              <a:rPr lang="zh-CN" altLang="zh-CN" sz="1600" b="1" dirty="0">
                <a:solidFill>
                  <a:schemeClr val="bg1"/>
                </a:solidFill>
              </a:rPr>
              <a:t>是否采用了配置管理工具进行文档的版本管理？效果如何？</a:t>
            </a:r>
            <a:endParaRPr lang="zh-CN" altLang="en-US" sz="1600" dirty="0">
              <a:solidFill>
                <a:schemeClr val="bg1"/>
              </a:solidFill>
            </a:endParaRPr>
          </a:p>
        </p:txBody>
      </p:sp>
      <p:pic>
        <p:nvPicPr>
          <p:cNvPr id="2" name="图片 1"/>
          <p:cNvPicPr>
            <a:picLocks noChangeAspect="1"/>
          </p:cNvPicPr>
          <p:nvPr/>
        </p:nvPicPr>
        <p:blipFill>
          <a:blip r:embed="rId3"/>
          <a:stretch>
            <a:fillRect/>
          </a:stretch>
        </p:blipFill>
        <p:spPr>
          <a:xfrm>
            <a:off x="1082040" y="1430275"/>
            <a:ext cx="6742078" cy="266873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8" name="文本框 7"/>
          <p:cNvSpPr txBox="1"/>
          <p:nvPr/>
        </p:nvSpPr>
        <p:spPr>
          <a:xfrm>
            <a:off x="599123" y="929748"/>
            <a:ext cx="8296399" cy="338554"/>
          </a:xfrm>
          <a:prstGeom prst="rect">
            <a:avLst/>
          </a:prstGeom>
          <a:noFill/>
        </p:spPr>
        <p:txBody>
          <a:bodyPr wrap="square" rtlCol="0">
            <a:spAutoFit/>
          </a:bodyPr>
          <a:lstStyle/>
          <a:p>
            <a:r>
              <a:rPr lang="en-US" altLang="zh-CN" sz="1600" b="1" dirty="0" smtClean="0">
                <a:solidFill>
                  <a:schemeClr val="bg1"/>
                </a:solidFill>
              </a:rPr>
              <a:t>6</a:t>
            </a:r>
            <a:r>
              <a:rPr lang="zh-CN" altLang="en-US" sz="1600" b="1" dirty="0" smtClean="0">
                <a:solidFill>
                  <a:schemeClr val="bg1"/>
                </a:solidFill>
              </a:rPr>
              <a:t>、是否</a:t>
            </a:r>
            <a:r>
              <a:rPr lang="zh-CN" altLang="en-US" sz="1600" b="1" dirty="0">
                <a:solidFill>
                  <a:schemeClr val="bg1"/>
                </a:solidFill>
              </a:rPr>
              <a:t>及时根据项目的进展情况，进行相关文档的更新？并能追溯相关历史信息？</a:t>
            </a:r>
            <a:endParaRPr lang="zh-CN" altLang="en-US" sz="1600" dirty="0">
              <a:solidFill>
                <a:schemeClr val="bg1"/>
              </a:solidFill>
            </a:endParaRPr>
          </a:p>
        </p:txBody>
      </p:sp>
      <p:graphicFrame>
        <p:nvGraphicFramePr>
          <p:cNvPr id="3" name="表格 2"/>
          <p:cNvGraphicFramePr>
            <a:graphicFrameLocks noGrp="1"/>
          </p:cNvGraphicFramePr>
          <p:nvPr/>
        </p:nvGraphicFramePr>
        <p:xfrm>
          <a:off x="1292087" y="1400969"/>
          <a:ext cx="6689035" cy="3474720"/>
        </p:xfrm>
        <a:graphic>
          <a:graphicData uri="http://schemas.openxmlformats.org/drawingml/2006/table">
            <a:tbl>
              <a:tblPr>
                <a:tableStyleId>{93296810-A885-4BE3-A3E7-6D5BEEA58F35}</a:tableStyleId>
              </a:tblPr>
              <a:tblGrid>
                <a:gridCol w="814836"/>
                <a:gridCol w="1139828"/>
                <a:gridCol w="1474241"/>
                <a:gridCol w="1634383"/>
                <a:gridCol w="1625747"/>
              </a:tblGrid>
              <a:tr h="0">
                <a:tc>
                  <a:txBody>
                    <a:bodyPr/>
                    <a:lstStyle/>
                    <a:p>
                      <a:pPr algn="ctr">
                        <a:spcAft>
                          <a:spcPts val="0"/>
                        </a:spcAft>
                      </a:pPr>
                      <a:r>
                        <a:rPr lang="zh-CN" sz="1200" kern="100">
                          <a:effectLst/>
                        </a:rPr>
                        <a:t>版本</a:t>
                      </a:r>
                      <a:r>
                        <a:rPr lang="en-US" sz="1200" kern="100">
                          <a:effectLst/>
                        </a:rPr>
                        <a:t>/</a:t>
                      </a:r>
                      <a:r>
                        <a:rPr lang="zh-CN" sz="1200" kern="100">
                          <a:effectLst/>
                        </a:rPr>
                        <a:t>状态</a:t>
                      </a:r>
                      <a:endParaRPr lang="zh-CN" sz="12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kern="100">
                          <a:effectLst/>
                        </a:rPr>
                        <a:t>参与者</a:t>
                      </a:r>
                      <a:endParaRPr lang="zh-CN" sz="12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kern="100">
                          <a:effectLst/>
                        </a:rPr>
                        <a:t>起止日期</a:t>
                      </a:r>
                      <a:endParaRPr lang="zh-CN" sz="12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kern="100">
                          <a:effectLst/>
                        </a:rPr>
                        <a:t>备注</a:t>
                      </a:r>
                      <a:endParaRPr lang="zh-CN" sz="12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kern="100">
                          <a:effectLst/>
                        </a:rPr>
                        <a:t>审核人</a:t>
                      </a:r>
                      <a:endParaRPr lang="zh-CN" sz="12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ctr">
                        <a:spcAft>
                          <a:spcPts val="0"/>
                        </a:spcAft>
                      </a:pPr>
                      <a:r>
                        <a:rPr lang="en-US" sz="1200" kern="100">
                          <a:effectLst/>
                        </a:rPr>
                        <a:t>V0.1</a:t>
                      </a:r>
                      <a:endParaRPr lang="zh-CN" sz="12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kern="100">
                          <a:effectLst/>
                        </a:rPr>
                        <a:t>奕吉</a:t>
                      </a:r>
                      <a:endParaRPr lang="zh-CN" sz="12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200" kern="100" dirty="0">
                          <a:effectLst/>
                        </a:rPr>
                        <a:t>2017/11/18-2017/11/19</a:t>
                      </a:r>
                      <a:endParaRPr lang="zh-CN" sz="1200" kern="100" dirty="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kern="100">
                          <a:effectLst/>
                        </a:rPr>
                        <a:t>完成</a:t>
                      </a:r>
                      <a:r>
                        <a:rPr lang="en-US" sz="1200" kern="100">
                          <a:effectLst/>
                        </a:rPr>
                        <a:t>SRS</a:t>
                      </a:r>
                      <a:r>
                        <a:rPr lang="zh-CN" sz="1200" kern="100">
                          <a:effectLst/>
                        </a:rPr>
                        <a:t>初稿</a:t>
                      </a:r>
                      <a:endParaRPr lang="zh-CN" sz="12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kern="100">
                          <a:effectLst/>
                        </a:rPr>
                        <a:t>于欣汝</a:t>
                      </a:r>
                      <a:endParaRPr lang="zh-CN" sz="12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r>
              <a:tr h="191135">
                <a:tc>
                  <a:txBody>
                    <a:bodyPr/>
                    <a:lstStyle/>
                    <a:p>
                      <a:pPr algn="ctr">
                        <a:spcAft>
                          <a:spcPts val="0"/>
                        </a:spcAft>
                      </a:pPr>
                      <a:r>
                        <a:rPr lang="en-US" sz="1200" kern="100">
                          <a:effectLst/>
                        </a:rPr>
                        <a:t>V0.2</a:t>
                      </a:r>
                      <a:endParaRPr lang="zh-CN" sz="12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kern="100">
                          <a:effectLst/>
                        </a:rPr>
                        <a:t>奕吉，张旗</a:t>
                      </a:r>
                      <a:endParaRPr lang="zh-CN" sz="12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200" kern="100" dirty="0">
                          <a:effectLst/>
                        </a:rPr>
                        <a:t>2017/11/23-2017/11/26</a:t>
                      </a:r>
                      <a:endParaRPr lang="zh-CN" sz="1200" kern="100" dirty="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kern="100">
                          <a:effectLst/>
                        </a:rPr>
                        <a:t>完善功能需求</a:t>
                      </a:r>
                      <a:endParaRPr lang="zh-CN" sz="12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kern="100">
                          <a:effectLst/>
                        </a:rPr>
                        <a:t>靳泽旭</a:t>
                      </a:r>
                      <a:endParaRPr lang="zh-CN" sz="12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r>
              <a:tr h="191135">
                <a:tc>
                  <a:txBody>
                    <a:bodyPr/>
                    <a:lstStyle/>
                    <a:p>
                      <a:pPr algn="ctr">
                        <a:spcAft>
                          <a:spcPts val="0"/>
                        </a:spcAft>
                      </a:pPr>
                      <a:r>
                        <a:rPr lang="en-US" sz="1200" kern="100">
                          <a:effectLst/>
                        </a:rPr>
                        <a:t>V0.3</a:t>
                      </a:r>
                      <a:endParaRPr lang="zh-CN" sz="12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kern="100">
                          <a:effectLst/>
                        </a:rPr>
                        <a:t>张旗</a:t>
                      </a:r>
                      <a:endParaRPr lang="zh-CN" sz="12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200" kern="100" dirty="0">
                          <a:effectLst/>
                        </a:rPr>
                        <a:t>2017/11/28-2017/12/02</a:t>
                      </a:r>
                      <a:endParaRPr lang="zh-CN" sz="1200" kern="100" dirty="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kern="100">
                          <a:effectLst/>
                        </a:rPr>
                        <a:t>修改用户类别和特征和功能性需求</a:t>
                      </a:r>
                      <a:endParaRPr lang="zh-CN" sz="12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kern="100">
                          <a:effectLst/>
                        </a:rPr>
                        <a:t>奕吉</a:t>
                      </a:r>
                      <a:endParaRPr lang="zh-CN" sz="12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r>
              <a:tr h="191135">
                <a:tc>
                  <a:txBody>
                    <a:bodyPr/>
                    <a:lstStyle/>
                    <a:p>
                      <a:pPr algn="ctr">
                        <a:spcAft>
                          <a:spcPts val="0"/>
                        </a:spcAft>
                      </a:pPr>
                      <a:r>
                        <a:rPr lang="en-US" sz="1200" kern="100">
                          <a:effectLst/>
                        </a:rPr>
                        <a:t>V0.4</a:t>
                      </a:r>
                      <a:endParaRPr lang="zh-CN" sz="12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kern="100" dirty="0">
                          <a:effectLst/>
                        </a:rPr>
                        <a:t>奕吉</a:t>
                      </a:r>
                      <a:endParaRPr lang="zh-CN" sz="1200" kern="100" dirty="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200" kern="100" dirty="0">
                          <a:effectLst/>
                        </a:rPr>
                        <a:t>2017/12/05-2017/12/09</a:t>
                      </a:r>
                      <a:endParaRPr lang="zh-CN" sz="1200" kern="100" dirty="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kern="100">
                          <a:effectLst/>
                        </a:rPr>
                        <a:t>修改了功能性需求</a:t>
                      </a:r>
                      <a:endParaRPr lang="zh-CN" sz="12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kern="100">
                          <a:effectLst/>
                        </a:rPr>
                        <a:t>曾雨晴</a:t>
                      </a:r>
                      <a:endParaRPr lang="zh-CN" sz="12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r>
              <a:tr h="191135">
                <a:tc>
                  <a:txBody>
                    <a:bodyPr/>
                    <a:lstStyle/>
                    <a:p>
                      <a:pPr algn="ctr">
                        <a:spcAft>
                          <a:spcPts val="0"/>
                        </a:spcAft>
                      </a:pPr>
                      <a:r>
                        <a:rPr lang="en-US" sz="1200" kern="100">
                          <a:effectLst/>
                        </a:rPr>
                        <a:t>V1.0.0</a:t>
                      </a:r>
                      <a:endParaRPr lang="zh-CN" sz="12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kern="100">
                          <a:effectLst/>
                        </a:rPr>
                        <a:t>奕吉</a:t>
                      </a:r>
                      <a:endParaRPr lang="zh-CN" sz="12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200" kern="100" dirty="0">
                          <a:effectLst/>
                        </a:rPr>
                        <a:t>2017/12/10-2017/12/17</a:t>
                      </a:r>
                      <a:endParaRPr lang="zh-CN" sz="1200" kern="100" dirty="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kern="100">
                          <a:effectLst/>
                        </a:rPr>
                        <a:t>完成</a:t>
                      </a:r>
                      <a:r>
                        <a:rPr lang="en-US" sz="1200" kern="100">
                          <a:effectLst/>
                        </a:rPr>
                        <a:t>SRS</a:t>
                      </a:r>
                      <a:endParaRPr lang="zh-CN" sz="12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kern="100">
                          <a:effectLst/>
                        </a:rPr>
                        <a:t>于欣汝</a:t>
                      </a:r>
                      <a:endParaRPr lang="zh-CN" sz="12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r>
              <a:tr h="191135">
                <a:tc>
                  <a:txBody>
                    <a:bodyPr/>
                    <a:lstStyle/>
                    <a:p>
                      <a:pPr algn="ctr">
                        <a:spcAft>
                          <a:spcPts val="0"/>
                        </a:spcAft>
                      </a:pPr>
                      <a:r>
                        <a:rPr lang="en-US" sz="1200" kern="100">
                          <a:effectLst/>
                        </a:rPr>
                        <a:t>V1.0.1</a:t>
                      </a:r>
                      <a:endParaRPr lang="zh-CN" sz="12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kern="100">
                          <a:effectLst/>
                        </a:rPr>
                        <a:t>奕吉、张旗、靳泽旭、曾雨晴</a:t>
                      </a:r>
                      <a:endParaRPr lang="zh-CN" sz="12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200" kern="100" dirty="0">
                          <a:effectLst/>
                        </a:rPr>
                        <a:t>2017/12/20-2017/12/24</a:t>
                      </a:r>
                      <a:endParaRPr lang="zh-CN" sz="1200" kern="100" dirty="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kern="100">
                          <a:effectLst/>
                        </a:rPr>
                        <a:t>对</a:t>
                      </a:r>
                      <a:r>
                        <a:rPr lang="en-US" sz="1200" kern="100">
                          <a:effectLst/>
                        </a:rPr>
                        <a:t>SRS1.0.0</a:t>
                      </a:r>
                      <a:r>
                        <a:rPr lang="zh-CN" sz="1200" kern="100">
                          <a:effectLst/>
                        </a:rPr>
                        <a:t>中描述不清楚的地方进行修正（张旗和靳泽旭负责数据字典的修改，奕吉对学生教师用例进行修改，曾雨晴对学生和教师用例进行修改）</a:t>
                      </a:r>
                      <a:endParaRPr lang="zh-CN" sz="12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kern="100" dirty="0">
                          <a:effectLst/>
                        </a:rPr>
                        <a:t>于欣汝</a:t>
                      </a:r>
                      <a:endParaRPr lang="zh-CN" sz="1200" kern="100" dirty="0">
                        <a:solidFill>
                          <a:schemeClr val="bg1"/>
                        </a:solidFill>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8" name="文本框 7"/>
          <p:cNvSpPr txBox="1"/>
          <p:nvPr/>
        </p:nvSpPr>
        <p:spPr>
          <a:xfrm>
            <a:off x="599123" y="929748"/>
            <a:ext cx="7087552" cy="584775"/>
          </a:xfrm>
          <a:prstGeom prst="rect">
            <a:avLst/>
          </a:prstGeom>
          <a:noFill/>
        </p:spPr>
        <p:txBody>
          <a:bodyPr wrap="square" rtlCol="0">
            <a:spAutoFit/>
          </a:bodyPr>
          <a:lstStyle/>
          <a:p>
            <a:r>
              <a:rPr lang="en-US" altLang="zh-CN" sz="1600" b="1" dirty="0" smtClean="0">
                <a:solidFill>
                  <a:schemeClr val="bg1"/>
                </a:solidFill>
              </a:rPr>
              <a:t>7</a:t>
            </a:r>
            <a:r>
              <a:rPr lang="zh-CN" altLang="en-US" sz="1600" b="1" dirty="0" smtClean="0">
                <a:solidFill>
                  <a:schemeClr val="bg1"/>
                </a:solidFill>
              </a:rPr>
              <a:t>、针对</a:t>
            </a:r>
            <a:r>
              <a:rPr lang="zh-CN" altLang="en-US" sz="1600" b="1" dirty="0">
                <a:solidFill>
                  <a:schemeClr val="bg1"/>
                </a:solidFill>
              </a:rPr>
              <a:t>需求的管理，是否采用了需求管理工具？是否把全部需求录入工具？是否建立了跟踪链接矩阵？</a:t>
            </a:r>
            <a:endParaRPr lang="zh-CN" altLang="en-US" sz="1600" dirty="0">
              <a:solidFill>
                <a:schemeClr val="bg1"/>
              </a:solidFill>
            </a:endParaRPr>
          </a:p>
        </p:txBody>
      </p:sp>
      <p:pic>
        <p:nvPicPr>
          <p:cNvPr id="2" name="图片 1" descr="微信截图_20180109232221"/>
          <p:cNvPicPr>
            <a:picLocks noChangeAspect="1"/>
          </p:cNvPicPr>
          <p:nvPr/>
        </p:nvPicPr>
        <p:blipFill>
          <a:blip r:embed="rId3"/>
          <a:stretch>
            <a:fillRect/>
          </a:stretch>
        </p:blipFill>
        <p:spPr>
          <a:xfrm>
            <a:off x="599440" y="1729105"/>
            <a:ext cx="7482840" cy="3292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8" name="文本框 7"/>
          <p:cNvSpPr txBox="1"/>
          <p:nvPr/>
        </p:nvSpPr>
        <p:spPr>
          <a:xfrm>
            <a:off x="599123" y="929748"/>
            <a:ext cx="7087552" cy="338554"/>
          </a:xfrm>
          <a:prstGeom prst="rect">
            <a:avLst/>
          </a:prstGeom>
          <a:noFill/>
        </p:spPr>
        <p:txBody>
          <a:bodyPr wrap="square" rtlCol="0">
            <a:spAutoFit/>
          </a:bodyPr>
          <a:lstStyle/>
          <a:p>
            <a:r>
              <a:rPr lang="en-US" altLang="zh-CN" sz="1600" dirty="0" smtClean="0">
                <a:solidFill>
                  <a:schemeClr val="bg1"/>
                </a:solidFill>
              </a:rPr>
              <a:t>8</a:t>
            </a:r>
            <a:r>
              <a:rPr lang="zh-CN" altLang="en-US" sz="1600" dirty="0" smtClean="0">
                <a:solidFill>
                  <a:schemeClr val="bg1"/>
                </a:solidFill>
              </a:rPr>
              <a:t>、针对</a:t>
            </a:r>
            <a:r>
              <a:rPr lang="zh-CN" altLang="en-US" sz="1600" dirty="0">
                <a:solidFill>
                  <a:schemeClr val="bg1"/>
                </a:solidFill>
              </a:rPr>
              <a:t>用户的需求变化，建议的变更与需求基线是否相冲突？</a:t>
            </a:r>
            <a:endParaRPr lang="zh-CN" altLang="en-US" sz="1600" dirty="0">
              <a:solidFill>
                <a:schemeClr val="bg1"/>
              </a:solidFill>
            </a:endParaRPr>
          </a:p>
        </p:txBody>
      </p:sp>
      <p:sp>
        <p:nvSpPr>
          <p:cNvPr id="2" name="文本框 1"/>
          <p:cNvSpPr txBox="1"/>
          <p:nvPr/>
        </p:nvSpPr>
        <p:spPr>
          <a:xfrm>
            <a:off x="939800" y="1598086"/>
            <a:ext cx="3832225" cy="292388"/>
          </a:xfrm>
          <a:prstGeom prst="rect">
            <a:avLst/>
          </a:prstGeom>
          <a:noFill/>
        </p:spPr>
        <p:txBody>
          <a:bodyPr wrap="square" rtlCol="0">
            <a:spAutoFit/>
          </a:bodyPr>
          <a:lstStyle/>
          <a:p>
            <a:r>
              <a:rPr lang="zh-CN" altLang="en-US" dirty="0" smtClean="0">
                <a:solidFill>
                  <a:schemeClr val="bg1"/>
                </a:solidFill>
              </a:rPr>
              <a:t>造成的影响较小，不冲突</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theme/theme1.xml><?xml version="1.0" encoding="utf-8"?>
<a:theme xmlns:a="http://schemas.openxmlformats.org/drawingml/2006/main" name="Office 主题">
  <a:themeElements>
    <a:clrScheme name="08">
      <a:dk1>
        <a:sysClr val="windowText" lastClr="000000"/>
      </a:dk1>
      <a:lt1>
        <a:sysClr val="window" lastClr="FFFFFF"/>
      </a:lt1>
      <a:dk2>
        <a:srgbClr val="43C7CB"/>
      </a:dk2>
      <a:lt2>
        <a:srgbClr val="2A62AE"/>
      </a:lt2>
      <a:accent1>
        <a:srgbClr val="4C86D4"/>
      </a:accent1>
      <a:accent2>
        <a:srgbClr val="FEED45"/>
      </a:accent2>
      <a:accent3>
        <a:srgbClr val="0FB249"/>
      </a:accent3>
      <a:accent4>
        <a:srgbClr val="92D14F"/>
      </a:accent4>
      <a:accent5>
        <a:srgbClr val="89C54B"/>
      </a:accent5>
      <a:accent6>
        <a:srgbClr val="81B7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3113</Words>
  <Application>WPS 演示</Application>
  <PresentationFormat>全屏显示(16:9)</PresentationFormat>
  <Paragraphs>485</Paragraphs>
  <Slides>23</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宋体</vt:lpstr>
      <vt:lpstr>Wingdings</vt:lpstr>
      <vt:lpstr>Calibri</vt:lpstr>
      <vt:lpstr>Calibri Light</vt:lpstr>
      <vt:lpstr>幼圆</vt:lpstr>
      <vt:lpstr>微软雅黑</vt:lpstr>
      <vt:lpstr>Times New Roman</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JimmyYi</cp:lastModifiedBy>
  <cp:revision>8008</cp:revision>
  <dcterms:created xsi:type="dcterms:W3CDTF">2015-10-08T14:18:00Z</dcterms:created>
  <dcterms:modified xsi:type="dcterms:W3CDTF">2018-01-09T15:55:27Z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