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6" r:id="rId8"/>
    <p:sldId id="264" r:id="rId9"/>
    <p:sldId id="269" r:id="rId10"/>
    <p:sldId id="278" r:id="rId11"/>
    <p:sldId id="261" r:id="rId12"/>
    <p:sldId id="270" r:id="rId13"/>
    <p:sldId id="295" r:id="rId14"/>
    <p:sldId id="296" r:id="rId15"/>
    <p:sldId id="273" r:id="rId16"/>
    <p:sldId id="265" r:id="rId17"/>
    <p:sldId id="284" r:id="rId18"/>
    <p:sldId id="267" r:id="rId19"/>
    <p:sldId id="268" r:id="rId20"/>
    <p:sldId id="279" r:id="rId21"/>
    <p:sldId id="262" r:id="rId22"/>
    <p:sldId id="271" r:id="rId23"/>
    <p:sldId id="263" r:id="rId24"/>
    <p:sldId id="272" r:id="rId25"/>
    <p:sldId id="274" r:id="rId26"/>
    <p:sldId id="275" r:id="rId27"/>
    <p:sldId id="310" r:id="rId28"/>
    <p:sldId id="280" r:id="rId29"/>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clrMru>
    <a:srgbClr val="69AC89"/>
    <a:srgbClr val="D3B600"/>
    <a:srgbClr val="C50119"/>
    <a:srgbClr val="A3CD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46" d="100"/>
          <a:sy n="146" d="100"/>
        </p:scale>
        <p:origin x="2370" y="1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AA732523-3CB0-4643-96CE-FBDEFB0BD85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E2A1FCC-FA40-4616-9BB3-C34A5CBBD50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p:checker/>
      </p:transition>
    </mc:Choice>
    <mc:Fallback>
      <p:transition advTm="0">
        <p:check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A732523-3CB0-4643-96CE-FBDEFB0BD85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E2A1FCC-FA40-4616-9BB3-C34A5CBBD50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p:checker/>
      </p:transition>
    </mc:Choice>
    <mc:Fallback>
      <p:transition advTm="0">
        <p:checke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A732523-3CB0-4643-96CE-FBDEFB0BD85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E2A1FCC-FA40-4616-9BB3-C34A5CBBD50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p:checker/>
      </p:transition>
    </mc:Choice>
    <mc:Fallback>
      <p:transition advTm="0">
        <p:check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A732523-3CB0-4643-96CE-FBDEFB0BD85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E2A1FCC-FA40-4616-9BB3-C34A5CBBD50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p:checker/>
      </p:transition>
    </mc:Choice>
    <mc:Fallback>
      <p:transition advTm="0">
        <p:check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AA732523-3CB0-4643-96CE-FBDEFB0BD85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E2A1FCC-FA40-4616-9BB3-C34A5CBBD50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p:checker/>
      </p:transition>
    </mc:Choice>
    <mc:Fallback>
      <p:transition advTm="0">
        <p:check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A732523-3CB0-4643-96CE-FBDEFB0BD85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E2A1FCC-FA40-4616-9BB3-C34A5CBBD50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p:checker/>
      </p:transition>
    </mc:Choice>
    <mc:Fallback>
      <p:transition advTm="0">
        <p:check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A732523-3CB0-4643-96CE-FBDEFB0BD852}"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E2A1FCC-FA40-4616-9BB3-C34A5CBBD50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p:checker/>
      </p:transition>
    </mc:Choice>
    <mc:Fallback>
      <p:transition advTm="0">
        <p:check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A732523-3CB0-4643-96CE-FBDEFB0BD852}"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E2A1FCC-FA40-4616-9BB3-C34A5CBBD50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p:checker/>
      </p:transition>
    </mc:Choice>
    <mc:Fallback>
      <p:transition advTm="0">
        <p:check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32523-3CB0-4643-96CE-FBDEFB0BD852}"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E2A1FCC-FA40-4616-9BB3-C34A5CBBD50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p:checker/>
      </p:transition>
    </mc:Choice>
    <mc:Fallback>
      <p:transition advTm="0">
        <p:check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AA732523-3CB0-4643-96CE-FBDEFB0BD85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E2A1FCC-FA40-4616-9BB3-C34A5CBBD50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p:checker/>
      </p:transition>
    </mc:Choice>
    <mc:Fallback>
      <p:transition advTm="0">
        <p:check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AA732523-3CB0-4643-96CE-FBDEFB0BD85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E2A1FCC-FA40-4616-9BB3-C34A5CBBD50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Tm="0">
        <p:checker/>
      </p:transition>
    </mc:Choice>
    <mc:Fallback>
      <p:transition advTm="0">
        <p:checker/>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A732523-3CB0-4643-96CE-FBDEFB0BD852}"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E2A1FCC-FA40-4616-9BB3-C34A5CBBD50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500" advTm="0">
        <p:checker/>
      </p:transition>
    </mc:Choice>
    <mc:Fallback>
      <p:transition advTm="0">
        <p:checker/>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rapidesign.cn/" TargetMode="Externa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hyperlink" Target="http://www.rapidesign.cn/" TargetMode="Externa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1" cstate="print">
            <a:extLst>
              <a:ext uri="{28A0092B-C50C-407E-A947-70E740481C1C}">
                <a14:useLocalDpi xmlns:a14="http://schemas.microsoft.com/office/drawing/2010/main" val="0"/>
              </a:ext>
            </a:extLst>
          </a:blip>
          <a:srcRect r="7943" b="4281"/>
          <a:stretch>
            <a:fillRect/>
          </a:stretch>
        </p:blipFill>
        <p:spPr>
          <a:xfrm rot="8137823">
            <a:off x="-510037" y="-945489"/>
            <a:ext cx="3295528" cy="3426599"/>
          </a:xfrm>
          <a:prstGeom prst="rect">
            <a:avLst/>
          </a:prstGeom>
        </p:spPr>
      </p:pic>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492710">
            <a:off x="6536501" y="2520027"/>
            <a:ext cx="3579862" cy="3579862"/>
          </a:xfrm>
          <a:prstGeom prst="rect">
            <a:avLst/>
          </a:prstGeom>
        </p:spPr>
      </p:pic>
      <p:sp>
        <p:nvSpPr>
          <p:cNvPr id="15" name="TextBox 7"/>
          <p:cNvSpPr txBox="1"/>
          <p:nvPr/>
        </p:nvSpPr>
        <p:spPr>
          <a:xfrm>
            <a:off x="2633871" y="1183682"/>
            <a:ext cx="4316730" cy="914400"/>
          </a:xfrm>
          <a:prstGeom prst="rect">
            <a:avLst/>
          </a:prstGeom>
          <a:noFill/>
        </p:spPr>
        <p:txBody>
          <a:bodyPr wrap="none" rtlCol="0">
            <a:spAutoFit/>
          </a:bodyPr>
          <a:lstStyle/>
          <a:p>
            <a:pPr algn="ctr"/>
            <a:r>
              <a:rPr lang="zh-CN" altLang="en-US" sz="5400" b="1" dirty="0">
                <a:latin typeface="仿宋" panose="02010609060101010101" charset="-122"/>
                <a:ea typeface="仿宋" panose="02010609060101010101" charset="-122"/>
              </a:rPr>
              <a:t>事务提醒系统</a:t>
            </a:r>
            <a:endParaRPr lang="zh-CN" altLang="en-US" sz="5400" b="1" dirty="0">
              <a:latin typeface="仿宋" panose="02010609060101010101" charset="-122"/>
              <a:ea typeface="仿宋" panose="02010609060101010101" charset="-122"/>
            </a:endParaRPr>
          </a:p>
        </p:txBody>
      </p:sp>
      <p:sp>
        <p:nvSpPr>
          <p:cNvPr id="16" name="TextBox 8"/>
          <p:cNvSpPr txBox="1"/>
          <p:nvPr/>
        </p:nvSpPr>
        <p:spPr>
          <a:xfrm>
            <a:off x="2633886" y="2211710"/>
            <a:ext cx="4536504" cy="548640"/>
          </a:xfrm>
          <a:prstGeom prst="rect">
            <a:avLst/>
          </a:prstGeom>
          <a:noFill/>
        </p:spPr>
        <p:txBody>
          <a:bodyPr wrap="square" rtlCol="0">
            <a:spAutoFit/>
          </a:bodyPr>
          <a:lstStyle/>
          <a:p>
            <a:pPr algn="ctr"/>
            <a:r>
              <a:rPr lang="zh-CN" sz="2800" b="1" smtClean="0">
                <a:latin typeface="微软雅黑" panose="020B0503020204020204" pitchFamily="34" charset="-122"/>
                <a:ea typeface="微软雅黑" panose="020B0503020204020204" pitchFamily="34" charset="-122"/>
              </a:rPr>
              <a:t>项目计划</a:t>
            </a:r>
            <a:endParaRPr lang="zh-CN" sz="2800" b="1">
              <a:latin typeface="微软雅黑" panose="020B0503020204020204" pitchFamily="34" charset="-122"/>
              <a:ea typeface="微软雅黑" panose="020B0503020204020204" pitchFamily="34" charset="-122"/>
            </a:endParaRPr>
          </a:p>
        </p:txBody>
      </p:sp>
      <p:cxnSp>
        <p:nvCxnSpPr>
          <p:cNvPr id="17" name="直接连接符 16"/>
          <p:cNvCxnSpPr/>
          <p:nvPr/>
        </p:nvCxnSpPr>
        <p:spPr>
          <a:xfrm>
            <a:off x="2391599" y="2970606"/>
            <a:ext cx="4896757" cy="0"/>
          </a:xfrm>
          <a:prstGeom prst="line">
            <a:avLst/>
          </a:prstGeom>
          <a:ln w="19050">
            <a:solidFill>
              <a:srgbClr val="69AC89"/>
            </a:solidFill>
          </a:ln>
        </p:spPr>
        <p:style>
          <a:lnRef idx="1">
            <a:schemeClr val="accent1"/>
          </a:lnRef>
          <a:fillRef idx="0">
            <a:schemeClr val="accent1"/>
          </a:fillRef>
          <a:effectRef idx="0">
            <a:schemeClr val="accent1"/>
          </a:effectRef>
          <a:fontRef idx="minor">
            <a:schemeClr val="tx1"/>
          </a:fontRef>
        </p:style>
      </p:cxnSp>
      <p:sp>
        <p:nvSpPr>
          <p:cNvPr id="18" name="圆角矩形 17"/>
          <p:cNvSpPr/>
          <p:nvPr/>
        </p:nvSpPr>
        <p:spPr>
          <a:xfrm>
            <a:off x="2755900" y="2786380"/>
            <a:ext cx="4072255" cy="368300"/>
          </a:xfrm>
          <a:prstGeom prst="roundRect">
            <a:avLst/>
          </a:prstGeom>
          <a:solidFill>
            <a:srgbClr val="69AC89"/>
          </a:solidFill>
          <a:ln>
            <a:noFill/>
          </a:ln>
        </p:spPr>
        <p:style>
          <a:lnRef idx="2">
            <a:schemeClr val="accent1">
              <a:shade val="50000"/>
            </a:schemeClr>
          </a:lnRef>
          <a:fillRef idx="1">
            <a:schemeClr val="accent1"/>
          </a:fillRef>
          <a:effectRef idx="0">
            <a:schemeClr val="accent1"/>
          </a:effectRef>
          <a:fontRef idx="minor">
            <a:schemeClr val="lt1"/>
          </a:fontRef>
        </p:style>
        <p:txBody>
          <a:bodyPr lIns="91450" tIns="45725" rIns="91450" bIns="45725" rtlCol="0" anchor="ctr"/>
          <a:lstStyle/>
          <a:p>
            <a:pPr algn="ctr"/>
            <a:r>
              <a:rPr lang="zh-CN" altLang="en-US" sz="1800" b="1" dirty="0">
                <a:solidFill>
                  <a:schemeClr val="bg1"/>
                </a:solidFill>
                <a:latin typeface="微软雅黑" panose="020B0503020204020204" pitchFamily="34" charset="-122"/>
                <a:ea typeface="微软雅黑" panose="020B0503020204020204" pitchFamily="34" charset="-122"/>
              </a:rPr>
              <a:t>小组：</a:t>
            </a:r>
            <a:r>
              <a:rPr lang="en-US" altLang="zh-CN" sz="1800" b="1" dirty="0">
                <a:solidFill>
                  <a:schemeClr val="bg1"/>
                </a:solidFill>
                <a:latin typeface="微软雅黑" panose="020B0503020204020204" pitchFamily="34" charset="-122"/>
                <a:ea typeface="微软雅黑" panose="020B0503020204020204" pitchFamily="34" charset="-122"/>
              </a:rPr>
              <a:t>G06</a:t>
            </a:r>
            <a:endParaRPr lang="en-US" altLang="zh-CN" sz="1800" b="1" dirty="0">
              <a:solidFill>
                <a:schemeClr val="bg1"/>
              </a:solidFill>
              <a:latin typeface="微软雅黑" panose="020B0503020204020204" pitchFamily="34" charset="-122"/>
              <a:ea typeface="微软雅黑" panose="020B0503020204020204" pitchFamily="34" charset="-122"/>
            </a:endParaRPr>
          </a:p>
        </p:txBody>
      </p:sp>
      <p:pic>
        <p:nvPicPr>
          <p:cNvPr id="5" name="图片 1" descr="图片2"/>
          <p:cNvPicPr>
            <a:picLocks noChangeAspect="1"/>
          </p:cNvPicPr>
          <p:nvPr/>
        </p:nvPicPr>
        <p:blipFill>
          <a:blip r:embed="rId3"/>
          <a:stretch>
            <a:fillRect/>
          </a:stretch>
        </p:blipFill>
        <p:spPr>
          <a:xfrm>
            <a:off x="3118803" y="-16510"/>
            <a:ext cx="2905125" cy="1200150"/>
          </a:xfrm>
          <a:prstGeom prst="rect">
            <a:avLst/>
          </a:prstGeom>
          <a:noFill/>
          <a:ln w="9525">
            <a:noFill/>
          </a:ln>
        </p:spPr>
      </p:pic>
      <p:pic>
        <p:nvPicPr>
          <p:cNvPr id="3" name="文本框 37" descr="C:\Users\于欣汝\Desktop\图片1.png图片1"/>
          <p:cNvPicPr/>
          <p:nvPr/>
        </p:nvPicPr>
        <p:blipFill>
          <a:blip r:embed="rId4"/>
          <a:stretch>
            <a:fillRect/>
          </a:stretch>
        </p:blipFill>
        <p:spPr>
          <a:xfrm>
            <a:off x="4239260" y="3305810"/>
            <a:ext cx="1104900" cy="747713"/>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400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6" presetClass="entr" presetSubtype="0" fill="hold" nodeType="afterEffect">
                                  <p:stCondLst>
                                    <p:cond delay="0"/>
                                  </p:stCondLst>
                                  <p:iterate type="lt">
                                    <p:tmPct val="10000"/>
                                  </p:iterate>
                                  <p:childTnLst>
                                    <p:set>
                                      <p:cBhvr>
                                        <p:cTn id="15" dur="1" fill="hold">
                                          <p:stCondLst>
                                            <p:cond delay="0"/>
                                          </p:stCondLst>
                                        </p:cTn>
                                        <p:tgtEl>
                                          <p:spTgt spid="15">
                                            <p:txEl>
                                              <p:pRg st="0" end="0"/>
                                            </p:txEl>
                                          </p:spTgt>
                                        </p:tgtEl>
                                        <p:attrNameLst>
                                          <p:attrName>style.visibility</p:attrName>
                                        </p:attrNameLst>
                                      </p:cBhvr>
                                      <p:to>
                                        <p:strVal val="visible"/>
                                      </p:to>
                                    </p:set>
                                    <p:anim by="(-#ppt_w*2)" calcmode="lin" valueType="num">
                                      <p:cBhvr rctx="PPT">
                                        <p:cTn id="16" dur="500" autoRev="1" fill="hold">
                                          <p:stCondLst>
                                            <p:cond delay="0"/>
                                          </p:stCondLst>
                                        </p:cTn>
                                        <p:tgtEl>
                                          <p:spTgt spid="15">
                                            <p:txEl>
                                              <p:pRg st="0" end="0"/>
                                            </p:txEl>
                                          </p:spTgt>
                                        </p:tgtEl>
                                        <p:attrNameLst>
                                          <p:attrName>ppt_w</p:attrName>
                                        </p:attrNameLst>
                                      </p:cBhvr>
                                    </p:anim>
                                    <p:anim by="(#ppt_w*0.50)" calcmode="lin" valueType="num">
                                      <p:cBhvr>
                                        <p:cTn id="17" dur="500" decel="50000" autoRev="1" fill="hold">
                                          <p:stCondLst>
                                            <p:cond delay="0"/>
                                          </p:stCondLst>
                                        </p:cTn>
                                        <p:tgtEl>
                                          <p:spTgt spid="15">
                                            <p:txEl>
                                              <p:pRg st="0" end="0"/>
                                            </p:txEl>
                                          </p:spTgt>
                                        </p:tgtEl>
                                        <p:attrNameLst>
                                          <p:attrName>ppt_x</p:attrName>
                                        </p:attrNameLst>
                                      </p:cBhvr>
                                    </p:anim>
                                    <p:anim from="(-#ppt_h/2)" to="(#ppt_y)" calcmode="lin" valueType="num">
                                      <p:cBhvr>
                                        <p:cTn id="18" dur="1000" fill="hold">
                                          <p:stCondLst>
                                            <p:cond delay="0"/>
                                          </p:stCondLst>
                                        </p:cTn>
                                        <p:tgtEl>
                                          <p:spTgt spid="15">
                                            <p:txEl>
                                              <p:pRg st="0" end="0"/>
                                            </p:txEl>
                                          </p:spTgt>
                                        </p:tgtEl>
                                        <p:attrNameLst>
                                          <p:attrName>ppt_y</p:attrName>
                                        </p:attrNameLst>
                                      </p:cBhvr>
                                    </p:anim>
                                    <p:animRot by="21600000">
                                      <p:cBhvr>
                                        <p:cTn id="19" dur="1000" fill="hold">
                                          <p:stCondLst>
                                            <p:cond delay="0"/>
                                          </p:stCondLst>
                                        </p:cTn>
                                        <p:tgtEl>
                                          <p:spTgt spid="15">
                                            <p:txEl>
                                              <p:pRg st="0" end="0"/>
                                            </p:txEl>
                                          </p:spTgt>
                                        </p:tgtEl>
                                        <p:attrNameLst>
                                          <p:attrName>r</p:attrName>
                                        </p:attrNameLst>
                                      </p:cBhvr>
                                    </p:animRot>
                                  </p:childTnLst>
                                </p:cTn>
                              </p:par>
                            </p:childTnLst>
                          </p:cTn>
                        </p:par>
                        <p:par>
                          <p:cTn id="20" fill="hold">
                            <p:stCondLst>
                              <p:cond delay="200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6"/>
                                        </p:tgtEl>
                                        <p:attrNameLst>
                                          <p:attrName>ppt_y</p:attrName>
                                        </p:attrNameLst>
                                      </p:cBhvr>
                                      <p:tavLst>
                                        <p:tav tm="0">
                                          <p:val>
                                            <p:strVal val="#ppt_y"/>
                                          </p:val>
                                        </p:tav>
                                        <p:tav tm="100000">
                                          <p:val>
                                            <p:strVal val="#ppt_y"/>
                                          </p:val>
                                        </p:tav>
                                      </p:tavLst>
                                    </p:anim>
                                    <p:anim calcmode="lin" valueType="num">
                                      <p:cBhvr>
                                        <p:cTn id="25"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6"/>
                                        </p:tgtEl>
                                      </p:cBhvr>
                                    </p:animEffect>
                                  </p:childTnLst>
                                </p:cTn>
                              </p:par>
                            </p:childTnLst>
                          </p:cTn>
                        </p:par>
                        <p:par>
                          <p:cTn id="28" fill="hold">
                            <p:stCondLst>
                              <p:cond delay="2650"/>
                            </p:stCondLst>
                            <p:childTnLst>
                              <p:par>
                                <p:cTn id="29" presetID="16" presetClass="entr" presetSubtype="21"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arn(inVertical)">
                                      <p:cBhvr>
                                        <p:cTn id="31" dur="500"/>
                                        <p:tgtEl>
                                          <p:spTgt spid="17"/>
                                        </p:tgtEl>
                                      </p:cBhvr>
                                    </p:animEffect>
                                  </p:childTnLst>
                                </p:cTn>
                              </p:par>
                            </p:childTnLst>
                          </p:cTn>
                        </p:par>
                        <p:par>
                          <p:cTn id="32" fill="hold">
                            <p:stCondLst>
                              <p:cond delay="3150"/>
                            </p:stCondLst>
                            <p:childTnLst>
                              <p:par>
                                <p:cTn id="33" presetID="16" presetClass="entr" presetSubtype="37"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barn(outVertical)">
                                      <p:cBhvr>
                                        <p:cTn id="35" dur="500"/>
                                        <p:tgtEl>
                                          <p:spTgt spid="18"/>
                                        </p:tgtEl>
                                      </p:cBhvr>
                                    </p:animEffect>
                                  </p:childTnLst>
                                </p:cTn>
                              </p:par>
                            </p:childTnLst>
                          </p:cTn>
                        </p:par>
                        <p:par>
                          <p:cTn id="36" fill="hold">
                            <p:stCondLst>
                              <p:cond delay="3650"/>
                            </p:stCondLst>
                            <p:childTnLst>
                              <p:par>
                                <p:cTn id="37" presetID="10" presetClass="entr" presetSubtype="0"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childTnLst>
                          </p:cTn>
                        </p:par>
                        <p:par>
                          <p:cTn id="40" fill="hold">
                            <p:stCondLst>
                              <p:cond delay="4150"/>
                            </p:stCondLst>
                            <p:childTnLst>
                              <p:par>
                                <p:cTn id="41" presetID="10" presetClass="entr" presetSubtype="0"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a:off x="2030065" y="1671490"/>
            <a:ext cx="2376264" cy="2025056"/>
          </a:xfrm>
          <a:prstGeom prst="triangle">
            <a:avLst/>
          </a:prstGeom>
          <a:solidFill>
            <a:schemeClr val="tx1">
              <a:lumMod val="65000"/>
              <a:lumOff val="35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TextBox 7"/>
          <p:cNvSpPr txBox="1"/>
          <p:nvPr/>
        </p:nvSpPr>
        <p:spPr>
          <a:xfrm>
            <a:off x="2419741" y="1856894"/>
            <a:ext cx="1782860" cy="1938992"/>
          </a:xfrm>
          <a:prstGeom prst="rect">
            <a:avLst/>
          </a:prstGeom>
          <a:noFill/>
        </p:spPr>
        <p:txBody>
          <a:bodyPr wrap="none" rtlCol="0">
            <a:spAutoFit/>
          </a:bodyPr>
          <a:lstStyle>
            <a:defPPr>
              <a:defRPr lang="zh-CN"/>
            </a:defPPr>
            <a:lvl1pPr>
              <a:defRPr sz="12000">
                <a:solidFill>
                  <a:schemeClr val="accent2"/>
                </a:solidFill>
                <a:latin typeface="Impact" panose="020B0806030902050204" pitchFamily="34" charset="0"/>
              </a:defRPr>
            </a:lvl1pPr>
          </a:lstStyle>
          <a:p>
            <a:r>
              <a:rPr lang="en-US" altLang="zh-CN" dirty="0" smtClean="0">
                <a:solidFill>
                  <a:srgbClr val="A3CD39"/>
                </a:solidFill>
              </a:rPr>
              <a:t>02</a:t>
            </a:r>
            <a:endParaRPr lang="zh-CN" altLang="en-US" dirty="0">
              <a:solidFill>
                <a:srgbClr val="A3CD39"/>
              </a:solidFill>
            </a:endParaRPr>
          </a:p>
        </p:txBody>
      </p:sp>
      <p:sp>
        <p:nvSpPr>
          <p:cNvPr id="6" name="TextBox 8"/>
          <p:cNvSpPr txBox="1"/>
          <p:nvPr/>
        </p:nvSpPr>
        <p:spPr>
          <a:xfrm>
            <a:off x="4211962" y="1912771"/>
            <a:ext cx="3611880" cy="972820"/>
          </a:xfrm>
          <a:prstGeom prst="rect">
            <a:avLst/>
          </a:prstGeom>
          <a:noFill/>
        </p:spPr>
        <p:txBody>
          <a:bodyPr wrap="none" rtlCol="0">
            <a:spAutoFit/>
          </a:bodyPr>
          <a:lstStyle/>
          <a:p>
            <a:pPr algn="l"/>
            <a:r>
              <a:rPr lang="zh-CN" altLang="en-US" sz="5400" b="1"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实施总计划</a:t>
            </a:r>
            <a:endParaRPr lang="zh-CN" altLang="en-US" sz="5400" b="1"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cxnSp>
        <p:nvCxnSpPr>
          <p:cNvPr id="7" name="直接连接符 6"/>
          <p:cNvCxnSpPr/>
          <p:nvPr/>
        </p:nvCxnSpPr>
        <p:spPr>
          <a:xfrm>
            <a:off x="4152688" y="2826390"/>
            <a:ext cx="3083608"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572002" y="2920884"/>
            <a:ext cx="1677288" cy="352425"/>
            <a:chOff x="1694389" y="3210530"/>
            <a:chExt cx="1677288" cy="352425"/>
          </a:xfrm>
        </p:grpSpPr>
        <p:sp>
          <p:nvSpPr>
            <p:cNvPr id="9" name="矩形 8"/>
            <p:cNvSpPr/>
            <p:nvPr/>
          </p:nvSpPr>
          <p:spPr>
            <a:xfrm flipH="1">
              <a:off x="1694389" y="3363838"/>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TextBox 14"/>
            <p:cNvSpPr txBox="1"/>
            <p:nvPr/>
          </p:nvSpPr>
          <p:spPr>
            <a:xfrm>
              <a:off x="1766397" y="3210530"/>
              <a:ext cx="1605280" cy="352425"/>
            </a:xfrm>
            <a:prstGeom prst="rect">
              <a:avLst/>
            </a:prstGeom>
            <a:noFill/>
          </p:spPr>
          <p:txBody>
            <a:bodyPr wrap="none" rtlCol="0">
              <a:spAutoFit/>
            </a:bodyPr>
            <a:lstStyle/>
            <a:p>
              <a:pPr algn="l"/>
              <a:r>
                <a:rPr lang="zh-CN" altLang="en-US" sz="16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工作任务的分解</a:t>
              </a:r>
              <a:endParaRPr lang="zh-CN" altLang="en-US" sz="16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grpSp>
        <p:nvGrpSpPr>
          <p:cNvPr id="11" name="组合 10"/>
          <p:cNvGrpSpPr/>
          <p:nvPr/>
        </p:nvGrpSpPr>
        <p:grpSpPr>
          <a:xfrm>
            <a:off x="6356987" y="2933584"/>
            <a:ext cx="1067688" cy="352425"/>
            <a:chOff x="1694389" y="3537387"/>
            <a:chExt cx="1067688" cy="352425"/>
          </a:xfrm>
        </p:grpSpPr>
        <p:sp>
          <p:nvSpPr>
            <p:cNvPr id="12" name="矩形 11"/>
            <p:cNvSpPr/>
            <p:nvPr/>
          </p:nvSpPr>
          <p:spPr>
            <a:xfrm flipH="1">
              <a:off x="1694389" y="3690695"/>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TextBox 17"/>
            <p:cNvSpPr txBox="1"/>
            <p:nvPr/>
          </p:nvSpPr>
          <p:spPr>
            <a:xfrm>
              <a:off x="1766397" y="3537387"/>
              <a:ext cx="995680" cy="352425"/>
            </a:xfrm>
            <a:prstGeom prst="rect">
              <a:avLst/>
            </a:prstGeom>
            <a:noFill/>
          </p:spPr>
          <p:txBody>
            <a:bodyPr wrap="none" rtlCol="0">
              <a:spAutoFit/>
            </a:bodyPr>
            <a:lstStyle/>
            <a:p>
              <a:pPr algn="l"/>
              <a:r>
                <a:rPr lang="zh-CN" altLang="en-US" sz="16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接口人员</a:t>
              </a:r>
              <a:endParaRPr lang="zh-CN" altLang="en-US" sz="16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grpSp>
        <p:nvGrpSpPr>
          <p:cNvPr id="14" name="组合 13"/>
          <p:cNvGrpSpPr/>
          <p:nvPr/>
        </p:nvGrpSpPr>
        <p:grpSpPr>
          <a:xfrm>
            <a:off x="4572002" y="3280923"/>
            <a:ext cx="1067688" cy="352425"/>
            <a:chOff x="1694389" y="3875941"/>
            <a:chExt cx="1067688" cy="352425"/>
          </a:xfrm>
        </p:grpSpPr>
        <p:sp>
          <p:nvSpPr>
            <p:cNvPr id="15" name="矩形 14"/>
            <p:cNvSpPr/>
            <p:nvPr/>
          </p:nvSpPr>
          <p:spPr>
            <a:xfrm flipH="1">
              <a:off x="1694389" y="4029249"/>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TextBox 20"/>
            <p:cNvSpPr txBox="1"/>
            <p:nvPr/>
          </p:nvSpPr>
          <p:spPr>
            <a:xfrm>
              <a:off x="1766397" y="3875941"/>
              <a:ext cx="995680" cy="352425"/>
            </a:xfrm>
            <a:prstGeom prst="rect">
              <a:avLst/>
            </a:prstGeom>
            <a:noFill/>
          </p:spPr>
          <p:txBody>
            <a:bodyPr wrap="none" rtlCol="0">
              <a:spAutoFit/>
            </a:bodyPr>
            <a:lstStyle/>
            <a:p>
              <a:pPr algn="l"/>
              <a:r>
                <a:rPr lang="zh-CN" altLang="en-US" sz="16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进度计划</a:t>
              </a:r>
              <a:endParaRPr lang="zh-CN" altLang="en-US" sz="16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grpSp>
        <p:nvGrpSpPr>
          <p:cNvPr id="17" name="组合 16"/>
          <p:cNvGrpSpPr/>
          <p:nvPr/>
        </p:nvGrpSpPr>
        <p:grpSpPr>
          <a:xfrm>
            <a:off x="6356987" y="3280922"/>
            <a:ext cx="661288" cy="352425"/>
            <a:chOff x="1694389" y="4211992"/>
            <a:chExt cx="661288" cy="352425"/>
          </a:xfrm>
        </p:grpSpPr>
        <p:sp>
          <p:nvSpPr>
            <p:cNvPr id="18" name="矩形 17"/>
            <p:cNvSpPr/>
            <p:nvPr/>
          </p:nvSpPr>
          <p:spPr>
            <a:xfrm flipH="1">
              <a:off x="1694389" y="4365300"/>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TextBox 23"/>
            <p:cNvSpPr txBox="1"/>
            <p:nvPr/>
          </p:nvSpPr>
          <p:spPr>
            <a:xfrm>
              <a:off x="1766397" y="4211992"/>
              <a:ext cx="589280" cy="352425"/>
            </a:xfrm>
            <a:prstGeom prst="rect">
              <a:avLst/>
            </a:prstGeom>
            <a:noFill/>
          </p:spPr>
          <p:txBody>
            <a:bodyPr wrap="none" rtlCol="0">
              <a:spAutoFit/>
            </a:bodyPr>
            <a:lstStyle/>
            <a:p>
              <a:pPr algn="l"/>
              <a:r>
                <a:rPr lang="zh-CN" altLang="en-US" sz="16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预算</a:t>
              </a:r>
              <a:endParaRPr lang="zh-CN" altLang="en-US" sz="16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sp>
        <p:nvSpPr>
          <p:cNvPr id="20" name="等腰三角形 19"/>
          <p:cNvSpPr/>
          <p:nvPr/>
        </p:nvSpPr>
        <p:spPr>
          <a:xfrm rot="18035669">
            <a:off x="2382961" y="1282355"/>
            <a:ext cx="360040" cy="310379"/>
          </a:xfrm>
          <a:prstGeom prst="triangle">
            <a:avLst/>
          </a:prstGeom>
          <a:solidFill>
            <a:srgbClr val="69A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等腰三角形 20"/>
          <p:cNvSpPr/>
          <p:nvPr/>
        </p:nvSpPr>
        <p:spPr>
          <a:xfrm rot="21283757">
            <a:off x="1968925" y="1497553"/>
            <a:ext cx="191945" cy="165470"/>
          </a:xfrm>
          <a:prstGeom prst="triangle">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等腰三角形 21"/>
          <p:cNvSpPr/>
          <p:nvPr/>
        </p:nvSpPr>
        <p:spPr>
          <a:xfrm rot="15968008">
            <a:off x="1663187" y="1888656"/>
            <a:ext cx="304349" cy="227352"/>
          </a:xfrm>
          <a:prstGeom prst="triangle">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 name="组合 1"/>
          <p:cNvGrpSpPr/>
          <p:nvPr/>
        </p:nvGrpSpPr>
        <p:grpSpPr>
          <a:xfrm>
            <a:off x="4572002" y="3600328"/>
            <a:ext cx="1067688" cy="352425"/>
            <a:chOff x="1694389" y="3875941"/>
            <a:chExt cx="1067688" cy="352425"/>
          </a:xfrm>
        </p:grpSpPr>
        <p:sp>
          <p:nvSpPr>
            <p:cNvPr id="3" name="矩形 2"/>
            <p:cNvSpPr/>
            <p:nvPr/>
          </p:nvSpPr>
          <p:spPr>
            <a:xfrm flipH="1">
              <a:off x="1694389" y="4029249"/>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23" name="TextBox 20"/>
            <p:cNvSpPr txBox="1"/>
            <p:nvPr/>
          </p:nvSpPr>
          <p:spPr>
            <a:xfrm>
              <a:off x="1766397" y="3875941"/>
              <a:ext cx="995680" cy="352425"/>
            </a:xfrm>
            <a:prstGeom prst="rect">
              <a:avLst/>
            </a:prstGeom>
            <a:noFill/>
          </p:spPr>
          <p:txBody>
            <a:bodyPr wrap="none" rtlCol="0">
              <a:spAutoFit/>
            </a:bodyPr>
            <a:p>
              <a:pPr algn="l"/>
              <a:r>
                <a:rPr lang="zh-CN" altLang="en-US" sz="16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sym typeface="+mn-ea"/>
                </a:rPr>
                <a:t>关键问题</a:t>
              </a:r>
              <a:endParaRPr lang="zh-CN" altLang="en-US" sz="16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sym typeface="+mn-ea"/>
              </a:endParaRPr>
            </a:p>
          </p:txBody>
        </p:sp>
      </p:grpSp>
      <p:grpSp>
        <p:nvGrpSpPr>
          <p:cNvPr id="24" name="组合 23"/>
          <p:cNvGrpSpPr/>
          <p:nvPr/>
        </p:nvGrpSpPr>
        <p:grpSpPr>
          <a:xfrm>
            <a:off x="6356987" y="3600328"/>
            <a:ext cx="1474088" cy="352425"/>
            <a:chOff x="1694389" y="3875941"/>
            <a:chExt cx="1474088" cy="352425"/>
          </a:xfrm>
        </p:grpSpPr>
        <p:sp>
          <p:nvSpPr>
            <p:cNvPr id="25" name="矩形 24"/>
            <p:cNvSpPr/>
            <p:nvPr/>
          </p:nvSpPr>
          <p:spPr>
            <a:xfrm flipH="1">
              <a:off x="1694389" y="4029249"/>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26" name="TextBox 20"/>
            <p:cNvSpPr txBox="1"/>
            <p:nvPr/>
          </p:nvSpPr>
          <p:spPr>
            <a:xfrm>
              <a:off x="1766397" y="3875941"/>
              <a:ext cx="1402080" cy="352425"/>
            </a:xfrm>
            <a:prstGeom prst="rect">
              <a:avLst/>
            </a:prstGeom>
            <a:noFill/>
          </p:spPr>
          <p:txBody>
            <a:bodyPr wrap="none" rtlCol="0">
              <a:spAutoFit/>
            </a:bodyPr>
            <a:p>
              <a:pPr algn="l"/>
              <a:r>
                <a:rPr lang="zh-CN" altLang="en-US" sz="16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sym typeface="+mn-ea"/>
                </a:rPr>
                <a:t>软件规模估算</a:t>
              </a:r>
              <a:endParaRPr lang="zh-CN" altLang="en-US" sz="16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p14:dur="50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0-#ppt_h/2"/>
                                          </p:val>
                                        </p:tav>
                                        <p:tav tm="100000">
                                          <p:val>
                                            <p:strVal val="#ppt_y"/>
                                          </p:val>
                                        </p:tav>
                                      </p:tavLst>
                                    </p:anim>
                                  </p:childTnLst>
                                </p:cTn>
                              </p:par>
                              <p:par>
                                <p:cTn id="9" presetID="8" presetClass="emph" presetSubtype="0" fill="hold" grpId="1" nodeType="withEffect">
                                  <p:stCondLst>
                                    <p:cond delay="0"/>
                                  </p:stCondLst>
                                  <p:childTnLst>
                                    <p:animRot by="21600000">
                                      <p:cBhvr>
                                        <p:cTn id="10" dur="1100" fill="hold"/>
                                        <p:tgtEl>
                                          <p:spTgt spid="20"/>
                                        </p:tgtEl>
                                        <p:attrNameLst>
                                          <p:attrName>r</p:attrName>
                                        </p:attrNameLst>
                                      </p:cBhvr>
                                    </p:animRot>
                                  </p:childTnLst>
                                </p:cTn>
                              </p:par>
                              <p:par>
                                <p:cTn id="11" presetID="2" presetClass="entr" presetSubtype="9" fill="hold" grpId="0" nodeType="withEffect">
                                  <p:stCondLst>
                                    <p:cond delay="60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1100" fill="hold"/>
                                        <p:tgtEl>
                                          <p:spTgt spid="21"/>
                                        </p:tgtEl>
                                        <p:attrNameLst>
                                          <p:attrName>ppt_x</p:attrName>
                                        </p:attrNameLst>
                                      </p:cBhvr>
                                      <p:tavLst>
                                        <p:tav tm="0">
                                          <p:val>
                                            <p:strVal val="0-#ppt_w/2"/>
                                          </p:val>
                                        </p:tav>
                                        <p:tav tm="100000">
                                          <p:val>
                                            <p:strVal val="#ppt_x"/>
                                          </p:val>
                                        </p:tav>
                                      </p:tavLst>
                                    </p:anim>
                                    <p:anim calcmode="lin" valueType="num">
                                      <p:cBhvr additive="base">
                                        <p:cTn id="14" dur="1100" fill="hold"/>
                                        <p:tgtEl>
                                          <p:spTgt spid="21"/>
                                        </p:tgtEl>
                                        <p:attrNameLst>
                                          <p:attrName>ppt_y</p:attrName>
                                        </p:attrNameLst>
                                      </p:cBhvr>
                                      <p:tavLst>
                                        <p:tav tm="0">
                                          <p:val>
                                            <p:strVal val="0-#ppt_h/2"/>
                                          </p:val>
                                        </p:tav>
                                        <p:tav tm="100000">
                                          <p:val>
                                            <p:strVal val="#ppt_y"/>
                                          </p:val>
                                        </p:tav>
                                      </p:tavLst>
                                    </p:anim>
                                  </p:childTnLst>
                                </p:cTn>
                              </p:par>
                              <p:par>
                                <p:cTn id="15" presetID="8" presetClass="emph" presetSubtype="0" fill="hold" grpId="1" nodeType="withEffect">
                                  <p:stCondLst>
                                    <p:cond delay="600"/>
                                  </p:stCondLst>
                                  <p:childTnLst>
                                    <p:animRot by="21600000">
                                      <p:cBhvr>
                                        <p:cTn id="16" dur="1100" fill="hold"/>
                                        <p:tgtEl>
                                          <p:spTgt spid="21"/>
                                        </p:tgtEl>
                                        <p:attrNameLst>
                                          <p:attrName>r</p:attrName>
                                        </p:attrNameLst>
                                      </p:cBhvr>
                                    </p:animRot>
                                  </p:childTnLst>
                                </p:cTn>
                              </p:par>
                              <p:par>
                                <p:cTn id="17" presetID="2" presetClass="entr" presetSubtype="9" fill="hold" grpId="0" nodeType="withEffect">
                                  <p:stCondLst>
                                    <p:cond delay="12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1100" fill="hold"/>
                                        <p:tgtEl>
                                          <p:spTgt spid="22"/>
                                        </p:tgtEl>
                                        <p:attrNameLst>
                                          <p:attrName>ppt_x</p:attrName>
                                        </p:attrNameLst>
                                      </p:cBhvr>
                                      <p:tavLst>
                                        <p:tav tm="0">
                                          <p:val>
                                            <p:strVal val="0-#ppt_w/2"/>
                                          </p:val>
                                        </p:tav>
                                        <p:tav tm="100000">
                                          <p:val>
                                            <p:strVal val="#ppt_x"/>
                                          </p:val>
                                        </p:tav>
                                      </p:tavLst>
                                    </p:anim>
                                    <p:anim calcmode="lin" valueType="num">
                                      <p:cBhvr additive="base">
                                        <p:cTn id="20" dur="1100" fill="hold"/>
                                        <p:tgtEl>
                                          <p:spTgt spid="22"/>
                                        </p:tgtEl>
                                        <p:attrNameLst>
                                          <p:attrName>ppt_y</p:attrName>
                                        </p:attrNameLst>
                                      </p:cBhvr>
                                      <p:tavLst>
                                        <p:tav tm="0">
                                          <p:val>
                                            <p:strVal val="0-#ppt_h/2"/>
                                          </p:val>
                                        </p:tav>
                                        <p:tav tm="100000">
                                          <p:val>
                                            <p:strVal val="#ppt_y"/>
                                          </p:val>
                                        </p:tav>
                                      </p:tavLst>
                                    </p:anim>
                                  </p:childTnLst>
                                </p:cTn>
                              </p:par>
                              <p:par>
                                <p:cTn id="21" presetID="8" presetClass="emph" presetSubtype="0" fill="hold" grpId="1" nodeType="withEffect">
                                  <p:stCondLst>
                                    <p:cond delay="1200"/>
                                  </p:stCondLst>
                                  <p:childTnLst>
                                    <p:animRot by="21600000">
                                      <p:cBhvr>
                                        <p:cTn id="22" dur="1100" fill="hold"/>
                                        <p:tgtEl>
                                          <p:spTgt spid="22"/>
                                        </p:tgtEl>
                                        <p:attrNameLst>
                                          <p:attrName>r</p:attrName>
                                        </p:attrNameLst>
                                      </p:cBhvr>
                                    </p:animRot>
                                  </p:childTnLst>
                                </p:cTn>
                              </p:par>
                              <p:par>
                                <p:cTn id="23" presetID="2" presetClass="entr" presetSubtype="9" fill="hold" grpId="0" nodeType="withEffect">
                                  <p:stCondLst>
                                    <p:cond delay="60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1100" fill="hold"/>
                                        <p:tgtEl>
                                          <p:spTgt spid="4"/>
                                        </p:tgtEl>
                                        <p:attrNameLst>
                                          <p:attrName>ppt_x</p:attrName>
                                        </p:attrNameLst>
                                      </p:cBhvr>
                                      <p:tavLst>
                                        <p:tav tm="0">
                                          <p:val>
                                            <p:strVal val="0-#ppt_w/2"/>
                                          </p:val>
                                        </p:tav>
                                        <p:tav tm="100000">
                                          <p:val>
                                            <p:strVal val="#ppt_x"/>
                                          </p:val>
                                        </p:tav>
                                      </p:tavLst>
                                    </p:anim>
                                    <p:anim calcmode="lin" valueType="num">
                                      <p:cBhvr additive="base">
                                        <p:cTn id="26" dur="1100" fill="hold"/>
                                        <p:tgtEl>
                                          <p:spTgt spid="4"/>
                                        </p:tgtEl>
                                        <p:attrNameLst>
                                          <p:attrName>ppt_y</p:attrName>
                                        </p:attrNameLst>
                                      </p:cBhvr>
                                      <p:tavLst>
                                        <p:tav tm="0">
                                          <p:val>
                                            <p:strVal val="0-#ppt_h/2"/>
                                          </p:val>
                                        </p:tav>
                                        <p:tav tm="100000">
                                          <p:val>
                                            <p:strVal val="#ppt_y"/>
                                          </p:val>
                                        </p:tav>
                                      </p:tavLst>
                                    </p:anim>
                                  </p:childTnLst>
                                </p:cTn>
                              </p:par>
                              <p:par>
                                <p:cTn id="27" presetID="8" presetClass="emph" presetSubtype="0" fill="hold" grpId="1" nodeType="withEffect">
                                  <p:stCondLst>
                                    <p:cond delay="700"/>
                                  </p:stCondLst>
                                  <p:childTnLst>
                                    <p:animRot by="21600000">
                                      <p:cBhvr>
                                        <p:cTn id="28" dur="1100" fill="hold"/>
                                        <p:tgtEl>
                                          <p:spTgt spid="4"/>
                                        </p:tgtEl>
                                        <p:attrNameLst>
                                          <p:attrName>r</p:attrName>
                                        </p:attrNameLst>
                                      </p:cBhvr>
                                    </p:animRo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par>
                          <p:cTn id="37" fill="hold">
                            <p:stCondLst>
                              <p:cond delay="1500"/>
                            </p:stCondLst>
                            <p:childTnLst>
                              <p:par>
                                <p:cTn id="38" presetID="12" presetClass="entr" presetSubtype="1" fill="hold" grpId="0" nodeType="after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p:tgtEl>
                                          <p:spTgt spid="6"/>
                                        </p:tgtEl>
                                        <p:attrNameLst>
                                          <p:attrName>ppt_y</p:attrName>
                                        </p:attrNameLst>
                                      </p:cBhvr>
                                      <p:tavLst>
                                        <p:tav tm="0">
                                          <p:val>
                                            <p:strVal val="#ppt_y-#ppt_h*1.125000"/>
                                          </p:val>
                                        </p:tav>
                                        <p:tav tm="100000">
                                          <p:val>
                                            <p:strVal val="#ppt_y"/>
                                          </p:val>
                                        </p:tav>
                                      </p:tavLst>
                                    </p:anim>
                                    <p:animEffect transition="in" filter="wipe(down)">
                                      <p:cBhvr>
                                        <p:cTn id="41" dur="500"/>
                                        <p:tgtEl>
                                          <p:spTgt spid="6"/>
                                        </p:tgtEl>
                                      </p:cBhvr>
                                    </p:animEffect>
                                  </p:childTnLst>
                                </p:cTn>
                              </p:par>
                              <p:par>
                                <p:cTn id="42" presetID="42" presetClass="entr" presetSubtype="0" fill="hold" nodeType="withEffect">
                                  <p:stCondLst>
                                    <p:cond delay="20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anim calcmode="lin" valueType="num">
                                      <p:cBhvr>
                                        <p:cTn id="45" dur="500" fill="hold"/>
                                        <p:tgtEl>
                                          <p:spTgt spid="8"/>
                                        </p:tgtEl>
                                        <p:attrNameLst>
                                          <p:attrName>ppt_x</p:attrName>
                                        </p:attrNameLst>
                                      </p:cBhvr>
                                      <p:tavLst>
                                        <p:tav tm="0">
                                          <p:val>
                                            <p:strVal val="#ppt_x"/>
                                          </p:val>
                                        </p:tav>
                                        <p:tav tm="100000">
                                          <p:val>
                                            <p:strVal val="#ppt_x"/>
                                          </p:val>
                                        </p:tav>
                                      </p:tavLst>
                                    </p:anim>
                                    <p:anim calcmode="lin" valueType="num">
                                      <p:cBhvr>
                                        <p:cTn id="46" dur="500" fill="hold"/>
                                        <p:tgtEl>
                                          <p:spTgt spid="8"/>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40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anim calcmode="lin" valueType="num">
                                      <p:cBhvr>
                                        <p:cTn id="50" dur="500" fill="hold"/>
                                        <p:tgtEl>
                                          <p:spTgt spid="11"/>
                                        </p:tgtEl>
                                        <p:attrNameLst>
                                          <p:attrName>ppt_x</p:attrName>
                                        </p:attrNameLst>
                                      </p:cBhvr>
                                      <p:tavLst>
                                        <p:tav tm="0">
                                          <p:val>
                                            <p:strVal val="#ppt_x"/>
                                          </p:val>
                                        </p:tav>
                                        <p:tav tm="100000">
                                          <p:val>
                                            <p:strVal val="#ppt_x"/>
                                          </p:val>
                                        </p:tav>
                                      </p:tavLst>
                                    </p:anim>
                                    <p:anim calcmode="lin" valueType="num">
                                      <p:cBhvr>
                                        <p:cTn id="51" dur="500" fill="hold"/>
                                        <p:tgtEl>
                                          <p:spTgt spid="11"/>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60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anim calcmode="lin" valueType="num">
                                      <p:cBhvr>
                                        <p:cTn id="55" dur="500" fill="hold"/>
                                        <p:tgtEl>
                                          <p:spTgt spid="14"/>
                                        </p:tgtEl>
                                        <p:attrNameLst>
                                          <p:attrName>ppt_x</p:attrName>
                                        </p:attrNameLst>
                                      </p:cBhvr>
                                      <p:tavLst>
                                        <p:tav tm="0">
                                          <p:val>
                                            <p:strVal val="#ppt_x"/>
                                          </p:val>
                                        </p:tav>
                                        <p:tav tm="100000">
                                          <p:val>
                                            <p:strVal val="#ppt_x"/>
                                          </p:val>
                                        </p:tav>
                                      </p:tavLst>
                                    </p:anim>
                                    <p:anim calcmode="lin" valueType="num">
                                      <p:cBhvr>
                                        <p:cTn id="56" dur="500" fill="hold"/>
                                        <p:tgtEl>
                                          <p:spTgt spid="14"/>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80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anim calcmode="lin" valueType="num">
                                      <p:cBhvr>
                                        <p:cTn id="60" dur="500" fill="hold"/>
                                        <p:tgtEl>
                                          <p:spTgt spid="17"/>
                                        </p:tgtEl>
                                        <p:attrNameLst>
                                          <p:attrName>ppt_x</p:attrName>
                                        </p:attrNameLst>
                                      </p:cBhvr>
                                      <p:tavLst>
                                        <p:tav tm="0">
                                          <p:val>
                                            <p:strVal val="#ppt_x"/>
                                          </p:val>
                                        </p:tav>
                                        <p:tav tm="100000">
                                          <p:val>
                                            <p:strVal val="#ppt_x"/>
                                          </p:val>
                                        </p:tav>
                                      </p:tavLst>
                                    </p:anim>
                                    <p:anim calcmode="lin" valueType="num">
                                      <p:cBhvr>
                                        <p:cTn id="61" dur="500" fill="hold"/>
                                        <p:tgtEl>
                                          <p:spTgt spid="17"/>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600"/>
                                  </p:stCondLst>
                                  <p:childTnLst>
                                    <p:set>
                                      <p:cBhvr>
                                        <p:cTn id="63" dur="1" fill="hold">
                                          <p:stCondLst>
                                            <p:cond delay="0"/>
                                          </p:stCondLst>
                                        </p:cTn>
                                        <p:tgtEl>
                                          <p:spTgt spid="2"/>
                                        </p:tgtEl>
                                        <p:attrNameLst>
                                          <p:attrName>style.visibility</p:attrName>
                                        </p:attrNameLst>
                                      </p:cBhvr>
                                      <p:to>
                                        <p:strVal val="visible"/>
                                      </p:to>
                                    </p:set>
                                    <p:animEffect transition="in" filter="fade">
                                      <p:cBhvr>
                                        <p:cTn id="64" dur="500"/>
                                        <p:tgtEl>
                                          <p:spTgt spid="2"/>
                                        </p:tgtEl>
                                      </p:cBhvr>
                                    </p:animEffect>
                                    <p:anim calcmode="lin" valueType="num">
                                      <p:cBhvr>
                                        <p:cTn id="65" dur="500" fill="hold"/>
                                        <p:tgtEl>
                                          <p:spTgt spid="2"/>
                                        </p:tgtEl>
                                        <p:attrNameLst>
                                          <p:attrName>ppt_x</p:attrName>
                                        </p:attrNameLst>
                                      </p:cBhvr>
                                      <p:tavLst>
                                        <p:tav tm="0">
                                          <p:val>
                                            <p:strVal val="#ppt_x"/>
                                          </p:val>
                                        </p:tav>
                                        <p:tav tm="100000">
                                          <p:val>
                                            <p:strVal val="#ppt_x"/>
                                          </p:val>
                                        </p:tav>
                                      </p:tavLst>
                                    </p:anim>
                                    <p:anim calcmode="lin" valueType="num">
                                      <p:cBhvr>
                                        <p:cTn id="66" dur="500" fill="hold"/>
                                        <p:tgtEl>
                                          <p:spTgt spid="2"/>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60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500"/>
                                        <p:tgtEl>
                                          <p:spTgt spid="24"/>
                                        </p:tgtEl>
                                      </p:cBhvr>
                                    </p:animEffect>
                                    <p:anim calcmode="lin" valueType="num">
                                      <p:cBhvr>
                                        <p:cTn id="70" dur="500" fill="hold"/>
                                        <p:tgtEl>
                                          <p:spTgt spid="24"/>
                                        </p:tgtEl>
                                        <p:attrNameLst>
                                          <p:attrName>ppt_x</p:attrName>
                                        </p:attrNameLst>
                                      </p:cBhvr>
                                      <p:tavLst>
                                        <p:tav tm="0">
                                          <p:val>
                                            <p:strVal val="#ppt_x"/>
                                          </p:val>
                                        </p:tav>
                                        <p:tav tm="100000">
                                          <p:val>
                                            <p:strVal val="#ppt_x"/>
                                          </p:val>
                                        </p:tav>
                                      </p:tavLst>
                                    </p:anim>
                                    <p:anim calcmode="lin" valueType="num">
                                      <p:cBhvr>
                                        <p:cTn id="71" dur="5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6" grpId="0"/>
      <p:bldP spid="20" grpId="0" animBg="1"/>
      <p:bldP spid="20" grpId="1" animBg="1"/>
      <p:bldP spid="21" grpId="0" animBg="1"/>
      <p:bldP spid="21" grpId="1" animBg="1"/>
      <p:bldP spid="22" grpId="0" animBg="1"/>
      <p:bldP spid="22"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00" y="0"/>
            <a:ext cx="9144000" cy="457200"/>
          </a:xfrm>
          <a:prstGeom prst="rect">
            <a:avLst/>
          </a:prstGeom>
          <a:solidFill>
            <a:schemeClr val="bg1">
              <a:lumMod val="8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 name="组合 1"/>
          <p:cNvGrpSpPr/>
          <p:nvPr/>
        </p:nvGrpSpPr>
        <p:grpSpPr>
          <a:xfrm>
            <a:off x="-9525" y="0"/>
            <a:ext cx="9162415" cy="457200"/>
            <a:chOff x="-15" y="0"/>
            <a:chExt cx="14429" cy="720"/>
          </a:xfrm>
        </p:grpSpPr>
        <p:sp>
          <p:nvSpPr>
            <p:cNvPr id="5" name="矩形 4"/>
            <p:cNvSpPr/>
            <p:nvPr/>
          </p:nvSpPr>
          <p:spPr>
            <a:xfrm>
              <a:off x="-1" y="0"/>
              <a:ext cx="2308" cy="720"/>
            </a:xfrm>
            <a:prstGeom prst="rect">
              <a:avLst/>
            </a:prstGeom>
            <a:solidFill>
              <a:srgbClr val="69A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5" y="720"/>
              <a:ext cx="14425" cy="0"/>
            </a:xfrm>
            <a:prstGeom prst="line">
              <a:avLst/>
            </a:prstGeom>
            <a:ln>
              <a:solidFill>
                <a:srgbClr val="69AC8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3010" y="551"/>
              <a:ext cx="1405" cy="169"/>
            </a:xfrm>
            <a:prstGeom prst="rect">
              <a:avLst/>
            </a:prstGeom>
            <a:solidFill>
              <a:srgbClr val="541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1605" y="551"/>
              <a:ext cx="1405" cy="169"/>
            </a:xfrm>
            <a:prstGeom prst="rect">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0200" y="551"/>
              <a:ext cx="1405" cy="169"/>
            </a:xfrm>
            <a:prstGeom prst="rect">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1"/>
            <p:cNvSpPr txBox="1"/>
            <p:nvPr/>
          </p:nvSpPr>
          <p:spPr>
            <a:xfrm>
              <a:off x="2436" y="18"/>
              <a:ext cx="3088" cy="658"/>
            </a:xfrm>
            <a:prstGeom prst="rect">
              <a:avLst/>
            </a:prstGeom>
            <a:noFill/>
          </p:spPr>
          <p:txBody>
            <a:bodyPr wrap="none" rtlCol="0">
              <a:spAutoFit/>
            </a:bodyPr>
            <a:lstStyle/>
            <a:p>
              <a:pPr algn="l"/>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工作任务的分解</a:t>
              </a:r>
              <a:endParaRPr lang="zh-CN" altLang="en-US" sz="2000" b="1"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TextBox 15"/>
            <p:cNvSpPr txBox="1"/>
            <p:nvPr/>
          </p:nvSpPr>
          <p:spPr>
            <a:xfrm>
              <a:off x="168" y="45"/>
              <a:ext cx="2268" cy="63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Part  02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2528469" y="2289030"/>
            <a:ext cx="4244975" cy="1639570"/>
            <a:chOff x="2557044" y="2289030"/>
            <a:chExt cx="4244975" cy="1639570"/>
          </a:xfrm>
        </p:grpSpPr>
        <p:sp>
          <p:nvSpPr>
            <p:cNvPr id="13" name="Line 34"/>
            <p:cNvSpPr>
              <a:spLocks noChangeShapeType="1"/>
            </p:cNvSpPr>
            <p:nvPr/>
          </p:nvSpPr>
          <p:spPr bwMode="auto">
            <a:xfrm rot="618245" flipV="1">
              <a:off x="4985284" y="3261215"/>
              <a:ext cx="1816735" cy="667385"/>
            </a:xfrm>
            <a:prstGeom prst="line">
              <a:avLst/>
            </a:prstGeom>
            <a:noFill/>
            <a:ln w="9525">
              <a:solidFill>
                <a:srgbClr val="69AC89"/>
              </a:solidFill>
              <a:prstDash val="dash"/>
              <a:round/>
              <a:tailEnd type="triangle" w="med" len="med"/>
            </a:ln>
          </p:spPr>
          <p:txBody>
            <a:bodyPr/>
            <a:lstStyle/>
            <a:p>
              <a:pPr defTabSz="914400"/>
              <a:endParaRPr lang="zh-CN" altLang="en-US">
                <a:solidFill>
                  <a:srgbClr val="986750"/>
                </a:solidFill>
              </a:endParaRPr>
            </a:p>
          </p:txBody>
        </p:sp>
        <p:sp>
          <p:nvSpPr>
            <p:cNvPr id="14" name="Line 35"/>
            <p:cNvSpPr>
              <a:spLocks noChangeShapeType="1"/>
            </p:cNvSpPr>
            <p:nvPr/>
          </p:nvSpPr>
          <p:spPr bwMode="auto">
            <a:xfrm rot="618245" flipV="1">
              <a:off x="4890034" y="2289030"/>
              <a:ext cx="834390" cy="1553210"/>
            </a:xfrm>
            <a:prstGeom prst="line">
              <a:avLst/>
            </a:prstGeom>
            <a:noFill/>
            <a:ln w="9525">
              <a:solidFill>
                <a:srgbClr val="69AC89"/>
              </a:solidFill>
              <a:prstDash val="dash"/>
              <a:round/>
              <a:tailEnd type="triangle" w="med" len="med"/>
            </a:ln>
          </p:spPr>
          <p:txBody>
            <a:bodyPr/>
            <a:lstStyle/>
            <a:p>
              <a:pPr defTabSz="914400"/>
              <a:endParaRPr lang="zh-CN" altLang="en-US">
                <a:solidFill>
                  <a:srgbClr val="986750"/>
                </a:solidFill>
              </a:endParaRPr>
            </a:p>
          </p:txBody>
        </p:sp>
        <p:sp>
          <p:nvSpPr>
            <p:cNvPr id="15" name="Line 36"/>
            <p:cNvSpPr>
              <a:spLocks noChangeShapeType="1"/>
            </p:cNvSpPr>
            <p:nvPr/>
          </p:nvSpPr>
          <p:spPr bwMode="auto">
            <a:xfrm rot="618245" flipH="1" flipV="1">
              <a:off x="3456839" y="2529060"/>
              <a:ext cx="1374140" cy="1262380"/>
            </a:xfrm>
            <a:prstGeom prst="line">
              <a:avLst/>
            </a:prstGeom>
            <a:noFill/>
            <a:ln w="9525">
              <a:solidFill>
                <a:srgbClr val="69AC89"/>
              </a:solidFill>
              <a:prstDash val="dash"/>
              <a:round/>
              <a:tailEnd type="triangle" w="med" len="med"/>
            </a:ln>
          </p:spPr>
          <p:txBody>
            <a:bodyPr/>
            <a:lstStyle/>
            <a:p>
              <a:pPr defTabSz="914400"/>
              <a:endParaRPr lang="zh-CN" altLang="en-US">
                <a:solidFill>
                  <a:srgbClr val="986750"/>
                </a:solidFill>
              </a:endParaRPr>
            </a:p>
          </p:txBody>
        </p:sp>
        <p:sp>
          <p:nvSpPr>
            <p:cNvPr id="16" name="Line 37"/>
            <p:cNvSpPr>
              <a:spLocks noChangeShapeType="1"/>
            </p:cNvSpPr>
            <p:nvPr/>
          </p:nvSpPr>
          <p:spPr bwMode="auto">
            <a:xfrm rot="618245" flipH="1">
              <a:off x="2557044" y="3566538"/>
              <a:ext cx="1750079" cy="24267"/>
            </a:xfrm>
            <a:prstGeom prst="line">
              <a:avLst/>
            </a:prstGeom>
            <a:noFill/>
            <a:ln w="9525">
              <a:solidFill>
                <a:srgbClr val="69AC89"/>
              </a:solidFill>
              <a:prstDash val="dash"/>
              <a:round/>
              <a:tailEnd type="triangle" w="med" len="med"/>
            </a:ln>
          </p:spPr>
          <p:txBody>
            <a:bodyPr/>
            <a:lstStyle/>
            <a:p>
              <a:pPr defTabSz="914400"/>
              <a:endParaRPr lang="zh-CN" altLang="en-US">
                <a:solidFill>
                  <a:srgbClr val="986750"/>
                </a:solidFill>
              </a:endParaRPr>
            </a:p>
          </p:txBody>
        </p:sp>
      </p:grpSp>
      <p:sp>
        <p:nvSpPr>
          <p:cNvPr id="19" name="Oval 20"/>
          <p:cNvSpPr>
            <a:spLocks noChangeArrowheads="1"/>
          </p:cNvSpPr>
          <p:nvPr/>
        </p:nvSpPr>
        <p:spPr bwMode="auto">
          <a:xfrm>
            <a:off x="5669679" y="1576643"/>
            <a:ext cx="807948" cy="805094"/>
          </a:xfrm>
          <a:prstGeom prst="ellipse">
            <a:avLst/>
          </a:prstGeom>
          <a:solidFill>
            <a:srgbClr val="69AC89"/>
          </a:solidFill>
          <a:ln w="9525" algn="ctr">
            <a:noFill/>
            <a:round/>
          </a:ln>
        </p:spPr>
        <p:txBody>
          <a:bodyPr wrap="none" anchor="ctr"/>
          <a:lstStyle/>
          <a:p>
            <a:pPr algn="ctr" defTabSz="914400"/>
            <a:r>
              <a:rPr lang="en-US" altLang="zh-CN" sz="4000" dirty="0">
                <a:solidFill>
                  <a:srgbClr val="FFFFFF"/>
                </a:solidFill>
                <a:ea typeface="华文细黑" panose="02010600040101010101" pitchFamily="2" charset="-122"/>
              </a:rPr>
              <a:t>3</a:t>
            </a:r>
            <a:endParaRPr lang="en-US" altLang="zh-CN" sz="4000" dirty="0">
              <a:solidFill>
                <a:srgbClr val="FFFFFF"/>
              </a:solidFill>
              <a:ea typeface="华文细黑" panose="02010600040101010101" pitchFamily="2" charset="-122"/>
            </a:endParaRPr>
          </a:p>
        </p:txBody>
      </p:sp>
      <p:sp>
        <p:nvSpPr>
          <p:cNvPr id="20" name="Oval 25"/>
          <p:cNvSpPr>
            <a:spLocks noChangeArrowheads="1"/>
          </p:cNvSpPr>
          <p:nvPr/>
        </p:nvSpPr>
        <p:spPr bwMode="auto">
          <a:xfrm>
            <a:off x="6826891" y="2941863"/>
            <a:ext cx="807949" cy="805093"/>
          </a:xfrm>
          <a:prstGeom prst="ellipse">
            <a:avLst/>
          </a:prstGeom>
          <a:solidFill>
            <a:srgbClr val="D3B600"/>
          </a:solidFill>
          <a:ln w="9525" algn="ctr">
            <a:noFill/>
            <a:round/>
          </a:ln>
        </p:spPr>
        <p:txBody>
          <a:bodyPr wrap="none" anchor="ctr"/>
          <a:lstStyle/>
          <a:p>
            <a:pPr algn="ctr" defTabSz="914400"/>
            <a:r>
              <a:rPr lang="en-US" altLang="zh-CN" sz="4000" dirty="0">
                <a:solidFill>
                  <a:srgbClr val="FFFFFF"/>
                </a:solidFill>
                <a:ea typeface="华文细黑" panose="02010600040101010101" pitchFamily="2" charset="-122"/>
              </a:rPr>
              <a:t>4</a:t>
            </a:r>
            <a:endParaRPr lang="en-US" altLang="zh-CN" sz="4000" dirty="0">
              <a:solidFill>
                <a:srgbClr val="FFFFFF"/>
              </a:solidFill>
              <a:ea typeface="华文细黑" panose="02010600040101010101" pitchFamily="2" charset="-122"/>
            </a:endParaRPr>
          </a:p>
        </p:txBody>
      </p:sp>
      <p:sp>
        <p:nvSpPr>
          <p:cNvPr id="21" name="Oval 5"/>
          <p:cNvSpPr>
            <a:spLocks noChangeArrowheads="1"/>
          </p:cNvSpPr>
          <p:nvPr/>
        </p:nvSpPr>
        <p:spPr bwMode="auto">
          <a:xfrm>
            <a:off x="1714836" y="2947014"/>
            <a:ext cx="807948" cy="805094"/>
          </a:xfrm>
          <a:prstGeom prst="ellipse">
            <a:avLst/>
          </a:prstGeom>
          <a:solidFill>
            <a:srgbClr val="D3B600"/>
          </a:solidFill>
          <a:ln w="9525" algn="ctr">
            <a:noFill/>
            <a:round/>
          </a:ln>
        </p:spPr>
        <p:txBody>
          <a:bodyPr wrap="none" anchor="ctr"/>
          <a:lstStyle/>
          <a:p>
            <a:pPr algn="ctr" defTabSz="914400"/>
            <a:r>
              <a:rPr lang="en-US" altLang="zh-CN" sz="4000" dirty="0">
                <a:solidFill>
                  <a:srgbClr val="FFFFFF"/>
                </a:solidFill>
                <a:ea typeface="华文细黑" panose="02010600040101010101" pitchFamily="2" charset="-122"/>
              </a:rPr>
              <a:t>1</a:t>
            </a:r>
            <a:endParaRPr lang="en-US" altLang="zh-CN" sz="4000" dirty="0">
              <a:solidFill>
                <a:srgbClr val="FFFFFF"/>
              </a:solidFill>
              <a:ea typeface="华文细黑" panose="02010600040101010101" pitchFamily="2" charset="-122"/>
            </a:endParaRPr>
          </a:p>
        </p:txBody>
      </p:sp>
      <p:sp>
        <p:nvSpPr>
          <p:cNvPr id="23" name="Oval 10"/>
          <p:cNvSpPr>
            <a:spLocks noChangeArrowheads="1"/>
          </p:cNvSpPr>
          <p:nvPr/>
        </p:nvSpPr>
        <p:spPr bwMode="auto">
          <a:xfrm>
            <a:off x="2897092" y="1576770"/>
            <a:ext cx="807949" cy="805093"/>
          </a:xfrm>
          <a:prstGeom prst="ellipse">
            <a:avLst/>
          </a:prstGeom>
          <a:solidFill>
            <a:srgbClr val="C50119"/>
          </a:solidFill>
          <a:ln w="9525" algn="ctr">
            <a:noFill/>
            <a:round/>
          </a:ln>
        </p:spPr>
        <p:txBody>
          <a:bodyPr wrap="none" anchor="ctr"/>
          <a:lstStyle/>
          <a:p>
            <a:pPr algn="ctr" defTabSz="914400"/>
            <a:r>
              <a:rPr lang="en-US" altLang="zh-CN" sz="4000" dirty="0">
                <a:solidFill>
                  <a:srgbClr val="FFFFFF"/>
                </a:solidFill>
                <a:ea typeface="华文细黑" panose="02010600040101010101" pitchFamily="2" charset="-122"/>
              </a:rPr>
              <a:t>2</a:t>
            </a:r>
            <a:endParaRPr lang="en-US" altLang="zh-CN" sz="4000" dirty="0">
              <a:solidFill>
                <a:srgbClr val="FFFFFF"/>
              </a:solidFill>
              <a:ea typeface="华文细黑" panose="02010600040101010101" pitchFamily="2" charset="-122"/>
            </a:endParaRPr>
          </a:p>
        </p:txBody>
      </p:sp>
      <p:grpSp>
        <p:nvGrpSpPr>
          <p:cNvPr id="25" name="组合 24"/>
          <p:cNvGrpSpPr/>
          <p:nvPr/>
        </p:nvGrpSpPr>
        <p:grpSpPr>
          <a:xfrm>
            <a:off x="467544" y="1109959"/>
            <a:ext cx="8437919" cy="1946807"/>
            <a:chOff x="467544" y="1109959"/>
            <a:chExt cx="8437919" cy="1946807"/>
          </a:xfrm>
        </p:grpSpPr>
        <p:sp>
          <p:nvSpPr>
            <p:cNvPr id="26" name="Rectangle 58"/>
            <p:cNvSpPr>
              <a:spLocks noChangeArrowheads="1"/>
            </p:cNvSpPr>
            <p:nvPr/>
          </p:nvSpPr>
          <p:spPr bwMode="auto">
            <a:xfrm>
              <a:off x="6120790" y="1109959"/>
              <a:ext cx="1781483" cy="396240"/>
            </a:xfrm>
            <a:prstGeom prst="rect">
              <a:avLst/>
            </a:prstGeom>
            <a:noFill/>
            <a:ln w="9525">
              <a:noFill/>
              <a:miter lim="800000"/>
            </a:ln>
          </p:spPr>
          <p:txBody>
            <a:bodyPr>
              <a:spAutoFit/>
            </a:bodyPr>
            <a:lstStyle/>
            <a:p>
              <a:pPr algn="ctr" defTabSz="914400">
                <a:spcBef>
                  <a:spcPct val="20000"/>
                </a:spcBef>
                <a:buClr>
                  <a:srgbClr val="E1B40C"/>
                </a:buClr>
                <a:buFont typeface="微软雅黑" panose="020B0503020204020204" pitchFamily="34" charset="-122"/>
                <a:buNone/>
              </a:pPr>
              <a:r>
                <a:rPr lang="zh-CN" altLang="en-US" sz="2000" b="1" dirty="0">
                  <a:solidFill>
                    <a:srgbClr val="000000"/>
                  </a:solidFill>
                  <a:latin typeface="微软雅黑" panose="020B0503020204020204" pitchFamily="34" charset="-122"/>
                </a:rPr>
                <a:t>相关文档编写</a:t>
              </a:r>
              <a:endParaRPr lang="zh-CN" altLang="en-US" sz="2000" b="1" dirty="0">
                <a:solidFill>
                  <a:srgbClr val="000000"/>
                </a:solidFill>
                <a:latin typeface="微软雅黑" panose="020B0503020204020204" pitchFamily="34" charset="-122"/>
              </a:endParaRPr>
            </a:p>
          </p:txBody>
        </p:sp>
        <p:sp>
          <p:nvSpPr>
            <p:cNvPr id="27" name="Rectangle 61"/>
            <p:cNvSpPr>
              <a:spLocks noChangeArrowheads="1"/>
            </p:cNvSpPr>
            <p:nvPr/>
          </p:nvSpPr>
          <p:spPr bwMode="auto">
            <a:xfrm>
              <a:off x="7123980" y="2381568"/>
              <a:ext cx="1781483" cy="396240"/>
            </a:xfrm>
            <a:prstGeom prst="rect">
              <a:avLst/>
            </a:prstGeom>
            <a:noFill/>
            <a:ln w="9525">
              <a:noFill/>
              <a:miter lim="800000"/>
            </a:ln>
          </p:spPr>
          <p:txBody>
            <a:bodyPr>
              <a:spAutoFit/>
            </a:bodyPr>
            <a:lstStyle/>
            <a:p>
              <a:pPr algn="ctr" defTabSz="914400">
                <a:spcBef>
                  <a:spcPct val="20000"/>
                </a:spcBef>
                <a:buClr>
                  <a:srgbClr val="E1B40C"/>
                </a:buClr>
                <a:buFont typeface="微软雅黑" panose="020B0503020204020204" pitchFamily="34" charset="-122"/>
                <a:buNone/>
              </a:pPr>
              <a:r>
                <a:rPr lang="zh-CN" altLang="en-US" sz="2000" b="1" dirty="0">
                  <a:solidFill>
                    <a:srgbClr val="000000"/>
                  </a:solidFill>
                  <a:latin typeface="微软雅黑" panose="020B0503020204020204" pitchFamily="34" charset="-122"/>
                </a:rPr>
                <a:t>软件界面设计</a:t>
              </a:r>
              <a:endParaRPr lang="zh-CN" altLang="en-US" sz="2000" b="1" dirty="0">
                <a:solidFill>
                  <a:srgbClr val="000000"/>
                </a:solidFill>
                <a:latin typeface="微软雅黑" panose="020B0503020204020204" pitchFamily="34" charset="-122"/>
              </a:endParaRPr>
            </a:p>
          </p:txBody>
        </p:sp>
        <p:sp>
          <p:nvSpPr>
            <p:cNvPr id="28" name="Rectangle 64"/>
            <p:cNvSpPr>
              <a:spLocks noChangeArrowheads="1"/>
            </p:cNvSpPr>
            <p:nvPr/>
          </p:nvSpPr>
          <p:spPr bwMode="auto">
            <a:xfrm>
              <a:off x="467544" y="2355726"/>
              <a:ext cx="1781483" cy="701040"/>
            </a:xfrm>
            <a:prstGeom prst="rect">
              <a:avLst/>
            </a:prstGeom>
            <a:noFill/>
            <a:ln w="9525">
              <a:noFill/>
              <a:miter lim="800000"/>
            </a:ln>
          </p:spPr>
          <p:txBody>
            <a:bodyPr>
              <a:spAutoFit/>
            </a:bodyPr>
            <a:lstStyle/>
            <a:p>
              <a:pPr algn="ctr" defTabSz="914400">
                <a:spcBef>
                  <a:spcPct val="20000"/>
                </a:spcBef>
                <a:buClr>
                  <a:srgbClr val="E1B40C"/>
                </a:buClr>
                <a:buFont typeface="微软雅黑" panose="020B0503020204020204" pitchFamily="34" charset="-122"/>
                <a:buNone/>
              </a:pPr>
              <a:r>
                <a:rPr lang="zh-CN" altLang="en-US" sz="2000" b="1" dirty="0">
                  <a:solidFill>
                    <a:srgbClr val="000000"/>
                  </a:solidFill>
                  <a:latin typeface="微软雅黑" panose="020B0503020204020204" pitchFamily="34" charset="-122"/>
                </a:rPr>
                <a:t>软件开发结构设计</a:t>
              </a:r>
              <a:endParaRPr lang="zh-CN" altLang="en-US" sz="2000" b="1" dirty="0">
                <a:solidFill>
                  <a:srgbClr val="000000"/>
                </a:solidFill>
                <a:latin typeface="微软雅黑" panose="020B0503020204020204" pitchFamily="34" charset="-122"/>
              </a:endParaRPr>
            </a:p>
          </p:txBody>
        </p:sp>
        <p:sp>
          <p:nvSpPr>
            <p:cNvPr id="30" name="Rectangle 70"/>
            <p:cNvSpPr>
              <a:spLocks noChangeArrowheads="1"/>
            </p:cNvSpPr>
            <p:nvPr/>
          </p:nvSpPr>
          <p:spPr bwMode="auto">
            <a:xfrm>
              <a:off x="1545129" y="1180374"/>
              <a:ext cx="1781484" cy="396240"/>
            </a:xfrm>
            <a:prstGeom prst="rect">
              <a:avLst/>
            </a:prstGeom>
            <a:noFill/>
            <a:ln w="9525">
              <a:noFill/>
              <a:miter lim="800000"/>
            </a:ln>
          </p:spPr>
          <p:txBody>
            <a:bodyPr>
              <a:spAutoFit/>
            </a:bodyPr>
            <a:lstStyle/>
            <a:p>
              <a:pPr algn="ctr" defTabSz="914400">
                <a:spcBef>
                  <a:spcPct val="20000"/>
                </a:spcBef>
                <a:buClr>
                  <a:srgbClr val="E1B40C"/>
                </a:buClr>
                <a:buFont typeface="微软雅黑" panose="020B0503020204020204" pitchFamily="34" charset="-122"/>
                <a:buNone/>
              </a:pPr>
              <a:r>
                <a:rPr lang="zh-CN" altLang="en-US" sz="2000" b="1">
                  <a:solidFill>
                    <a:srgbClr val="000000"/>
                  </a:solidFill>
                  <a:latin typeface="微软雅黑" panose="020B0503020204020204" pitchFamily="34" charset="-122"/>
                </a:rPr>
                <a:t>代码编写</a:t>
              </a:r>
              <a:endParaRPr lang="zh-CN" altLang="en-US" sz="2000" b="1">
                <a:solidFill>
                  <a:srgbClr val="000000"/>
                </a:solidFill>
                <a:latin typeface="微软雅黑" panose="020B0503020204020204" pitchFamily="34" charset="-122"/>
              </a:endParaRPr>
            </a:p>
          </p:txBody>
        </p:sp>
      </p:grpSp>
      <p:sp>
        <p:nvSpPr>
          <p:cNvPr id="32" name="Oval 44"/>
          <p:cNvSpPr>
            <a:spLocks noChangeArrowheads="1"/>
          </p:cNvSpPr>
          <p:nvPr/>
        </p:nvSpPr>
        <p:spPr bwMode="gray">
          <a:xfrm>
            <a:off x="4004502" y="3362411"/>
            <a:ext cx="1313274" cy="1297571"/>
          </a:xfrm>
          <a:prstGeom prst="ellipse">
            <a:avLst/>
          </a:prstGeom>
          <a:solidFill>
            <a:srgbClr val="69AC89"/>
          </a:solidFill>
          <a:ln w="9525" algn="ctr">
            <a:noFill/>
            <a:round/>
          </a:ln>
        </p:spPr>
        <p:txBody>
          <a:bodyPr wrap="none" anchor="ctr"/>
          <a:lstStyle/>
          <a:p>
            <a:pPr algn="ctr" defTabSz="914400"/>
            <a:r>
              <a:rPr lang="zh-CN" altLang="en-US" sz="2400" b="1" dirty="0">
                <a:solidFill>
                  <a:srgbClr val="FFFFFF"/>
                </a:solidFill>
              </a:rPr>
              <a:t>工作任务</a:t>
            </a:r>
            <a:endParaRPr lang="zh-CN" altLang="en-US" sz="2400" b="1" dirty="0">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p14:dur="125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par>
                          <p:cTn id="30" fill="hold">
                            <p:stCondLst>
                              <p:cond delay="3000"/>
                            </p:stCondLst>
                            <p:childTnLst>
                              <p:par>
                                <p:cTn id="31" presetID="42" presetClass="entr" presetSubtype="0" fill="hold" nodeType="after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1000"/>
                                        <p:tgtEl>
                                          <p:spTgt spid="25"/>
                                        </p:tgtEl>
                                      </p:cBhvr>
                                    </p:animEffect>
                                    <p:anim calcmode="lin" valueType="num">
                                      <p:cBhvr>
                                        <p:cTn id="34" dur="1000" fill="hold"/>
                                        <p:tgtEl>
                                          <p:spTgt spid="25"/>
                                        </p:tgtEl>
                                        <p:attrNameLst>
                                          <p:attrName>ppt_x</p:attrName>
                                        </p:attrNameLst>
                                      </p:cBhvr>
                                      <p:tavLst>
                                        <p:tav tm="0">
                                          <p:val>
                                            <p:strVal val="#ppt_x"/>
                                          </p:val>
                                        </p:tav>
                                        <p:tav tm="100000">
                                          <p:val>
                                            <p:strVal val="#ppt_x"/>
                                          </p:val>
                                        </p:tav>
                                      </p:tavLst>
                                    </p:anim>
                                    <p:anim calcmode="lin" valueType="num">
                                      <p:cBhvr>
                                        <p:cTn id="3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bldLvl="0" animBg="1"/>
      <p:bldP spid="21" grpId="0" animBg="1"/>
      <p:bldP spid="23" grpId="0" bldLvl="0" animBg="1"/>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圆角矩形 22"/>
          <p:cNvSpPr/>
          <p:nvPr/>
        </p:nvSpPr>
        <p:spPr>
          <a:xfrm>
            <a:off x="1362710" y="3562985"/>
            <a:ext cx="6197600" cy="1010920"/>
          </a:xfrm>
          <a:prstGeom prst="roundRect">
            <a:avLst/>
          </a:prstGeom>
          <a:solidFill>
            <a:schemeClr val="bg1"/>
          </a:solidFill>
          <a:ln>
            <a:noFill/>
          </a:ln>
          <a:effectLst>
            <a:outerShdw blurRad="228600" dist="38100" dir="4800000" sx="101000" sy="101000" algn="tl" rotWithShape="0">
              <a:schemeClr val="tx1">
                <a:alpha val="4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4" name="组合 3"/>
          <p:cNvGrpSpPr/>
          <p:nvPr/>
        </p:nvGrpSpPr>
        <p:grpSpPr>
          <a:xfrm>
            <a:off x="-9525" y="0"/>
            <a:ext cx="9162415" cy="457200"/>
            <a:chOff x="-15" y="0"/>
            <a:chExt cx="14429" cy="720"/>
          </a:xfrm>
        </p:grpSpPr>
        <p:sp>
          <p:nvSpPr>
            <p:cNvPr id="5" name="矩形 4"/>
            <p:cNvSpPr/>
            <p:nvPr/>
          </p:nvSpPr>
          <p:spPr>
            <a:xfrm>
              <a:off x="-1" y="0"/>
              <a:ext cx="2308" cy="720"/>
            </a:xfrm>
            <a:prstGeom prst="rect">
              <a:avLst/>
            </a:prstGeom>
            <a:solidFill>
              <a:srgbClr val="69A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5" y="720"/>
              <a:ext cx="14425" cy="0"/>
            </a:xfrm>
            <a:prstGeom prst="line">
              <a:avLst/>
            </a:prstGeom>
            <a:ln>
              <a:solidFill>
                <a:srgbClr val="69AC8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3010" y="551"/>
              <a:ext cx="1405" cy="169"/>
            </a:xfrm>
            <a:prstGeom prst="rect">
              <a:avLst/>
            </a:prstGeom>
            <a:solidFill>
              <a:srgbClr val="541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11605" y="551"/>
              <a:ext cx="1405" cy="169"/>
            </a:xfrm>
            <a:prstGeom prst="rect">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10200" y="551"/>
              <a:ext cx="1405" cy="169"/>
            </a:xfrm>
            <a:prstGeom prst="rect">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TextBox 11"/>
            <p:cNvSpPr txBox="1"/>
            <p:nvPr/>
          </p:nvSpPr>
          <p:spPr>
            <a:xfrm>
              <a:off x="2436" y="18"/>
              <a:ext cx="3088" cy="658"/>
            </a:xfrm>
            <a:prstGeom prst="rect">
              <a:avLst/>
            </a:prstGeom>
            <a:noFill/>
          </p:spPr>
          <p:txBody>
            <a:bodyPr wrap="none" rtlCol="0">
              <a:spAutoFit/>
            </a:bodyPr>
            <a:p>
              <a:pPr algn="l"/>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工作任务的分解</a:t>
              </a:r>
              <a:endParaRPr lang="zh-CN" altLang="en-US" sz="2000" b="1"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TextBox 15"/>
            <p:cNvSpPr txBox="1"/>
            <p:nvPr/>
          </p:nvSpPr>
          <p:spPr>
            <a:xfrm>
              <a:off x="168" y="45"/>
              <a:ext cx="2268" cy="630"/>
            </a:xfrm>
            <a:prstGeom prst="rect">
              <a:avLst/>
            </a:prstGeom>
            <a:noFill/>
          </p:spPr>
          <p:txBody>
            <a:bodyPr wrap="square" rtlCol="0">
              <a:spAutoFit/>
            </a:bodyPr>
            <a:p>
              <a:r>
                <a:rPr lang="en-US" altLang="zh-CN" sz="2000" b="1" dirty="0" smtClean="0">
                  <a:solidFill>
                    <a:schemeClr val="bg1"/>
                  </a:solidFill>
                  <a:latin typeface="微软雅黑" panose="020B0503020204020204" pitchFamily="34" charset="-122"/>
                  <a:ea typeface="微软雅黑" panose="020B0503020204020204" pitchFamily="34" charset="-122"/>
                </a:rPr>
                <a:t>Part  02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22" name="圆角矩形 21"/>
          <p:cNvSpPr/>
          <p:nvPr/>
        </p:nvSpPr>
        <p:spPr>
          <a:xfrm>
            <a:off x="682625" y="1304925"/>
            <a:ext cx="7844155" cy="1322070"/>
          </a:xfrm>
          <a:prstGeom prst="roundRect">
            <a:avLst/>
          </a:prstGeom>
          <a:solidFill>
            <a:schemeClr val="bg1"/>
          </a:solidFill>
          <a:ln>
            <a:noFill/>
          </a:ln>
          <a:effectLst>
            <a:outerShdw blurRad="228600" dist="38100" dir="4800000" sx="101000" sy="101000" algn="tl" rotWithShape="0">
              <a:schemeClr val="tx1">
                <a:alpha val="4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844550" y="1417320"/>
            <a:ext cx="7451090" cy="1066800"/>
          </a:xfrm>
          <a:prstGeom prst="rect">
            <a:avLst/>
          </a:prstGeom>
          <a:noFill/>
          <a:ln w="47625" cap="flat">
            <a:solidFill>
              <a:srgbClr val="A3CD39">
                <a:alpha val="54000"/>
              </a:srgbClr>
            </a:solidFill>
          </a:ln>
          <a:effectLst/>
        </p:spPr>
        <p:txBody>
          <a:bodyPr wrap="square" rtlCol="0">
            <a:spAutoFit/>
          </a:bodyPr>
          <a:p>
            <a:r>
              <a:rPr lang="zh-CN" altLang="en-US" sz="1600"/>
              <a:t>可行性分析阶段：从技术，经济，操作三方面的可行性入手，复查系统规模和目标，研究类似功能的软件，导出新系统的高层逻辑模型，进一步定义问题，导出和评价选择的解法，推荐行动方针，草拟开发计划，画出系统流程图及数据流图，最后统合全部，产出可行性分析报告。</a:t>
            </a:r>
            <a:endParaRPr lang="zh-CN" altLang="en-US" sz="1600"/>
          </a:p>
        </p:txBody>
      </p:sp>
      <p:sp>
        <p:nvSpPr>
          <p:cNvPr id="13" name="文本框 12"/>
          <p:cNvSpPr txBox="1"/>
          <p:nvPr/>
        </p:nvSpPr>
        <p:spPr>
          <a:xfrm>
            <a:off x="1553845" y="3656965"/>
            <a:ext cx="5815330" cy="822960"/>
          </a:xfrm>
          <a:prstGeom prst="rect">
            <a:avLst/>
          </a:prstGeom>
          <a:noFill/>
          <a:ln w="47625" cap="flat">
            <a:solidFill>
              <a:srgbClr val="C50119">
                <a:alpha val="54000"/>
              </a:srgbClr>
            </a:solidFill>
          </a:ln>
          <a:effectLst/>
        </p:spPr>
        <p:txBody>
          <a:bodyPr wrap="square" rtlCol="0">
            <a:spAutoFit/>
          </a:bodyPr>
          <a:p>
            <a:r>
              <a:rPr lang="zh-CN" altLang="en-US" sz="1600"/>
              <a:t>在项目开发计划阶段，确认工作范围、成本、进度计划，研究用户需求，进行风险控制，最后统合一切产出项目开发计划报告书。</a:t>
            </a:r>
            <a:endParaRPr lang="zh-CN" altLang="en-US" sz="1600"/>
          </a:p>
        </p:txBody>
      </p:sp>
      <p:grpSp>
        <p:nvGrpSpPr>
          <p:cNvPr id="72" name="组合 71"/>
          <p:cNvGrpSpPr/>
          <p:nvPr/>
        </p:nvGrpSpPr>
        <p:grpSpPr>
          <a:xfrm>
            <a:off x="2528570" y="1205865"/>
            <a:ext cx="3881755" cy="344170"/>
            <a:chOff x="4067944" y="524726"/>
            <a:chExt cx="3240360" cy="0"/>
          </a:xfrm>
          <a:effectLst>
            <a:outerShdw blurRad="50800" dist="38100" dir="2700000" algn="tl" rotWithShape="0">
              <a:prstClr val="black">
                <a:alpha val="40000"/>
              </a:prstClr>
            </a:outerShdw>
          </a:effectLst>
        </p:grpSpPr>
        <p:cxnSp>
          <p:nvCxnSpPr>
            <p:cNvPr id="73" name="直接连接符 72"/>
            <p:cNvCxnSpPr/>
            <p:nvPr/>
          </p:nvCxnSpPr>
          <p:spPr>
            <a:xfrm>
              <a:off x="4067944" y="524726"/>
              <a:ext cx="1080120" cy="0"/>
            </a:xfrm>
            <a:prstGeom prst="line">
              <a:avLst/>
            </a:prstGeom>
            <a:ln w="38100">
              <a:solidFill>
                <a:srgbClr val="69AC89"/>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148064" y="524726"/>
              <a:ext cx="1080120" cy="0"/>
            </a:xfrm>
            <a:prstGeom prst="line">
              <a:avLst/>
            </a:prstGeom>
            <a:ln w="38100">
              <a:solidFill>
                <a:srgbClr val="69AC89"/>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6228184" y="524726"/>
              <a:ext cx="1080120" cy="0"/>
            </a:xfrm>
            <a:prstGeom prst="line">
              <a:avLst/>
            </a:prstGeom>
            <a:ln w="38100">
              <a:solidFill>
                <a:srgbClr val="69AC89"/>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2528570" y="3469005"/>
            <a:ext cx="3881755" cy="344170"/>
            <a:chOff x="4067944" y="524726"/>
            <a:chExt cx="3240360" cy="0"/>
          </a:xfrm>
          <a:effectLst>
            <a:outerShdw blurRad="50800" dist="38100" dir="2700000" algn="tl" rotWithShape="0">
              <a:prstClr val="black">
                <a:alpha val="40000"/>
              </a:prstClr>
            </a:outerShdw>
          </a:effectLst>
        </p:grpSpPr>
        <p:cxnSp>
          <p:nvCxnSpPr>
            <p:cNvPr id="17" name="直接连接符 16"/>
            <p:cNvCxnSpPr/>
            <p:nvPr/>
          </p:nvCxnSpPr>
          <p:spPr>
            <a:xfrm>
              <a:off x="4067944" y="524726"/>
              <a:ext cx="1080120" cy="0"/>
            </a:xfrm>
            <a:prstGeom prst="line">
              <a:avLst/>
            </a:prstGeom>
            <a:ln w="38100">
              <a:solidFill>
                <a:srgbClr val="69AC8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148064" y="524726"/>
              <a:ext cx="1080120" cy="0"/>
            </a:xfrm>
            <a:prstGeom prst="line">
              <a:avLst/>
            </a:prstGeom>
            <a:ln w="38100">
              <a:solidFill>
                <a:srgbClr val="69AC8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228184" y="524726"/>
              <a:ext cx="1080120" cy="0"/>
            </a:xfrm>
            <a:prstGeom prst="line">
              <a:avLst/>
            </a:prstGeom>
            <a:ln w="38100">
              <a:solidFill>
                <a:srgbClr val="69AC89"/>
              </a:solidFill>
            </a:ln>
          </p:spPr>
          <p:style>
            <a:lnRef idx="1">
              <a:schemeClr val="accent1"/>
            </a:lnRef>
            <a:fillRef idx="0">
              <a:schemeClr val="accent1"/>
            </a:fillRef>
            <a:effectRef idx="0">
              <a:schemeClr val="accent1"/>
            </a:effectRef>
            <a:fontRef idx="minor">
              <a:schemeClr val="tx1"/>
            </a:fontRef>
          </p:style>
        </p:cxnSp>
      </p:grpSp>
      <p:sp>
        <p:nvSpPr>
          <p:cNvPr id="20" name="文本框 19"/>
          <p:cNvSpPr txBox="1"/>
          <p:nvPr/>
        </p:nvSpPr>
        <p:spPr>
          <a:xfrm>
            <a:off x="2968625" y="708660"/>
            <a:ext cx="3002915" cy="457200"/>
          </a:xfrm>
          <a:prstGeom prst="rect">
            <a:avLst/>
          </a:prstGeom>
          <a:noFill/>
        </p:spPr>
        <p:txBody>
          <a:bodyPr wrap="square" rtlCol="0">
            <a:spAutoFit/>
          </a:bodyPr>
          <a:p>
            <a:r>
              <a:rPr lang="zh-CN" altLang="en-US" sz="2400">
                <a:sym typeface="+mn-ea"/>
              </a:rPr>
              <a:t>可行性分析阶段</a:t>
            </a:r>
            <a:endParaRPr lang="zh-CN" altLang="en-US" sz="2400"/>
          </a:p>
        </p:txBody>
      </p:sp>
      <p:sp>
        <p:nvSpPr>
          <p:cNvPr id="21" name="文本框 20"/>
          <p:cNvSpPr txBox="1"/>
          <p:nvPr/>
        </p:nvSpPr>
        <p:spPr>
          <a:xfrm>
            <a:off x="2959735" y="3011805"/>
            <a:ext cx="2678430" cy="457200"/>
          </a:xfrm>
          <a:prstGeom prst="rect">
            <a:avLst/>
          </a:prstGeom>
          <a:noFill/>
        </p:spPr>
        <p:txBody>
          <a:bodyPr wrap="square" rtlCol="0">
            <a:spAutoFit/>
          </a:bodyPr>
          <a:p>
            <a:r>
              <a:rPr lang="zh-CN" altLang="en-US" sz="2400">
                <a:sym typeface="+mn-ea"/>
              </a:rPr>
              <a:t>项目开发计划阶段</a:t>
            </a:r>
            <a:endParaRPr lang="zh-CN" altLang="en-US" sz="2400"/>
          </a:p>
        </p:txBody>
      </p:sp>
      <p:sp>
        <p:nvSpPr>
          <p:cNvPr id="24" name="Freeform 5"/>
          <p:cNvSpPr/>
          <p:nvPr/>
        </p:nvSpPr>
        <p:spPr bwMode="auto">
          <a:xfrm>
            <a:off x="6186170" y="505460"/>
            <a:ext cx="892175" cy="863600"/>
          </a:xfrm>
          <a:prstGeom prst="ellipse">
            <a:avLst/>
          </a:prstGeom>
          <a:gradFill flip="none" rotWithShape="1">
            <a:gsLst>
              <a:gs pos="55000">
                <a:srgbClr val="E7E7E7"/>
              </a:gs>
              <a:gs pos="0">
                <a:schemeClr val="bg1"/>
              </a:gs>
              <a:gs pos="100000">
                <a:schemeClr val="bg1">
                  <a:lumMod val="75000"/>
                </a:schemeClr>
              </a:gs>
            </a:gsLst>
            <a:path path="circle">
              <a:fillToRect t="100000" r="100000"/>
            </a:path>
            <a:tileRect l="-100000" b="-100000"/>
          </a:gradFill>
          <a:ln w="12700">
            <a:gradFill flip="none" rotWithShape="1">
              <a:gsLst>
                <a:gs pos="0">
                  <a:schemeClr val="bg1">
                    <a:lumMod val="75000"/>
                  </a:schemeClr>
                </a:gs>
                <a:gs pos="100000">
                  <a:schemeClr val="bg1"/>
                </a:gs>
              </a:gsLst>
              <a:lin ang="18900000" scaled="1"/>
              <a:tileRect/>
            </a:gradFill>
          </a:ln>
          <a:effectLst>
            <a:outerShdw blurRad="203200" dist="88900" dir="8100000" sx="102000" sy="10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mn-lt"/>
              <a:ea typeface="+mn-ea"/>
            </a:endParaRPr>
          </a:p>
        </p:txBody>
      </p:sp>
    </p:spTree>
  </p:cSld>
  <p:clrMapOvr>
    <a:masterClrMapping/>
  </p:clrMapOvr>
  <mc:AlternateContent xmlns:mc="http://schemas.openxmlformats.org/markup-compatibility/2006">
    <mc:Choice xmlns:p14="http://schemas.microsoft.com/office/powerpoint/2010/main" Requires="p14">
      <p:transition p14:dur="50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barn(inVertical)">
                                      <p:cBhvr>
                                        <p:cTn id="7" dur="500"/>
                                        <p:tgtEl>
                                          <p:spTgt spid="72"/>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arn(inVertical)">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圆角矩形 20"/>
          <p:cNvSpPr/>
          <p:nvPr/>
        </p:nvSpPr>
        <p:spPr>
          <a:xfrm>
            <a:off x="1706245" y="3684270"/>
            <a:ext cx="5732780" cy="493395"/>
          </a:xfrm>
          <a:prstGeom prst="roundRect">
            <a:avLst/>
          </a:prstGeom>
          <a:solidFill>
            <a:schemeClr val="bg1"/>
          </a:solidFill>
          <a:ln>
            <a:noFill/>
          </a:ln>
          <a:effectLst>
            <a:outerShdw blurRad="228600" dist="38100" dir="4800000" sx="101000" sy="101000" algn="tl" rotWithShape="0">
              <a:schemeClr val="tx1">
                <a:alpha val="4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650240" y="1306830"/>
            <a:ext cx="7844155" cy="1531620"/>
          </a:xfrm>
          <a:prstGeom prst="roundRect">
            <a:avLst/>
          </a:prstGeom>
          <a:solidFill>
            <a:schemeClr val="bg1"/>
          </a:solidFill>
          <a:ln>
            <a:noFill/>
          </a:ln>
          <a:effectLst>
            <a:outerShdw blurRad="228600" dist="38100" dir="4800000" sx="101000" sy="101000" algn="tl" rotWithShape="0">
              <a:schemeClr val="tx1">
                <a:alpha val="4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5" name="组合 4"/>
          <p:cNvGrpSpPr/>
          <p:nvPr/>
        </p:nvGrpSpPr>
        <p:grpSpPr>
          <a:xfrm>
            <a:off x="-9525" y="0"/>
            <a:ext cx="9162415" cy="457200"/>
            <a:chOff x="-15" y="0"/>
            <a:chExt cx="14429" cy="720"/>
          </a:xfrm>
        </p:grpSpPr>
        <p:sp>
          <p:nvSpPr>
            <p:cNvPr id="6" name="矩形 5"/>
            <p:cNvSpPr/>
            <p:nvPr/>
          </p:nvSpPr>
          <p:spPr>
            <a:xfrm>
              <a:off x="-1" y="0"/>
              <a:ext cx="2308" cy="720"/>
            </a:xfrm>
            <a:prstGeom prst="rect">
              <a:avLst/>
            </a:prstGeom>
            <a:solidFill>
              <a:srgbClr val="69A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b="1" dirty="0">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15" y="720"/>
              <a:ext cx="14425" cy="0"/>
            </a:xfrm>
            <a:prstGeom prst="line">
              <a:avLst/>
            </a:prstGeom>
            <a:ln>
              <a:solidFill>
                <a:srgbClr val="69AC89"/>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3010" y="551"/>
              <a:ext cx="1405" cy="169"/>
            </a:xfrm>
            <a:prstGeom prst="rect">
              <a:avLst/>
            </a:prstGeom>
            <a:solidFill>
              <a:srgbClr val="541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11605" y="551"/>
              <a:ext cx="1405" cy="169"/>
            </a:xfrm>
            <a:prstGeom prst="rect">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10200" y="551"/>
              <a:ext cx="1405" cy="169"/>
            </a:xfrm>
            <a:prstGeom prst="rect">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TextBox 11"/>
            <p:cNvSpPr txBox="1"/>
            <p:nvPr/>
          </p:nvSpPr>
          <p:spPr>
            <a:xfrm>
              <a:off x="2436" y="18"/>
              <a:ext cx="3088" cy="658"/>
            </a:xfrm>
            <a:prstGeom prst="rect">
              <a:avLst/>
            </a:prstGeom>
            <a:noFill/>
          </p:spPr>
          <p:txBody>
            <a:bodyPr wrap="none" rtlCol="0">
              <a:spAutoFit/>
            </a:bodyPr>
            <a:p>
              <a:pPr algn="l"/>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工作任务的分解</a:t>
              </a:r>
              <a:endParaRPr lang="zh-CN" altLang="en-US" sz="2000" b="1"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12" name="TextBox 15"/>
            <p:cNvSpPr txBox="1"/>
            <p:nvPr/>
          </p:nvSpPr>
          <p:spPr>
            <a:xfrm>
              <a:off x="168" y="45"/>
              <a:ext cx="2268" cy="630"/>
            </a:xfrm>
            <a:prstGeom prst="rect">
              <a:avLst/>
            </a:prstGeom>
            <a:noFill/>
          </p:spPr>
          <p:txBody>
            <a:bodyPr wrap="square" rtlCol="0">
              <a:spAutoFit/>
            </a:bodyPr>
            <a:p>
              <a:r>
                <a:rPr lang="en-US" altLang="zh-CN" sz="2000" b="1" dirty="0" smtClean="0">
                  <a:solidFill>
                    <a:schemeClr val="bg1"/>
                  </a:solidFill>
                  <a:latin typeface="微软雅黑" panose="020B0503020204020204" pitchFamily="34" charset="-122"/>
                  <a:ea typeface="微软雅黑" panose="020B0503020204020204" pitchFamily="34" charset="-122"/>
                </a:rPr>
                <a:t>Part  02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72" name="组合 71"/>
          <p:cNvGrpSpPr/>
          <p:nvPr/>
        </p:nvGrpSpPr>
        <p:grpSpPr>
          <a:xfrm>
            <a:off x="2528570" y="1205865"/>
            <a:ext cx="3881755" cy="344170"/>
            <a:chOff x="4067944" y="524726"/>
            <a:chExt cx="3240360" cy="0"/>
          </a:xfrm>
          <a:effectLst>
            <a:outerShdw blurRad="50800" dist="38100" dir="2700000" algn="tl" rotWithShape="0">
              <a:prstClr val="black">
                <a:alpha val="40000"/>
              </a:prstClr>
            </a:outerShdw>
          </a:effectLst>
        </p:grpSpPr>
        <p:cxnSp>
          <p:nvCxnSpPr>
            <p:cNvPr id="73" name="直接连接符 72"/>
            <p:cNvCxnSpPr/>
            <p:nvPr/>
          </p:nvCxnSpPr>
          <p:spPr>
            <a:xfrm>
              <a:off x="4067944" y="524726"/>
              <a:ext cx="1080120" cy="0"/>
            </a:xfrm>
            <a:prstGeom prst="line">
              <a:avLst/>
            </a:prstGeom>
            <a:ln w="38100">
              <a:solidFill>
                <a:srgbClr val="69AC89"/>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148064" y="524726"/>
              <a:ext cx="1080120" cy="0"/>
            </a:xfrm>
            <a:prstGeom prst="line">
              <a:avLst/>
            </a:prstGeom>
            <a:ln w="38100">
              <a:solidFill>
                <a:srgbClr val="69AC89"/>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6228184" y="524726"/>
              <a:ext cx="1080120" cy="0"/>
            </a:xfrm>
            <a:prstGeom prst="line">
              <a:avLst/>
            </a:prstGeom>
            <a:ln w="38100">
              <a:solidFill>
                <a:srgbClr val="69AC89"/>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527935" y="3596640"/>
            <a:ext cx="3881755" cy="344170"/>
            <a:chOff x="4067944" y="524726"/>
            <a:chExt cx="3240360" cy="0"/>
          </a:xfrm>
          <a:effectLst>
            <a:outerShdw blurRad="50800" dist="38100" dir="2700000" algn="tl" rotWithShape="0">
              <a:prstClr val="black">
                <a:alpha val="40000"/>
              </a:prstClr>
            </a:outerShdw>
          </a:effectLst>
        </p:grpSpPr>
        <p:cxnSp>
          <p:nvCxnSpPr>
            <p:cNvPr id="14" name="直接连接符 13"/>
            <p:cNvCxnSpPr/>
            <p:nvPr/>
          </p:nvCxnSpPr>
          <p:spPr>
            <a:xfrm>
              <a:off x="4067944" y="524726"/>
              <a:ext cx="1080120" cy="0"/>
            </a:xfrm>
            <a:prstGeom prst="line">
              <a:avLst/>
            </a:prstGeom>
            <a:ln w="38100">
              <a:solidFill>
                <a:srgbClr val="69AC8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148064" y="524726"/>
              <a:ext cx="1080120" cy="0"/>
            </a:xfrm>
            <a:prstGeom prst="line">
              <a:avLst/>
            </a:prstGeom>
            <a:ln w="38100">
              <a:solidFill>
                <a:srgbClr val="69AC8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228184" y="524726"/>
              <a:ext cx="1080120" cy="0"/>
            </a:xfrm>
            <a:prstGeom prst="line">
              <a:avLst/>
            </a:prstGeom>
            <a:ln w="38100">
              <a:solidFill>
                <a:srgbClr val="69AC89"/>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844550" y="1417320"/>
            <a:ext cx="7451090" cy="1310640"/>
          </a:xfrm>
          <a:prstGeom prst="rect">
            <a:avLst/>
          </a:prstGeom>
          <a:noFill/>
          <a:ln w="47625" cap="flat">
            <a:solidFill>
              <a:srgbClr val="D3B600">
                <a:alpha val="54000"/>
              </a:srgbClr>
            </a:solidFill>
          </a:ln>
        </p:spPr>
        <p:txBody>
          <a:bodyPr wrap="square" rtlCol="0">
            <a:spAutoFit/>
          </a:bodyPr>
          <a:p>
            <a:r>
              <a:rPr lang="zh-CN" altLang="en-US" sz="1600"/>
              <a:t>在软件需求分析阶段，从功能需求，性能需求，可靠性和可用性需求，出错处理需求，接口需求，约束，逆向需求，将来可能提出的要求八方面确定对系统的综合需求，分析系统的数据要求，导出系统的逻辑模型，修正系统的开发计划，对用户进行访谈，快速建立软件原型，并画出相应的层次方框图，Warnier图，IPO图等辅助图形，最后按照要求产出相应的软件需求规格说明说。</a:t>
            </a:r>
            <a:endParaRPr lang="zh-CN" altLang="en-US" sz="1600"/>
          </a:p>
        </p:txBody>
      </p:sp>
      <p:sp>
        <p:nvSpPr>
          <p:cNvPr id="18" name="文本框 17"/>
          <p:cNvSpPr txBox="1"/>
          <p:nvPr/>
        </p:nvSpPr>
        <p:spPr>
          <a:xfrm>
            <a:off x="1824990" y="3763645"/>
            <a:ext cx="5488305" cy="335280"/>
          </a:xfrm>
          <a:prstGeom prst="rect">
            <a:avLst/>
          </a:prstGeom>
          <a:noFill/>
          <a:ln w="47625" cap="flat">
            <a:solidFill>
              <a:srgbClr val="69AC89">
                <a:alpha val="54000"/>
              </a:srgbClr>
            </a:solidFill>
          </a:ln>
        </p:spPr>
        <p:txBody>
          <a:bodyPr wrap="square" rtlCol="0">
            <a:spAutoFit/>
          </a:bodyPr>
          <a:p>
            <a:r>
              <a:rPr lang="zh-CN" altLang="en-US" sz="1600"/>
              <a:t>最后逐次进行软件开发，软件测试以及项目开发总结的工作</a:t>
            </a:r>
            <a:endParaRPr lang="zh-CN" altLang="en-US" sz="1600"/>
          </a:p>
        </p:txBody>
      </p:sp>
      <p:sp>
        <p:nvSpPr>
          <p:cNvPr id="19" name="文本框 18"/>
          <p:cNvSpPr txBox="1"/>
          <p:nvPr/>
        </p:nvSpPr>
        <p:spPr>
          <a:xfrm>
            <a:off x="3209925" y="748665"/>
            <a:ext cx="2724150" cy="457200"/>
          </a:xfrm>
          <a:prstGeom prst="rect">
            <a:avLst/>
          </a:prstGeom>
          <a:noFill/>
        </p:spPr>
        <p:txBody>
          <a:bodyPr wrap="square" rtlCol="0">
            <a:spAutoFit/>
          </a:bodyPr>
          <a:p>
            <a:r>
              <a:rPr lang="zh-CN" altLang="en-US" sz="2400">
                <a:sym typeface="+mn-ea"/>
              </a:rPr>
              <a:t>软件需求分析阶段</a:t>
            </a:r>
            <a:endParaRPr lang="zh-CN" altLang="en-US" sz="2400"/>
          </a:p>
        </p:txBody>
      </p:sp>
      <p:sp>
        <p:nvSpPr>
          <p:cNvPr id="20" name="文本框 19"/>
          <p:cNvSpPr txBox="1"/>
          <p:nvPr/>
        </p:nvSpPr>
        <p:spPr>
          <a:xfrm>
            <a:off x="3209925" y="3139440"/>
            <a:ext cx="2724150" cy="457200"/>
          </a:xfrm>
          <a:prstGeom prst="rect">
            <a:avLst/>
          </a:prstGeom>
          <a:noFill/>
        </p:spPr>
        <p:txBody>
          <a:bodyPr wrap="square" rtlCol="0">
            <a:spAutoFit/>
          </a:bodyPr>
          <a:p>
            <a:r>
              <a:rPr lang="zh-CN" altLang="en-US" sz="2400">
                <a:sym typeface="+mn-ea"/>
              </a:rPr>
              <a:t>软件开发阶段</a:t>
            </a:r>
            <a:endParaRPr lang="zh-CN" altLang="en-US" sz="2400"/>
          </a:p>
        </p:txBody>
      </p:sp>
      <p:sp>
        <p:nvSpPr>
          <p:cNvPr id="23" name="Freeform 5"/>
          <p:cNvSpPr/>
          <p:nvPr/>
        </p:nvSpPr>
        <p:spPr bwMode="auto">
          <a:xfrm>
            <a:off x="6115050" y="552450"/>
            <a:ext cx="850265" cy="849630"/>
          </a:xfrm>
          <a:prstGeom prst="ellipse">
            <a:avLst/>
          </a:prstGeom>
          <a:gradFill flip="none" rotWithShape="1">
            <a:gsLst>
              <a:gs pos="55000">
                <a:srgbClr val="E7E7E7"/>
              </a:gs>
              <a:gs pos="0">
                <a:schemeClr val="bg1"/>
              </a:gs>
              <a:gs pos="100000">
                <a:schemeClr val="bg1">
                  <a:lumMod val="75000"/>
                </a:schemeClr>
              </a:gs>
            </a:gsLst>
            <a:path path="circle">
              <a:fillToRect t="100000" r="100000"/>
            </a:path>
            <a:tileRect l="-100000" b="-100000"/>
          </a:gradFill>
          <a:ln w="12700">
            <a:gradFill flip="none" rotWithShape="1">
              <a:gsLst>
                <a:gs pos="0">
                  <a:schemeClr val="bg1">
                    <a:lumMod val="75000"/>
                  </a:schemeClr>
                </a:gs>
                <a:gs pos="100000">
                  <a:schemeClr val="bg1"/>
                </a:gs>
              </a:gsLst>
              <a:lin ang="18900000" scaled="1"/>
              <a:tileRect/>
            </a:gradFill>
          </a:ln>
          <a:effectLst>
            <a:outerShdw blurRad="203200" dist="88900" dir="8100000" sx="102000" sy="10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Tree>
  </p:cSld>
  <p:clrMapOvr>
    <a:masterClrMapping/>
  </p:clrMapOvr>
  <mc:AlternateContent xmlns:mc="http://schemas.openxmlformats.org/markup-compatibility/2006">
    <mc:Choice xmlns:p14="http://schemas.microsoft.com/office/powerpoint/2010/main" Requires="p14">
      <p:transition p14:dur="50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barn(inVertical)">
                                      <p:cBhvr>
                                        <p:cTn id="7" dur="500"/>
                                        <p:tgtEl>
                                          <p:spTgt spid="72"/>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arn(inVertical)">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00" y="0"/>
            <a:ext cx="9144000" cy="457200"/>
          </a:xfrm>
          <a:prstGeom prst="rect">
            <a:avLst/>
          </a:prstGeom>
          <a:solidFill>
            <a:schemeClr val="bg1">
              <a:lumMod val="8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 y="0"/>
            <a:ext cx="1465728" cy="457200"/>
          </a:xfrm>
          <a:prstGeom prst="rect">
            <a:avLst/>
          </a:prstGeom>
          <a:solidFill>
            <a:srgbClr val="69A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8954" y="457200"/>
            <a:ext cx="9160030" cy="0"/>
          </a:xfrm>
          <a:prstGeom prst="line">
            <a:avLst/>
          </a:prstGeom>
          <a:ln>
            <a:solidFill>
              <a:srgbClr val="69AC8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261537" y="349624"/>
            <a:ext cx="891988" cy="107577"/>
          </a:xfrm>
          <a:prstGeom prst="rect">
            <a:avLst/>
          </a:prstGeom>
          <a:solidFill>
            <a:srgbClr val="541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369549" y="349624"/>
            <a:ext cx="891988" cy="107577"/>
          </a:xfrm>
          <a:prstGeom prst="rect">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77561" y="349624"/>
            <a:ext cx="891988" cy="107577"/>
          </a:xfrm>
          <a:prstGeom prst="rect">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1"/>
          <p:cNvSpPr txBox="1"/>
          <p:nvPr/>
        </p:nvSpPr>
        <p:spPr>
          <a:xfrm>
            <a:off x="1547663" y="11400"/>
            <a:ext cx="1198880" cy="417830"/>
          </a:xfrm>
          <a:prstGeom prst="rect">
            <a:avLst/>
          </a:prstGeom>
          <a:noFill/>
        </p:spPr>
        <p:txBody>
          <a:bodyPr wrap="none" rtlCol="0">
            <a:spAutoFit/>
          </a:bodyPr>
          <a:lstStyle/>
          <a:p>
            <a:pPr algn="l"/>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接口人员</a:t>
            </a:r>
            <a:endParaRPr lang="zh-CN" altLang="en-US" sz="2000" b="1"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TextBox 15"/>
          <p:cNvSpPr txBox="1"/>
          <p:nvPr/>
        </p:nvSpPr>
        <p:spPr>
          <a:xfrm>
            <a:off x="107504" y="28545"/>
            <a:ext cx="1440160"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Part  03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2" name="TextBox 30"/>
          <p:cNvSpPr/>
          <p:nvPr/>
        </p:nvSpPr>
        <p:spPr>
          <a:xfrm>
            <a:off x="925195" y="1393825"/>
            <a:ext cx="2592388" cy="131064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2000" dirty="0">
                <a:solidFill>
                  <a:schemeClr val="tx1">
                    <a:lumMod val="75000"/>
                    <a:lumOff val="25000"/>
                  </a:schemeClr>
                </a:solidFill>
              </a:rPr>
              <a:t>项目总负责人杨枨老师负责对项目的定点追踪以及技术上的支持指导</a:t>
            </a:r>
            <a:endParaRPr lang="zh-CN" altLang="en-US" sz="2000" dirty="0">
              <a:solidFill>
                <a:schemeClr val="tx1">
                  <a:lumMod val="75000"/>
                  <a:lumOff val="25000"/>
                </a:schemeClr>
              </a:solidFill>
            </a:endParaRPr>
          </a:p>
        </p:txBody>
      </p:sp>
      <p:sp>
        <p:nvSpPr>
          <p:cNvPr id="13" name="TextBox 31"/>
          <p:cNvSpPr/>
          <p:nvPr/>
        </p:nvSpPr>
        <p:spPr>
          <a:xfrm>
            <a:off x="850265" y="3167063"/>
            <a:ext cx="2592388" cy="100584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2000" dirty="0">
                <a:solidFill>
                  <a:schemeClr val="tx1">
                    <a:lumMod val="75000"/>
                    <a:lumOff val="25000"/>
                  </a:schemeClr>
                </a:solidFill>
              </a:rPr>
              <a:t>项目成员曾雨晴：负责部分代码编写以及相关文档的编写</a:t>
            </a:r>
            <a:endParaRPr lang="zh-CN" altLang="en-US" sz="2000" dirty="0">
              <a:solidFill>
                <a:schemeClr val="tx1">
                  <a:lumMod val="75000"/>
                  <a:lumOff val="25000"/>
                </a:schemeClr>
              </a:solidFill>
            </a:endParaRPr>
          </a:p>
        </p:txBody>
      </p:sp>
      <p:sp>
        <p:nvSpPr>
          <p:cNvPr id="14" name="TextBox 32"/>
          <p:cNvSpPr/>
          <p:nvPr/>
        </p:nvSpPr>
        <p:spPr>
          <a:xfrm>
            <a:off x="5627370" y="1393825"/>
            <a:ext cx="2727325" cy="100584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2000" dirty="0">
                <a:solidFill>
                  <a:schemeClr val="tx1">
                    <a:lumMod val="75000"/>
                    <a:lumOff val="25000"/>
                  </a:schemeClr>
                </a:solidFill>
              </a:rPr>
              <a:t>项目组长江泓：负责结构设计及部分代码编写和最后的软件测验</a:t>
            </a:r>
            <a:endParaRPr lang="zh-CN" altLang="en-US" sz="2000" dirty="0">
              <a:solidFill>
                <a:schemeClr val="tx1">
                  <a:lumMod val="75000"/>
                  <a:lumOff val="25000"/>
                </a:schemeClr>
              </a:solidFill>
            </a:endParaRPr>
          </a:p>
        </p:txBody>
      </p:sp>
      <p:sp>
        <p:nvSpPr>
          <p:cNvPr id="15" name="TextBox 33"/>
          <p:cNvSpPr/>
          <p:nvPr/>
        </p:nvSpPr>
        <p:spPr>
          <a:xfrm>
            <a:off x="5628005" y="3167380"/>
            <a:ext cx="2726690" cy="131064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eaLnBrk="1" hangingPunct="1">
              <a:spcBef>
                <a:spcPct val="0"/>
              </a:spcBef>
              <a:buNone/>
            </a:pPr>
            <a:r>
              <a:rPr lang="zh-CN" altLang="en-US" sz="2000" dirty="0">
                <a:solidFill>
                  <a:schemeClr val="tx1">
                    <a:lumMod val="75000"/>
                    <a:lumOff val="25000"/>
                  </a:schemeClr>
                </a:solidFill>
              </a:rPr>
              <a:t>项目成员于欣汝：负责软件界面设计、相关文档的编写以及对现有文档的改善</a:t>
            </a:r>
            <a:endParaRPr lang="zh-CN" altLang="en-US" sz="2000" dirty="0">
              <a:solidFill>
                <a:schemeClr val="tx1">
                  <a:lumMod val="75000"/>
                  <a:lumOff val="25000"/>
                </a:schemeClr>
              </a:solidFill>
            </a:endParaRPr>
          </a:p>
        </p:txBody>
      </p:sp>
      <p:grpSp>
        <p:nvGrpSpPr>
          <p:cNvPr id="17" name="组合 24"/>
          <p:cNvGrpSpPr/>
          <p:nvPr/>
        </p:nvGrpSpPr>
        <p:grpSpPr>
          <a:xfrm rot="0">
            <a:off x="3517900" y="1761490"/>
            <a:ext cx="2079625" cy="2068830"/>
            <a:chOff x="0" y="0"/>
            <a:chExt cx="2883157" cy="2880912"/>
          </a:xfrm>
        </p:grpSpPr>
        <p:sp>
          <p:nvSpPr>
            <p:cNvPr id="22" name="椭圆 25"/>
            <p:cNvSpPr/>
            <p:nvPr/>
          </p:nvSpPr>
          <p:spPr>
            <a:xfrm rot="-5400000" flipH="1" flipV="1">
              <a:off x="0" y="633239"/>
              <a:ext cx="1568230" cy="1568230"/>
            </a:xfrm>
            <a:custGeom>
              <a:avLst/>
              <a:gdLst>
                <a:gd name="txL" fmla="*/ 0 w 1568230"/>
                <a:gd name="txT" fmla="*/ 0 h 1568230"/>
                <a:gd name="txR" fmla="*/ 1568230 w 1568230"/>
                <a:gd name="txB" fmla="*/ 1568230 h 1568230"/>
              </a:gdLst>
              <a:ahLst/>
              <a:cxnLst>
                <a:cxn ang="0">
                  <a:pos x="0" y="906535"/>
                </a:cxn>
                <a:cxn ang="0">
                  <a:pos x="128070" y="917835"/>
                </a:cxn>
                <a:cxn ang="0">
                  <a:pos x="917835" y="128070"/>
                </a:cxn>
                <a:cxn ang="0">
                  <a:pos x="906536" y="0"/>
                </a:cxn>
                <a:cxn ang="0">
                  <a:pos x="1568230" y="778465"/>
                </a:cxn>
                <a:cxn ang="0">
                  <a:pos x="778465" y="1568230"/>
                </a:cxn>
                <a:cxn ang="0">
                  <a:pos x="0" y="906535"/>
                </a:cxn>
              </a:cxnLst>
              <a:rect l="txL" t="txT" r="txR" b="txB"/>
              <a:pathLst>
                <a:path w="1568230" h="1568230">
                  <a:moveTo>
                    <a:pt x="0" y="906535"/>
                  </a:moveTo>
                  <a:cubicBezTo>
                    <a:pt x="41578" y="914292"/>
                    <a:pt x="84411" y="917835"/>
                    <a:pt x="128070" y="917835"/>
                  </a:cubicBezTo>
                  <a:cubicBezTo>
                    <a:pt x="564245" y="917835"/>
                    <a:pt x="917835" y="564245"/>
                    <a:pt x="917835" y="128070"/>
                  </a:cubicBezTo>
                  <a:cubicBezTo>
                    <a:pt x="917835" y="84411"/>
                    <a:pt x="914292" y="41579"/>
                    <a:pt x="906536" y="0"/>
                  </a:cubicBezTo>
                  <a:cubicBezTo>
                    <a:pt x="1281884" y="60314"/>
                    <a:pt x="1568230" y="385950"/>
                    <a:pt x="1568230" y="778465"/>
                  </a:cubicBezTo>
                  <a:cubicBezTo>
                    <a:pt x="1568230" y="1214640"/>
                    <a:pt x="1214640" y="1568230"/>
                    <a:pt x="778465" y="1568230"/>
                  </a:cubicBezTo>
                  <a:cubicBezTo>
                    <a:pt x="385950" y="1568230"/>
                    <a:pt x="60314" y="1281883"/>
                    <a:pt x="0" y="906535"/>
                  </a:cubicBezTo>
                  <a:close/>
                </a:path>
              </a:pathLst>
            </a:custGeom>
            <a:solidFill>
              <a:srgbClr val="A3CD39"/>
            </a:solidFill>
            <a:ln w="25400">
              <a:noFill/>
            </a:ln>
          </p:spPr>
          <p:txBody>
            <a:bodyPr/>
            <a:lstStyle/>
            <a:p>
              <a:endParaRPr lang="zh-CN" altLang="en-US">
                <a:solidFill>
                  <a:schemeClr val="tx1">
                    <a:lumMod val="75000"/>
                    <a:lumOff val="25000"/>
                  </a:schemeClr>
                </a:solidFill>
              </a:endParaRPr>
            </a:p>
          </p:txBody>
        </p:sp>
        <p:sp>
          <p:nvSpPr>
            <p:cNvPr id="23" name="椭圆 25"/>
            <p:cNvSpPr/>
            <p:nvPr/>
          </p:nvSpPr>
          <p:spPr>
            <a:xfrm rot="10800000" flipH="1" flipV="1">
              <a:off x="635483" y="1312682"/>
              <a:ext cx="1568230" cy="1568230"/>
            </a:xfrm>
            <a:custGeom>
              <a:avLst/>
              <a:gdLst>
                <a:gd name="txL" fmla="*/ 0 w 1568230"/>
                <a:gd name="txT" fmla="*/ 0 h 1568230"/>
                <a:gd name="txR" fmla="*/ 1568230 w 1568230"/>
                <a:gd name="txB" fmla="*/ 1568230 h 1568230"/>
              </a:gdLst>
              <a:ahLst/>
              <a:cxnLst>
                <a:cxn ang="0">
                  <a:pos x="0" y="906535"/>
                </a:cxn>
                <a:cxn ang="0">
                  <a:pos x="128070" y="917835"/>
                </a:cxn>
                <a:cxn ang="0">
                  <a:pos x="917835" y="128070"/>
                </a:cxn>
                <a:cxn ang="0">
                  <a:pos x="906536" y="0"/>
                </a:cxn>
                <a:cxn ang="0">
                  <a:pos x="1568230" y="778465"/>
                </a:cxn>
                <a:cxn ang="0">
                  <a:pos x="778465" y="1568230"/>
                </a:cxn>
                <a:cxn ang="0">
                  <a:pos x="0" y="906535"/>
                </a:cxn>
              </a:cxnLst>
              <a:rect l="txL" t="txT" r="txR" b="txB"/>
              <a:pathLst>
                <a:path w="1568230" h="1568230">
                  <a:moveTo>
                    <a:pt x="0" y="906535"/>
                  </a:moveTo>
                  <a:cubicBezTo>
                    <a:pt x="41578" y="914292"/>
                    <a:pt x="84411" y="917835"/>
                    <a:pt x="128070" y="917835"/>
                  </a:cubicBezTo>
                  <a:cubicBezTo>
                    <a:pt x="564245" y="917835"/>
                    <a:pt x="917835" y="564245"/>
                    <a:pt x="917835" y="128070"/>
                  </a:cubicBezTo>
                  <a:cubicBezTo>
                    <a:pt x="917835" y="84411"/>
                    <a:pt x="914292" y="41579"/>
                    <a:pt x="906536" y="0"/>
                  </a:cubicBezTo>
                  <a:cubicBezTo>
                    <a:pt x="1281884" y="60314"/>
                    <a:pt x="1568230" y="385950"/>
                    <a:pt x="1568230" y="778465"/>
                  </a:cubicBezTo>
                  <a:cubicBezTo>
                    <a:pt x="1568230" y="1214640"/>
                    <a:pt x="1214640" y="1568230"/>
                    <a:pt x="778465" y="1568230"/>
                  </a:cubicBezTo>
                  <a:cubicBezTo>
                    <a:pt x="385950" y="1568230"/>
                    <a:pt x="60314" y="1281883"/>
                    <a:pt x="0" y="906535"/>
                  </a:cubicBezTo>
                  <a:close/>
                </a:path>
              </a:pathLst>
            </a:custGeom>
            <a:solidFill>
              <a:srgbClr val="69AC89"/>
            </a:solidFill>
            <a:ln w="25400">
              <a:noFill/>
            </a:ln>
          </p:spPr>
          <p:txBody>
            <a:bodyPr/>
            <a:lstStyle/>
            <a:p>
              <a:endParaRPr lang="zh-CN" altLang="en-US">
                <a:solidFill>
                  <a:schemeClr val="tx1">
                    <a:lumMod val="75000"/>
                    <a:lumOff val="25000"/>
                  </a:schemeClr>
                </a:solidFill>
              </a:endParaRPr>
            </a:p>
          </p:txBody>
        </p:sp>
        <p:sp>
          <p:nvSpPr>
            <p:cNvPr id="24" name="椭圆 25"/>
            <p:cNvSpPr/>
            <p:nvPr/>
          </p:nvSpPr>
          <p:spPr>
            <a:xfrm rot="-5400000">
              <a:off x="1314927" y="677199"/>
              <a:ext cx="1568230" cy="1568230"/>
            </a:xfrm>
            <a:custGeom>
              <a:avLst/>
              <a:gdLst>
                <a:gd name="txL" fmla="*/ 0 w 1568230"/>
                <a:gd name="txT" fmla="*/ 0 h 1568230"/>
                <a:gd name="txR" fmla="*/ 1568230 w 1568230"/>
                <a:gd name="txB" fmla="*/ 1568230 h 1568230"/>
              </a:gdLst>
              <a:ahLst/>
              <a:cxnLst>
                <a:cxn ang="0">
                  <a:pos x="0" y="906535"/>
                </a:cxn>
                <a:cxn ang="0">
                  <a:pos x="128070" y="917835"/>
                </a:cxn>
                <a:cxn ang="0">
                  <a:pos x="917835" y="128070"/>
                </a:cxn>
                <a:cxn ang="0">
                  <a:pos x="906536" y="0"/>
                </a:cxn>
                <a:cxn ang="0">
                  <a:pos x="1568230" y="778465"/>
                </a:cxn>
                <a:cxn ang="0">
                  <a:pos x="778465" y="1568230"/>
                </a:cxn>
                <a:cxn ang="0">
                  <a:pos x="0" y="906535"/>
                </a:cxn>
              </a:cxnLst>
              <a:rect l="txL" t="txT" r="txR" b="txB"/>
              <a:pathLst>
                <a:path w="1568230" h="1568230">
                  <a:moveTo>
                    <a:pt x="0" y="906535"/>
                  </a:moveTo>
                  <a:cubicBezTo>
                    <a:pt x="41578" y="914292"/>
                    <a:pt x="84411" y="917835"/>
                    <a:pt x="128070" y="917835"/>
                  </a:cubicBezTo>
                  <a:cubicBezTo>
                    <a:pt x="564245" y="917835"/>
                    <a:pt x="917835" y="564245"/>
                    <a:pt x="917835" y="128070"/>
                  </a:cubicBezTo>
                  <a:cubicBezTo>
                    <a:pt x="917835" y="84411"/>
                    <a:pt x="914292" y="41579"/>
                    <a:pt x="906536" y="0"/>
                  </a:cubicBezTo>
                  <a:cubicBezTo>
                    <a:pt x="1281884" y="60314"/>
                    <a:pt x="1568230" y="385950"/>
                    <a:pt x="1568230" y="778465"/>
                  </a:cubicBezTo>
                  <a:cubicBezTo>
                    <a:pt x="1568230" y="1214640"/>
                    <a:pt x="1214640" y="1568230"/>
                    <a:pt x="778465" y="1568230"/>
                  </a:cubicBezTo>
                  <a:cubicBezTo>
                    <a:pt x="385950" y="1568230"/>
                    <a:pt x="60314" y="1281883"/>
                    <a:pt x="0" y="906535"/>
                  </a:cubicBezTo>
                  <a:close/>
                </a:path>
              </a:pathLst>
            </a:custGeom>
            <a:solidFill>
              <a:srgbClr val="C50119"/>
            </a:solidFill>
            <a:ln w="25400">
              <a:noFill/>
            </a:ln>
          </p:spPr>
          <p:txBody>
            <a:bodyPr/>
            <a:lstStyle/>
            <a:p>
              <a:endParaRPr lang="zh-CN" altLang="en-US">
                <a:solidFill>
                  <a:schemeClr val="tx1">
                    <a:lumMod val="75000"/>
                    <a:lumOff val="25000"/>
                  </a:schemeClr>
                </a:solidFill>
              </a:endParaRPr>
            </a:p>
          </p:txBody>
        </p:sp>
        <p:sp>
          <p:nvSpPr>
            <p:cNvPr id="25" name="椭圆 25"/>
            <p:cNvSpPr/>
            <p:nvPr/>
          </p:nvSpPr>
          <p:spPr>
            <a:xfrm rot="10800000">
              <a:off x="679443" y="0"/>
              <a:ext cx="1568230" cy="1546155"/>
            </a:xfrm>
            <a:custGeom>
              <a:avLst/>
              <a:gdLst>
                <a:gd name="txL" fmla="*/ 0 w 1568230"/>
                <a:gd name="txT" fmla="*/ 0 h 1546155"/>
                <a:gd name="txR" fmla="*/ 1568230 w 1568230"/>
                <a:gd name="txB" fmla="*/ 1546155 h 1546155"/>
              </a:gdLst>
              <a:ahLst/>
              <a:cxnLst>
                <a:cxn ang="0">
                  <a:pos x="778465" y="1546155"/>
                </a:cxn>
                <a:cxn ang="0">
                  <a:pos x="0" y="884460"/>
                </a:cxn>
                <a:cxn ang="0">
                  <a:pos x="128070" y="895760"/>
                </a:cxn>
                <a:cxn ang="0">
                  <a:pos x="917835" y="105995"/>
                </a:cxn>
                <a:cxn ang="0">
                  <a:pos x="908484" y="0"/>
                </a:cxn>
                <a:cxn ang="0">
                  <a:pos x="1324003" y="189535"/>
                </a:cxn>
                <a:cxn ang="0">
                  <a:pos x="1568230" y="756390"/>
                </a:cxn>
                <a:cxn ang="0">
                  <a:pos x="778465" y="1546155"/>
                </a:cxn>
              </a:cxnLst>
              <a:rect l="txL" t="txT" r="txR" b="txB"/>
              <a:pathLst>
                <a:path w="1568230" h="1546155">
                  <a:moveTo>
                    <a:pt x="778465" y="1546155"/>
                  </a:moveTo>
                  <a:cubicBezTo>
                    <a:pt x="385950" y="1546155"/>
                    <a:pt x="60314" y="1259808"/>
                    <a:pt x="0" y="884460"/>
                  </a:cubicBezTo>
                  <a:cubicBezTo>
                    <a:pt x="41578" y="892217"/>
                    <a:pt x="84411" y="895760"/>
                    <a:pt x="128070" y="895760"/>
                  </a:cubicBezTo>
                  <a:cubicBezTo>
                    <a:pt x="564245" y="895760"/>
                    <a:pt x="917835" y="542170"/>
                    <a:pt x="917835" y="105995"/>
                  </a:cubicBezTo>
                  <a:lnTo>
                    <a:pt x="908484" y="0"/>
                  </a:lnTo>
                  <a:cubicBezTo>
                    <a:pt x="1067344" y="19523"/>
                    <a:pt x="1211374" y="86941"/>
                    <a:pt x="1324003" y="189535"/>
                  </a:cubicBezTo>
                  <a:cubicBezTo>
                    <a:pt x="1475335" y="330953"/>
                    <a:pt x="1568230" y="532823"/>
                    <a:pt x="1568230" y="756390"/>
                  </a:cubicBezTo>
                  <a:cubicBezTo>
                    <a:pt x="1568230" y="1192565"/>
                    <a:pt x="1214640" y="1546155"/>
                    <a:pt x="778465" y="1546155"/>
                  </a:cubicBezTo>
                  <a:close/>
                </a:path>
              </a:pathLst>
            </a:custGeom>
            <a:solidFill>
              <a:srgbClr val="D3B600"/>
            </a:solidFill>
            <a:ln w="25400">
              <a:noFill/>
            </a:ln>
          </p:spPr>
          <p:txBody>
            <a:bodyPr/>
            <a:lstStyle/>
            <a:p>
              <a:endParaRPr lang="zh-CN" altLang="en-US">
                <a:solidFill>
                  <a:schemeClr val="tx1">
                    <a:lumMod val="75000"/>
                    <a:lumOff val="2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p14:dur="125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0-#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ppt_x</p:attrName>
                                        </p:attrNameLst>
                                      </p:cBhvr>
                                      <p:tavLst>
                                        <p:tav tm="0">
                                          <p:val>
                                            <p:strVal val="0-#ppt_w/2"/>
                                          </p:val>
                                        </p:tav>
                                        <p:tav tm="100000">
                                          <p:val>
                                            <p:strVal val="#ppt_x"/>
                                          </p:val>
                                        </p:tav>
                                      </p:tavLst>
                                    </p:anim>
                                    <p:anim calcmode="lin" valueType="num">
                                      <p:cBhvr>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ppt_x</p:attrName>
                                        </p:attrNameLst>
                                      </p:cBhvr>
                                      <p:tavLst>
                                        <p:tav tm="0">
                                          <p:val>
                                            <p:strVal val="1+#ppt_w/2"/>
                                          </p:val>
                                        </p:tav>
                                        <p:tav tm="100000">
                                          <p:val>
                                            <p:strVal val="#ppt_x"/>
                                          </p:val>
                                        </p:tav>
                                      </p:tavLst>
                                    </p:anim>
                                    <p:anim calcmode="lin" valueType="num">
                                      <p:cBhvr>
                                        <p:cTn id="16" dur="5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ppt_x</p:attrName>
                                        </p:attrNameLst>
                                      </p:cBhvr>
                                      <p:tavLst>
                                        <p:tav tm="0">
                                          <p:val>
                                            <p:strVal val="1+#ppt_w/2"/>
                                          </p:val>
                                        </p:tav>
                                        <p:tav tm="100000">
                                          <p:val>
                                            <p:strVal val="#ppt_x"/>
                                          </p:val>
                                        </p:tav>
                                      </p:tavLst>
                                    </p:anim>
                                    <p:anim calcmode="lin" valueType="num">
                                      <p:cBhvr>
                                        <p:cTn id="20"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p:bldP spid="13" grpId="0" bldLvl="0"/>
      <p:bldP spid="14" grpId="0" bldLvl="0"/>
      <p:bldP spid="15" grpId="0" bldLvl="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00" y="0"/>
            <a:ext cx="9144000" cy="457200"/>
          </a:xfrm>
          <a:prstGeom prst="rect">
            <a:avLst/>
          </a:prstGeom>
          <a:solidFill>
            <a:schemeClr val="bg1">
              <a:lumMod val="8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 y="0"/>
            <a:ext cx="1465728" cy="457200"/>
          </a:xfrm>
          <a:prstGeom prst="rect">
            <a:avLst/>
          </a:prstGeom>
          <a:solidFill>
            <a:srgbClr val="69A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8954" y="457200"/>
            <a:ext cx="9160030" cy="0"/>
          </a:xfrm>
          <a:prstGeom prst="line">
            <a:avLst/>
          </a:prstGeom>
          <a:ln>
            <a:solidFill>
              <a:srgbClr val="69AC8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261537" y="349624"/>
            <a:ext cx="891988" cy="107577"/>
          </a:xfrm>
          <a:prstGeom prst="rect">
            <a:avLst/>
          </a:prstGeom>
          <a:solidFill>
            <a:srgbClr val="541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369549" y="349624"/>
            <a:ext cx="891988" cy="107577"/>
          </a:xfrm>
          <a:prstGeom prst="rect">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77561" y="349624"/>
            <a:ext cx="891988" cy="107577"/>
          </a:xfrm>
          <a:prstGeom prst="rect">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1"/>
          <p:cNvSpPr txBox="1"/>
          <p:nvPr/>
        </p:nvSpPr>
        <p:spPr>
          <a:xfrm>
            <a:off x="1547663" y="11400"/>
            <a:ext cx="1198880" cy="417830"/>
          </a:xfrm>
          <a:prstGeom prst="rect">
            <a:avLst/>
          </a:prstGeom>
          <a:noFill/>
        </p:spPr>
        <p:txBody>
          <a:bodyPr wrap="none" rtlCol="0">
            <a:spAutoFit/>
          </a:bodyPr>
          <a:lstStyle/>
          <a:p>
            <a:r>
              <a:rPr lang="zh-CN" altLang="en-US" sz="2000" b="1" dirty="0">
                <a:solidFill>
                  <a:schemeClr val="bg1">
                    <a:lumMod val="50000"/>
                  </a:schemeClr>
                </a:solidFill>
                <a:latin typeface="微软雅黑" panose="020B0503020204020204" pitchFamily="34" charset="-122"/>
                <a:ea typeface="微软雅黑" panose="020B0503020204020204" pitchFamily="34" charset="-122"/>
              </a:rPr>
              <a:t>进度计划</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TextBox 15"/>
          <p:cNvSpPr txBox="1"/>
          <p:nvPr/>
        </p:nvSpPr>
        <p:spPr>
          <a:xfrm>
            <a:off x="107504" y="28545"/>
            <a:ext cx="1440160" cy="41783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rPr>
              <a:t>Part  02</a:t>
            </a:r>
            <a:endParaRPr lang="zh-CN" altLang="en-US" sz="2000" b="1">
              <a:solidFill>
                <a:schemeClr val="bg1"/>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1547495" y="2366010"/>
            <a:ext cx="6209030" cy="1284605"/>
            <a:chOff x="1310" y="3637"/>
            <a:chExt cx="9778" cy="2023"/>
          </a:xfrm>
        </p:grpSpPr>
        <p:grpSp>
          <p:nvGrpSpPr>
            <p:cNvPr id="2" name="组合 1"/>
            <p:cNvGrpSpPr/>
            <p:nvPr/>
          </p:nvGrpSpPr>
          <p:grpSpPr>
            <a:xfrm>
              <a:off x="9046" y="3764"/>
              <a:ext cx="2043" cy="1854"/>
              <a:chOff x="1259632" y="2211710"/>
              <a:chExt cx="1773781" cy="1609411"/>
            </a:xfrm>
          </p:grpSpPr>
          <p:grpSp>
            <p:nvGrpSpPr>
              <p:cNvPr id="3" name="组合 2"/>
              <p:cNvGrpSpPr/>
              <p:nvPr/>
            </p:nvGrpSpPr>
            <p:grpSpPr>
              <a:xfrm>
                <a:off x="1259632" y="2211710"/>
                <a:ext cx="1773781" cy="1609411"/>
                <a:chOff x="1074198" y="2188917"/>
                <a:chExt cx="1773781" cy="1609411"/>
              </a:xfrm>
            </p:grpSpPr>
            <p:sp>
              <p:nvSpPr>
                <p:cNvPr id="44" name="右箭头 55"/>
                <p:cNvSpPr/>
                <p:nvPr/>
              </p:nvSpPr>
              <p:spPr>
                <a:xfrm>
                  <a:off x="1176802" y="2551604"/>
                  <a:ext cx="1671177" cy="911035"/>
                </a:xfrm>
                <a:custGeom>
                  <a:avLst/>
                  <a:gdLst/>
                  <a:ahLst/>
                  <a:cxnLst/>
                  <a:rect l="l" t="t" r="r" b="b"/>
                  <a:pathLst>
                    <a:path w="1671177" h="911035">
                      <a:moveTo>
                        <a:pt x="3880" y="0"/>
                      </a:moveTo>
                      <a:lnTo>
                        <a:pt x="1322002" y="0"/>
                      </a:lnTo>
                      <a:lnTo>
                        <a:pt x="1577267" y="260936"/>
                      </a:lnTo>
                      <a:cubicBezTo>
                        <a:pt x="1720296" y="408603"/>
                        <a:pt x="1679854" y="514841"/>
                        <a:pt x="1589104" y="624038"/>
                      </a:cubicBezTo>
                      <a:lnTo>
                        <a:pt x="1297607" y="911035"/>
                      </a:lnTo>
                      <a:lnTo>
                        <a:pt x="609562" y="911035"/>
                      </a:lnTo>
                      <a:cubicBezTo>
                        <a:pt x="601030" y="909370"/>
                        <a:pt x="592146" y="909088"/>
                        <a:pt x="582967" y="909006"/>
                      </a:cubicBezTo>
                      <a:lnTo>
                        <a:pt x="0" y="908746"/>
                      </a:lnTo>
                      <a:lnTo>
                        <a:pt x="266330" y="630839"/>
                      </a:lnTo>
                      <a:cubicBezTo>
                        <a:pt x="347215" y="528253"/>
                        <a:pt x="398509" y="416789"/>
                        <a:pt x="287045" y="287570"/>
                      </a:cubicBezTo>
                      <a:close/>
                    </a:path>
                  </a:pathLst>
                </a:cu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45" name="右箭头 55"/>
                <p:cNvSpPr/>
                <p:nvPr/>
              </p:nvSpPr>
              <p:spPr>
                <a:xfrm>
                  <a:off x="1074198" y="2188917"/>
                  <a:ext cx="1671177" cy="1609411"/>
                </a:xfrm>
                <a:custGeom>
                  <a:avLst/>
                  <a:gdLst>
                    <a:gd name="connsiteX0" fmla="*/ 0 w 1731146"/>
                    <a:gd name="connsiteY0" fmla="*/ 355742 h 1624170"/>
                    <a:gd name="connsiteX1" fmla="*/ 892425 w 1731146"/>
                    <a:gd name="connsiteY1" fmla="*/ 355742 h 1624170"/>
                    <a:gd name="connsiteX2" fmla="*/ 892425 w 1731146"/>
                    <a:gd name="connsiteY2" fmla="*/ 0 h 1624170"/>
                    <a:gd name="connsiteX3" fmla="*/ 1731146 w 1731146"/>
                    <a:gd name="connsiteY3" fmla="*/ 812085 h 1624170"/>
                    <a:gd name="connsiteX4" fmla="*/ 892425 w 1731146"/>
                    <a:gd name="connsiteY4" fmla="*/ 1624170 h 1624170"/>
                    <a:gd name="connsiteX5" fmla="*/ 892425 w 1731146"/>
                    <a:gd name="connsiteY5" fmla="*/ 1268428 h 1624170"/>
                    <a:gd name="connsiteX6" fmla="*/ 0 w 1731146"/>
                    <a:gd name="connsiteY6" fmla="*/ 1268428 h 1624170"/>
                    <a:gd name="connsiteX7" fmla="*/ 0 w 1731146"/>
                    <a:gd name="connsiteY7" fmla="*/ 355742 h 1624170"/>
                    <a:gd name="connsiteX0-1" fmla="*/ 0 w 1731146"/>
                    <a:gd name="connsiteY0-2" fmla="*/ 355742 h 1624170"/>
                    <a:gd name="connsiteX1-3" fmla="*/ 508986 w 1731146"/>
                    <a:gd name="connsiteY1-4" fmla="*/ 351329 h 1624170"/>
                    <a:gd name="connsiteX2-5" fmla="*/ 892425 w 1731146"/>
                    <a:gd name="connsiteY2-6" fmla="*/ 355742 h 1624170"/>
                    <a:gd name="connsiteX3-7" fmla="*/ 892425 w 1731146"/>
                    <a:gd name="connsiteY3-8" fmla="*/ 0 h 1624170"/>
                    <a:gd name="connsiteX4-9" fmla="*/ 1731146 w 1731146"/>
                    <a:gd name="connsiteY4-10" fmla="*/ 812085 h 1624170"/>
                    <a:gd name="connsiteX5-11" fmla="*/ 892425 w 1731146"/>
                    <a:gd name="connsiteY5-12" fmla="*/ 1624170 h 1624170"/>
                    <a:gd name="connsiteX6-13" fmla="*/ 892425 w 1731146"/>
                    <a:gd name="connsiteY6-14" fmla="*/ 1268428 h 1624170"/>
                    <a:gd name="connsiteX7-15" fmla="*/ 0 w 1731146"/>
                    <a:gd name="connsiteY7-16" fmla="*/ 1268428 h 1624170"/>
                    <a:gd name="connsiteX8" fmla="*/ 0 w 1731146"/>
                    <a:gd name="connsiteY8" fmla="*/ 355742 h 1624170"/>
                    <a:gd name="connsiteX0-17" fmla="*/ 0 w 1731146"/>
                    <a:gd name="connsiteY0-18" fmla="*/ 355742 h 1624170"/>
                    <a:gd name="connsiteX1-19" fmla="*/ 556334 w 1731146"/>
                    <a:gd name="connsiteY1-20" fmla="*/ 354289 h 1624170"/>
                    <a:gd name="connsiteX2-21" fmla="*/ 892425 w 1731146"/>
                    <a:gd name="connsiteY2-22" fmla="*/ 355742 h 1624170"/>
                    <a:gd name="connsiteX3-23" fmla="*/ 892425 w 1731146"/>
                    <a:gd name="connsiteY3-24" fmla="*/ 0 h 1624170"/>
                    <a:gd name="connsiteX4-25" fmla="*/ 1731146 w 1731146"/>
                    <a:gd name="connsiteY4-26" fmla="*/ 812085 h 1624170"/>
                    <a:gd name="connsiteX5-27" fmla="*/ 892425 w 1731146"/>
                    <a:gd name="connsiteY5-28" fmla="*/ 1624170 h 1624170"/>
                    <a:gd name="connsiteX6-29" fmla="*/ 892425 w 1731146"/>
                    <a:gd name="connsiteY6-30" fmla="*/ 1268428 h 1624170"/>
                    <a:gd name="connsiteX7-31" fmla="*/ 0 w 1731146"/>
                    <a:gd name="connsiteY7-32" fmla="*/ 1268428 h 1624170"/>
                    <a:gd name="connsiteX8-33" fmla="*/ 0 w 1731146"/>
                    <a:gd name="connsiteY8-34" fmla="*/ 355742 h 1624170"/>
                    <a:gd name="connsiteX0-35" fmla="*/ 0 w 1731146"/>
                    <a:gd name="connsiteY0-36" fmla="*/ 355742 h 1624170"/>
                    <a:gd name="connsiteX1-37" fmla="*/ 556334 w 1731146"/>
                    <a:gd name="connsiteY1-38" fmla="*/ 354289 h 1624170"/>
                    <a:gd name="connsiteX2-39" fmla="*/ 848037 w 1731146"/>
                    <a:gd name="connsiteY2-40" fmla="*/ 127882 h 1624170"/>
                    <a:gd name="connsiteX3-41" fmla="*/ 892425 w 1731146"/>
                    <a:gd name="connsiteY3-42" fmla="*/ 0 h 1624170"/>
                    <a:gd name="connsiteX4-43" fmla="*/ 1731146 w 1731146"/>
                    <a:gd name="connsiteY4-44" fmla="*/ 812085 h 1624170"/>
                    <a:gd name="connsiteX5-45" fmla="*/ 892425 w 1731146"/>
                    <a:gd name="connsiteY5-46" fmla="*/ 1624170 h 1624170"/>
                    <a:gd name="connsiteX6-47" fmla="*/ 892425 w 1731146"/>
                    <a:gd name="connsiteY6-48" fmla="*/ 1268428 h 1624170"/>
                    <a:gd name="connsiteX7-49" fmla="*/ 0 w 1731146"/>
                    <a:gd name="connsiteY7-50" fmla="*/ 1268428 h 1624170"/>
                    <a:gd name="connsiteX8-51" fmla="*/ 0 w 1731146"/>
                    <a:gd name="connsiteY8-52" fmla="*/ 355742 h 1624170"/>
                    <a:gd name="connsiteX0-53" fmla="*/ 0 w 1731146"/>
                    <a:gd name="connsiteY0-54" fmla="*/ 320232 h 1588660"/>
                    <a:gd name="connsiteX1-55" fmla="*/ 556334 w 1731146"/>
                    <a:gd name="connsiteY1-56" fmla="*/ 318779 h 1588660"/>
                    <a:gd name="connsiteX2-57" fmla="*/ 848037 w 1731146"/>
                    <a:gd name="connsiteY2-58" fmla="*/ 92372 h 1588660"/>
                    <a:gd name="connsiteX3-59" fmla="*/ 1004876 w 1731146"/>
                    <a:gd name="connsiteY3-60" fmla="*/ 0 h 1588660"/>
                    <a:gd name="connsiteX4-61" fmla="*/ 1731146 w 1731146"/>
                    <a:gd name="connsiteY4-62" fmla="*/ 776575 h 1588660"/>
                    <a:gd name="connsiteX5-63" fmla="*/ 892425 w 1731146"/>
                    <a:gd name="connsiteY5-64" fmla="*/ 1588660 h 1588660"/>
                    <a:gd name="connsiteX6-65" fmla="*/ 892425 w 1731146"/>
                    <a:gd name="connsiteY6-66" fmla="*/ 1232918 h 1588660"/>
                    <a:gd name="connsiteX7-67" fmla="*/ 0 w 1731146"/>
                    <a:gd name="connsiteY7-68" fmla="*/ 1232918 h 1588660"/>
                    <a:gd name="connsiteX8-69" fmla="*/ 0 w 1731146"/>
                    <a:gd name="connsiteY8-70" fmla="*/ 320232 h 1588660"/>
                    <a:gd name="connsiteX0-71" fmla="*/ 0 w 1731146"/>
                    <a:gd name="connsiteY0-72" fmla="*/ 320232 h 1588660"/>
                    <a:gd name="connsiteX1-73" fmla="*/ 556334 w 1731146"/>
                    <a:gd name="connsiteY1-74" fmla="*/ 318779 h 1588660"/>
                    <a:gd name="connsiteX2-75" fmla="*/ 850996 w 1731146"/>
                    <a:gd name="connsiteY2-76" fmla="*/ 59821 h 1588660"/>
                    <a:gd name="connsiteX3-77" fmla="*/ 1004876 w 1731146"/>
                    <a:gd name="connsiteY3-78" fmla="*/ 0 h 1588660"/>
                    <a:gd name="connsiteX4-79" fmla="*/ 1731146 w 1731146"/>
                    <a:gd name="connsiteY4-80" fmla="*/ 776575 h 1588660"/>
                    <a:gd name="connsiteX5-81" fmla="*/ 892425 w 1731146"/>
                    <a:gd name="connsiteY5-82" fmla="*/ 1588660 h 1588660"/>
                    <a:gd name="connsiteX6-83" fmla="*/ 892425 w 1731146"/>
                    <a:gd name="connsiteY6-84" fmla="*/ 1232918 h 1588660"/>
                    <a:gd name="connsiteX7-85" fmla="*/ 0 w 1731146"/>
                    <a:gd name="connsiteY7-86" fmla="*/ 1232918 h 1588660"/>
                    <a:gd name="connsiteX8-87" fmla="*/ 0 w 1731146"/>
                    <a:gd name="connsiteY8-88" fmla="*/ 320232 h 1588660"/>
                    <a:gd name="connsiteX0-89" fmla="*/ 2959 w 1734105"/>
                    <a:gd name="connsiteY0-90" fmla="*/ 320232 h 1588660"/>
                    <a:gd name="connsiteX1-91" fmla="*/ 559293 w 1734105"/>
                    <a:gd name="connsiteY1-92" fmla="*/ 318779 h 1588660"/>
                    <a:gd name="connsiteX2-93" fmla="*/ 853955 w 1734105"/>
                    <a:gd name="connsiteY2-94" fmla="*/ 59821 h 1588660"/>
                    <a:gd name="connsiteX3-95" fmla="*/ 1007835 w 1734105"/>
                    <a:gd name="connsiteY3-96" fmla="*/ 0 h 1588660"/>
                    <a:gd name="connsiteX4-97" fmla="*/ 1734105 w 1734105"/>
                    <a:gd name="connsiteY4-98" fmla="*/ 776575 h 1588660"/>
                    <a:gd name="connsiteX5-99" fmla="*/ 895384 w 1734105"/>
                    <a:gd name="connsiteY5-100" fmla="*/ 1588660 h 1588660"/>
                    <a:gd name="connsiteX6-101" fmla="*/ 895384 w 1734105"/>
                    <a:gd name="connsiteY6-102" fmla="*/ 1232918 h 1588660"/>
                    <a:gd name="connsiteX7-103" fmla="*/ 2959 w 1734105"/>
                    <a:gd name="connsiteY7-104" fmla="*/ 1232918 h 1588660"/>
                    <a:gd name="connsiteX8-105" fmla="*/ 0 w 1734105"/>
                    <a:gd name="connsiteY8-106" fmla="*/ 576230 h 1588660"/>
                    <a:gd name="connsiteX9" fmla="*/ 2959 w 1734105"/>
                    <a:gd name="connsiteY9" fmla="*/ 320232 h 1588660"/>
                    <a:gd name="connsiteX0-107" fmla="*/ 3 w 1731149"/>
                    <a:gd name="connsiteY0-108" fmla="*/ 320232 h 1588660"/>
                    <a:gd name="connsiteX1-109" fmla="*/ 556337 w 1731149"/>
                    <a:gd name="connsiteY1-110" fmla="*/ 318779 h 1588660"/>
                    <a:gd name="connsiteX2-111" fmla="*/ 850999 w 1731149"/>
                    <a:gd name="connsiteY2-112" fmla="*/ 59821 h 1588660"/>
                    <a:gd name="connsiteX3-113" fmla="*/ 1004879 w 1731149"/>
                    <a:gd name="connsiteY3-114" fmla="*/ 0 h 1588660"/>
                    <a:gd name="connsiteX4-115" fmla="*/ 1731149 w 1731149"/>
                    <a:gd name="connsiteY4-116" fmla="*/ 776575 h 1588660"/>
                    <a:gd name="connsiteX5-117" fmla="*/ 892428 w 1731149"/>
                    <a:gd name="connsiteY5-118" fmla="*/ 1588660 h 1588660"/>
                    <a:gd name="connsiteX6-119" fmla="*/ 892428 w 1731149"/>
                    <a:gd name="connsiteY6-120" fmla="*/ 1232918 h 1588660"/>
                    <a:gd name="connsiteX7-121" fmla="*/ 3 w 1731149"/>
                    <a:gd name="connsiteY7-122" fmla="*/ 1232918 h 1588660"/>
                    <a:gd name="connsiteX8-123" fmla="*/ 275211 w 1731149"/>
                    <a:gd name="connsiteY8-124" fmla="*/ 617659 h 1588660"/>
                    <a:gd name="connsiteX9-125" fmla="*/ 3 w 1731149"/>
                    <a:gd name="connsiteY9-126" fmla="*/ 320232 h 1588660"/>
                    <a:gd name="connsiteX0-127" fmla="*/ 3 w 1731149"/>
                    <a:gd name="connsiteY0-128" fmla="*/ 320232 h 1588660"/>
                    <a:gd name="connsiteX1-129" fmla="*/ 556337 w 1731149"/>
                    <a:gd name="connsiteY1-130" fmla="*/ 318779 h 1588660"/>
                    <a:gd name="connsiteX2-131" fmla="*/ 850999 w 1731149"/>
                    <a:gd name="connsiteY2-132" fmla="*/ 59821 h 1588660"/>
                    <a:gd name="connsiteX3-133" fmla="*/ 1004879 w 1731149"/>
                    <a:gd name="connsiteY3-134" fmla="*/ 0 h 1588660"/>
                    <a:gd name="connsiteX4-135" fmla="*/ 1731149 w 1731149"/>
                    <a:gd name="connsiteY4-136" fmla="*/ 776575 h 1588660"/>
                    <a:gd name="connsiteX5-137" fmla="*/ 892428 w 1731149"/>
                    <a:gd name="connsiteY5-138" fmla="*/ 1588660 h 1588660"/>
                    <a:gd name="connsiteX6-139" fmla="*/ 892428 w 1731149"/>
                    <a:gd name="connsiteY6-140" fmla="*/ 1232918 h 1588660"/>
                    <a:gd name="connsiteX7-141" fmla="*/ 3 w 1731149"/>
                    <a:gd name="connsiteY7-142" fmla="*/ 1232918 h 1588660"/>
                    <a:gd name="connsiteX8-143" fmla="*/ 275211 w 1731149"/>
                    <a:gd name="connsiteY8-144" fmla="*/ 617659 h 1588660"/>
                    <a:gd name="connsiteX9-145" fmla="*/ 3 w 1731149"/>
                    <a:gd name="connsiteY9-146" fmla="*/ 320232 h 1588660"/>
                    <a:gd name="connsiteX0-147" fmla="*/ 5 w 1731151"/>
                    <a:gd name="connsiteY0-148" fmla="*/ 320232 h 1588660"/>
                    <a:gd name="connsiteX1-149" fmla="*/ 556339 w 1731151"/>
                    <a:gd name="connsiteY1-150" fmla="*/ 318779 h 1588660"/>
                    <a:gd name="connsiteX2-151" fmla="*/ 851001 w 1731151"/>
                    <a:gd name="connsiteY2-152" fmla="*/ 59821 h 1588660"/>
                    <a:gd name="connsiteX3-153" fmla="*/ 1004881 w 1731151"/>
                    <a:gd name="connsiteY3-154" fmla="*/ 0 h 1588660"/>
                    <a:gd name="connsiteX4-155" fmla="*/ 1731151 w 1731151"/>
                    <a:gd name="connsiteY4-156" fmla="*/ 776575 h 1588660"/>
                    <a:gd name="connsiteX5-157" fmla="*/ 892430 w 1731151"/>
                    <a:gd name="connsiteY5-158" fmla="*/ 1588660 h 1588660"/>
                    <a:gd name="connsiteX6-159" fmla="*/ 892430 w 1731151"/>
                    <a:gd name="connsiteY6-160" fmla="*/ 1232918 h 1588660"/>
                    <a:gd name="connsiteX7-161" fmla="*/ 5 w 1731151"/>
                    <a:gd name="connsiteY7-162" fmla="*/ 1232918 h 1588660"/>
                    <a:gd name="connsiteX8-163" fmla="*/ 275213 w 1731151"/>
                    <a:gd name="connsiteY8-164" fmla="*/ 617659 h 1588660"/>
                    <a:gd name="connsiteX9-165" fmla="*/ 5 w 1731151"/>
                    <a:gd name="connsiteY9-166" fmla="*/ 320232 h 1588660"/>
                    <a:gd name="connsiteX0-167" fmla="*/ 5 w 1731151"/>
                    <a:gd name="connsiteY0-168" fmla="*/ 320232 h 1588660"/>
                    <a:gd name="connsiteX1-169" fmla="*/ 556339 w 1731151"/>
                    <a:gd name="connsiteY1-170" fmla="*/ 318779 h 1588660"/>
                    <a:gd name="connsiteX2-171" fmla="*/ 851001 w 1731151"/>
                    <a:gd name="connsiteY2-172" fmla="*/ 59821 h 1588660"/>
                    <a:gd name="connsiteX3-173" fmla="*/ 1004881 w 1731151"/>
                    <a:gd name="connsiteY3-174" fmla="*/ 0 h 1588660"/>
                    <a:gd name="connsiteX4-175" fmla="*/ 1731151 w 1731151"/>
                    <a:gd name="connsiteY4-176" fmla="*/ 776575 h 1588660"/>
                    <a:gd name="connsiteX5-177" fmla="*/ 892430 w 1731151"/>
                    <a:gd name="connsiteY5-178" fmla="*/ 1588660 h 1588660"/>
                    <a:gd name="connsiteX6-179" fmla="*/ 892430 w 1731151"/>
                    <a:gd name="connsiteY6-180" fmla="*/ 1232918 h 1588660"/>
                    <a:gd name="connsiteX7-181" fmla="*/ 5 w 1731151"/>
                    <a:gd name="connsiteY7-182" fmla="*/ 1232918 h 1588660"/>
                    <a:gd name="connsiteX8-183" fmla="*/ 275213 w 1731151"/>
                    <a:gd name="connsiteY8-184" fmla="*/ 617659 h 1588660"/>
                    <a:gd name="connsiteX9-185" fmla="*/ 5 w 1731151"/>
                    <a:gd name="connsiteY9-186" fmla="*/ 320232 h 1588660"/>
                    <a:gd name="connsiteX0-187" fmla="*/ 3 w 1731149"/>
                    <a:gd name="connsiteY0-188" fmla="*/ 320232 h 1588660"/>
                    <a:gd name="connsiteX1-189" fmla="*/ 556337 w 1731149"/>
                    <a:gd name="connsiteY1-190" fmla="*/ 318779 h 1588660"/>
                    <a:gd name="connsiteX2-191" fmla="*/ 850999 w 1731149"/>
                    <a:gd name="connsiteY2-192" fmla="*/ 59821 h 1588660"/>
                    <a:gd name="connsiteX3-193" fmla="*/ 1004879 w 1731149"/>
                    <a:gd name="connsiteY3-194" fmla="*/ 0 h 1588660"/>
                    <a:gd name="connsiteX4-195" fmla="*/ 1731149 w 1731149"/>
                    <a:gd name="connsiteY4-196" fmla="*/ 776575 h 1588660"/>
                    <a:gd name="connsiteX5-197" fmla="*/ 892428 w 1731149"/>
                    <a:gd name="connsiteY5-198" fmla="*/ 1588660 h 1588660"/>
                    <a:gd name="connsiteX6-199" fmla="*/ 892428 w 1731149"/>
                    <a:gd name="connsiteY6-200" fmla="*/ 1232918 h 1588660"/>
                    <a:gd name="connsiteX7-201" fmla="*/ 3 w 1731149"/>
                    <a:gd name="connsiteY7-202" fmla="*/ 1232918 h 1588660"/>
                    <a:gd name="connsiteX8-203" fmla="*/ 275211 w 1731149"/>
                    <a:gd name="connsiteY8-204" fmla="*/ 617659 h 1588660"/>
                    <a:gd name="connsiteX9-205" fmla="*/ 3 w 1731149"/>
                    <a:gd name="connsiteY9-206" fmla="*/ 320232 h 1588660"/>
                    <a:gd name="connsiteX0-207" fmla="*/ 0 w 1731146"/>
                    <a:gd name="connsiteY0-208" fmla="*/ 320232 h 1588660"/>
                    <a:gd name="connsiteX1-209" fmla="*/ 556334 w 1731146"/>
                    <a:gd name="connsiteY1-210" fmla="*/ 318779 h 1588660"/>
                    <a:gd name="connsiteX2-211" fmla="*/ 850996 w 1731146"/>
                    <a:gd name="connsiteY2-212" fmla="*/ 59821 h 1588660"/>
                    <a:gd name="connsiteX3-213" fmla="*/ 1004876 w 1731146"/>
                    <a:gd name="connsiteY3-214" fmla="*/ 0 h 1588660"/>
                    <a:gd name="connsiteX4-215" fmla="*/ 1731146 w 1731146"/>
                    <a:gd name="connsiteY4-216" fmla="*/ 776575 h 1588660"/>
                    <a:gd name="connsiteX5-217" fmla="*/ 892425 w 1731146"/>
                    <a:gd name="connsiteY5-218" fmla="*/ 1588660 h 1588660"/>
                    <a:gd name="connsiteX6-219" fmla="*/ 892425 w 1731146"/>
                    <a:gd name="connsiteY6-220" fmla="*/ 1232918 h 1588660"/>
                    <a:gd name="connsiteX7-221" fmla="*/ 0 w 1731146"/>
                    <a:gd name="connsiteY7-222" fmla="*/ 1232918 h 1588660"/>
                    <a:gd name="connsiteX8-223" fmla="*/ 275208 w 1731146"/>
                    <a:gd name="connsiteY8-224" fmla="*/ 617659 h 1588660"/>
                    <a:gd name="connsiteX9-225" fmla="*/ 0 w 1731146"/>
                    <a:gd name="connsiteY9-226" fmla="*/ 320232 h 1588660"/>
                    <a:gd name="connsiteX0-227" fmla="*/ 0 w 1731146"/>
                    <a:gd name="connsiteY0-228" fmla="*/ 320232 h 1588660"/>
                    <a:gd name="connsiteX1-229" fmla="*/ 556334 w 1731146"/>
                    <a:gd name="connsiteY1-230" fmla="*/ 318779 h 1588660"/>
                    <a:gd name="connsiteX2-231" fmla="*/ 850996 w 1731146"/>
                    <a:gd name="connsiteY2-232" fmla="*/ 59821 h 1588660"/>
                    <a:gd name="connsiteX3-233" fmla="*/ 1004876 w 1731146"/>
                    <a:gd name="connsiteY3-234" fmla="*/ 0 h 1588660"/>
                    <a:gd name="connsiteX4-235" fmla="*/ 1731146 w 1731146"/>
                    <a:gd name="connsiteY4-236" fmla="*/ 776575 h 1588660"/>
                    <a:gd name="connsiteX5-237" fmla="*/ 892425 w 1731146"/>
                    <a:gd name="connsiteY5-238" fmla="*/ 1588660 h 1588660"/>
                    <a:gd name="connsiteX6-239" fmla="*/ 892425 w 1731146"/>
                    <a:gd name="connsiteY6-240" fmla="*/ 1232918 h 1588660"/>
                    <a:gd name="connsiteX7-241" fmla="*/ 0 w 1731146"/>
                    <a:gd name="connsiteY7-242" fmla="*/ 1232918 h 1588660"/>
                    <a:gd name="connsiteX8-243" fmla="*/ 275208 w 1731146"/>
                    <a:gd name="connsiteY8-244" fmla="*/ 617659 h 1588660"/>
                    <a:gd name="connsiteX9-245" fmla="*/ 0 w 1731146"/>
                    <a:gd name="connsiteY9-246" fmla="*/ 320232 h 1588660"/>
                    <a:gd name="connsiteX0-247" fmla="*/ 0 w 1731146"/>
                    <a:gd name="connsiteY0-248" fmla="*/ 320232 h 1588660"/>
                    <a:gd name="connsiteX1-249" fmla="*/ 556334 w 1731146"/>
                    <a:gd name="connsiteY1-250" fmla="*/ 318779 h 1588660"/>
                    <a:gd name="connsiteX2-251" fmla="*/ 850996 w 1731146"/>
                    <a:gd name="connsiteY2-252" fmla="*/ 59821 h 1588660"/>
                    <a:gd name="connsiteX3-253" fmla="*/ 1004876 w 1731146"/>
                    <a:gd name="connsiteY3-254" fmla="*/ 0 h 1588660"/>
                    <a:gd name="connsiteX4-255" fmla="*/ 1731146 w 1731146"/>
                    <a:gd name="connsiteY4-256" fmla="*/ 776575 h 1588660"/>
                    <a:gd name="connsiteX5-257" fmla="*/ 892425 w 1731146"/>
                    <a:gd name="connsiteY5-258" fmla="*/ 1588660 h 1588660"/>
                    <a:gd name="connsiteX6-259" fmla="*/ 892425 w 1731146"/>
                    <a:gd name="connsiteY6-260" fmla="*/ 1232918 h 1588660"/>
                    <a:gd name="connsiteX7-261" fmla="*/ 0 w 1731146"/>
                    <a:gd name="connsiteY7-262" fmla="*/ 1232918 h 1588660"/>
                    <a:gd name="connsiteX8-263" fmla="*/ 275208 w 1731146"/>
                    <a:gd name="connsiteY8-264" fmla="*/ 617659 h 1588660"/>
                    <a:gd name="connsiteX9-265" fmla="*/ 0 w 1731146"/>
                    <a:gd name="connsiteY9-266" fmla="*/ 320232 h 1588660"/>
                    <a:gd name="connsiteX0-267" fmla="*/ 0 w 1731146"/>
                    <a:gd name="connsiteY0-268" fmla="*/ 320232 h 1588660"/>
                    <a:gd name="connsiteX1-269" fmla="*/ 556334 w 1731146"/>
                    <a:gd name="connsiteY1-270" fmla="*/ 318779 h 1588660"/>
                    <a:gd name="connsiteX2-271" fmla="*/ 850996 w 1731146"/>
                    <a:gd name="connsiteY2-272" fmla="*/ 59821 h 1588660"/>
                    <a:gd name="connsiteX3-273" fmla="*/ 1004876 w 1731146"/>
                    <a:gd name="connsiteY3-274" fmla="*/ 0 h 1588660"/>
                    <a:gd name="connsiteX4-275" fmla="*/ 1731146 w 1731146"/>
                    <a:gd name="connsiteY4-276" fmla="*/ 776575 h 1588660"/>
                    <a:gd name="connsiteX5-277" fmla="*/ 892425 w 1731146"/>
                    <a:gd name="connsiteY5-278" fmla="*/ 1588660 h 1588660"/>
                    <a:gd name="connsiteX6-279" fmla="*/ 892425 w 1731146"/>
                    <a:gd name="connsiteY6-280" fmla="*/ 1232918 h 1588660"/>
                    <a:gd name="connsiteX7-281" fmla="*/ 0 w 1731146"/>
                    <a:gd name="connsiteY7-282" fmla="*/ 1232918 h 1588660"/>
                    <a:gd name="connsiteX8-283" fmla="*/ 281126 w 1731146"/>
                    <a:gd name="connsiteY8-284" fmla="*/ 620619 h 1588660"/>
                    <a:gd name="connsiteX9-285" fmla="*/ 0 w 1731146"/>
                    <a:gd name="connsiteY9-286" fmla="*/ 320232 h 1588660"/>
                    <a:gd name="connsiteX0-287" fmla="*/ 0 w 1731146"/>
                    <a:gd name="connsiteY0-288" fmla="*/ 320232 h 1588660"/>
                    <a:gd name="connsiteX1-289" fmla="*/ 556334 w 1731146"/>
                    <a:gd name="connsiteY1-290" fmla="*/ 318779 h 1588660"/>
                    <a:gd name="connsiteX2-291" fmla="*/ 850996 w 1731146"/>
                    <a:gd name="connsiteY2-292" fmla="*/ 59821 h 1588660"/>
                    <a:gd name="connsiteX3-293" fmla="*/ 1004876 w 1731146"/>
                    <a:gd name="connsiteY3-294" fmla="*/ 0 h 1588660"/>
                    <a:gd name="connsiteX4-295" fmla="*/ 1731146 w 1731146"/>
                    <a:gd name="connsiteY4-296" fmla="*/ 776575 h 1588660"/>
                    <a:gd name="connsiteX5-297" fmla="*/ 892425 w 1731146"/>
                    <a:gd name="connsiteY5-298" fmla="*/ 1588660 h 1588660"/>
                    <a:gd name="connsiteX6-299" fmla="*/ 892425 w 1731146"/>
                    <a:gd name="connsiteY6-300" fmla="*/ 1232918 h 1588660"/>
                    <a:gd name="connsiteX7-301" fmla="*/ 0 w 1731146"/>
                    <a:gd name="connsiteY7-302" fmla="*/ 1232918 h 1588660"/>
                    <a:gd name="connsiteX8-303" fmla="*/ 136124 w 1731146"/>
                    <a:gd name="connsiteY8-304" fmla="*/ 922459 h 1588660"/>
                    <a:gd name="connsiteX9-305" fmla="*/ 281126 w 1731146"/>
                    <a:gd name="connsiteY9-306" fmla="*/ 620619 h 1588660"/>
                    <a:gd name="connsiteX10" fmla="*/ 0 w 1731146"/>
                    <a:gd name="connsiteY10" fmla="*/ 320232 h 1588660"/>
                    <a:gd name="connsiteX0-307" fmla="*/ 0 w 1731146"/>
                    <a:gd name="connsiteY0-308" fmla="*/ 320232 h 1588660"/>
                    <a:gd name="connsiteX1-309" fmla="*/ 556334 w 1731146"/>
                    <a:gd name="connsiteY1-310" fmla="*/ 318779 h 1588660"/>
                    <a:gd name="connsiteX2-311" fmla="*/ 850996 w 1731146"/>
                    <a:gd name="connsiteY2-312" fmla="*/ 59821 h 1588660"/>
                    <a:gd name="connsiteX3-313" fmla="*/ 1004876 w 1731146"/>
                    <a:gd name="connsiteY3-314" fmla="*/ 0 h 1588660"/>
                    <a:gd name="connsiteX4-315" fmla="*/ 1731146 w 1731146"/>
                    <a:gd name="connsiteY4-316" fmla="*/ 776575 h 1588660"/>
                    <a:gd name="connsiteX5-317" fmla="*/ 892425 w 1731146"/>
                    <a:gd name="connsiteY5-318" fmla="*/ 1588660 h 1588660"/>
                    <a:gd name="connsiteX6-319" fmla="*/ 892425 w 1731146"/>
                    <a:gd name="connsiteY6-320" fmla="*/ 1232918 h 1588660"/>
                    <a:gd name="connsiteX7-321" fmla="*/ 0 w 1731146"/>
                    <a:gd name="connsiteY7-322" fmla="*/ 1232918 h 1588660"/>
                    <a:gd name="connsiteX8-323" fmla="*/ 266330 w 1731146"/>
                    <a:gd name="connsiteY8-324" fmla="*/ 955011 h 1588660"/>
                    <a:gd name="connsiteX9-325" fmla="*/ 281126 w 1731146"/>
                    <a:gd name="connsiteY9-326" fmla="*/ 620619 h 1588660"/>
                    <a:gd name="connsiteX10-327" fmla="*/ 0 w 1731146"/>
                    <a:gd name="connsiteY10-328" fmla="*/ 320232 h 1588660"/>
                    <a:gd name="connsiteX0-329" fmla="*/ 0 w 1731146"/>
                    <a:gd name="connsiteY0-330" fmla="*/ 320232 h 1588660"/>
                    <a:gd name="connsiteX1-331" fmla="*/ 556334 w 1731146"/>
                    <a:gd name="connsiteY1-332" fmla="*/ 318779 h 1588660"/>
                    <a:gd name="connsiteX2-333" fmla="*/ 850996 w 1731146"/>
                    <a:gd name="connsiteY2-334" fmla="*/ 59821 h 1588660"/>
                    <a:gd name="connsiteX3-335" fmla="*/ 1004876 w 1731146"/>
                    <a:gd name="connsiteY3-336" fmla="*/ 0 h 1588660"/>
                    <a:gd name="connsiteX4-337" fmla="*/ 1731146 w 1731146"/>
                    <a:gd name="connsiteY4-338" fmla="*/ 776575 h 1588660"/>
                    <a:gd name="connsiteX5-339" fmla="*/ 892425 w 1731146"/>
                    <a:gd name="connsiteY5-340" fmla="*/ 1588660 h 1588660"/>
                    <a:gd name="connsiteX6-341" fmla="*/ 892425 w 1731146"/>
                    <a:gd name="connsiteY6-342" fmla="*/ 1232918 h 1588660"/>
                    <a:gd name="connsiteX7-343" fmla="*/ 582967 w 1731146"/>
                    <a:gd name="connsiteY7-344" fmla="*/ 1233178 h 1588660"/>
                    <a:gd name="connsiteX8-345" fmla="*/ 0 w 1731146"/>
                    <a:gd name="connsiteY8-346" fmla="*/ 1232918 h 1588660"/>
                    <a:gd name="connsiteX9-347" fmla="*/ 266330 w 1731146"/>
                    <a:gd name="connsiteY9-348" fmla="*/ 955011 h 1588660"/>
                    <a:gd name="connsiteX10-349" fmla="*/ 281126 w 1731146"/>
                    <a:gd name="connsiteY10-350" fmla="*/ 620619 h 1588660"/>
                    <a:gd name="connsiteX11" fmla="*/ 0 w 1731146"/>
                    <a:gd name="connsiteY11" fmla="*/ 320232 h 1588660"/>
                    <a:gd name="connsiteX0-351" fmla="*/ 0 w 1731146"/>
                    <a:gd name="connsiteY0-352" fmla="*/ 320232 h 1588660"/>
                    <a:gd name="connsiteX1-353" fmla="*/ 556334 w 1731146"/>
                    <a:gd name="connsiteY1-354" fmla="*/ 318779 h 1588660"/>
                    <a:gd name="connsiteX2-355" fmla="*/ 850996 w 1731146"/>
                    <a:gd name="connsiteY2-356" fmla="*/ 59821 h 1588660"/>
                    <a:gd name="connsiteX3-357" fmla="*/ 1004876 w 1731146"/>
                    <a:gd name="connsiteY3-358" fmla="*/ 0 h 1588660"/>
                    <a:gd name="connsiteX4-359" fmla="*/ 1731146 w 1731146"/>
                    <a:gd name="connsiteY4-360" fmla="*/ 776575 h 1588660"/>
                    <a:gd name="connsiteX5-361" fmla="*/ 892425 w 1731146"/>
                    <a:gd name="connsiteY5-362" fmla="*/ 1588660 h 1588660"/>
                    <a:gd name="connsiteX6-363" fmla="*/ 853956 w 1731146"/>
                    <a:gd name="connsiteY6-364" fmla="*/ 1460778 h 1588660"/>
                    <a:gd name="connsiteX7-365" fmla="*/ 582967 w 1731146"/>
                    <a:gd name="connsiteY7-366" fmla="*/ 1233178 h 1588660"/>
                    <a:gd name="connsiteX8-367" fmla="*/ 0 w 1731146"/>
                    <a:gd name="connsiteY8-368" fmla="*/ 1232918 h 1588660"/>
                    <a:gd name="connsiteX9-369" fmla="*/ 266330 w 1731146"/>
                    <a:gd name="connsiteY9-370" fmla="*/ 955011 h 1588660"/>
                    <a:gd name="connsiteX10-371" fmla="*/ 281126 w 1731146"/>
                    <a:gd name="connsiteY10-372" fmla="*/ 620619 h 1588660"/>
                    <a:gd name="connsiteX11-373" fmla="*/ 0 w 1731146"/>
                    <a:gd name="connsiteY11-374" fmla="*/ 320232 h 1588660"/>
                    <a:gd name="connsiteX0-375" fmla="*/ 0 w 1731146"/>
                    <a:gd name="connsiteY0-376" fmla="*/ 320232 h 1517638"/>
                    <a:gd name="connsiteX1-377" fmla="*/ 556334 w 1731146"/>
                    <a:gd name="connsiteY1-378" fmla="*/ 318779 h 1517638"/>
                    <a:gd name="connsiteX2-379" fmla="*/ 850996 w 1731146"/>
                    <a:gd name="connsiteY2-380" fmla="*/ 59821 h 1517638"/>
                    <a:gd name="connsiteX3-381" fmla="*/ 1004876 w 1731146"/>
                    <a:gd name="connsiteY3-382" fmla="*/ 0 h 1517638"/>
                    <a:gd name="connsiteX4-383" fmla="*/ 1731146 w 1731146"/>
                    <a:gd name="connsiteY4-384" fmla="*/ 776575 h 1517638"/>
                    <a:gd name="connsiteX5-385" fmla="*/ 1010794 w 1731146"/>
                    <a:gd name="connsiteY5-386" fmla="*/ 1517638 h 1517638"/>
                    <a:gd name="connsiteX6-387" fmla="*/ 853956 w 1731146"/>
                    <a:gd name="connsiteY6-388" fmla="*/ 1460778 h 1517638"/>
                    <a:gd name="connsiteX7-389" fmla="*/ 582967 w 1731146"/>
                    <a:gd name="connsiteY7-390" fmla="*/ 1233178 h 1517638"/>
                    <a:gd name="connsiteX8-391" fmla="*/ 0 w 1731146"/>
                    <a:gd name="connsiteY8-392" fmla="*/ 1232918 h 1517638"/>
                    <a:gd name="connsiteX9-393" fmla="*/ 266330 w 1731146"/>
                    <a:gd name="connsiteY9-394" fmla="*/ 955011 h 1517638"/>
                    <a:gd name="connsiteX10-395" fmla="*/ 281126 w 1731146"/>
                    <a:gd name="connsiteY10-396" fmla="*/ 620619 h 1517638"/>
                    <a:gd name="connsiteX11-397" fmla="*/ 0 w 1731146"/>
                    <a:gd name="connsiteY11-398" fmla="*/ 320232 h 1517638"/>
                    <a:gd name="connsiteX0-399" fmla="*/ 0 w 1589104"/>
                    <a:gd name="connsiteY0-400" fmla="*/ 320232 h 1517638"/>
                    <a:gd name="connsiteX1-401" fmla="*/ 556334 w 1589104"/>
                    <a:gd name="connsiteY1-402" fmla="*/ 318779 h 1517638"/>
                    <a:gd name="connsiteX2-403" fmla="*/ 850996 w 1589104"/>
                    <a:gd name="connsiteY2-404" fmla="*/ 59821 h 1517638"/>
                    <a:gd name="connsiteX3-405" fmla="*/ 1004876 w 1589104"/>
                    <a:gd name="connsiteY3-406" fmla="*/ 0 h 1517638"/>
                    <a:gd name="connsiteX4-407" fmla="*/ 1589104 w 1589104"/>
                    <a:gd name="connsiteY4-408" fmla="*/ 936373 h 1517638"/>
                    <a:gd name="connsiteX5-409" fmla="*/ 1010794 w 1589104"/>
                    <a:gd name="connsiteY5-410" fmla="*/ 1517638 h 1517638"/>
                    <a:gd name="connsiteX6-411" fmla="*/ 853956 w 1589104"/>
                    <a:gd name="connsiteY6-412" fmla="*/ 1460778 h 1517638"/>
                    <a:gd name="connsiteX7-413" fmla="*/ 582967 w 1589104"/>
                    <a:gd name="connsiteY7-414" fmla="*/ 1233178 h 1517638"/>
                    <a:gd name="connsiteX8-415" fmla="*/ 0 w 1589104"/>
                    <a:gd name="connsiteY8-416" fmla="*/ 1232918 h 1517638"/>
                    <a:gd name="connsiteX9-417" fmla="*/ 266330 w 1589104"/>
                    <a:gd name="connsiteY9-418" fmla="*/ 955011 h 1517638"/>
                    <a:gd name="connsiteX10-419" fmla="*/ 281126 w 1589104"/>
                    <a:gd name="connsiteY10-420" fmla="*/ 620619 h 1517638"/>
                    <a:gd name="connsiteX11-421" fmla="*/ 0 w 1589104"/>
                    <a:gd name="connsiteY11-422" fmla="*/ 320232 h 1517638"/>
                    <a:gd name="connsiteX0-423" fmla="*/ 0 w 1589104"/>
                    <a:gd name="connsiteY0-424" fmla="*/ 320232 h 1517638"/>
                    <a:gd name="connsiteX1-425" fmla="*/ 556334 w 1589104"/>
                    <a:gd name="connsiteY1-426" fmla="*/ 318779 h 1517638"/>
                    <a:gd name="connsiteX2-427" fmla="*/ 850996 w 1589104"/>
                    <a:gd name="connsiteY2-428" fmla="*/ 59821 h 1517638"/>
                    <a:gd name="connsiteX3-429" fmla="*/ 1004876 w 1589104"/>
                    <a:gd name="connsiteY3-430" fmla="*/ 0 h 1517638"/>
                    <a:gd name="connsiteX4-431" fmla="*/ 1373080 w 1589104"/>
                    <a:gd name="connsiteY4-432" fmla="*/ 591026 h 1517638"/>
                    <a:gd name="connsiteX5-433" fmla="*/ 1589104 w 1589104"/>
                    <a:gd name="connsiteY5-434" fmla="*/ 936373 h 1517638"/>
                    <a:gd name="connsiteX6-435" fmla="*/ 1010794 w 1589104"/>
                    <a:gd name="connsiteY6-436" fmla="*/ 1517638 h 1517638"/>
                    <a:gd name="connsiteX7-437" fmla="*/ 853956 w 1589104"/>
                    <a:gd name="connsiteY7-438" fmla="*/ 1460778 h 1517638"/>
                    <a:gd name="connsiteX8-439" fmla="*/ 582967 w 1589104"/>
                    <a:gd name="connsiteY8-440" fmla="*/ 1233178 h 1517638"/>
                    <a:gd name="connsiteX9-441" fmla="*/ 0 w 1589104"/>
                    <a:gd name="connsiteY9-442" fmla="*/ 1232918 h 1517638"/>
                    <a:gd name="connsiteX10-443" fmla="*/ 266330 w 1589104"/>
                    <a:gd name="connsiteY10-444" fmla="*/ 955011 h 1517638"/>
                    <a:gd name="connsiteX11-445" fmla="*/ 281126 w 1589104"/>
                    <a:gd name="connsiteY11-446" fmla="*/ 620619 h 1517638"/>
                    <a:gd name="connsiteX12" fmla="*/ 0 w 1589104"/>
                    <a:gd name="connsiteY12" fmla="*/ 320232 h 1517638"/>
                    <a:gd name="connsiteX0-447" fmla="*/ 0 w 1589104"/>
                    <a:gd name="connsiteY0-448" fmla="*/ 320232 h 1517638"/>
                    <a:gd name="connsiteX1-449" fmla="*/ 556334 w 1589104"/>
                    <a:gd name="connsiteY1-450" fmla="*/ 318779 h 1517638"/>
                    <a:gd name="connsiteX2-451" fmla="*/ 850996 w 1589104"/>
                    <a:gd name="connsiteY2-452" fmla="*/ 59821 h 1517638"/>
                    <a:gd name="connsiteX3-453" fmla="*/ 1004876 w 1589104"/>
                    <a:gd name="connsiteY3-454" fmla="*/ 0 h 1517638"/>
                    <a:gd name="connsiteX4-455" fmla="*/ 1583185 w 1589104"/>
                    <a:gd name="connsiteY4-456" fmla="*/ 596945 h 1517638"/>
                    <a:gd name="connsiteX5-457" fmla="*/ 1589104 w 1589104"/>
                    <a:gd name="connsiteY5-458" fmla="*/ 936373 h 1517638"/>
                    <a:gd name="connsiteX6-459" fmla="*/ 1010794 w 1589104"/>
                    <a:gd name="connsiteY6-460" fmla="*/ 1517638 h 1517638"/>
                    <a:gd name="connsiteX7-461" fmla="*/ 853956 w 1589104"/>
                    <a:gd name="connsiteY7-462" fmla="*/ 1460778 h 1517638"/>
                    <a:gd name="connsiteX8-463" fmla="*/ 582967 w 1589104"/>
                    <a:gd name="connsiteY8-464" fmla="*/ 1233178 h 1517638"/>
                    <a:gd name="connsiteX9-465" fmla="*/ 0 w 1589104"/>
                    <a:gd name="connsiteY9-466" fmla="*/ 1232918 h 1517638"/>
                    <a:gd name="connsiteX10-467" fmla="*/ 266330 w 1589104"/>
                    <a:gd name="connsiteY10-468" fmla="*/ 955011 h 1517638"/>
                    <a:gd name="connsiteX11-469" fmla="*/ 281126 w 1589104"/>
                    <a:gd name="connsiteY11-470" fmla="*/ 620619 h 1517638"/>
                    <a:gd name="connsiteX12-471" fmla="*/ 0 w 1589104"/>
                    <a:gd name="connsiteY12-472" fmla="*/ 320232 h 1517638"/>
                    <a:gd name="connsiteX0-473" fmla="*/ 0 w 1592063"/>
                    <a:gd name="connsiteY0-474" fmla="*/ 320232 h 1517638"/>
                    <a:gd name="connsiteX1-475" fmla="*/ 556334 w 1592063"/>
                    <a:gd name="connsiteY1-476" fmla="*/ 318779 h 1517638"/>
                    <a:gd name="connsiteX2-477" fmla="*/ 850996 w 1592063"/>
                    <a:gd name="connsiteY2-478" fmla="*/ 59821 h 1517638"/>
                    <a:gd name="connsiteX3-479" fmla="*/ 1004876 w 1592063"/>
                    <a:gd name="connsiteY3-480" fmla="*/ 0 h 1517638"/>
                    <a:gd name="connsiteX4-481" fmla="*/ 1583185 w 1592063"/>
                    <a:gd name="connsiteY4-482" fmla="*/ 596945 h 1517638"/>
                    <a:gd name="connsiteX5-483" fmla="*/ 1592063 w 1592063"/>
                    <a:gd name="connsiteY5-484" fmla="*/ 942292 h 1517638"/>
                    <a:gd name="connsiteX6-485" fmla="*/ 1010794 w 1592063"/>
                    <a:gd name="connsiteY6-486" fmla="*/ 1517638 h 1517638"/>
                    <a:gd name="connsiteX7-487" fmla="*/ 853956 w 1592063"/>
                    <a:gd name="connsiteY7-488" fmla="*/ 1460778 h 1517638"/>
                    <a:gd name="connsiteX8-489" fmla="*/ 582967 w 1592063"/>
                    <a:gd name="connsiteY8-490" fmla="*/ 1233178 h 1517638"/>
                    <a:gd name="connsiteX9-491" fmla="*/ 0 w 1592063"/>
                    <a:gd name="connsiteY9-492" fmla="*/ 1232918 h 1517638"/>
                    <a:gd name="connsiteX10-493" fmla="*/ 266330 w 1592063"/>
                    <a:gd name="connsiteY10-494" fmla="*/ 955011 h 1517638"/>
                    <a:gd name="connsiteX11-495" fmla="*/ 281126 w 1592063"/>
                    <a:gd name="connsiteY11-496" fmla="*/ 620619 h 1517638"/>
                    <a:gd name="connsiteX12-497" fmla="*/ 0 w 1592063"/>
                    <a:gd name="connsiteY12-498" fmla="*/ 320232 h 1517638"/>
                    <a:gd name="connsiteX0-499" fmla="*/ 0 w 1589104"/>
                    <a:gd name="connsiteY0-500" fmla="*/ 320232 h 1517638"/>
                    <a:gd name="connsiteX1-501" fmla="*/ 556334 w 1589104"/>
                    <a:gd name="connsiteY1-502" fmla="*/ 318779 h 1517638"/>
                    <a:gd name="connsiteX2-503" fmla="*/ 850996 w 1589104"/>
                    <a:gd name="connsiteY2-504" fmla="*/ 59821 h 1517638"/>
                    <a:gd name="connsiteX3-505" fmla="*/ 1004876 w 1589104"/>
                    <a:gd name="connsiteY3-506" fmla="*/ 0 h 1517638"/>
                    <a:gd name="connsiteX4-507" fmla="*/ 1583185 w 1589104"/>
                    <a:gd name="connsiteY4-508" fmla="*/ 596945 h 1517638"/>
                    <a:gd name="connsiteX5-509" fmla="*/ 1589104 w 1589104"/>
                    <a:gd name="connsiteY5-510" fmla="*/ 948210 h 1517638"/>
                    <a:gd name="connsiteX6-511" fmla="*/ 1010794 w 1589104"/>
                    <a:gd name="connsiteY6-512" fmla="*/ 1517638 h 1517638"/>
                    <a:gd name="connsiteX7-513" fmla="*/ 853956 w 1589104"/>
                    <a:gd name="connsiteY7-514" fmla="*/ 1460778 h 1517638"/>
                    <a:gd name="connsiteX8-515" fmla="*/ 582967 w 1589104"/>
                    <a:gd name="connsiteY8-516" fmla="*/ 1233178 h 1517638"/>
                    <a:gd name="connsiteX9-517" fmla="*/ 0 w 1589104"/>
                    <a:gd name="connsiteY9-518" fmla="*/ 1232918 h 1517638"/>
                    <a:gd name="connsiteX10-519" fmla="*/ 266330 w 1589104"/>
                    <a:gd name="connsiteY10-520" fmla="*/ 955011 h 1517638"/>
                    <a:gd name="connsiteX11-521" fmla="*/ 281126 w 1589104"/>
                    <a:gd name="connsiteY11-522" fmla="*/ 620619 h 1517638"/>
                    <a:gd name="connsiteX12-523" fmla="*/ 0 w 1589104"/>
                    <a:gd name="connsiteY12-524" fmla="*/ 320232 h 1517638"/>
                    <a:gd name="connsiteX0-525" fmla="*/ 0 w 1589104"/>
                    <a:gd name="connsiteY0-526" fmla="*/ 320232 h 1514679"/>
                    <a:gd name="connsiteX1-527" fmla="*/ 556334 w 1589104"/>
                    <a:gd name="connsiteY1-528" fmla="*/ 318779 h 1514679"/>
                    <a:gd name="connsiteX2-529" fmla="*/ 850996 w 1589104"/>
                    <a:gd name="connsiteY2-530" fmla="*/ 59821 h 1514679"/>
                    <a:gd name="connsiteX3-531" fmla="*/ 1004876 w 1589104"/>
                    <a:gd name="connsiteY3-532" fmla="*/ 0 h 1514679"/>
                    <a:gd name="connsiteX4-533" fmla="*/ 1583185 w 1589104"/>
                    <a:gd name="connsiteY4-534" fmla="*/ 596945 h 1514679"/>
                    <a:gd name="connsiteX5-535" fmla="*/ 1589104 w 1589104"/>
                    <a:gd name="connsiteY5-536" fmla="*/ 948210 h 1514679"/>
                    <a:gd name="connsiteX6-537" fmla="*/ 1013753 w 1589104"/>
                    <a:gd name="connsiteY6-538" fmla="*/ 1514679 h 1514679"/>
                    <a:gd name="connsiteX7-539" fmla="*/ 853956 w 1589104"/>
                    <a:gd name="connsiteY7-540" fmla="*/ 1460778 h 1514679"/>
                    <a:gd name="connsiteX8-541" fmla="*/ 582967 w 1589104"/>
                    <a:gd name="connsiteY8-542" fmla="*/ 1233178 h 1514679"/>
                    <a:gd name="connsiteX9-543" fmla="*/ 0 w 1589104"/>
                    <a:gd name="connsiteY9-544" fmla="*/ 1232918 h 1514679"/>
                    <a:gd name="connsiteX10-545" fmla="*/ 266330 w 1589104"/>
                    <a:gd name="connsiteY10-546" fmla="*/ 955011 h 1514679"/>
                    <a:gd name="connsiteX11-547" fmla="*/ 281126 w 1589104"/>
                    <a:gd name="connsiteY11-548" fmla="*/ 620619 h 1514679"/>
                    <a:gd name="connsiteX12-549" fmla="*/ 0 w 1589104"/>
                    <a:gd name="connsiteY12-550" fmla="*/ 320232 h 1514679"/>
                    <a:gd name="connsiteX0-551" fmla="*/ 0 w 1589104"/>
                    <a:gd name="connsiteY0-552" fmla="*/ 320232 h 1514679"/>
                    <a:gd name="connsiteX1-553" fmla="*/ 556334 w 1589104"/>
                    <a:gd name="connsiteY1-554" fmla="*/ 318779 h 1514679"/>
                    <a:gd name="connsiteX2-555" fmla="*/ 850996 w 1589104"/>
                    <a:gd name="connsiteY2-556" fmla="*/ 59821 h 1514679"/>
                    <a:gd name="connsiteX3-557" fmla="*/ 1004876 w 1589104"/>
                    <a:gd name="connsiteY3-558" fmla="*/ 0 h 1514679"/>
                    <a:gd name="connsiteX4-559" fmla="*/ 1583185 w 1589104"/>
                    <a:gd name="connsiteY4-560" fmla="*/ 596945 h 1514679"/>
                    <a:gd name="connsiteX5-561" fmla="*/ 1589104 w 1589104"/>
                    <a:gd name="connsiteY5-562" fmla="*/ 948210 h 1514679"/>
                    <a:gd name="connsiteX6-563" fmla="*/ 1013753 w 1589104"/>
                    <a:gd name="connsiteY6-564" fmla="*/ 1514679 h 1514679"/>
                    <a:gd name="connsiteX7-565" fmla="*/ 853956 w 1589104"/>
                    <a:gd name="connsiteY7-566" fmla="*/ 1460778 h 1514679"/>
                    <a:gd name="connsiteX8-567" fmla="*/ 582967 w 1589104"/>
                    <a:gd name="connsiteY8-568" fmla="*/ 1233178 h 1514679"/>
                    <a:gd name="connsiteX9-569" fmla="*/ 0 w 1589104"/>
                    <a:gd name="connsiteY9-570" fmla="*/ 1232918 h 1514679"/>
                    <a:gd name="connsiteX10-571" fmla="*/ 266330 w 1589104"/>
                    <a:gd name="connsiteY10-572" fmla="*/ 955011 h 1514679"/>
                    <a:gd name="connsiteX11-573" fmla="*/ 287045 w 1589104"/>
                    <a:gd name="connsiteY11-574" fmla="*/ 611742 h 1514679"/>
                    <a:gd name="connsiteX12-575" fmla="*/ 0 w 1589104"/>
                    <a:gd name="connsiteY12-576" fmla="*/ 320232 h 1514679"/>
                    <a:gd name="connsiteX0-577" fmla="*/ 0 w 1589104"/>
                    <a:gd name="connsiteY0-578" fmla="*/ 320232 h 1514679"/>
                    <a:gd name="connsiteX1-579" fmla="*/ 556334 w 1589104"/>
                    <a:gd name="connsiteY1-580" fmla="*/ 318779 h 1514679"/>
                    <a:gd name="connsiteX2-581" fmla="*/ 850996 w 1589104"/>
                    <a:gd name="connsiteY2-582" fmla="*/ 59821 h 1514679"/>
                    <a:gd name="connsiteX3-583" fmla="*/ 1004876 w 1589104"/>
                    <a:gd name="connsiteY3-584" fmla="*/ 0 h 1514679"/>
                    <a:gd name="connsiteX4-585" fmla="*/ 1583185 w 1589104"/>
                    <a:gd name="connsiteY4-586" fmla="*/ 596945 h 1514679"/>
                    <a:gd name="connsiteX5-587" fmla="*/ 1589104 w 1589104"/>
                    <a:gd name="connsiteY5-588" fmla="*/ 948210 h 1514679"/>
                    <a:gd name="connsiteX6-589" fmla="*/ 1013753 w 1589104"/>
                    <a:gd name="connsiteY6-590" fmla="*/ 1514679 h 1514679"/>
                    <a:gd name="connsiteX7-591" fmla="*/ 853956 w 1589104"/>
                    <a:gd name="connsiteY7-592" fmla="*/ 1460778 h 1514679"/>
                    <a:gd name="connsiteX8-593" fmla="*/ 582967 w 1589104"/>
                    <a:gd name="connsiteY8-594" fmla="*/ 1233178 h 1514679"/>
                    <a:gd name="connsiteX9-595" fmla="*/ 0 w 1589104"/>
                    <a:gd name="connsiteY9-596" fmla="*/ 1232918 h 1514679"/>
                    <a:gd name="connsiteX10-597" fmla="*/ 266330 w 1589104"/>
                    <a:gd name="connsiteY10-598" fmla="*/ 955011 h 1514679"/>
                    <a:gd name="connsiteX11-599" fmla="*/ 287045 w 1589104"/>
                    <a:gd name="connsiteY11-600" fmla="*/ 611742 h 1514679"/>
                    <a:gd name="connsiteX12-601" fmla="*/ 0 w 1589104"/>
                    <a:gd name="connsiteY12-602" fmla="*/ 320232 h 1514679"/>
                    <a:gd name="connsiteX0-603" fmla="*/ 0 w 1589104"/>
                    <a:gd name="connsiteY0-604" fmla="*/ 320232 h 1514679"/>
                    <a:gd name="connsiteX1-605" fmla="*/ 556334 w 1589104"/>
                    <a:gd name="connsiteY1-606" fmla="*/ 318779 h 1514679"/>
                    <a:gd name="connsiteX2-607" fmla="*/ 850996 w 1589104"/>
                    <a:gd name="connsiteY2-608" fmla="*/ 59821 h 1514679"/>
                    <a:gd name="connsiteX3-609" fmla="*/ 1004876 w 1589104"/>
                    <a:gd name="connsiteY3-610" fmla="*/ 0 h 1514679"/>
                    <a:gd name="connsiteX4-611" fmla="*/ 1583185 w 1589104"/>
                    <a:gd name="connsiteY4-612" fmla="*/ 596945 h 1514679"/>
                    <a:gd name="connsiteX5-613" fmla="*/ 1589104 w 1589104"/>
                    <a:gd name="connsiteY5-614" fmla="*/ 948210 h 1514679"/>
                    <a:gd name="connsiteX6-615" fmla="*/ 1013753 w 1589104"/>
                    <a:gd name="connsiteY6-616" fmla="*/ 1514679 h 1514679"/>
                    <a:gd name="connsiteX7-617" fmla="*/ 853956 w 1589104"/>
                    <a:gd name="connsiteY7-618" fmla="*/ 1460778 h 1514679"/>
                    <a:gd name="connsiteX8-619" fmla="*/ 582967 w 1589104"/>
                    <a:gd name="connsiteY8-620" fmla="*/ 1233178 h 1514679"/>
                    <a:gd name="connsiteX9-621" fmla="*/ 0 w 1589104"/>
                    <a:gd name="connsiteY9-622" fmla="*/ 1232918 h 1514679"/>
                    <a:gd name="connsiteX10-623" fmla="*/ 266330 w 1589104"/>
                    <a:gd name="connsiteY10-624" fmla="*/ 955011 h 1514679"/>
                    <a:gd name="connsiteX11-625" fmla="*/ 287045 w 1589104"/>
                    <a:gd name="connsiteY11-626" fmla="*/ 611742 h 1514679"/>
                    <a:gd name="connsiteX12-627" fmla="*/ 0 w 1589104"/>
                    <a:gd name="connsiteY12-628" fmla="*/ 320232 h 1514679"/>
                    <a:gd name="connsiteX0-629" fmla="*/ 0 w 1589104"/>
                    <a:gd name="connsiteY0-630" fmla="*/ 320232 h 1514679"/>
                    <a:gd name="connsiteX1-631" fmla="*/ 556334 w 1589104"/>
                    <a:gd name="connsiteY1-632" fmla="*/ 318779 h 1514679"/>
                    <a:gd name="connsiteX2-633" fmla="*/ 850996 w 1589104"/>
                    <a:gd name="connsiteY2-634" fmla="*/ 59821 h 1514679"/>
                    <a:gd name="connsiteX3-635" fmla="*/ 1004876 w 1589104"/>
                    <a:gd name="connsiteY3-636" fmla="*/ 0 h 1514679"/>
                    <a:gd name="connsiteX4-637" fmla="*/ 1583185 w 1589104"/>
                    <a:gd name="connsiteY4-638" fmla="*/ 596945 h 1514679"/>
                    <a:gd name="connsiteX5-639" fmla="*/ 1589104 w 1589104"/>
                    <a:gd name="connsiteY5-640" fmla="*/ 948210 h 1514679"/>
                    <a:gd name="connsiteX6-641" fmla="*/ 1013753 w 1589104"/>
                    <a:gd name="connsiteY6-642" fmla="*/ 1514679 h 1514679"/>
                    <a:gd name="connsiteX7-643" fmla="*/ 853956 w 1589104"/>
                    <a:gd name="connsiteY7-644" fmla="*/ 1460778 h 1514679"/>
                    <a:gd name="connsiteX8-645" fmla="*/ 582967 w 1589104"/>
                    <a:gd name="connsiteY8-646" fmla="*/ 1233178 h 1514679"/>
                    <a:gd name="connsiteX9-647" fmla="*/ 0 w 1589104"/>
                    <a:gd name="connsiteY9-648" fmla="*/ 1232918 h 1514679"/>
                    <a:gd name="connsiteX10-649" fmla="*/ 266330 w 1589104"/>
                    <a:gd name="connsiteY10-650" fmla="*/ 955011 h 1514679"/>
                    <a:gd name="connsiteX11-651" fmla="*/ 287045 w 1589104"/>
                    <a:gd name="connsiteY11-652" fmla="*/ 611742 h 1514679"/>
                    <a:gd name="connsiteX12-653" fmla="*/ 0 w 1589104"/>
                    <a:gd name="connsiteY12-654" fmla="*/ 320232 h 1514679"/>
                    <a:gd name="connsiteX0-655" fmla="*/ 0 w 1589104"/>
                    <a:gd name="connsiteY0-656" fmla="*/ 320232 h 1514679"/>
                    <a:gd name="connsiteX1-657" fmla="*/ 556334 w 1589104"/>
                    <a:gd name="connsiteY1-658" fmla="*/ 318779 h 1514679"/>
                    <a:gd name="connsiteX2-659" fmla="*/ 850996 w 1589104"/>
                    <a:gd name="connsiteY2-660" fmla="*/ 59821 h 1514679"/>
                    <a:gd name="connsiteX3-661" fmla="*/ 1004876 w 1589104"/>
                    <a:gd name="connsiteY3-662" fmla="*/ 0 h 1514679"/>
                    <a:gd name="connsiteX4-663" fmla="*/ 1583185 w 1589104"/>
                    <a:gd name="connsiteY4-664" fmla="*/ 596945 h 1514679"/>
                    <a:gd name="connsiteX5-665" fmla="*/ 1589104 w 1589104"/>
                    <a:gd name="connsiteY5-666" fmla="*/ 948210 h 1514679"/>
                    <a:gd name="connsiteX6-667" fmla="*/ 1013753 w 1589104"/>
                    <a:gd name="connsiteY6-668" fmla="*/ 1514679 h 1514679"/>
                    <a:gd name="connsiteX7-669" fmla="*/ 853956 w 1589104"/>
                    <a:gd name="connsiteY7-670" fmla="*/ 1460778 h 1514679"/>
                    <a:gd name="connsiteX8-671" fmla="*/ 582967 w 1589104"/>
                    <a:gd name="connsiteY8-672" fmla="*/ 1233178 h 1514679"/>
                    <a:gd name="connsiteX9-673" fmla="*/ 0 w 1589104"/>
                    <a:gd name="connsiteY9-674" fmla="*/ 1232918 h 1514679"/>
                    <a:gd name="connsiteX10-675" fmla="*/ 266330 w 1589104"/>
                    <a:gd name="connsiteY10-676" fmla="*/ 955011 h 1514679"/>
                    <a:gd name="connsiteX11-677" fmla="*/ 287045 w 1589104"/>
                    <a:gd name="connsiteY11-678" fmla="*/ 611742 h 1514679"/>
                    <a:gd name="connsiteX12-679" fmla="*/ 0 w 1589104"/>
                    <a:gd name="connsiteY12-680" fmla="*/ 320232 h 1514679"/>
                    <a:gd name="connsiteX0-681" fmla="*/ 0 w 1589104"/>
                    <a:gd name="connsiteY0-682" fmla="*/ 320232 h 1514679"/>
                    <a:gd name="connsiteX1-683" fmla="*/ 556334 w 1589104"/>
                    <a:gd name="connsiteY1-684" fmla="*/ 318779 h 1514679"/>
                    <a:gd name="connsiteX2-685" fmla="*/ 850996 w 1589104"/>
                    <a:gd name="connsiteY2-686" fmla="*/ 59821 h 1514679"/>
                    <a:gd name="connsiteX3-687" fmla="*/ 1004876 w 1589104"/>
                    <a:gd name="connsiteY3-688" fmla="*/ 0 h 1514679"/>
                    <a:gd name="connsiteX4-689" fmla="*/ 1583185 w 1589104"/>
                    <a:gd name="connsiteY4-690" fmla="*/ 596945 h 1514679"/>
                    <a:gd name="connsiteX5-691" fmla="*/ 1589104 w 1589104"/>
                    <a:gd name="connsiteY5-692" fmla="*/ 948210 h 1514679"/>
                    <a:gd name="connsiteX6-693" fmla="*/ 1013753 w 1589104"/>
                    <a:gd name="connsiteY6-694" fmla="*/ 1514679 h 1514679"/>
                    <a:gd name="connsiteX7-695" fmla="*/ 853956 w 1589104"/>
                    <a:gd name="connsiteY7-696" fmla="*/ 1460778 h 1514679"/>
                    <a:gd name="connsiteX8-697" fmla="*/ 582967 w 1589104"/>
                    <a:gd name="connsiteY8-698" fmla="*/ 1233178 h 1514679"/>
                    <a:gd name="connsiteX9-699" fmla="*/ 0 w 1589104"/>
                    <a:gd name="connsiteY9-700" fmla="*/ 1232918 h 1514679"/>
                    <a:gd name="connsiteX10-701" fmla="*/ 266330 w 1589104"/>
                    <a:gd name="connsiteY10-702" fmla="*/ 955011 h 1514679"/>
                    <a:gd name="connsiteX11-703" fmla="*/ 287045 w 1589104"/>
                    <a:gd name="connsiteY11-704" fmla="*/ 611742 h 1514679"/>
                    <a:gd name="connsiteX12-705" fmla="*/ 0 w 1589104"/>
                    <a:gd name="connsiteY12-706" fmla="*/ 320232 h 1514679"/>
                    <a:gd name="connsiteX0-707" fmla="*/ 0 w 1589104"/>
                    <a:gd name="connsiteY0-708" fmla="*/ 320232 h 1514679"/>
                    <a:gd name="connsiteX1-709" fmla="*/ 556334 w 1589104"/>
                    <a:gd name="connsiteY1-710" fmla="*/ 318779 h 1514679"/>
                    <a:gd name="connsiteX2-711" fmla="*/ 850996 w 1589104"/>
                    <a:gd name="connsiteY2-712" fmla="*/ 59821 h 1514679"/>
                    <a:gd name="connsiteX3-713" fmla="*/ 1004876 w 1589104"/>
                    <a:gd name="connsiteY3-714" fmla="*/ 0 h 1514679"/>
                    <a:gd name="connsiteX4-715" fmla="*/ 1583185 w 1589104"/>
                    <a:gd name="connsiteY4-716" fmla="*/ 596945 h 1514679"/>
                    <a:gd name="connsiteX5-717" fmla="*/ 1589104 w 1589104"/>
                    <a:gd name="connsiteY5-718" fmla="*/ 948210 h 1514679"/>
                    <a:gd name="connsiteX6-719" fmla="*/ 1013753 w 1589104"/>
                    <a:gd name="connsiteY6-720" fmla="*/ 1514679 h 1514679"/>
                    <a:gd name="connsiteX7-721" fmla="*/ 853956 w 1589104"/>
                    <a:gd name="connsiteY7-722" fmla="*/ 1460778 h 1514679"/>
                    <a:gd name="connsiteX8-723" fmla="*/ 582967 w 1589104"/>
                    <a:gd name="connsiteY8-724" fmla="*/ 1233178 h 1514679"/>
                    <a:gd name="connsiteX9-725" fmla="*/ 0 w 1589104"/>
                    <a:gd name="connsiteY9-726" fmla="*/ 1232918 h 1514679"/>
                    <a:gd name="connsiteX10-727" fmla="*/ 266330 w 1589104"/>
                    <a:gd name="connsiteY10-728" fmla="*/ 955011 h 1514679"/>
                    <a:gd name="connsiteX11-729" fmla="*/ 287045 w 1589104"/>
                    <a:gd name="connsiteY11-730" fmla="*/ 611742 h 1514679"/>
                    <a:gd name="connsiteX12-731" fmla="*/ 0 w 1589104"/>
                    <a:gd name="connsiteY12-732" fmla="*/ 320232 h 1514679"/>
                    <a:gd name="connsiteX0-733" fmla="*/ 0 w 1589104"/>
                    <a:gd name="connsiteY0-734" fmla="*/ 320232 h 1514679"/>
                    <a:gd name="connsiteX1-735" fmla="*/ 556334 w 1589104"/>
                    <a:gd name="connsiteY1-736" fmla="*/ 318779 h 1514679"/>
                    <a:gd name="connsiteX2-737" fmla="*/ 850996 w 1589104"/>
                    <a:gd name="connsiteY2-738" fmla="*/ 59821 h 1514679"/>
                    <a:gd name="connsiteX3-739" fmla="*/ 1004876 w 1589104"/>
                    <a:gd name="connsiteY3-740" fmla="*/ 0 h 1514679"/>
                    <a:gd name="connsiteX4-741" fmla="*/ 1583185 w 1589104"/>
                    <a:gd name="connsiteY4-742" fmla="*/ 596945 h 1514679"/>
                    <a:gd name="connsiteX5-743" fmla="*/ 1589104 w 1589104"/>
                    <a:gd name="connsiteY5-744" fmla="*/ 948210 h 1514679"/>
                    <a:gd name="connsiteX6-745" fmla="*/ 1013753 w 1589104"/>
                    <a:gd name="connsiteY6-746" fmla="*/ 1514679 h 1514679"/>
                    <a:gd name="connsiteX7-747" fmla="*/ 853956 w 1589104"/>
                    <a:gd name="connsiteY7-748" fmla="*/ 1460778 h 1514679"/>
                    <a:gd name="connsiteX8-749" fmla="*/ 582967 w 1589104"/>
                    <a:gd name="connsiteY8-750" fmla="*/ 1233178 h 1514679"/>
                    <a:gd name="connsiteX9-751" fmla="*/ 0 w 1589104"/>
                    <a:gd name="connsiteY9-752" fmla="*/ 1232918 h 1514679"/>
                    <a:gd name="connsiteX10-753" fmla="*/ 266330 w 1589104"/>
                    <a:gd name="connsiteY10-754" fmla="*/ 955011 h 1514679"/>
                    <a:gd name="connsiteX11-755" fmla="*/ 287045 w 1589104"/>
                    <a:gd name="connsiteY11-756" fmla="*/ 611742 h 1514679"/>
                    <a:gd name="connsiteX12-757" fmla="*/ 0 w 1589104"/>
                    <a:gd name="connsiteY12-758" fmla="*/ 320232 h 1514679"/>
                    <a:gd name="connsiteX0-759" fmla="*/ 0 w 1589104"/>
                    <a:gd name="connsiteY0-760" fmla="*/ 320232 h 1514679"/>
                    <a:gd name="connsiteX1-761" fmla="*/ 556334 w 1589104"/>
                    <a:gd name="connsiteY1-762" fmla="*/ 318779 h 1514679"/>
                    <a:gd name="connsiteX2-763" fmla="*/ 850996 w 1589104"/>
                    <a:gd name="connsiteY2-764" fmla="*/ 59821 h 1514679"/>
                    <a:gd name="connsiteX3-765" fmla="*/ 1004876 w 1589104"/>
                    <a:gd name="connsiteY3-766" fmla="*/ 0 h 1514679"/>
                    <a:gd name="connsiteX4-767" fmla="*/ 1583185 w 1589104"/>
                    <a:gd name="connsiteY4-768" fmla="*/ 596945 h 1514679"/>
                    <a:gd name="connsiteX5-769" fmla="*/ 1589104 w 1589104"/>
                    <a:gd name="connsiteY5-770" fmla="*/ 948210 h 1514679"/>
                    <a:gd name="connsiteX6-771" fmla="*/ 1013753 w 1589104"/>
                    <a:gd name="connsiteY6-772" fmla="*/ 1514679 h 1514679"/>
                    <a:gd name="connsiteX7-773" fmla="*/ 853956 w 1589104"/>
                    <a:gd name="connsiteY7-774" fmla="*/ 1460778 h 1514679"/>
                    <a:gd name="connsiteX8-775" fmla="*/ 582967 w 1589104"/>
                    <a:gd name="connsiteY8-776" fmla="*/ 1233178 h 1514679"/>
                    <a:gd name="connsiteX9-777" fmla="*/ 0 w 1589104"/>
                    <a:gd name="connsiteY9-778" fmla="*/ 1232918 h 1514679"/>
                    <a:gd name="connsiteX10-779" fmla="*/ 266330 w 1589104"/>
                    <a:gd name="connsiteY10-780" fmla="*/ 955011 h 1514679"/>
                    <a:gd name="connsiteX11-781" fmla="*/ 287045 w 1589104"/>
                    <a:gd name="connsiteY11-782" fmla="*/ 611742 h 1514679"/>
                    <a:gd name="connsiteX12-783" fmla="*/ 0 w 1589104"/>
                    <a:gd name="connsiteY12-784" fmla="*/ 320232 h 1514679"/>
                    <a:gd name="connsiteX0-785" fmla="*/ 0 w 1589104"/>
                    <a:gd name="connsiteY0-786" fmla="*/ 320232 h 1532336"/>
                    <a:gd name="connsiteX1-787" fmla="*/ 556334 w 1589104"/>
                    <a:gd name="connsiteY1-788" fmla="*/ 318779 h 1532336"/>
                    <a:gd name="connsiteX2-789" fmla="*/ 850996 w 1589104"/>
                    <a:gd name="connsiteY2-790" fmla="*/ 59821 h 1532336"/>
                    <a:gd name="connsiteX3-791" fmla="*/ 1004876 w 1589104"/>
                    <a:gd name="connsiteY3-792" fmla="*/ 0 h 1532336"/>
                    <a:gd name="connsiteX4-793" fmla="*/ 1583185 w 1589104"/>
                    <a:gd name="connsiteY4-794" fmla="*/ 596945 h 1532336"/>
                    <a:gd name="connsiteX5-795" fmla="*/ 1589104 w 1589104"/>
                    <a:gd name="connsiteY5-796" fmla="*/ 948210 h 1532336"/>
                    <a:gd name="connsiteX6-797" fmla="*/ 1013753 w 1589104"/>
                    <a:gd name="connsiteY6-798" fmla="*/ 1514679 h 1532336"/>
                    <a:gd name="connsiteX7-799" fmla="*/ 853956 w 1589104"/>
                    <a:gd name="connsiteY7-800" fmla="*/ 1460778 h 1532336"/>
                    <a:gd name="connsiteX8-801" fmla="*/ 582967 w 1589104"/>
                    <a:gd name="connsiteY8-802" fmla="*/ 1233178 h 1532336"/>
                    <a:gd name="connsiteX9-803" fmla="*/ 0 w 1589104"/>
                    <a:gd name="connsiteY9-804" fmla="*/ 1232918 h 1532336"/>
                    <a:gd name="connsiteX10-805" fmla="*/ 266330 w 1589104"/>
                    <a:gd name="connsiteY10-806" fmla="*/ 955011 h 1532336"/>
                    <a:gd name="connsiteX11-807" fmla="*/ 287045 w 1589104"/>
                    <a:gd name="connsiteY11-808" fmla="*/ 611742 h 1532336"/>
                    <a:gd name="connsiteX12-809" fmla="*/ 0 w 1589104"/>
                    <a:gd name="connsiteY12-810" fmla="*/ 320232 h 1532336"/>
                    <a:gd name="connsiteX0-811" fmla="*/ 0 w 1589104"/>
                    <a:gd name="connsiteY0-812" fmla="*/ 320232 h 1575133"/>
                    <a:gd name="connsiteX1-813" fmla="*/ 556334 w 1589104"/>
                    <a:gd name="connsiteY1-814" fmla="*/ 318779 h 1575133"/>
                    <a:gd name="connsiteX2-815" fmla="*/ 850996 w 1589104"/>
                    <a:gd name="connsiteY2-816" fmla="*/ 59821 h 1575133"/>
                    <a:gd name="connsiteX3-817" fmla="*/ 1004876 w 1589104"/>
                    <a:gd name="connsiteY3-818" fmla="*/ 0 h 1575133"/>
                    <a:gd name="connsiteX4-819" fmla="*/ 1583185 w 1589104"/>
                    <a:gd name="connsiteY4-820" fmla="*/ 596945 h 1575133"/>
                    <a:gd name="connsiteX5-821" fmla="*/ 1589104 w 1589104"/>
                    <a:gd name="connsiteY5-822" fmla="*/ 948210 h 1575133"/>
                    <a:gd name="connsiteX6-823" fmla="*/ 1013753 w 1589104"/>
                    <a:gd name="connsiteY6-824" fmla="*/ 1514679 h 1575133"/>
                    <a:gd name="connsiteX7-825" fmla="*/ 853956 w 1589104"/>
                    <a:gd name="connsiteY7-826" fmla="*/ 1460778 h 1575133"/>
                    <a:gd name="connsiteX8-827" fmla="*/ 582967 w 1589104"/>
                    <a:gd name="connsiteY8-828" fmla="*/ 1233178 h 1575133"/>
                    <a:gd name="connsiteX9-829" fmla="*/ 0 w 1589104"/>
                    <a:gd name="connsiteY9-830" fmla="*/ 1232918 h 1575133"/>
                    <a:gd name="connsiteX10-831" fmla="*/ 266330 w 1589104"/>
                    <a:gd name="connsiteY10-832" fmla="*/ 955011 h 1575133"/>
                    <a:gd name="connsiteX11-833" fmla="*/ 287045 w 1589104"/>
                    <a:gd name="connsiteY11-834" fmla="*/ 611742 h 1575133"/>
                    <a:gd name="connsiteX12-835" fmla="*/ 0 w 1589104"/>
                    <a:gd name="connsiteY12-836" fmla="*/ 320232 h 1575133"/>
                    <a:gd name="connsiteX0-837" fmla="*/ 0 w 1589104"/>
                    <a:gd name="connsiteY0-838" fmla="*/ 320232 h 1575133"/>
                    <a:gd name="connsiteX1-839" fmla="*/ 556334 w 1589104"/>
                    <a:gd name="connsiteY1-840" fmla="*/ 318779 h 1575133"/>
                    <a:gd name="connsiteX2-841" fmla="*/ 850996 w 1589104"/>
                    <a:gd name="connsiteY2-842" fmla="*/ 59821 h 1575133"/>
                    <a:gd name="connsiteX3-843" fmla="*/ 1004876 w 1589104"/>
                    <a:gd name="connsiteY3-844" fmla="*/ 0 h 1575133"/>
                    <a:gd name="connsiteX4-845" fmla="*/ 1583185 w 1589104"/>
                    <a:gd name="connsiteY4-846" fmla="*/ 596945 h 1575133"/>
                    <a:gd name="connsiteX5-847" fmla="*/ 1589104 w 1589104"/>
                    <a:gd name="connsiteY5-848" fmla="*/ 948210 h 1575133"/>
                    <a:gd name="connsiteX6-849" fmla="*/ 1013753 w 1589104"/>
                    <a:gd name="connsiteY6-850" fmla="*/ 1514679 h 1575133"/>
                    <a:gd name="connsiteX7-851" fmla="*/ 853956 w 1589104"/>
                    <a:gd name="connsiteY7-852" fmla="*/ 1460778 h 1575133"/>
                    <a:gd name="connsiteX8-853" fmla="*/ 582967 w 1589104"/>
                    <a:gd name="connsiteY8-854" fmla="*/ 1233178 h 1575133"/>
                    <a:gd name="connsiteX9-855" fmla="*/ 0 w 1589104"/>
                    <a:gd name="connsiteY9-856" fmla="*/ 1232918 h 1575133"/>
                    <a:gd name="connsiteX10-857" fmla="*/ 266330 w 1589104"/>
                    <a:gd name="connsiteY10-858" fmla="*/ 955011 h 1575133"/>
                    <a:gd name="connsiteX11-859" fmla="*/ 287045 w 1589104"/>
                    <a:gd name="connsiteY11-860" fmla="*/ 611742 h 1575133"/>
                    <a:gd name="connsiteX12-861" fmla="*/ 0 w 1589104"/>
                    <a:gd name="connsiteY12-862" fmla="*/ 320232 h 1575133"/>
                    <a:gd name="connsiteX0-863" fmla="*/ 0 w 1589104"/>
                    <a:gd name="connsiteY0-864" fmla="*/ 320232 h 1575133"/>
                    <a:gd name="connsiteX1-865" fmla="*/ 556334 w 1589104"/>
                    <a:gd name="connsiteY1-866" fmla="*/ 318779 h 1575133"/>
                    <a:gd name="connsiteX2-867" fmla="*/ 850996 w 1589104"/>
                    <a:gd name="connsiteY2-868" fmla="*/ 59821 h 1575133"/>
                    <a:gd name="connsiteX3-869" fmla="*/ 1004876 w 1589104"/>
                    <a:gd name="connsiteY3-870" fmla="*/ 0 h 1575133"/>
                    <a:gd name="connsiteX4-871" fmla="*/ 1583185 w 1589104"/>
                    <a:gd name="connsiteY4-872" fmla="*/ 596945 h 1575133"/>
                    <a:gd name="connsiteX5-873" fmla="*/ 1589104 w 1589104"/>
                    <a:gd name="connsiteY5-874" fmla="*/ 948210 h 1575133"/>
                    <a:gd name="connsiteX6-875" fmla="*/ 1013753 w 1589104"/>
                    <a:gd name="connsiteY6-876" fmla="*/ 1514679 h 1575133"/>
                    <a:gd name="connsiteX7-877" fmla="*/ 853956 w 1589104"/>
                    <a:gd name="connsiteY7-878" fmla="*/ 1460778 h 1575133"/>
                    <a:gd name="connsiteX8-879" fmla="*/ 582967 w 1589104"/>
                    <a:gd name="connsiteY8-880" fmla="*/ 1233178 h 1575133"/>
                    <a:gd name="connsiteX9-881" fmla="*/ 0 w 1589104"/>
                    <a:gd name="connsiteY9-882" fmla="*/ 1232918 h 1575133"/>
                    <a:gd name="connsiteX10-883" fmla="*/ 266330 w 1589104"/>
                    <a:gd name="connsiteY10-884" fmla="*/ 955011 h 1575133"/>
                    <a:gd name="connsiteX11-885" fmla="*/ 287045 w 1589104"/>
                    <a:gd name="connsiteY11-886" fmla="*/ 611742 h 1575133"/>
                    <a:gd name="connsiteX12-887" fmla="*/ 0 w 1589104"/>
                    <a:gd name="connsiteY12-888" fmla="*/ 320232 h 1575133"/>
                    <a:gd name="connsiteX0-889" fmla="*/ 0 w 1589104"/>
                    <a:gd name="connsiteY0-890" fmla="*/ 320232 h 1575133"/>
                    <a:gd name="connsiteX1-891" fmla="*/ 556334 w 1589104"/>
                    <a:gd name="connsiteY1-892" fmla="*/ 318779 h 1575133"/>
                    <a:gd name="connsiteX2-893" fmla="*/ 850996 w 1589104"/>
                    <a:gd name="connsiteY2-894" fmla="*/ 59821 h 1575133"/>
                    <a:gd name="connsiteX3-895" fmla="*/ 1004876 w 1589104"/>
                    <a:gd name="connsiteY3-896" fmla="*/ 0 h 1575133"/>
                    <a:gd name="connsiteX4-897" fmla="*/ 1583185 w 1589104"/>
                    <a:gd name="connsiteY4-898" fmla="*/ 596945 h 1575133"/>
                    <a:gd name="connsiteX5-899" fmla="*/ 1589104 w 1589104"/>
                    <a:gd name="connsiteY5-900" fmla="*/ 948210 h 1575133"/>
                    <a:gd name="connsiteX6-901" fmla="*/ 1013753 w 1589104"/>
                    <a:gd name="connsiteY6-902" fmla="*/ 1514679 h 1575133"/>
                    <a:gd name="connsiteX7-903" fmla="*/ 853956 w 1589104"/>
                    <a:gd name="connsiteY7-904" fmla="*/ 1460778 h 1575133"/>
                    <a:gd name="connsiteX8-905" fmla="*/ 582967 w 1589104"/>
                    <a:gd name="connsiteY8-906" fmla="*/ 1233178 h 1575133"/>
                    <a:gd name="connsiteX9-907" fmla="*/ 0 w 1589104"/>
                    <a:gd name="connsiteY9-908" fmla="*/ 1232918 h 1575133"/>
                    <a:gd name="connsiteX10-909" fmla="*/ 266330 w 1589104"/>
                    <a:gd name="connsiteY10-910" fmla="*/ 955011 h 1575133"/>
                    <a:gd name="connsiteX11-911" fmla="*/ 287045 w 1589104"/>
                    <a:gd name="connsiteY11-912" fmla="*/ 611742 h 1575133"/>
                    <a:gd name="connsiteX12-913" fmla="*/ 0 w 1589104"/>
                    <a:gd name="connsiteY12-914" fmla="*/ 320232 h 1575133"/>
                    <a:gd name="connsiteX0-915" fmla="*/ 0 w 1589104"/>
                    <a:gd name="connsiteY0-916" fmla="*/ 354510 h 1609411"/>
                    <a:gd name="connsiteX1-917" fmla="*/ 556334 w 1589104"/>
                    <a:gd name="connsiteY1-918" fmla="*/ 353057 h 1609411"/>
                    <a:gd name="connsiteX2-919" fmla="*/ 850996 w 1589104"/>
                    <a:gd name="connsiteY2-920" fmla="*/ 94099 h 1609411"/>
                    <a:gd name="connsiteX3-921" fmla="*/ 1004876 w 1589104"/>
                    <a:gd name="connsiteY3-922" fmla="*/ 34278 h 1609411"/>
                    <a:gd name="connsiteX4-923" fmla="*/ 1583185 w 1589104"/>
                    <a:gd name="connsiteY4-924" fmla="*/ 631223 h 1609411"/>
                    <a:gd name="connsiteX5-925" fmla="*/ 1589104 w 1589104"/>
                    <a:gd name="connsiteY5-926" fmla="*/ 982488 h 1609411"/>
                    <a:gd name="connsiteX6-927" fmla="*/ 1013753 w 1589104"/>
                    <a:gd name="connsiteY6-928" fmla="*/ 1548957 h 1609411"/>
                    <a:gd name="connsiteX7-929" fmla="*/ 853956 w 1589104"/>
                    <a:gd name="connsiteY7-930" fmla="*/ 1495056 h 1609411"/>
                    <a:gd name="connsiteX8-931" fmla="*/ 582967 w 1589104"/>
                    <a:gd name="connsiteY8-932" fmla="*/ 1267456 h 1609411"/>
                    <a:gd name="connsiteX9-933" fmla="*/ 0 w 1589104"/>
                    <a:gd name="connsiteY9-934" fmla="*/ 1267196 h 1609411"/>
                    <a:gd name="connsiteX10-935" fmla="*/ 266330 w 1589104"/>
                    <a:gd name="connsiteY10-936" fmla="*/ 989289 h 1609411"/>
                    <a:gd name="connsiteX11-937" fmla="*/ 287045 w 1589104"/>
                    <a:gd name="connsiteY11-938" fmla="*/ 646020 h 1609411"/>
                    <a:gd name="connsiteX12-939" fmla="*/ 0 w 1589104"/>
                    <a:gd name="connsiteY12-940" fmla="*/ 354510 h 1609411"/>
                    <a:gd name="connsiteX0-941" fmla="*/ 0 w 1589104"/>
                    <a:gd name="connsiteY0-942" fmla="*/ 354510 h 1609411"/>
                    <a:gd name="connsiteX1-943" fmla="*/ 556334 w 1589104"/>
                    <a:gd name="connsiteY1-944" fmla="*/ 353057 h 1609411"/>
                    <a:gd name="connsiteX2-945" fmla="*/ 850996 w 1589104"/>
                    <a:gd name="connsiteY2-946" fmla="*/ 94099 h 1609411"/>
                    <a:gd name="connsiteX3-947" fmla="*/ 1004876 w 1589104"/>
                    <a:gd name="connsiteY3-948" fmla="*/ 34278 h 1609411"/>
                    <a:gd name="connsiteX4-949" fmla="*/ 1577267 w 1589104"/>
                    <a:gd name="connsiteY4-950" fmla="*/ 619386 h 1609411"/>
                    <a:gd name="connsiteX5-951" fmla="*/ 1589104 w 1589104"/>
                    <a:gd name="connsiteY5-952" fmla="*/ 982488 h 1609411"/>
                    <a:gd name="connsiteX6-953" fmla="*/ 1013753 w 1589104"/>
                    <a:gd name="connsiteY6-954" fmla="*/ 1548957 h 1609411"/>
                    <a:gd name="connsiteX7-955" fmla="*/ 853956 w 1589104"/>
                    <a:gd name="connsiteY7-956" fmla="*/ 1495056 h 1609411"/>
                    <a:gd name="connsiteX8-957" fmla="*/ 582967 w 1589104"/>
                    <a:gd name="connsiteY8-958" fmla="*/ 1267456 h 1609411"/>
                    <a:gd name="connsiteX9-959" fmla="*/ 0 w 1589104"/>
                    <a:gd name="connsiteY9-960" fmla="*/ 1267196 h 1609411"/>
                    <a:gd name="connsiteX10-961" fmla="*/ 266330 w 1589104"/>
                    <a:gd name="connsiteY10-962" fmla="*/ 989289 h 1609411"/>
                    <a:gd name="connsiteX11-963" fmla="*/ 287045 w 1589104"/>
                    <a:gd name="connsiteY11-964" fmla="*/ 646020 h 1609411"/>
                    <a:gd name="connsiteX12-965" fmla="*/ 0 w 1589104"/>
                    <a:gd name="connsiteY12-966" fmla="*/ 354510 h 1609411"/>
                    <a:gd name="connsiteX0-967" fmla="*/ 0 w 1643112"/>
                    <a:gd name="connsiteY0-968" fmla="*/ 354510 h 1609411"/>
                    <a:gd name="connsiteX1-969" fmla="*/ 556334 w 1643112"/>
                    <a:gd name="connsiteY1-970" fmla="*/ 353057 h 1609411"/>
                    <a:gd name="connsiteX2-971" fmla="*/ 850996 w 1643112"/>
                    <a:gd name="connsiteY2-972" fmla="*/ 94099 h 1609411"/>
                    <a:gd name="connsiteX3-973" fmla="*/ 1004876 w 1643112"/>
                    <a:gd name="connsiteY3-974" fmla="*/ 34278 h 1609411"/>
                    <a:gd name="connsiteX4-975" fmla="*/ 1577267 w 1643112"/>
                    <a:gd name="connsiteY4-976" fmla="*/ 619386 h 1609411"/>
                    <a:gd name="connsiteX5-977" fmla="*/ 1589104 w 1643112"/>
                    <a:gd name="connsiteY5-978" fmla="*/ 982488 h 1609411"/>
                    <a:gd name="connsiteX6-979" fmla="*/ 1013753 w 1643112"/>
                    <a:gd name="connsiteY6-980" fmla="*/ 1548957 h 1609411"/>
                    <a:gd name="connsiteX7-981" fmla="*/ 853956 w 1643112"/>
                    <a:gd name="connsiteY7-982" fmla="*/ 1495056 h 1609411"/>
                    <a:gd name="connsiteX8-983" fmla="*/ 582967 w 1643112"/>
                    <a:gd name="connsiteY8-984" fmla="*/ 1267456 h 1609411"/>
                    <a:gd name="connsiteX9-985" fmla="*/ 0 w 1643112"/>
                    <a:gd name="connsiteY9-986" fmla="*/ 1267196 h 1609411"/>
                    <a:gd name="connsiteX10-987" fmla="*/ 266330 w 1643112"/>
                    <a:gd name="connsiteY10-988" fmla="*/ 989289 h 1609411"/>
                    <a:gd name="connsiteX11-989" fmla="*/ 287045 w 1643112"/>
                    <a:gd name="connsiteY11-990" fmla="*/ 646020 h 1609411"/>
                    <a:gd name="connsiteX12-991" fmla="*/ 0 w 1643112"/>
                    <a:gd name="connsiteY12-992" fmla="*/ 354510 h 1609411"/>
                    <a:gd name="connsiteX0-993" fmla="*/ 0 w 1669115"/>
                    <a:gd name="connsiteY0-994" fmla="*/ 354510 h 1609411"/>
                    <a:gd name="connsiteX1-995" fmla="*/ 556334 w 1669115"/>
                    <a:gd name="connsiteY1-996" fmla="*/ 353057 h 1609411"/>
                    <a:gd name="connsiteX2-997" fmla="*/ 850996 w 1669115"/>
                    <a:gd name="connsiteY2-998" fmla="*/ 94099 h 1609411"/>
                    <a:gd name="connsiteX3-999" fmla="*/ 1004876 w 1669115"/>
                    <a:gd name="connsiteY3-1000" fmla="*/ 34278 h 1609411"/>
                    <a:gd name="connsiteX4-1001" fmla="*/ 1577267 w 1669115"/>
                    <a:gd name="connsiteY4-1002" fmla="*/ 619386 h 1609411"/>
                    <a:gd name="connsiteX5-1003" fmla="*/ 1589104 w 1669115"/>
                    <a:gd name="connsiteY5-1004" fmla="*/ 982488 h 1609411"/>
                    <a:gd name="connsiteX6-1005" fmla="*/ 1013753 w 1669115"/>
                    <a:gd name="connsiteY6-1006" fmla="*/ 1548957 h 1609411"/>
                    <a:gd name="connsiteX7-1007" fmla="*/ 853956 w 1669115"/>
                    <a:gd name="connsiteY7-1008" fmla="*/ 1495056 h 1609411"/>
                    <a:gd name="connsiteX8-1009" fmla="*/ 582967 w 1669115"/>
                    <a:gd name="connsiteY8-1010" fmla="*/ 1267456 h 1609411"/>
                    <a:gd name="connsiteX9-1011" fmla="*/ 0 w 1669115"/>
                    <a:gd name="connsiteY9-1012" fmla="*/ 1267196 h 1609411"/>
                    <a:gd name="connsiteX10-1013" fmla="*/ 266330 w 1669115"/>
                    <a:gd name="connsiteY10-1014" fmla="*/ 989289 h 1609411"/>
                    <a:gd name="connsiteX11-1015" fmla="*/ 287045 w 1669115"/>
                    <a:gd name="connsiteY11-1016" fmla="*/ 646020 h 1609411"/>
                    <a:gd name="connsiteX12-1017" fmla="*/ 0 w 1669115"/>
                    <a:gd name="connsiteY12-1018" fmla="*/ 354510 h 1609411"/>
                    <a:gd name="connsiteX0-1019" fmla="*/ 0 w 1671177"/>
                    <a:gd name="connsiteY0-1020" fmla="*/ 354510 h 1609411"/>
                    <a:gd name="connsiteX1-1021" fmla="*/ 556334 w 1671177"/>
                    <a:gd name="connsiteY1-1022" fmla="*/ 353057 h 1609411"/>
                    <a:gd name="connsiteX2-1023" fmla="*/ 850996 w 1671177"/>
                    <a:gd name="connsiteY2-1024" fmla="*/ 94099 h 1609411"/>
                    <a:gd name="connsiteX3-1025" fmla="*/ 1004876 w 1671177"/>
                    <a:gd name="connsiteY3-1026" fmla="*/ 34278 h 1609411"/>
                    <a:gd name="connsiteX4-1027" fmla="*/ 1577267 w 1671177"/>
                    <a:gd name="connsiteY4-1028" fmla="*/ 619386 h 1609411"/>
                    <a:gd name="connsiteX5-1029" fmla="*/ 1589104 w 1671177"/>
                    <a:gd name="connsiteY5-1030" fmla="*/ 982488 h 1609411"/>
                    <a:gd name="connsiteX6-1031" fmla="*/ 1013753 w 1671177"/>
                    <a:gd name="connsiteY6-1032" fmla="*/ 1548957 h 1609411"/>
                    <a:gd name="connsiteX7-1033" fmla="*/ 853956 w 1671177"/>
                    <a:gd name="connsiteY7-1034" fmla="*/ 1495056 h 1609411"/>
                    <a:gd name="connsiteX8-1035" fmla="*/ 582967 w 1671177"/>
                    <a:gd name="connsiteY8-1036" fmla="*/ 1267456 h 1609411"/>
                    <a:gd name="connsiteX9-1037" fmla="*/ 0 w 1671177"/>
                    <a:gd name="connsiteY9-1038" fmla="*/ 1267196 h 1609411"/>
                    <a:gd name="connsiteX10-1039" fmla="*/ 266330 w 1671177"/>
                    <a:gd name="connsiteY10-1040" fmla="*/ 989289 h 1609411"/>
                    <a:gd name="connsiteX11-1041" fmla="*/ 287045 w 1671177"/>
                    <a:gd name="connsiteY11-1042" fmla="*/ 646020 h 1609411"/>
                    <a:gd name="connsiteX12-1043" fmla="*/ 0 w 1671177"/>
                    <a:gd name="connsiteY12-1044" fmla="*/ 354510 h 160941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 ang="0">
                      <a:pos x="connsiteX9-125" y="connsiteY9-126"/>
                    </a:cxn>
                    <a:cxn ang="0">
                      <a:pos x="connsiteX10-327" y="connsiteY10-328"/>
                    </a:cxn>
                    <a:cxn ang="0">
                      <a:pos x="connsiteX11-373" y="connsiteY11-374"/>
                    </a:cxn>
                    <a:cxn ang="0">
                      <a:pos x="connsiteX12-471" y="connsiteY12-472"/>
                    </a:cxn>
                  </a:cxnLst>
                  <a:rect l="l" t="t" r="r" b="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grpSp>
          <p:sp>
            <p:nvSpPr>
              <p:cNvPr id="46" name="TextBox 45"/>
              <p:cNvSpPr txBox="1"/>
              <p:nvPr/>
            </p:nvSpPr>
            <p:spPr>
              <a:xfrm>
                <a:off x="1876940" y="2673447"/>
                <a:ext cx="951573" cy="713436"/>
              </a:xfrm>
              <a:prstGeom prst="rect">
                <a:avLst/>
              </a:prstGeom>
              <a:noFill/>
            </p:spPr>
            <p:txBody>
              <a:bodyPr wrap="square" rtlCol="0">
                <a:spAutoFit/>
              </a:bodyPr>
              <a:p>
                <a:r>
                  <a:rPr lang="en-US" altLang="zh-CN" sz="2800" dirty="0">
                    <a:solidFill>
                      <a:prstClr val="white"/>
                    </a:solidFill>
                    <a:latin typeface="Impact" panose="020B0806030902050204" pitchFamily="34" charset="0"/>
                  </a:rPr>
                  <a:t>07</a:t>
                </a:r>
                <a:endParaRPr lang="zh-CN" altLang="en-US" sz="2800" dirty="0">
                  <a:solidFill>
                    <a:prstClr val="white"/>
                  </a:solidFill>
                  <a:latin typeface="Impact" panose="020B0806030902050204" pitchFamily="34" charset="0"/>
                </a:endParaRPr>
              </a:p>
            </p:txBody>
          </p:sp>
        </p:grpSp>
        <p:grpSp>
          <p:nvGrpSpPr>
            <p:cNvPr id="47" name="组合 46"/>
            <p:cNvGrpSpPr/>
            <p:nvPr/>
          </p:nvGrpSpPr>
          <p:grpSpPr>
            <a:xfrm>
              <a:off x="7748" y="3667"/>
              <a:ext cx="2079" cy="1887"/>
              <a:chOff x="3687510" y="2211710"/>
              <a:chExt cx="1773781" cy="1609411"/>
            </a:xfrm>
          </p:grpSpPr>
          <p:grpSp>
            <p:nvGrpSpPr>
              <p:cNvPr id="48" name="组合 47"/>
              <p:cNvGrpSpPr/>
              <p:nvPr/>
            </p:nvGrpSpPr>
            <p:grpSpPr>
              <a:xfrm>
                <a:off x="3687510" y="2211710"/>
                <a:ext cx="1773781" cy="1609411"/>
                <a:chOff x="1074198" y="2188917"/>
                <a:chExt cx="1773781" cy="1609411"/>
              </a:xfrm>
            </p:grpSpPr>
            <p:sp>
              <p:nvSpPr>
                <p:cNvPr id="49" name="右箭头 55"/>
                <p:cNvSpPr/>
                <p:nvPr/>
              </p:nvSpPr>
              <p:spPr>
                <a:xfrm>
                  <a:off x="1176802" y="2551604"/>
                  <a:ext cx="1671177" cy="911035"/>
                </a:xfrm>
                <a:custGeom>
                  <a:avLst/>
                  <a:gdLst/>
                  <a:ahLst/>
                  <a:cxnLst/>
                  <a:rect l="l" t="t" r="r" b="b"/>
                  <a:pathLst>
                    <a:path w="1671177" h="911035">
                      <a:moveTo>
                        <a:pt x="3880" y="0"/>
                      </a:moveTo>
                      <a:lnTo>
                        <a:pt x="1322002" y="0"/>
                      </a:lnTo>
                      <a:lnTo>
                        <a:pt x="1577267" y="260936"/>
                      </a:lnTo>
                      <a:cubicBezTo>
                        <a:pt x="1720296" y="408603"/>
                        <a:pt x="1679854" y="514841"/>
                        <a:pt x="1589104" y="624038"/>
                      </a:cubicBezTo>
                      <a:lnTo>
                        <a:pt x="1297607" y="911035"/>
                      </a:lnTo>
                      <a:lnTo>
                        <a:pt x="609562" y="911035"/>
                      </a:lnTo>
                      <a:cubicBezTo>
                        <a:pt x="601030" y="909370"/>
                        <a:pt x="592146" y="909088"/>
                        <a:pt x="582967" y="909006"/>
                      </a:cubicBezTo>
                      <a:lnTo>
                        <a:pt x="0" y="908746"/>
                      </a:lnTo>
                      <a:lnTo>
                        <a:pt x="266330" y="630839"/>
                      </a:lnTo>
                      <a:cubicBezTo>
                        <a:pt x="347215" y="528253"/>
                        <a:pt x="398509" y="416789"/>
                        <a:pt x="287045" y="287570"/>
                      </a:cubicBezTo>
                      <a:close/>
                    </a:path>
                  </a:pathLst>
                </a:cu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50" name="右箭头 55"/>
                <p:cNvSpPr/>
                <p:nvPr/>
              </p:nvSpPr>
              <p:spPr>
                <a:xfrm>
                  <a:off x="1074198" y="2188917"/>
                  <a:ext cx="1671177" cy="1609411"/>
                </a:xfrm>
                <a:custGeom>
                  <a:avLst/>
                  <a:gdLst>
                    <a:gd name="connsiteX0" fmla="*/ 0 w 1731146"/>
                    <a:gd name="connsiteY0" fmla="*/ 355742 h 1624170"/>
                    <a:gd name="connsiteX1" fmla="*/ 892425 w 1731146"/>
                    <a:gd name="connsiteY1" fmla="*/ 355742 h 1624170"/>
                    <a:gd name="connsiteX2" fmla="*/ 892425 w 1731146"/>
                    <a:gd name="connsiteY2" fmla="*/ 0 h 1624170"/>
                    <a:gd name="connsiteX3" fmla="*/ 1731146 w 1731146"/>
                    <a:gd name="connsiteY3" fmla="*/ 812085 h 1624170"/>
                    <a:gd name="connsiteX4" fmla="*/ 892425 w 1731146"/>
                    <a:gd name="connsiteY4" fmla="*/ 1624170 h 1624170"/>
                    <a:gd name="connsiteX5" fmla="*/ 892425 w 1731146"/>
                    <a:gd name="connsiteY5" fmla="*/ 1268428 h 1624170"/>
                    <a:gd name="connsiteX6" fmla="*/ 0 w 1731146"/>
                    <a:gd name="connsiteY6" fmla="*/ 1268428 h 1624170"/>
                    <a:gd name="connsiteX7" fmla="*/ 0 w 1731146"/>
                    <a:gd name="connsiteY7" fmla="*/ 355742 h 1624170"/>
                    <a:gd name="connsiteX0-1" fmla="*/ 0 w 1731146"/>
                    <a:gd name="connsiteY0-2" fmla="*/ 355742 h 1624170"/>
                    <a:gd name="connsiteX1-3" fmla="*/ 508986 w 1731146"/>
                    <a:gd name="connsiteY1-4" fmla="*/ 351329 h 1624170"/>
                    <a:gd name="connsiteX2-5" fmla="*/ 892425 w 1731146"/>
                    <a:gd name="connsiteY2-6" fmla="*/ 355742 h 1624170"/>
                    <a:gd name="connsiteX3-7" fmla="*/ 892425 w 1731146"/>
                    <a:gd name="connsiteY3-8" fmla="*/ 0 h 1624170"/>
                    <a:gd name="connsiteX4-9" fmla="*/ 1731146 w 1731146"/>
                    <a:gd name="connsiteY4-10" fmla="*/ 812085 h 1624170"/>
                    <a:gd name="connsiteX5-11" fmla="*/ 892425 w 1731146"/>
                    <a:gd name="connsiteY5-12" fmla="*/ 1624170 h 1624170"/>
                    <a:gd name="connsiteX6-13" fmla="*/ 892425 w 1731146"/>
                    <a:gd name="connsiteY6-14" fmla="*/ 1268428 h 1624170"/>
                    <a:gd name="connsiteX7-15" fmla="*/ 0 w 1731146"/>
                    <a:gd name="connsiteY7-16" fmla="*/ 1268428 h 1624170"/>
                    <a:gd name="connsiteX8" fmla="*/ 0 w 1731146"/>
                    <a:gd name="connsiteY8" fmla="*/ 355742 h 1624170"/>
                    <a:gd name="connsiteX0-17" fmla="*/ 0 w 1731146"/>
                    <a:gd name="connsiteY0-18" fmla="*/ 355742 h 1624170"/>
                    <a:gd name="connsiteX1-19" fmla="*/ 556334 w 1731146"/>
                    <a:gd name="connsiteY1-20" fmla="*/ 354289 h 1624170"/>
                    <a:gd name="connsiteX2-21" fmla="*/ 892425 w 1731146"/>
                    <a:gd name="connsiteY2-22" fmla="*/ 355742 h 1624170"/>
                    <a:gd name="connsiteX3-23" fmla="*/ 892425 w 1731146"/>
                    <a:gd name="connsiteY3-24" fmla="*/ 0 h 1624170"/>
                    <a:gd name="connsiteX4-25" fmla="*/ 1731146 w 1731146"/>
                    <a:gd name="connsiteY4-26" fmla="*/ 812085 h 1624170"/>
                    <a:gd name="connsiteX5-27" fmla="*/ 892425 w 1731146"/>
                    <a:gd name="connsiteY5-28" fmla="*/ 1624170 h 1624170"/>
                    <a:gd name="connsiteX6-29" fmla="*/ 892425 w 1731146"/>
                    <a:gd name="connsiteY6-30" fmla="*/ 1268428 h 1624170"/>
                    <a:gd name="connsiteX7-31" fmla="*/ 0 w 1731146"/>
                    <a:gd name="connsiteY7-32" fmla="*/ 1268428 h 1624170"/>
                    <a:gd name="connsiteX8-33" fmla="*/ 0 w 1731146"/>
                    <a:gd name="connsiteY8-34" fmla="*/ 355742 h 1624170"/>
                    <a:gd name="connsiteX0-35" fmla="*/ 0 w 1731146"/>
                    <a:gd name="connsiteY0-36" fmla="*/ 355742 h 1624170"/>
                    <a:gd name="connsiteX1-37" fmla="*/ 556334 w 1731146"/>
                    <a:gd name="connsiteY1-38" fmla="*/ 354289 h 1624170"/>
                    <a:gd name="connsiteX2-39" fmla="*/ 848037 w 1731146"/>
                    <a:gd name="connsiteY2-40" fmla="*/ 127882 h 1624170"/>
                    <a:gd name="connsiteX3-41" fmla="*/ 892425 w 1731146"/>
                    <a:gd name="connsiteY3-42" fmla="*/ 0 h 1624170"/>
                    <a:gd name="connsiteX4-43" fmla="*/ 1731146 w 1731146"/>
                    <a:gd name="connsiteY4-44" fmla="*/ 812085 h 1624170"/>
                    <a:gd name="connsiteX5-45" fmla="*/ 892425 w 1731146"/>
                    <a:gd name="connsiteY5-46" fmla="*/ 1624170 h 1624170"/>
                    <a:gd name="connsiteX6-47" fmla="*/ 892425 w 1731146"/>
                    <a:gd name="connsiteY6-48" fmla="*/ 1268428 h 1624170"/>
                    <a:gd name="connsiteX7-49" fmla="*/ 0 w 1731146"/>
                    <a:gd name="connsiteY7-50" fmla="*/ 1268428 h 1624170"/>
                    <a:gd name="connsiteX8-51" fmla="*/ 0 w 1731146"/>
                    <a:gd name="connsiteY8-52" fmla="*/ 355742 h 1624170"/>
                    <a:gd name="connsiteX0-53" fmla="*/ 0 w 1731146"/>
                    <a:gd name="connsiteY0-54" fmla="*/ 320232 h 1588660"/>
                    <a:gd name="connsiteX1-55" fmla="*/ 556334 w 1731146"/>
                    <a:gd name="connsiteY1-56" fmla="*/ 318779 h 1588660"/>
                    <a:gd name="connsiteX2-57" fmla="*/ 848037 w 1731146"/>
                    <a:gd name="connsiteY2-58" fmla="*/ 92372 h 1588660"/>
                    <a:gd name="connsiteX3-59" fmla="*/ 1004876 w 1731146"/>
                    <a:gd name="connsiteY3-60" fmla="*/ 0 h 1588660"/>
                    <a:gd name="connsiteX4-61" fmla="*/ 1731146 w 1731146"/>
                    <a:gd name="connsiteY4-62" fmla="*/ 776575 h 1588660"/>
                    <a:gd name="connsiteX5-63" fmla="*/ 892425 w 1731146"/>
                    <a:gd name="connsiteY5-64" fmla="*/ 1588660 h 1588660"/>
                    <a:gd name="connsiteX6-65" fmla="*/ 892425 w 1731146"/>
                    <a:gd name="connsiteY6-66" fmla="*/ 1232918 h 1588660"/>
                    <a:gd name="connsiteX7-67" fmla="*/ 0 w 1731146"/>
                    <a:gd name="connsiteY7-68" fmla="*/ 1232918 h 1588660"/>
                    <a:gd name="connsiteX8-69" fmla="*/ 0 w 1731146"/>
                    <a:gd name="connsiteY8-70" fmla="*/ 320232 h 1588660"/>
                    <a:gd name="connsiteX0-71" fmla="*/ 0 w 1731146"/>
                    <a:gd name="connsiteY0-72" fmla="*/ 320232 h 1588660"/>
                    <a:gd name="connsiteX1-73" fmla="*/ 556334 w 1731146"/>
                    <a:gd name="connsiteY1-74" fmla="*/ 318779 h 1588660"/>
                    <a:gd name="connsiteX2-75" fmla="*/ 850996 w 1731146"/>
                    <a:gd name="connsiteY2-76" fmla="*/ 59821 h 1588660"/>
                    <a:gd name="connsiteX3-77" fmla="*/ 1004876 w 1731146"/>
                    <a:gd name="connsiteY3-78" fmla="*/ 0 h 1588660"/>
                    <a:gd name="connsiteX4-79" fmla="*/ 1731146 w 1731146"/>
                    <a:gd name="connsiteY4-80" fmla="*/ 776575 h 1588660"/>
                    <a:gd name="connsiteX5-81" fmla="*/ 892425 w 1731146"/>
                    <a:gd name="connsiteY5-82" fmla="*/ 1588660 h 1588660"/>
                    <a:gd name="connsiteX6-83" fmla="*/ 892425 w 1731146"/>
                    <a:gd name="connsiteY6-84" fmla="*/ 1232918 h 1588660"/>
                    <a:gd name="connsiteX7-85" fmla="*/ 0 w 1731146"/>
                    <a:gd name="connsiteY7-86" fmla="*/ 1232918 h 1588660"/>
                    <a:gd name="connsiteX8-87" fmla="*/ 0 w 1731146"/>
                    <a:gd name="connsiteY8-88" fmla="*/ 320232 h 1588660"/>
                    <a:gd name="connsiteX0-89" fmla="*/ 2959 w 1734105"/>
                    <a:gd name="connsiteY0-90" fmla="*/ 320232 h 1588660"/>
                    <a:gd name="connsiteX1-91" fmla="*/ 559293 w 1734105"/>
                    <a:gd name="connsiteY1-92" fmla="*/ 318779 h 1588660"/>
                    <a:gd name="connsiteX2-93" fmla="*/ 853955 w 1734105"/>
                    <a:gd name="connsiteY2-94" fmla="*/ 59821 h 1588660"/>
                    <a:gd name="connsiteX3-95" fmla="*/ 1007835 w 1734105"/>
                    <a:gd name="connsiteY3-96" fmla="*/ 0 h 1588660"/>
                    <a:gd name="connsiteX4-97" fmla="*/ 1734105 w 1734105"/>
                    <a:gd name="connsiteY4-98" fmla="*/ 776575 h 1588660"/>
                    <a:gd name="connsiteX5-99" fmla="*/ 895384 w 1734105"/>
                    <a:gd name="connsiteY5-100" fmla="*/ 1588660 h 1588660"/>
                    <a:gd name="connsiteX6-101" fmla="*/ 895384 w 1734105"/>
                    <a:gd name="connsiteY6-102" fmla="*/ 1232918 h 1588660"/>
                    <a:gd name="connsiteX7-103" fmla="*/ 2959 w 1734105"/>
                    <a:gd name="connsiteY7-104" fmla="*/ 1232918 h 1588660"/>
                    <a:gd name="connsiteX8-105" fmla="*/ 0 w 1734105"/>
                    <a:gd name="connsiteY8-106" fmla="*/ 576230 h 1588660"/>
                    <a:gd name="connsiteX9" fmla="*/ 2959 w 1734105"/>
                    <a:gd name="connsiteY9" fmla="*/ 320232 h 1588660"/>
                    <a:gd name="connsiteX0-107" fmla="*/ 3 w 1731149"/>
                    <a:gd name="connsiteY0-108" fmla="*/ 320232 h 1588660"/>
                    <a:gd name="connsiteX1-109" fmla="*/ 556337 w 1731149"/>
                    <a:gd name="connsiteY1-110" fmla="*/ 318779 h 1588660"/>
                    <a:gd name="connsiteX2-111" fmla="*/ 850999 w 1731149"/>
                    <a:gd name="connsiteY2-112" fmla="*/ 59821 h 1588660"/>
                    <a:gd name="connsiteX3-113" fmla="*/ 1004879 w 1731149"/>
                    <a:gd name="connsiteY3-114" fmla="*/ 0 h 1588660"/>
                    <a:gd name="connsiteX4-115" fmla="*/ 1731149 w 1731149"/>
                    <a:gd name="connsiteY4-116" fmla="*/ 776575 h 1588660"/>
                    <a:gd name="connsiteX5-117" fmla="*/ 892428 w 1731149"/>
                    <a:gd name="connsiteY5-118" fmla="*/ 1588660 h 1588660"/>
                    <a:gd name="connsiteX6-119" fmla="*/ 892428 w 1731149"/>
                    <a:gd name="connsiteY6-120" fmla="*/ 1232918 h 1588660"/>
                    <a:gd name="connsiteX7-121" fmla="*/ 3 w 1731149"/>
                    <a:gd name="connsiteY7-122" fmla="*/ 1232918 h 1588660"/>
                    <a:gd name="connsiteX8-123" fmla="*/ 275211 w 1731149"/>
                    <a:gd name="connsiteY8-124" fmla="*/ 617659 h 1588660"/>
                    <a:gd name="connsiteX9-125" fmla="*/ 3 w 1731149"/>
                    <a:gd name="connsiteY9-126" fmla="*/ 320232 h 1588660"/>
                    <a:gd name="connsiteX0-127" fmla="*/ 3 w 1731149"/>
                    <a:gd name="connsiteY0-128" fmla="*/ 320232 h 1588660"/>
                    <a:gd name="connsiteX1-129" fmla="*/ 556337 w 1731149"/>
                    <a:gd name="connsiteY1-130" fmla="*/ 318779 h 1588660"/>
                    <a:gd name="connsiteX2-131" fmla="*/ 850999 w 1731149"/>
                    <a:gd name="connsiteY2-132" fmla="*/ 59821 h 1588660"/>
                    <a:gd name="connsiteX3-133" fmla="*/ 1004879 w 1731149"/>
                    <a:gd name="connsiteY3-134" fmla="*/ 0 h 1588660"/>
                    <a:gd name="connsiteX4-135" fmla="*/ 1731149 w 1731149"/>
                    <a:gd name="connsiteY4-136" fmla="*/ 776575 h 1588660"/>
                    <a:gd name="connsiteX5-137" fmla="*/ 892428 w 1731149"/>
                    <a:gd name="connsiteY5-138" fmla="*/ 1588660 h 1588660"/>
                    <a:gd name="connsiteX6-139" fmla="*/ 892428 w 1731149"/>
                    <a:gd name="connsiteY6-140" fmla="*/ 1232918 h 1588660"/>
                    <a:gd name="connsiteX7-141" fmla="*/ 3 w 1731149"/>
                    <a:gd name="connsiteY7-142" fmla="*/ 1232918 h 1588660"/>
                    <a:gd name="connsiteX8-143" fmla="*/ 275211 w 1731149"/>
                    <a:gd name="connsiteY8-144" fmla="*/ 617659 h 1588660"/>
                    <a:gd name="connsiteX9-145" fmla="*/ 3 w 1731149"/>
                    <a:gd name="connsiteY9-146" fmla="*/ 320232 h 1588660"/>
                    <a:gd name="connsiteX0-147" fmla="*/ 5 w 1731151"/>
                    <a:gd name="connsiteY0-148" fmla="*/ 320232 h 1588660"/>
                    <a:gd name="connsiteX1-149" fmla="*/ 556339 w 1731151"/>
                    <a:gd name="connsiteY1-150" fmla="*/ 318779 h 1588660"/>
                    <a:gd name="connsiteX2-151" fmla="*/ 851001 w 1731151"/>
                    <a:gd name="connsiteY2-152" fmla="*/ 59821 h 1588660"/>
                    <a:gd name="connsiteX3-153" fmla="*/ 1004881 w 1731151"/>
                    <a:gd name="connsiteY3-154" fmla="*/ 0 h 1588660"/>
                    <a:gd name="connsiteX4-155" fmla="*/ 1731151 w 1731151"/>
                    <a:gd name="connsiteY4-156" fmla="*/ 776575 h 1588660"/>
                    <a:gd name="connsiteX5-157" fmla="*/ 892430 w 1731151"/>
                    <a:gd name="connsiteY5-158" fmla="*/ 1588660 h 1588660"/>
                    <a:gd name="connsiteX6-159" fmla="*/ 892430 w 1731151"/>
                    <a:gd name="connsiteY6-160" fmla="*/ 1232918 h 1588660"/>
                    <a:gd name="connsiteX7-161" fmla="*/ 5 w 1731151"/>
                    <a:gd name="connsiteY7-162" fmla="*/ 1232918 h 1588660"/>
                    <a:gd name="connsiteX8-163" fmla="*/ 275213 w 1731151"/>
                    <a:gd name="connsiteY8-164" fmla="*/ 617659 h 1588660"/>
                    <a:gd name="connsiteX9-165" fmla="*/ 5 w 1731151"/>
                    <a:gd name="connsiteY9-166" fmla="*/ 320232 h 1588660"/>
                    <a:gd name="connsiteX0-167" fmla="*/ 5 w 1731151"/>
                    <a:gd name="connsiteY0-168" fmla="*/ 320232 h 1588660"/>
                    <a:gd name="connsiteX1-169" fmla="*/ 556339 w 1731151"/>
                    <a:gd name="connsiteY1-170" fmla="*/ 318779 h 1588660"/>
                    <a:gd name="connsiteX2-171" fmla="*/ 851001 w 1731151"/>
                    <a:gd name="connsiteY2-172" fmla="*/ 59821 h 1588660"/>
                    <a:gd name="connsiteX3-173" fmla="*/ 1004881 w 1731151"/>
                    <a:gd name="connsiteY3-174" fmla="*/ 0 h 1588660"/>
                    <a:gd name="connsiteX4-175" fmla="*/ 1731151 w 1731151"/>
                    <a:gd name="connsiteY4-176" fmla="*/ 776575 h 1588660"/>
                    <a:gd name="connsiteX5-177" fmla="*/ 892430 w 1731151"/>
                    <a:gd name="connsiteY5-178" fmla="*/ 1588660 h 1588660"/>
                    <a:gd name="connsiteX6-179" fmla="*/ 892430 w 1731151"/>
                    <a:gd name="connsiteY6-180" fmla="*/ 1232918 h 1588660"/>
                    <a:gd name="connsiteX7-181" fmla="*/ 5 w 1731151"/>
                    <a:gd name="connsiteY7-182" fmla="*/ 1232918 h 1588660"/>
                    <a:gd name="connsiteX8-183" fmla="*/ 275213 w 1731151"/>
                    <a:gd name="connsiteY8-184" fmla="*/ 617659 h 1588660"/>
                    <a:gd name="connsiteX9-185" fmla="*/ 5 w 1731151"/>
                    <a:gd name="connsiteY9-186" fmla="*/ 320232 h 1588660"/>
                    <a:gd name="connsiteX0-187" fmla="*/ 3 w 1731149"/>
                    <a:gd name="connsiteY0-188" fmla="*/ 320232 h 1588660"/>
                    <a:gd name="connsiteX1-189" fmla="*/ 556337 w 1731149"/>
                    <a:gd name="connsiteY1-190" fmla="*/ 318779 h 1588660"/>
                    <a:gd name="connsiteX2-191" fmla="*/ 850999 w 1731149"/>
                    <a:gd name="connsiteY2-192" fmla="*/ 59821 h 1588660"/>
                    <a:gd name="connsiteX3-193" fmla="*/ 1004879 w 1731149"/>
                    <a:gd name="connsiteY3-194" fmla="*/ 0 h 1588660"/>
                    <a:gd name="connsiteX4-195" fmla="*/ 1731149 w 1731149"/>
                    <a:gd name="connsiteY4-196" fmla="*/ 776575 h 1588660"/>
                    <a:gd name="connsiteX5-197" fmla="*/ 892428 w 1731149"/>
                    <a:gd name="connsiteY5-198" fmla="*/ 1588660 h 1588660"/>
                    <a:gd name="connsiteX6-199" fmla="*/ 892428 w 1731149"/>
                    <a:gd name="connsiteY6-200" fmla="*/ 1232918 h 1588660"/>
                    <a:gd name="connsiteX7-201" fmla="*/ 3 w 1731149"/>
                    <a:gd name="connsiteY7-202" fmla="*/ 1232918 h 1588660"/>
                    <a:gd name="connsiteX8-203" fmla="*/ 275211 w 1731149"/>
                    <a:gd name="connsiteY8-204" fmla="*/ 617659 h 1588660"/>
                    <a:gd name="connsiteX9-205" fmla="*/ 3 w 1731149"/>
                    <a:gd name="connsiteY9-206" fmla="*/ 320232 h 1588660"/>
                    <a:gd name="connsiteX0-207" fmla="*/ 0 w 1731146"/>
                    <a:gd name="connsiteY0-208" fmla="*/ 320232 h 1588660"/>
                    <a:gd name="connsiteX1-209" fmla="*/ 556334 w 1731146"/>
                    <a:gd name="connsiteY1-210" fmla="*/ 318779 h 1588660"/>
                    <a:gd name="connsiteX2-211" fmla="*/ 850996 w 1731146"/>
                    <a:gd name="connsiteY2-212" fmla="*/ 59821 h 1588660"/>
                    <a:gd name="connsiteX3-213" fmla="*/ 1004876 w 1731146"/>
                    <a:gd name="connsiteY3-214" fmla="*/ 0 h 1588660"/>
                    <a:gd name="connsiteX4-215" fmla="*/ 1731146 w 1731146"/>
                    <a:gd name="connsiteY4-216" fmla="*/ 776575 h 1588660"/>
                    <a:gd name="connsiteX5-217" fmla="*/ 892425 w 1731146"/>
                    <a:gd name="connsiteY5-218" fmla="*/ 1588660 h 1588660"/>
                    <a:gd name="connsiteX6-219" fmla="*/ 892425 w 1731146"/>
                    <a:gd name="connsiteY6-220" fmla="*/ 1232918 h 1588660"/>
                    <a:gd name="connsiteX7-221" fmla="*/ 0 w 1731146"/>
                    <a:gd name="connsiteY7-222" fmla="*/ 1232918 h 1588660"/>
                    <a:gd name="connsiteX8-223" fmla="*/ 275208 w 1731146"/>
                    <a:gd name="connsiteY8-224" fmla="*/ 617659 h 1588660"/>
                    <a:gd name="connsiteX9-225" fmla="*/ 0 w 1731146"/>
                    <a:gd name="connsiteY9-226" fmla="*/ 320232 h 1588660"/>
                    <a:gd name="connsiteX0-227" fmla="*/ 0 w 1731146"/>
                    <a:gd name="connsiteY0-228" fmla="*/ 320232 h 1588660"/>
                    <a:gd name="connsiteX1-229" fmla="*/ 556334 w 1731146"/>
                    <a:gd name="connsiteY1-230" fmla="*/ 318779 h 1588660"/>
                    <a:gd name="connsiteX2-231" fmla="*/ 850996 w 1731146"/>
                    <a:gd name="connsiteY2-232" fmla="*/ 59821 h 1588660"/>
                    <a:gd name="connsiteX3-233" fmla="*/ 1004876 w 1731146"/>
                    <a:gd name="connsiteY3-234" fmla="*/ 0 h 1588660"/>
                    <a:gd name="connsiteX4-235" fmla="*/ 1731146 w 1731146"/>
                    <a:gd name="connsiteY4-236" fmla="*/ 776575 h 1588660"/>
                    <a:gd name="connsiteX5-237" fmla="*/ 892425 w 1731146"/>
                    <a:gd name="connsiteY5-238" fmla="*/ 1588660 h 1588660"/>
                    <a:gd name="connsiteX6-239" fmla="*/ 892425 w 1731146"/>
                    <a:gd name="connsiteY6-240" fmla="*/ 1232918 h 1588660"/>
                    <a:gd name="connsiteX7-241" fmla="*/ 0 w 1731146"/>
                    <a:gd name="connsiteY7-242" fmla="*/ 1232918 h 1588660"/>
                    <a:gd name="connsiteX8-243" fmla="*/ 275208 w 1731146"/>
                    <a:gd name="connsiteY8-244" fmla="*/ 617659 h 1588660"/>
                    <a:gd name="connsiteX9-245" fmla="*/ 0 w 1731146"/>
                    <a:gd name="connsiteY9-246" fmla="*/ 320232 h 1588660"/>
                    <a:gd name="connsiteX0-247" fmla="*/ 0 w 1731146"/>
                    <a:gd name="connsiteY0-248" fmla="*/ 320232 h 1588660"/>
                    <a:gd name="connsiteX1-249" fmla="*/ 556334 w 1731146"/>
                    <a:gd name="connsiteY1-250" fmla="*/ 318779 h 1588660"/>
                    <a:gd name="connsiteX2-251" fmla="*/ 850996 w 1731146"/>
                    <a:gd name="connsiteY2-252" fmla="*/ 59821 h 1588660"/>
                    <a:gd name="connsiteX3-253" fmla="*/ 1004876 w 1731146"/>
                    <a:gd name="connsiteY3-254" fmla="*/ 0 h 1588660"/>
                    <a:gd name="connsiteX4-255" fmla="*/ 1731146 w 1731146"/>
                    <a:gd name="connsiteY4-256" fmla="*/ 776575 h 1588660"/>
                    <a:gd name="connsiteX5-257" fmla="*/ 892425 w 1731146"/>
                    <a:gd name="connsiteY5-258" fmla="*/ 1588660 h 1588660"/>
                    <a:gd name="connsiteX6-259" fmla="*/ 892425 w 1731146"/>
                    <a:gd name="connsiteY6-260" fmla="*/ 1232918 h 1588660"/>
                    <a:gd name="connsiteX7-261" fmla="*/ 0 w 1731146"/>
                    <a:gd name="connsiteY7-262" fmla="*/ 1232918 h 1588660"/>
                    <a:gd name="connsiteX8-263" fmla="*/ 275208 w 1731146"/>
                    <a:gd name="connsiteY8-264" fmla="*/ 617659 h 1588660"/>
                    <a:gd name="connsiteX9-265" fmla="*/ 0 w 1731146"/>
                    <a:gd name="connsiteY9-266" fmla="*/ 320232 h 1588660"/>
                    <a:gd name="connsiteX0-267" fmla="*/ 0 w 1731146"/>
                    <a:gd name="connsiteY0-268" fmla="*/ 320232 h 1588660"/>
                    <a:gd name="connsiteX1-269" fmla="*/ 556334 w 1731146"/>
                    <a:gd name="connsiteY1-270" fmla="*/ 318779 h 1588660"/>
                    <a:gd name="connsiteX2-271" fmla="*/ 850996 w 1731146"/>
                    <a:gd name="connsiteY2-272" fmla="*/ 59821 h 1588660"/>
                    <a:gd name="connsiteX3-273" fmla="*/ 1004876 w 1731146"/>
                    <a:gd name="connsiteY3-274" fmla="*/ 0 h 1588660"/>
                    <a:gd name="connsiteX4-275" fmla="*/ 1731146 w 1731146"/>
                    <a:gd name="connsiteY4-276" fmla="*/ 776575 h 1588660"/>
                    <a:gd name="connsiteX5-277" fmla="*/ 892425 w 1731146"/>
                    <a:gd name="connsiteY5-278" fmla="*/ 1588660 h 1588660"/>
                    <a:gd name="connsiteX6-279" fmla="*/ 892425 w 1731146"/>
                    <a:gd name="connsiteY6-280" fmla="*/ 1232918 h 1588660"/>
                    <a:gd name="connsiteX7-281" fmla="*/ 0 w 1731146"/>
                    <a:gd name="connsiteY7-282" fmla="*/ 1232918 h 1588660"/>
                    <a:gd name="connsiteX8-283" fmla="*/ 281126 w 1731146"/>
                    <a:gd name="connsiteY8-284" fmla="*/ 620619 h 1588660"/>
                    <a:gd name="connsiteX9-285" fmla="*/ 0 w 1731146"/>
                    <a:gd name="connsiteY9-286" fmla="*/ 320232 h 1588660"/>
                    <a:gd name="connsiteX0-287" fmla="*/ 0 w 1731146"/>
                    <a:gd name="connsiteY0-288" fmla="*/ 320232 h 1588660"/>
                    <a:gd name="connsiteX1-289" fmla="*/ 556334 w 1731146"/>
                    <a:gd name="connsiteY1-290" fmla="*/ 318779 h 1588660"/>
                    <a:gd name="connsiteX2-291" fmla="*/ 850996 w 1731146"/>
                    <a:gd name="connsiteY2-292" fmla="*/ 59821 h 1588660"/>
                    <a:gd name="connsiteX3-293" fmla="*/ 1004876 w 1731146"/>
                    <a:gd name="connsiteY3-294" fmla="*/ 0 h 1588660"/>
                    <a:gd name="connsiteX4-295" fmla="*/ 1731146 w 1731146"/>
                    <a:gd name="connsiteY4-296" fmla="*/ 776575 h 1588660"/>
                    <a:gd name="connsiteX5-297" fmla="*/ 892425 w 1731146"/>
                    <a:gd name="connsiteY5-298" fmla="*/ 1588660 h 1588660"/>
                    <a:gd name="connsiteX6-299" fmla="*/ 892425 w 1731146"/>
                    <a:gd name="connsiteY6-300" fmla="*/ 1232918 h 1588660"/>
                    <a:gd name="connsiteX7-301" fmla="*/ 0 w 1731146"/>
                    <a:gd name="connsiteY7-302" fmla="*/ 1232918 h 1588660"/>
                    <a:gd name="connsiteX8-303" fmla="*/ 136124 w 1731146"/>
                    <a:gd name="connsiteY8-304" fmla="*/ 922459 h 1588660"/>
                    <a:gd name="connsiteX9-305" fmla="*/ 281126 w 1731146"/>
                    <a:gd name="connsiteY9-306" fmla="*/ 620619 h 1588660"/>
                    <a:gd name="connsiteX10" fmla="*/ 0 w 1731146"/>
                    <a:gd name="connsiteY10" fmla="*/ 320232 h 1588660"/>
                    <a:gd name="connsiteX0-307" fmla="*/ 0 w 1731146"/>
                    <a:gd name="connsiteY0-308" fmla="*/ 320232 h 1588660"/>
                    <a:gd name="connsiteX1-309" fmla="*/ 556334 w 1731146"/>
                    <a:gd name="connsiteY1-310" fmla="*/ 318779 h 1588660"/>
                    <a:gd name="connsiteX2-311" fmla="*/ 850996 w 1731146"/>
                    <a:gd name="connsiteY2-312" fmla="*/ 59821 h 1588660"/>
                    <a:gd name="connsiteX3-313" fmla="*/ 1004876 w 1731146"/>
                    <a:gd name="connsiteY3-314" fmla="*/ 0 h 1588660"/>
                    <a:gd name="connsiteX4-315" fmla="*/ 1731146 w 1731146"/>
                    <a:gd name="connsiteY4-316" fmla="*/ 776575 h 1588660"/>
                    <a:gd name="connsiteX5-317" fmla="*/ 892425 w 1731146"/>
                    <a:gd name="connsiteY5-318" fmla="*/ 1588660 h 1588660"/>
                    <a:gd name="connsiteX6-319" fmla="*/ 892425 w 1731146"/>
                    <a:gd name="connsiteY6-320" fmla="*/ 1232918 h 1588660"/>
                    <a:gd name="connsiteX7-321" fmla="*/ 0 w 1731146"/>
                    <a:gd name="connsiteY7-322" fmla="*/ 1232918 h 1588660"/>
                    <a:gd name="connsiteX8-323" fmla="*/ 266330 w 1731146"/>
                    <a:gd name="connsiteY8-324" fmla="*/ 955011 h 1588660"/>
                    <a:gd name="connsiteX9-325" fmla="*/ 281126 w 1731146"/>
                    <a:gd name="connsiteY9-326" fmla="*/ 620619 h 1588660"/>
                    <a:gd name="connsiteX10-327" fmla="*/ 0 w 1731146"/>
                    <a:gd name="connsiteY10-328" fmla="*/ 320232 h 1588660"/>
                    <a:gd name="connsiteX0-329" fmla="*/ 0 w 1731146"/>
                    <a:gd name="connsiteY0-330" fmla="*/ 320232 h 1588660"/>
                    <a:gd name="connsiteX1-331" fmla="*/ 556334 w 1731146"/>
                    <a:gd name="connsiteY1-332" fmla="*/ 318779 h 1588660"/>
                    <a:gd name="connsiteX2-333" fmla="*/ 850996 w 1731146"/>
                    <a:gd name="connsiteY2-334" fmla="*/ 59821 h 1588660"/>
                    <a:gd name="connsiteX3-335" fmla="*/ 1004876 w 1731146"/>
                    <a:gd name="connsiteY3-336" fmla="*/ 0 h 1588660"/>
                    <a:gd name="connsiteX4-337" fmla="*/ 1731146 w 1731146"/>
                    <a:gd name="connsiteY4-338" fmla="*/ 776575 h 1588660"/>
                    <a:gd name="connsiteX5-339" fmla="*/ 892425 w 1731146"/>
                    <a:gd name="connsiteY5-340" fmla="*/ 1588660 h 1588660"/>
                    <a:gd name="connsiteX6-341" fmla="*/ 892425 w 1731146"/>
                    <a:gd name="connsiteY6-342" fmla="*/ 1232918 h 1588660"/>
                    <a:gd name="connsiteX7-343" fmla="*/ 582967 w 1731146"/>
                    <a:gd name="connsiteY7-344" fmla="*/ 1233178 h 1588660"/>
                    <a:gd name="connsiteX8-345" fmla="*/ 0 w 1731146"/>
                    <a:gd name="connsiteY8-346" fmla="*/ 1232918 h 1588660"/>
                    <a:gd name="connsiteX9-347" fmla="*/ 266330 w 1731146"/>
                    <a:gd name="connsiteY9-348" fmla="*/ 955011 h 1588660"/>
                    <a:gd name="connsiteX10-349" fmla="*/ 281126 w 1731146"/>
                    <a:gd name="connsiteY10-350" fmla="*/ 620619 h 1588660"/>
                    <a:gd name="connsiteX11" fmla="*/ 0 w 1731146"/>
                    <a:gd name="connsiteY11" fmla="*/ 320232 h 1588660"/>
                    <a:gd name="connsiteX0-351" fmla="*/ 0 w 1731146"/>
                    <a:gd name="connsiteY0-352" fmla="*/ 320232 h 1588660"/>
                    <a:gd name="connsiteX1-353" fmla="*/ 556334 w 1731146"/>
                    <a:gd name="connsiteY1-354" fmla="*/ 318779 h 1588660"/>
                    <a:gd name="connsiteX2-355" fmla="*/ 850996 w 1731146"/>
                    <a:gd name="connsiteY2-356" fmla="*/ 59821 h 1588660"/>
                    <a:gd name="connsiteX3-357" fmla="*/ 1004876 w 1731146"/>
                    <a:gd name="connsiteY3-358" fmla="*/ 0 h 1588660"/>
                    <a:gd name="connsiteX4-359" fmla="*/ 1731146 w 1731146"/>
                    <a:gd name="connsiteY4-360" fmla="*/ 776575 h 1588660"/>
                    <a:gd name="connsiteX5-361" fmla="*/ 892425 w 1731146"/>
                    <a:gd name="connsiteY5-362" fmla="*/ 1588660 h 1588660"/>
                    <a:gd name="connsiteX6-363" fmla="*/ 853956 w 1731146"/>
                    <a:gd name="connsiteY6-364" fmla="*/ 1460778 h 1588660"/>
                    <a:gd name="connsiteX7-365" fmla="*/ 582967 w 1731146"/>
                    <a:gd name="connsiteY7-366" fmla="*/ 1233178 h 1588660"/>
                    <a:gd name="connsiteX8-367" fmla="*/ 0 w 1731146"/>
                    <a:gd name="connsiteY8-368" fmla="*/ 1232918 h 1588660"/>
                    <a:gd name="connsiteX9-369" fmla="*/ 266330 w 1731146"/>
                    <a:gd name="connsiteY9-370" fmla="*/ 955011 h 1588660"/>
                    <a:gd name="connsiteX10-371" fmla="*/ 281126 w 1731146"/>
                    <a:gd name="connsiteY10-372" fmla="*/ 620619 h 1588660"/>
                    <a:gd name="connsiteX11-373" fmla="*/ 0 w 1731146"/>
                    <a:gd name="connsiteY11-374" fmla="*/ 320232 h 1588660"/>
                    <a:gd name="connsiteX0-375" fmla="*/ 0 w 1731146"/>
                    <a:gd name="connsiteY0-376" fmla="*/ 320232 h 1517638"/>
                    <a:gd name="connsiteX1-377" fmla="*/ 556334 w 1731146"/>
                    <a:gd name="connsiteY1-378" fmla="*/ 318779 h 1517638"/>
                    <a:gd name="connsiteX2-379" fmla="*/ 850996 w 1731146"/>
                    <a:gd name="connsiteY2-380" fmla="*/ 59821 h 1517638"/>
                    <a:gd name="connsiteX3-381" fmla="*/ 1004876 w 1731146"/>
                    <a:gd name="connsiteY3-382" fmla="*/ 0 h 1517638"/>
                    <a:gd name="connsiteX4-383" fmla="*/ 1731146 w 1731146"/>
                    <a:gd name="connsiteY4-384" fmla="*/ 776575 h 1517638"/>
                    <a:gd name="connsiteX5-385" fmla="*/ 1010794 w 1731146"/>
                    <a:gd name="connsiteY5-386" fmla="*/ 1517638 h 1517638"/>
                    <a:gd name="connsiteX6-387" fmla="*/ 853956 w 1731146"/>
                    <a:gd name="connsiteY6-388" fmla="*/ 1460778 h 1517638"/>
                    <a:gd name="connsiteX7-389" fmla="*/ 582967 w 1731146"/>
                    <a:gd name="connsiteY7-390" fmla="*/ 1233178 h 1517638"/>
                    <a:gd name="connsiteX8-391" fmla="*/ 0 w 1731146"/>
                    <a:gd name="connsiteY8-392" fmla="*/ 1232918 h 1517638"/>
                    <a:gd name="connsiteX9-393" fmla="*/ 266330 w 1731146"/>
                    <a:gd name="connsiteY9-394" fmla="*/ 955011 h 1517638"/>
                    <a:gd name="connsiteX10-395" fmla="*/ 281126 w 1731146"/>
                    <a:gd name="connsiteY10-396" fmla="*/ 620619 h 1517638"/>
                    <a:gd name="connsiteX11-397" fmla="*/ 0 w 1731146"/>
                    <a:gd name="connsiteY11-398" fmla="*/ 320232 h 1517638"/>
                    <a:gd name="connsiteX0-399" fmla="*/ 0 w 1589104"/>
                    <a:gd name="connsiteY0-400" fmla="*/ 320232 h 1517638"/>
                    <a:gd name="connsiteX1-401" fmla="*/ 556334 w 1589104"/>
                    <a:gd name="connsiteY1-402" fmla="*/ 318779 h 1517638"/>
                    <a:gd name="connsiteX2-403" fmla="*/ 850996 w 1589104"/>
                    <a:gd name="connsiteY2-404" fmla="*/ 59821 h 1517638"/>
                    <a:gd name="connsiteX3-405" fmla="*/ 1004876 w 1589104"/>
                    <a:gd name="connsiteY3-406" fmla="*/ 0 h 1517638"/>
                    <a:gd name="connsiteX4-407" fmla="*/ 1589104 w 1589104"/>
                    <a:gd name="connsiteY4-408" fmla="*/ 936373 h 1517638"/>
                    <a:gd name="connsiteX5-409" fmla="*/ 1010794 w 1589104"/>
                    <a:gd name="connsiteY5-410" fmla="*/ 1517638 h 1517638"/>
                    <a:gd name="connsiteX6-411" fmla="*/ 853956 w 1589104"/>
                    <a:gd name="connsiteY6-412" fmla="*/ 1460778 h 1517638"/>
                    <a:gd name="connsiteX7-413" fmla="*/ 582967 w 1589104"/>
                    <a:gd name="connsiteY7-414" fmla="*/ 1233178 h 1517638"/>
                    <a:gd name="connsiteX8-415" fmla="*/ 0 w 1589104"/>
                    <a:gd name="connsiteY8-416" fmla="*/ 1232918 h 1517638"/>
                    <a:gd name="connsiteX9-417" fmla="*/ 266330 w 1589104"/>
                    <a:gd name="connsiteY9-418" fmla="*/ 955011 h 1517638"/>
                    <a:gd name="connsiteX10-419" fmla="*/ 281126 w 1589104"/>
                    <a:gd name="connsiteY10-420" fmla="*/ 620619 h 1517638"/>
                    <a:gd name="connsiteX11-421" fmla="*/ 0 w 1589104"/>
                    <a:gd name="connsiteY11-422" fmla="*/ 320232 h 1517638"/>
                    <a:gd name="connsiteX0-423" fmla="*/ 0 w 1589104"/>
                    <a:gd name="connsiteY0-424" fmla="*/ 320232 h 1517638"/>
                    <a:gd name="connsiteX1-425" fmla="*/ 556334 w 1589104"/>
                    <a:gd name="connsiteY1-426" fmla="*/ 318779 h 1517638"/>
                    <a:gd name="connsiteX2-427" fmla="*/ 850996 w 1589104"/>
                    <a:gd name="connsiteY2-428" fmla="*/ 59821 h 1517638"/>
                    <a:gd name="connsiteX3-429" fmla="*/ 1004876 w 1589104"/>
                    <a:gd name="connsiteY3-430" fmla="*/ 0 h 1517638"/>
                    <a:gd name="connsiteX4-431" fmla="*/ 1373080 w 1589104"/>
                    <a:gd name="connsiteY4-432" fmla="*/ 591026 h 1517638"/>
                    <a:gd name="connsiteX5-433" fmla="*/ 1589104 w 1589104"/>
                    <a:gd name="connsiteY5-434" fmla="*/ 936373 h 1517638"/>
                    <a:gd name="connsiteX6-435" fmla="*/ 1010794 w 1589104"/>
                    <a:gd name="connsiteY6-436" fmla="*/ 1517638 h 1517638"/>
                    <a:gd name="connsiteX7-437" fmla="*/ 853956 w 1589104"/>
                    <a:gd name="connsiteY7-438" fmla="*/ 1460778 h 1517638"/>
                    <a:gd name="connsiteX8-439" fmla="*/ 582967 w 1589104"/>
                    <a:gd name="connsiteY8-440" fmla="*/ 1233178 h 1517638"/>
                    <a:gd name="connsiteX9-441" fmla="*/ 0 w 1589104"/>
                    <a:gd name="connsiteY9-442" fmla="*/ 1232918 h 1517638"/>
                    <a:gd name="connsiteX10-443" fmla="*/ 266330 w 1589104"/>
                    <a:gd name="connsiteY10-444" fmla="*/ 955011 h 1517638"/>
                    <a:gd name="connsiteX11-445" fmla="*/ 281126 w 1589104"/>
                    <a:gd name="connsiteY11-446" fmla="*/ 620619 h 1517638"/>
                    <a:gd name="connsiteX12" fmla="*/ 0 w 1589104"/>
                    <a:gd name="connsiteY12" fmla="*/ 320232 h 1517638"/>
                    <a:gd name="connsiteX0-447" fmla="*/ 0 w 1589104"/>
                    <a:gd name="connsiteY0-448" fmla="*/ 320232 h 1517638"/>
                    <a:gd name="connsiteX1-449" fmla="*/ 556334 w 1589104"/>
                    <a:gd name="connsiteY1-450" fmla="*/ 318779 h 1517638"/>
                    <a:gd name="connsiteX2-451" fmla="*/ 850996 w 1589104"/>
                    <a:gd name="connsiteY2-452" fmla="*/ 59821 h 1517638"/>
                    <a:gd name="connsiteX3-453" fmla="*/ 1004876 w 1589104"/>
                    <a:gd name="connsiteY3-454" fmla="*/ 0 h 1517638"/>
                    <a:gd name="connsiteX4-455" fmla="*/ 1583185 w 1589104"/>
                    <a:gd name="connsiteY4-456" fmla="*/ 596945 h 1517638"/>
                    <a:gd name="connsiteX5-457" fmla="*/ 1589104 w 1589104"/>
                    <a:gd name="connsiteY5-458" fmla="*/ 936373 h 1517638"/>
                    <a:gd name="connsiteX6-459" fmla="*/ 1010794 w 1589104"/>
                    <a:gd name="connsiteY6-460" fmla="*/ 1517638 h 1517638"/>
                    <a:gd name="connsiteX7-461" fmla="*/ 853956 w 1589104"/>
                    <a:gd name="connsiteY7-462" fmla="*/ 1460778 h 1517638"/>
                    <a:gd name="connsiteX8-463" fmla="*/ 582967 w 1589104"/>
                    <a:gd name="connsiteY8-464" fmla="*/ 1233178 h 1517638"/>
                    <a:gd name="connsiteX9-465" fmla="*/ 0 w 1589104"/>
                    <a:gd name="connsiteY9-466" fmla="*/ 1232918 h 1517638"/>
                    <a:gd name="connsiteX10-467" fmla="*/ 266330 w 1589104"/>
                    <a:gd name="connsiteY10-468" fmla="*/ 955011 h 1517638"/>
                    <a:gd name="connsiteX11-469" fmla="*/ 281126 w 1589104"/>
                    <a:gd name="connsiteY11-470" fmla="*/ 620619 h 1517638"/>
                    <a:gd name="connsiteX12-471" fmla="*/ 0 w 1589104"/>
                    <a:gd name="connsiteY12-472" fmla="*/ 320232 h 1517638"/>
                    <a:gd name="connsiteX0-473" fmla="*/ 0 w 1592063"/>
                    <a:gd name="connsiteY0-474" fmla="*/ 320232 h 1517638"/>
                    <a:gd name="connsiteX1-475" fmla="*/ 556334 w 1592063"/>
                    <a:gd name="connsiteY1-476" fmla="*/ 318779 h 1517638"/>
                    <a:gd name="connsiteX2-477" fmla="*/ 850996 w 1592063"/>
                    <a:gd name="connsiteY2-478" fmla="*/ 59821 h 1517638"/>
                    <a:gd name="connsiteX3-479" fmla="*/ 1004876 w 1592063"/>
                    <a:gd name="connsiteY3-480" fmla="*/ 0 h 1517638"/>
                    <a:gd name="connsiteX4-481" fmla="*/ 1583185 w 1592063"/>
                    <a:gd name="connsiteY4-482" fmla="*/ 596945 h 1517638"/>
                    <a:gd name="connsiteX5-483" fmla="*/ 1592063 w 1592063"/>
                    <a:gd name="connsiteY5-484" fmla="*/ 942292 h 1517638"/>
                    <a:gd name="connsiteX6-485" fmla="*/ 1010794 w 1592063"/>
                    <a:gd name="connsiteY6-486" fmla="*/ 1517638 h 1517638"/>
                    <a:gd name="connsiteX7-487" fmla="*/ 853956 w 1592063"/>
                    <a:gd name="connsiteY7-488" fmla="*/ 1460778 h 1517638"/>
                    <a:gd name="connsiteX8-489" fmla="*/ 582967 w 1592063"/>
                    <a:gd name="connsiteY8-490" fmla="*/ 1233178 h 1517638"/>
                    <a:gd name="connsiteX9-491" fmla="*/ 0 w 1592063"/>
                    <a:gd name="connsiteY9-492" fmla="*/ 1232918 h 1517638"/>
                    <a:gd name="connsiteX10-493" fmla="*/ 266330 w 1592063"/>
                    <a:gd name="connsiteY10-494" fmla="*/ 955011 h 1517638"/>
                    <a:gd name="connsiteX11-495" fmla="*/ 281126 w 1592063"/>
                    <a:gd name="connsiteY11-496" fmla="*/ 620619 h 1517638"/>
                    <a:gd name="connsiteX12-497" fmla="*/ 0 w 1592063"/>
                    <a:gd name="connsiteY12-498" fmla="*/ 320232 h 1517638"/>
                    <a:gd name="connsiteX0-499" fmla="*/ 0 w 1589104"/>
                    <a:gd name="connsiteY0-500" fmla="*/ 320232 h 1517638"/>
                    <a:gd name="connsiteX1-501" fmla="*/ 556334 w 1589104"/>
                    <a:gd name="connsiteY1-502" fmla="*/ 318779 h 1517638"/>
                    <a:gd name="connsiteX2-503" fmla="*/ 850996 w 1589104"/>
                    <a:gd name="connsiteY2-504" fmla="*/ 59821 h 1517638"/>
                    <a:gd name="connsiteX3-505" fmla="*/ 1004876 w 1589104"/>
                    <a:gd name="connsiteY3-506" fmla="*/ 0 h 1517638"/>
                    <a:gd name="connsiteX4-507" fmla="*/ 1583185 w 1589104"/>
                    <a:gd name="connsiteY4-508" fmla="*/ 596945 h 1517638"/>
                    <a:gd name="connsiteX5-509" fmla="*/ 1589104 w 1589104"/>
                    <a:gd name="connsiteY5-510" fmla="*/ 948210 h 1517638"/>
                    <a:gd name="connsiteX6-511" fmla="*/ 1010794 w 1589104"/>
                    <a:gd name="connsiteY6-512" fmla="*/ 1517638 h 1517638"/>
                    <a:gd name="connsiteX7-513" fmla="*/ 853956 w 1589104"/>
                    <a:gd name="connsiteY7-514" fmla="*/ 1460778 h 1517638"/>
                    <a:gd name="connsiteX8-515" fmla="*/ 582967 w 1589104"/>
                    <a:gd name="connsiteY8-516" fmla="*/ 1233178 h 1517638"/>
                    <a:gd name="connsiteX9-517" fmla="*/ 0 w 1589104"/>
                    <a:gd name="connsiteY9-518" fmla="*/ 1232918 h 1517638"/>
                    <a:gd name="connsiteX10-519" fmla="*/ 266330 w 1589104"/>
                    <a:gd name="connsiteY10-520" fmla="*/ 955011 h 1517638"/>
                    <a:gd name="connsiteX11-521" fmla="*/ 281126 w 1589104"/>
                    <a:gd name="connsiteY11-522" fmla="*/ 620619 h 1517638"/>
                    <a:gd name="connsiteX12-523" fmla="*/ 0 w 1589104"/>
                    <a:gd name="connsiteY12-524" fmla="*/ 320232 h 1517638"/>
                    <a:gd name="connsiteX0-525" fmla="*/ 0 w 1589104"/>
                    <a:gd name="connsiteY0-526" fmla="*/ 320232 h 1514679"/>
                    <a:gd name="connsiteX1-527" fmla="*/ 556334 w 1589104"/>
                    <a:gd name="connsiteY1-528" fmla="*/ 318779 h 1514679"/>
                    <a:gd name="connsiteX2-529" fmla="*/ 850996 w 1589104"/>
                    <a:gd name="connsiteY2-530" fmla="*/ 59821 h 1514679"/>
                    <a:gd name="connsiteX3-531" fmla="*/ 1004876 w 1589104"/>
                    <a:gd name="connsiteY3-532" fmla="*/ 0 h 1514679"/>
                    <a:gd name="connsiteX4-533" fmla="*/ 1583185 w 1589104"/>
                    <a:gd name="connsiteY4-534" fmla="*/ 596945 h 1514679"/>
                    <a:gd name="connsiteX5-535" fmla="*/ 1589104 w 1589104"/>
                    <a:gd name="connsiteY5-536" fmla="*/ 948210 h 1514679"/>
                    <a:gd name="connsiteX6-537" fmla="*/ 1013753 w 1589104"/>
                    <a:gd name="connsiteY6-538" fmla="*/ 1514679 h 1514679"/>
                    <a:gd name="connsiteX7-539" fmla="*/ 853956 w 1589104"/>
                    <a:gd name="connsiteY7-540" fmla="*/ 1460778 h 1514679"/>
                    <a:gd name="connsiteX8-541" fmla="*/ 582967 w 1589104"/>
                    <a:gd name="connsiteY8-542" fmla="*/ 1233178 h 1514679"/>
                    <a:gd name="connsiteX9-543" fmla="*/ 0 w 1589104"/>
                    <a:gd name="connsiteY9-544" fmla="*/ 1232918 h 1514679"/>
                    <a:gd name="connsiteX10-545" fmla="*/ 266330 w 1589104"/>
                    <a:gd name="connsiteY10-546" fmla="*/ 955011 h 1514679"/>
                    <a:gd name="connsiteX11-547" fmla="*/ 281126 w 1589104"/>
                    <a:gd name="connsiteY11-548" fmla="*/ 620619 h 1514679"/>
                    <a:gd name="connsiteX12-549" fmla="*/ 0 w 1589104"/>
                    <a:gd name="connsiteY12-550" fmla="*/ 320232 h 1514679"/>
                    <a:gd name="connsiteX0-551" fmla="*/ 0 w 1589104"/>
                    <a:gd name="connsiteY0-552" fmla="*/ 320232 h 1514679"/>
                    <a:gd name="connsiteX1-553" fmla="*/ 556334 w 1589104"/>
                    <a:gd name="connsiteY1-554" fmla="*/ 318779 h 1514679"/>
                    <a:gd name="connsiteX2-555" fmla="*/ 850996 w 1589104"/>
                    <a:gd name="connsiteY2-556" fmla="*/ 59821 h 1514679"/>
                    <a:gd name="connsiteX3-557" fmla="*/ 1004876 w 1589104"/>
                    <a:gd name="connsiteY3-558" fmla="*/ 0 h 1514679"/>
                    <a:gd name="connsiteX4-559" fmla="*/ 1583185 w 1589104"/>
                    <a:gd name="connsiteY4-560" fmla="*/ 596945 h 1514679"/>
                    <a:gd name="connsiteX5-561" fmla="*/ 1589104 w 1589104"/>
                    <a:gd name="connsiteY5-562" fmla="*/ 948210 h 1514679"/>
                    <a:gd name="connsiteX6-563" fmla="*/ 1013753 w 1589104"/>
                    <a:gd name="connsiteY6-564" fmla="*/ 1514679 h 1514679"/>
                    <a:gd name="connsiteX7-565" fmla="*/ 853956 w 1589104"/>
                    <a:gd name="connsiteY7-566" fmla="*/ 1460778 h 1514679"/>
                    <a:gd name="connsiteX8-567" fmla="*/ 582967 w 1589104"/>
                    <a:gd name="connsiteY8-568" fmla="*/ 1233178 h 1514679"/>
                    <a:gd name="connsiteX9-569" fmla="*/ 0 w 1589104"/>
                    <a:gd name="connsiteY9-570" fmla="*/ 1232918 h 1514679"/>
                    <a:gd name="connsiteX10-571" fmla="*/ 266330 w 1589104"/>
                    <a:gd name="connsiteY10-572" fmla="*/ 955011 h 1514679"/>
                    <a:gd name="connsiteX11-573" fmla="*/ 287045 w 1589104"/>
                    <a:gd name="connsiteY11-574" fmla="*/ 611742 h 1514679"/>
                    <a:gd name="connsiteX12-575" fmla="*/ 0 w 1589104"/>
                    <a:gd name="connsiteY12-576" fmla="*/ 320232 h 1514679"/>
                    <a:gd name="connsiteX0-577" fmla="*/ 0 w 1589104"/>
                    <a:gd name="connsiteY0-578" fmla="*/ 320232 h 1514679"/>
                    <a:gd name="connsiteX1-579" fmla="*/ 556334 w 1589104"/>
                    <a:gd name="connsiteY1-580" fmla="*/ 318779 h 1514679"/>
                    <a:gd name="connsiteX2-581" fmla="*/ 850996 w 1589104"/>
                    <a:gd name="connsiteY2-582" fmla="*/ 59821 h 1514679"/>
                    <a:gd name="connsiteX3-583" fmla="*/ 1004876 w 1589104"/>
                    <a:gd name="connsiteY3-584" fmla="*/ 0 h 1514679"/>
                    <a:gd name="connsiteX4-585" fmla="*/ 1583185 w 1589104"/>
                    <a:gd name="connsiteY4-586" fmla="*/ 596945 h 1514679"/>
                    <a:gd name="connsiteX5-587" fmla="*/ 1589104 w 1589104"/>
                    <a:gd name="connsiteY5-588" fmla="*/ 948210 h 1514679"/>
                    <a:gd name="connsiteX6-589" fmla="*/ 1013753 w 1589104"/>
                    <a:gd name="connsiteY6-590" fmla="*/ 1514679 h 1514679"/>
                    <a:gd name="connsiteX7-591" fmla="*/ 853956 w 1589104"/>
                    <a:gd name="connsiteY7-592" fmla="*/ 1460778 h 1514679"/>
                    <a:gd name="connsiteX8-593" fmla="*/ 582967 w 1589104"/>
                    <a:gd name="connsiteY8-594" fmla="*/ 1233178 h 1514679"/>
                    <a:gd name="connsiteX9-595" fmla="*/ 0 w 1589104"/>
                    <a:gd name="connsiteY9-596" fmla="*/ 1232918 h 1514679"/>
                    <a:gd name="connsiteX10-597" fmla="*/ 266330 w 1589104"/>
                    <a:gd name="connsiteY10-598" fmla="*/ 955011 h 1514679"/>
                    <a:gd name="connsiteX11-599" fmla="*/ 287045 w 1589104"/>
                    <a:gd name="connsiteY11-600" fmla="*/ 611742 h 1514679"/>
                    <a:gd name="connsiteX12-601" fmla="*/ 0 w 1589104"/>
                    <a:gd name="connsiteY12-602" fmla="*/ 320232 h 1514679"/>
                    <a:gd name="connsiteX0-603" fmla="*/ 0 w 1589104"/>
                    <a:gd name="connsiteY0-604" fmla="*/ 320232 h 1514679"/>
                    <a:gd name="connsiteX1-605" fmla="*/ 556334 w 1589104"/>
                    <a:gd name="connsiteY1-606" fmla="*/ 318779 h 1514679"/>
                    <a:gd name="connsiteX2-607" fmla="*/ 850996 w 1589104"/>
                    <a:gd name="connsiteY2-608" fmla="*/ 59821 h 1514679"/>
                    <a:gd name="connsiteX3-609" fmla="*/ 1004876 w 1589104"/>
                    <a:gd name="connsiteY3-610" fmla="*/ 0 h 1514679"/>
                    <a:gd name="connsiteX4-611" fmla="*/ 1583185 w 1589104"/>
                    <a:gd name="connsiteY4-612" fmla="*/ 596945 h 1514679"/>
                    <a:gd name="connsiteX5-613" fmla="*/ 1589104 w 1589104"/>
                    <a:gd name="connsiteY5-614" fmla="*/ 948210 h 1514679"/>
                    <a:gd name="connsiteX6-615" fmla="*/ 1013753 w 1589104"/>
                    <a:gd name="connsiteY6-616" fmla="*/ 1514679 h 1514679"/>
                    <a:gd name="connsiteX7-617" fmla="*/ 853956 w 1589104"/>
                    <a:gd name="connsiteY7-618" fmla="*/ 1460778 h 1514679"/>
                    <a:gd name="connsiteX8-619" fmla="*/ 582967 w 1589104"/>
                    <a:gd name="connsiteY8-620" fmla="*/ 1233178 h 1514679"/>
                    <a:gd name="connsiteX9-621" fmla="*/ 0 w 1589104"/>
                    <a:gd name="connsiteY9-622" fmla="*/ 1232918 h 1514679"/>
                    <a:gd name="connsiteX10-623" fmla="*/ 266330 w 1589104"/>
                    <a:gd name="connsiteY10-624" fmla="*/ 955011 h 1514679"/>
                    <a:gd name="connsiteX11-625" fmla="*/ 287045 w 1589104"/>
                    <a:gd name="connsiteY11-626" fmla="*/ 611742 h 1514679"/>
                    <a:gd name="connsiteX12-627" fmla="*/ 0 w 1589104"/>
                    <a:gd name="connsiteY12-628" fmla="*/ 320232 h 1514679"/>
                    <a:gd name="connsiteX0-629" fmla="*/ 0 w 1589104"/>
                    <a:gd name="connsiteY0-630" fmla="*/ 320232 h 1514679"/>
                    <a:gd name="connsiteX1-631" fmla="*/ 556334 w 1589104"/>
                    <a:gd name="connsiteY1-632" fmla="*/ 318779 h 1514679"/>
                    <a:gd name="connsiteX2-633" fmla="*/ 850996 w 1589104"/>
                    <a:gd name="connsiteY2-634" fmla="*/ 59821 h 1514679"/>
                    <a:gd name="connsiteX3-635" fmla="*/ 1004876 w 1589104"/>
                    <a:gd name="connsiteY3-636" fmla="*/ 0 h 1514679"/>
                    <a:gd name="connsiteX4-637" fmla="*/ 1583185 w 1589104"/>
                    <a:gd name="connsiteY4-638" fmla="*/ 596945 h 1514679"/>
                    <a:gd name="connsiteX5-639" fmla="*/ 1589104 w 1589104"/>
                    <a:gd name="connsiteY5-640" fmla="*/ 948210 h 1514679"/>
                    <a:gd name="connsiteX6-641" fmla="*/ 1013753 w 1589104"/>
                    <a:gd name="connsiteY6-642" fmla="*/ 1514679 h 1514679"/>
                    <a:gd name="connsiteX7-643" fmla="*/ 853956 w 1589104"/>
                    <a:gd name="connsiteY7-644" fmla="*/ 1460778 h 1514679"/>
                    <a:gd name="connsiteX8-645" fmla="*/ 582967 w 1589104"/>
                    <a:gd name="connsiteY8-646" fmla="*/ 1233178 h 1514679"/>
                    <a:gd name="connsiteX9-647" fmla="*/ 0 w 1589104"/>
                    <a:gd name="connsiteY9-648" fmla="*/ 1232918 h 1514679"/>
                    <a:gd name="connsiteX10-649" fmla="*/ 266330 w 1589104"/>
                    <a:gd name="connsiteY10-650" fmla="*/ 955011 h 1514679"/>
                    <a:gd name="connsiteX11-651" fmla="*/ 287045 w 1589104"/>
                    <a:gd name="connsiteY11-652" fmla="*/ 611742 h 1514679"/>
                    <a:gd name="connsiteX12-653" fmla="*/ 0 w 1589104"/>
                    <a:gd name="connsiteY12-654" fmla="*/ 320232 h 1514679"/>
                    <a:gd name="connsiteX0-655" fmla="*/ 0 w 1589104"/>
                    <a:gd name="connsiteY0-656" fmla="*/ 320232 h 1514679"/>
                    <a:gd name="connsiteX1-657" fmla="*/ 556334 w 1589104"/>
                    <a:gd name="connsiteY1-658" fmla="*/ 318779 h 1514679"/>
                    <a:gd name="connsiteX2-659" fmla="*/ 850996 w 1589104"/>
                    <a:gd name="connsiteY2-660" fmla="*/ 59821 h 1514679"/>
                    <a:gd name="connsiteX3-661" fmla="*/ 1004876 w 1589104"/>
                    <a:gd name="connsiteY3-662" fmla="*/ 0 h 1514679"/>
                    <a:gd name="connsiteX4-663" fmla="*/ 1583185 w 1589104"/>
                    <a:gd name="connsiteY4-664" fmla="*/ 596945 h 1514679"/>
                    <a:gd name="connsiteX5-665" fmla="*/ 1589104 w 1589104"/>
                    <a:gd name="connsiteY5-666" fmla="*/ 948210 h 1514679"/>
                    <a:gd name="connsiteX6-667" fmla="*/ 1013753 w 1589104"/>
                    <a:gd name="connsiteY6-668" fmla="*/ 1514679 h 1514679"/>
                    <a:gd name="connsiteX7-669" fmla="*/ 853956 w 1589104"/>
                    <a:gd name="connsiteY7-670" fmla="*/ 1460778 h 1514679"/>
                    <a:gd name="connsiteX8-671" fmla="*/ 582967 w 1589104"/>
                    <a:gd name="connsiteY8-672" fmla="*/ 1233178 h 1514679"/>
                    <a:gd name="connsiteX9-673" fmla="*/ 0 w 1589104"/>
                    <a:gd name="connsiteY9-674" fmla="*/ 1232918 h 1514679"/>
                    <a:gd name="connsiteX10-675" fmla="*/ 266330 w 1589104"/>
                    <a:gd name="connsiteY10-676" fmla="*/ 955011 h 1514679"/>
                    <a:gd name="connsiteX11-677" fmla="*/ 287045 w 1589104"/>
                    <a:gd name="connsiteY11-678" fmla="*/ 611742 h 1514679"/>
                    <a:gd name="connsiteX12-679" fmla="*/ 0 w 1589104"/>
                    <a:gd name="connsiteY12-680" fmla="*/ 320232 h 1514679"/>
                    <a:gd name="connsiteX0-681" fmla="*/ 0 w 1589104"/>
                    <a:gd name="connsiteY0-682" fmla="*/ 320232 h 1514679"/>
                    <a:gd name="connsiteX1-683" fmla="*/ 556334 w 1589104"/>
                    <a:gd name="connsiteY1-684" fmla="*/ 318779 h 1514679"/>
                    <a:gd name="connsiteX2-685" fmla="*/ 850996 w 1589104"/>
                    <a:gd name="connsiteY2-686" fmla="*/ 59821 h 1514679"/>
                    <a:gd name="connsiteX3-687" fmla="*/ 1004876 w 1589104"/>
                    <a:gd name="connsiteY3-688" fmla="*/ 0 h 1514679"/>
                    <a:gd name="connsiteX4-689" fmla="*/ 1583185 w 1589104"/>
                    <a:gd name="connsiteY4-690" fmla="*/ 596945 h 1514679"/>
                    <a:gd name="connsiteX5-691" fmla="*/ 1589104 w 1589104"/>
                    <a:gd name="connsiteY5-692" fmla="*/ 948210 h 1514679"/>
                    <a:gd name="connsiteX6-693" fmla="*/ 1013753 w 1589104"/>
                    <a:gd name="connsiteY6-694" fmla="*/ 1514679 h 1514679"/>
                    <a:gd name="connsiteX7-695" fmla="*/ 853956 w 1589104"/>
                    <a:gd name="connsiteY7-696" fmla="*/ 1460778 h 1514679"/>
                    <a:gd name="connsiteX8-697" fmla="*/ 582967 w 1589104"/>
                    <a:gd name="connsiteY8-698" fmla="*/ 1233178 h 1514679"/>
                    <a:gd name="connsiteX9-699" fmla="*/ 0 w 1589104"/>
                    <a:gd name="connsiteY9-700" fmla="*/ 1232918 h 1514679"/>
                    <a:gd name="connsiteX10-701" fmla="*/ 266330 w 1589104"/>
                    <a:gd name="connsiteY10-702" fmla="*/ 955011 h 1514679"/>
                    <a:gd name="connsiteX11-703" fmla="*/ 287045 w 1589104"/>
                    <a:gd name="connsiteY11-704" fmla="*/ 611742 h 1514679"/>
                    <a:gd name="connsiteX12-705" fmla="*/ 0 w 1589104"/>
                    <a:gd name="connsiteY12-706" fmla="*/ 320232 h 1514679"/>
                    <a:gd name="connsiteX0-707" fmla="*/ 0 w 1589104"/>
                    <a:gd name="connsiteY0-708" fmla="*/ 320232 h 1514679"/>
                    <a:gd name="connsiteX1-709" fmla="*/ 556334 w 1589104"/>
                    <a:gd name="connsiteY1-710" fmla="*/ 318779 h 1514679"/>
                    <a:gd name="connsiteX2-711" fmla="*/ 850996 w 1589104"/>
                    <a:gd name="connsiteY2-712" fmla="*/ 59821 h 1514679"/>
                    <a:gd name="connsiteX3-713" fmla="*/ 1004876 w 1589104"/>
                    <a:gd name="connsiteY3-714" fmla="*/ 0 h 1514679"/>
                    <a:gd name="connsiteX4-715" fmla="*/ 1583185 w 1589104"/>
                    <a:gd name="connsiteY4-716" fmla="*/ 596945 h 1514679"/>
                    <a:gd name="connsiteX5-717" fmla="*/ 1589104 w 1589104"/>
                    <a:gd name="connsiteY5-718" fmla="*/ 948210 h 1514679"/>
                    <a:gd name="connsiteX6-719" fmla="*/ 1013753 w 1589104"/>
                    <a:gd name="connsiteY6-720" fmla="*/ 1514679 h 1514679"/>
                    <a:gd name="connsiteX7-721" fmla="*/ 853956 w 1589104"/>
                    <a:gd name="connsiteY7-722" fmla="*/ 1460778 h 1514679"/>
                    <a:gd name="connsiteX8-723" fmla="*/ 582967 w 1589104"/>
                    <a:gd name="connsiteY8-724" fmla="*/ 1233178 h 1514679"/>
                    <a:gd name="connsiteX9-725" fmla="*/ 0 w 1589104"/>
                    <a:gd name="connsiteY9-726" fmla="*/ 1232918 h 1514679"/>
                    <a:gd name="connsiteX10-727" fmla="*/ 266330 w 1589104"/>
                    <a:gd name="connsiteY10-728" fmla="*/ 955011 h 1514679"/>
                    <a:gd name="connsiteX11-729" fmla="*/ 287045 w 1589104"/>
                    <a:gd name="connsiteY11-730" fmla="*/ 611742 h 1514679"/>
                    <a:gd name="connsiteX12-731" fmla="*/ 0 w 1589104"/>
                    <a:gd name="connsiteY12-732" fmla="*/ 320232 h 1514679"/>
                    <a:gd name="connsiteX0-733" fmla="*/ 0 w 1589104"/>
                    <a:gd name="connsiteY0-734" fmla="*/ 320232 h 1514679"/>
                    <a:gd name="connsiteX1-735" fmla="*/ 556334 w 1589104"/>
                    <a:gd name="connsiteY1-736" fmla="*/ 318779 h 1514679"/>
                    <a:gd name="connsiteX2-737" fmla="*/ 850996 w 1589104"/>
                    <a:gd name="connsiteY2-738" fmla="*/ 59821 h 1514679"/>
                    <a:gd name="connsiteX3-739" fmla="*/ 1004876 w 1589104"/>
                    <a:gd name="connsiteY3-740" fmla="*/ 0 h 1514679"/>
                    <a:gd name="connsiteX4-741" fmla="*/ 1583185 w 1589104"/>
                    <a:gd name="connsiteY4-742" fmla="*/ 596945 h 1514679"/>
                    <a:gd name="connsiteX5-743" fmla="*/ 1589104 w 1589104"/>
                    <a:gd name="connsiteY5-744" fmla="*/ 948210 h 1514679"/>
                    <a:gd name="connsiteX6-745" fmla="*/ 1013753 w 1589104"/>
                    <a:gd name="connsiteY6-746" fmla="*/ 1514679 h 1514679"/>
                    <a:gd name="connsiteX7-747" fmla="*/ 853956 w 1589104"/>
                    <a:gd name="connsiteY7-748" fmla="*/ 1460778 h 1514679"/>
                    <a:gd name="connsiteX8-749" fmla="*/ 582967 w 1589104"/>
                    <a:gd name="connsiteY8-750" fmla="*/ 1233178 h 1514679"/>
                    <a:gd name="connsiteX9-751" fmla="*/ 0 w 1589104"/>
                    <a:gd name="connsiteY9-752" fmla="*/ 1232918 h 1514679"/>
                    <a:gd name="connsiteX10-753" fmla="*/ 266330 w 1589104"/>
                    <a:gd name="connsiteY10-754" fmla="*/ 955011 h 1514679"/>
                    <a:gd name="connsiteX11-755" fmla="*/ 287045 w 1589104"/>
                    <a:gd name="connsiteY11-756" fmla="*/ 611742 h 1514679"/>
                    <a:gd name="connsiteX12-757" fmla="*/ 0 w 1589104"/>
                    <a:gd name="connsiteY12-758" fmla="*/ 320232 h 1514679"/>
                    <a:gd name="connsiteX0-759" fmla="*/ 0 w 1589104"/>
                    <a:gd name="connsiteY0-760" fmla="*/ 320232 h 1514679"/>
                    <a:gd name="connsiteX1-761" fmla="*/ 556334 w 1589104"/>
                    <a:gd name="connsiteY1-762" fmla="*/ 318779 h 1514679"/>
                    <a:gd name="connsiteX2-763" fmla="*/ 850996 w 1589104"/>
                    <a:gd name="connsiteY2-764" fmla="*/ 59821 h 1514679"/>
                    <a:gd name="connsiteX3-765" fmla="*/ 1004876 w 1589104"/>
                    <a:gd name="connsiteY3-766" fmla="*/ 0 h 1514679"/>
                    <a:gd name="connsiteX4-767" fmla="*/ 1583185 w 1589104"/>
                    <a:gd name="connsiteY4-768" fmla="*/ 596945 h 1514679"/>
                    <a:gd name="connsiteX5-769" fmla="*/ 1589104 w 1589104"/>
                    <a:gd name="connsiteY5-770" fmla="*/ 948210 h 1514679"/>
                    <a:gd name="connsiteX6-771" fmla="*/ 1013753 w 1589104"/>
                    <a:gd name="connsiteY6-772" fmla="*/ 1514679 h 1514679"/>
                    <a:gd name="connsiteX7-773" fmla="*/ 853956 w 1589104"/>
                    <a:gd name="connsiteY7-774" fmla="*/ 1460778 h 1514679"/>
                    <a:gd name="connsiteX8-775" fmla="*/ 582967 w 1589104"/>
                    <a:gd name="connsiteY8-776" fmla="*/ 1233178 h 1514679"/>
                    <a:gd name="connsiteX9-777" fmla="*/ 0 w 1589104"/>
                    <a:gd name="connsiteY9-778" fmla="*/ 1232918 h 1514679"/>
                    <a:gd name="connsiteX10-779" fmla="*/ 266330 w 1589104"/>
                    <a:gd name="connsiteY10-780" fmla="*/ 955011 h 1514679"/>
                    <a:gd name="connsiteX11-781" fmla="*/ 287045 w 1589104"/>
                    <a:gd name="connsiteY11-782" fmla="*/ 611742 h 1514679"/>
                    <a:gd name="connsiteX12-783" fmla="*/ 0 w 1589104"/>
                    <a:gd name="connsiteY12-784" fmla="*/ 320232 h 1514679"/>
                    <a:gd name="connsiteX0-785" fmla="*/ 0 w 1589104"/>
                    <a:gd name="connsiteY0-786" fmla="*/ 320232 h 1532336"/>
                    <a:gd name="connsiteX1-787" fmla="*/ 556334 w 1589104"/>
                    <a:gd name="connsiteY1-788" fmla="*/ 318779 h 1532336"/>
                    <a:gd name="connsiteX2-789" fmla="*/ 850996 w 1589104"/>
                    <a:gd name="connsiteY2-790" fmla="*/ 59821 h 1532336"/>
                    <a:gd name="connsiteX3-791" fmla="*/ 1004876 w 1589104"/>
                    <a:gd name="connsiteY3-792" fmla="*/ 0 h 1532336"/>
                    <a:gd name="connsiteX4-793" fmla="*/ 1583185 w 1589104"/>
                    <a:gd name="connsiteY4-794" fmla="*/ 596945 h 1532336"/>
                    <a:gd name="connsiteX5-795" fmla="*/ 1589104 w 1589104"/>
                    <a:gd name="connsiteY5-796" fmla="*/ 948210 h 1532336"/>
                    <a:gd name="connsiteX6-797" fmla="*/ 1013753 w 1589104"/>
                    <a:gd name="connsiteY6-798" fmla="*/ 1514679 h 1532336"/>
                    <a:gd name="connsiteX7-799" fmla="*/ 853956 w 1589104"/>
                    <a:gd name="connsiteY7-800" fmla="*/ 1460778 h 1532336"/>
                    <a:gd name="connsiteX8-801" fmla="*/ 582967 w 1589104"/>
                    <a:gd name="connsiteY8-802" fmla="*/ 1233178 h 1532336"/>
                    <a:gd name="connsiteX9-803" fmla="*/ 0 w 1589104"/>
                    <a:gd name="connsiteY9-804" fmla="*/ 1232918 h 1532336"/>
                    <a:gd name="connsiteX10-805" fmla="*/ 266330 w 1589104"/>
                    <a:gd name="connsiteY10-806" fmla="*/ 955011 h 1532336"/>
                    <a:gd name="connsiteX11-807" fmla="*/ 287045 w 1589104"/>
                    <a:gd name="connsiteY11-808" fmla="*/ 611742 h 1532336"/>
                    <a:gd name="connsiteX12-809" fmla="*/ 0 w 1589104"/>
                    <a:gd name="connsiteY12-810" fmla="*/ 320232 h 1532336"/>
                    <a:gd name="connsiteX0-811" fmla="*/ 0 w 1589104"/>
                    <a:gd name="connsiteY0-812" fmla="*/ 320232 h 1575133"/>
                    <a:gd name="connsiteX1-813" fmla="*/ 556334 w 1589104"/>
                    <a:gd name="connsiteY1-814" fmla="*/ 318779 h 1575133"/>
                    <a:gd name="connsiteX2-815" fmla="*/ 850996 w 1589104"/>
                    <a:gd name="connsiteY2-816" fmla="*/ 59821 h 1575133"/>
                    <a:gd name="connsiteX3-817" fmla="*/ 1004876 w 1589104"/>
                    <a:gd name="connsiteY3-818" fmla="*/ 0 h 1575133"/>
                    <a:gd name="connsiteX4-819" fmla="*/ 1583185 w 1589104"/>
                    <a:gd name="connsiteY4-820" fmla="*/ 596945 h 1575133"/>
                    <a:gd name="connsiteX5-821" fmla="*/ 1589104 w 1589104"/>
                    <a:gd name="connsiteY5-822" fmla="*/ 948210 h 1575133"/>
                    <a:gd name="connsiteX6-823" fmla="*/ 1013753 w 1589104"/>
                    <a:gd name="connsiteY6-824" fmla="*/ 1514679 h 1575133"/>
                    <a:gd name="connsiteX7-825" fmla="*/ 853956 w 1589104"/>
                    <a:gd name="connsiteY7-826" fmla="*/ 1460778 h 1575133"/>
                    <a:gd name="connsiteX8-827" fmla="*/ 582967 w 1589104"/>
                    <a:gd name="connsiteY8-828" fmla="*/ 1233178 h 1575133"/>
                    <a:gd name="connsiteX9-829" fmla="*/ 0 w 1589104"/>
                    <a:gd name="connsiteY9-830" fmla="*/ 1232918 h 1575133"/>
                    <a:gd name="connsiteX10-831" fmla="*/ 266330 w 1589104"/>
                    <a:gd name="connsiteY10-832" fmla="*/ 955011 h 1575133"/>
                    <a:gd name="connsiteX11-833" fmla="*/ 287045 w 1589104"/>
                    <a:gd name="connsiteY11-834" fmla="*/ 611742 h 1575133"/>
                    <a:gd name="connsiteX12-835" fmla="*/ 0 w 1589104"/>
                    <a:gd name="connsiteY12-836" fmla="*/ 320232 h 1575133"/>
                    <a:gd name="connsiteX0-837" fmla="*/ 0 w 1589104"/>
                    <a:gd name="connsiteY0-838" fmla="*/ 320232 h 1575133"/>
                    <a:gd name="connsiteX1-839" fmla="*/ 556334 w 1589104"/>
                    <a:gd name="connsiteY1-840" fmla="*/ 318779 h 1575133"/>
                    <a:gd name="connsiteX2-841" fmla="*/ 850996 w 1589104"/>
                    <a:gd name="connsiteY2-842" fmla="*/ 59821 h 1575133"/>
                    <a:gd name="connsiteX3-843" fmla="*/ 1004876 w 1589104"/>
                    <a:gd name="connsiteY3-844" fmla="*/ 0 h 1575133"/>
                    <a:gd name="connsiteX4-845" fmla="*/ 1583185 w 1589104"/>
                    <a:gd name="connsiteY4-846" fmla="*/ 596945 h 1575133"/>
                    <a:gd name="connsiteX5-847" fmla="*/ 1589104 w 1589104"/>
                    <a:gd name="connsiteY5-848" fmla="*/ 948210 h 1575133"/>
                    <a:gd name="connsiteX6-849" fmla="*/ 1013753 w 1589104"/>
                    <a:gd name="connsiteY6-850" fmla="*/ 1514679 h 1575133"/>
                    <a:gd name="connsiteX7-851" fmla="*/ 853956 w 1589104"/>
                    <a:gd name="connsiteY7-852" fmla="*/ 1460778 h 1575133"/>
                    <a:gd name="connsiteX8-853" fmla="*/ 582967 w 1589104"/>
                    <a:gd name="connsiteY8-854" fmla="*/ 1233178 h 1575133"/>
                    <a:gd name="connsiteX9-855" fmla="*/ 0 w 1589104"/>
                    <a:gd name="connsiteY9-856" fmla="*/ 1232918 h 1575133"/>
                    <a:gd name="connsiteX10-857" fmla="*/ 266330 w 1589104"/>
                    <a:gd name="connsiteY10-858" fmla="*/ 955011 h 1575133"/>
                    <a:gd name="connsiteX11-859" fmla="*/ 287045 w 1589104"/>
                    <a:gd name="connsiteY11-860" fmla="*/ 611742 h 1575133"/>
                    <a:gd name="connsiteX12-861" fmla="*/ 0 w 1589104"/>
                    <a:gd name="connsiteY12-862" fmla="*/ 320232 h 1575133"/>
                    <a:gd name="connsiteX0-863" fmla="*/ 0 w 1589104"/>
                    <a:gd name="connsiteY0-864" fmla="*/ 320232 h 1575133"/>
                    <a:gd name="connsiteX1-865" fmla="*/ 556334 w 1589104"/>
                    <a:gd name="connsiteY1-866" fmla="*/ 318779 h 1575133"/>
                    <a:gd name="connsiteX2-867" fmla="*/ 850996 w 1589104"/>
                    <a:gd name="connsiteY2-868" fmla="*/ 59821 h 1575133"/>
                    <a:gd name="connsiteX3-869" fmla="*/ 1004876 w 1589104"/>
                    <a:gd name="connsiteY3-870" fmla="*/ 0 h 1575133"/>
                    <a:gd name="connsiteX4-871" fmla="*/ 1583185 w 1589104"/>
                    <a:gd name="connsiteY4-872" fmla="*/ 596945 h 1575133"/>
                    <a:gd name="connsiteX5-873" fmla="*/ 1589104 w 1589104"/>
                    <a:gd name="connsiteY5-874" fmla="*/ 948210 h 1575133"/>
                    <a:gd name="connsiteX6-875" fmla="*/ 1013753 w 1589104"/>
                    <a:gd name="connsiteY6-876" fmla="*/ 1514679 h 1575133"/>
                    <a:gd name="connsiteX7-877" fmla="*/ 853956 w 1589104"/>
                    <a:gd name="connsiteY7-878" fmla="*/ 1460778 h 1575133"/>
                    <a:gd name="connsiteX8-879" fmla="*/ 582967 w 1589104"/>
                    <a:gd name="connsiteY8-880" fmla="*/ 1233178 h 1575133"/>
                    <a:gd name="connsiteX9-881" fmla="*/ 0 w 1589104"/>
                    <a:gd name="connsiteY9-882" fmla="*/ 1232918 h 1575133"/>
                    <a:gd name="connsiteX10-883" fmla="*/ 266330 w 1589104"/>
                    <a:gd name="connsiteY10-884" fmla="*/ 955011 h 1575133"/>
                    <a:gd name="connsiteX11-885" fmla="*/ 287045 w 1589104"/>
                    <a:gd name="connsiteY11-886" fmla="*/ 611742 h 1575133"/>
                    <a:gd name="connsiteX12-887" fmla="*/ 0 w 1589104"/>
                    <a:gd name="connsiteY12-888" fmla="*/ 320232 h 1575133"/>
                    <a:gd name="connsiteX0-889" fmla="*/ 0 w 1589104"/>
                    <a:gd name="connsiteY0-890" fmla="*/ 320232 h 1575133"/>
                    <a:gd name="connsiteX1-891" fmla="*/ 556334 w 1589104"/>
                    <a:gd name="connsiteY1-892" fmla="*/ 318779 h 1575133"/>
                    <a:gd name="connsiteX2-893" fmla="*/ 850996 w 1589104"/>
                    <a:gd name="connsiteY2-894" fmla="*/ 59821 h 1575133"/>
                    <a:gd name="connsiteX3-895" fmla="*/ 1004876 w 1589104"/>
                    <a:gd name="connsiteY3-896" fmla="*/ 0 h 1575133"/>
                    <a:gd name="connsiteX4-897" fmla="*/ 1583185 w 1589104"/>
                    <a:gd name="connsiteY4-898" fmla="*/ 596945 h 1575133"/>
                    <a:gd name="connsiteX5-899" fmla="*/ 1589104 w 1589104"/>
                    <a:gd name="connsiteY5-900" fmla="*/ 948210 h 1575133"/>
                    <a:gd name="connsiteX6-901" fmla="*/ 1013753 w 1589104"/>
                    <a:gd name="connsiteY6-902" fmla="*/ 1514679 h 1575133"/>
                    <a:gd name="connsiteX7-903" fmla="*/ 853956 w 1589104"/>
                    <a:gd name="connsiteY7-904" fmla="*/ 1460778 h 1575133"/>
                    <a:gd name="connsiteX8-905" fmla="*/ 582967 w 1589104"/>
                    <a:gd name="connsiteY8-906" fmla="*/ 1233178 h 1575133"/>
                    <a:gd name="connsiteX9-907" fmla="*/ 0 w 1589104"/>
                    <a:gd name="connsiteY9-908" fmla="*/ 1232918 h 1575133"/>
                    <a:gd name="connsiteX10-909" fmla="*/ 266330 w 1589104"/>
                    <a:gd name="connsiteY10-910" fmla="*/ 955011 h 1575133"/>
                    <a:gd name="connsiteX11-911" fmla="*/ 287045 w 1589104"/>
                    <a:gd name="connsiteY11-912" fmla="*/ 611742 h 1575133"/>
                    <a:gd name="connsiteX12-913" fmla="*/ 0 w 1589104"/>
                    <a:gd name="connsiteY12-914" fmla="*/ 320232 h 1575133"/>
                    <a:gd name="connsiteX0-915" fmla="*/ 0 w 1589104"/>
                    <a:gd name="connsiteY0-916" fmla="*/ 354510 h 1609411"/>
                    <a:gd name="connsiteX1-917" fmla="*/ 556334 w 1589104"/>
                    <a:gd name="connsiteY1-918" fmla="*/ 353057 h 1609411"/>
                    <a:gd name="connsiteX2-919" fmla="*/ 850996 w 1589104"/>
                    <a:gd name="connsiteY2-920" fmla="*/ 94099 h 1609411"/>
                    <a:gd name="connsiteX3-921" fmla="*/ 1004876 w 1589104"/>
                    <a:gd name="connsiteY3-922" fmla="*/ 34278 h 1609411"/>
                    <a:gd name="connsiteX4-923" fmla="*/ 1583185 w 1589104"/>
                    <a:gd name="connsiteY4-924" fmla="*/ 631223 h 1609411"/>
                    <a:gd name="connsiteX5-925" fmla="*/ 1589104 w 1589104"/>
                    <a:gd name="connsiteY5-926" fmla="*/ 982488 h 1609411"/>
                    <a:gd name="connsiteX6-927" fmla="*/ 1013753 w 1589104"/>
                    <a:gd name="connsiteY6-928" fmla="*/ 1548957 h 1609411"/>
                    <a:gd name="connsiteX7-929" fmla="*/ 853956 w 1589104"/>
                    <a:gd name="connsiteY7-930" fmla="*/ 1495056 h 1609411"/>
                    <a:gd name="connsiteX8-931" fmla="*/ 582967 w 1589104"/>
                    <a:gd name="connsiteY8-932" fmla="*/ 1267456 h 1609411"/>
                    <a:gd name="connsiteX9-933" fmla="*/ 0 w 1589104"/>
                    <a:gd name="connsiteY9-934" fmla="*/ 1267196 h 1609411"/>
                    <a:gd name="connsiteX10-935" fmla="*/ 266330 w 1589104"/>
                    <a:gd name="connsiteY10-936" fmla="*/ 989289 h 1609411"/>
                    <a:gd name="connsiteX11-937" fmla="*/ 287045 w 1589104"/>
                    <a:gd name="connsiteY11-938" fmla="*/ 646020 h 1609411"/>
                    <a:gd name="connsiteX12-939" fmla="*/ 0 w 1589104"/>
                    <a:gd name="connsiteY12-940" fmla="*/ 354510 h 1609411"/>
                    <a:gd name="connsiteX0-941" fmla="*/ 0 w 1589104"/>
                    <a:gd name="connsiteY0-942" fmla="*/ 354510 h 1609411"/>
                    <a:gd name="connsiteX1-943" fmla="*/ 556334 w 1589104"/>
                    <a:gd name="connsiteY1-944" fmla="*/ 353057 h 1609411"/>
                    <a:gd name="connsiteX2-945" fmla="*/ 850996 w 1589104"/>
                    <a:gd name="connsiteY2-946" fmla="*/ 94099 h 1609411"/>
                    <a:gd name="connsiteX3-947" fmla="*/ 1004876 w 1589104"/>
                    <a:gd name="connsiteY3-948" fmla="*/ 34278 h 1609411"/>
                    <a:gd name="connsiteX4-949" fmla="*/ 1577267 w 1589104"/>
                    <a:gd name="connsiteY4-950" fmla="*/ 619386 h 1609411"/>
                    <a:gd name="connsiteX5-951" fmla="*/ 1589104 w 1589104"/>
                    <a:gd name="connsiteY5-952" fmla="*/ 982488 h 1609411"/>
                    <a:gd name="connsiteX6-953" fmla="*/ 1013753 w 1589104"/>
                    <a:gd name="connsiteY6-954" fmla="*/ 1548957 h 1609411"/>
                    <a:gd name="connsiteX7-955" fmla="*/ 853956 w 1589104"/>
                    <a:gd name="connsiteY7-956" fmla="*/ 1495056 h 1609411"/>
                    <a:gd name="connsiteX8-957" fmla="*/ 582967 w 1589104"/>
                    <a:gd name="connsiteY8-958" fmla="*/ 1267456 h 1609411"/>
                    <a:gd name="connsiteX9-959" fmla="*/ 0 w 1589104"/>
                    <a:gd name="connsiteY9-960" fmla="*/ 1267196 h 1609411"/>
                    <a:gd name="connsiteX10-961" fmla="*/ 266330 w 1589104"/>
                    <a:gd name="connsiteY10-962" fmla="*/ 989289 h 1609411"/>
                    <a:gd name="connsiteX11-963" fmla="*/ 287045 w 1589104"/>
                    <a:gd name="connsiteY11-964" fmla="*/ 646020 h 1609411"/>
                    <a:gd name="connsiteX12-965" fmla="*/ 0 w 1589104"/>
                    <a:gd name="connsiteY12-966" fmla="*/ 354510 h 1609411"/>
                    <a:gd name="connsiteX0-967" fmla="*/ 0 w 1643112"/>
                    <a:gd name="connsiteY0-968" fmla="*/ 354510 h 1609411"/>
                    <a:gd name="connsiteX1-969" fmla="*/ 556334 w 1643112"/>
                    <a:gd name="connsiteY1-970" fmla="*/ 353057 h 1609411"/>
                    <a:gd name="connsiteX2-971" fmla="*/ 850996 w 1643112"/>
                    <a:gd name="connsiteY2-972" fmla="*/ 94099 h 1609411"/>
                    <a:gd name="connsiteX3-973" fmla="*/ 1004876 w 1643112"/>
                    <a:gd name="connsiteY3-974" fmla="*/ 34278 h 1609411"/>
                    <a:gd name="connsiteX4-975" fmla="*/ 1577267 w 1643112"/>
                    <a:gd name="connsiteY4-976" fmla="*/ 619386 h 1609411"/>
                    <a:gd name="connsiteX5-977" fmla="*/ 1589104 w 1643112"/>
                    <a:gd name="connsiteY5-978" fmla="*/ 982488 h 1609411"/>
                    <a:gd name="connsiteX6-979" fmla="*/ 1013753 w 1643112"/>
                    <a:gd name="connsiteY6-980" fmla="*/ 1548957 h 1609411"/>
                    <a:gd name="connsiteX7-981" fmla="*/ 853956 w 1643112"/>
                    <a:gd name="connsiteY7-982" fmla="*/ 1495056 h 1609411"/>
                    <a:gd name="connsiteX8-983" fmla="*/ 582967 w 1643112"/>
                    <a:gd name="connsiteY8-984" fmla="*/ 1267456 h 1609411"/>
                    <a:gd name="connsiteX9-985" fmla="*/ 0 w 1643112"/>
                    <a:gd name="connsiteY9-986" fmla="*/ 1267196 h 1609411"/>
                    <a:gd name="connsiteX10-987" fmla="*/ 266330 w 1643112"/>
                    <a:gd name="connsiteY10-988" fmla="*/ 989289 h 1609411"/>
                    <a:gd name="connsiteX11-989" fmla="*/ 287045 w 1643112"/>
                    <a:gd name="connsiteY11-990" fmla="*/ 646020 h 1609411"/>
                    <a:gd name="connsiteX12-991" fmla="*/ 0 w 1643112"/>
                    <a:gd name="connsiteY12-992" fmla="*/ 354510 h 1609411"/>
                    <a:gd name="connsiteX0-993" fmla="*/ 0 w 1669115"/>
                    <a:gd name="connsiteY0-994" fmla="*/ 354510 h 1609411"/>
                    <a:gd name="connsiteX1-995" fmla="*/ 556334 w 1669115"/>
                    <a:gd name="connsiteY1-996" fmla="*/ 353057 h 1609411"/>
                    <a:gd name="connsiteX2-997" fmla="*/ 850996 w 1669115"/>
                    <a:gd name="connsiteY2-998" fmla="*/ 94099 h 1609411"/>
                    <a:gd name="connsiteX3-999" fmla="*/ 1004876 w 1669115"/>
                    <a:gd name="connsiteY3-1000" fmla="*/ 34278 h 1609411"/>
                    <a:gd name="connsiteX4-1001" fmla="*/ 1577267 w 1669115"/>
                    <a:gd name="connsiteY4-1002" fmla="*/ 619386 h 1609411"/>
                    <a:gd name="connsiteX5-1003" fmla="*/ 1589104 w 1669115"/>
                    <a:gd name="connsiteY5-1004" fmla="*/ 982488 h 1609411"/>
                    <a:gd name="connsiteX6-1005" fmla="*/ 1013753 w 1669115"/>
                    <a:gd name="connsiteY6-1006" fmla="*/ 1548957 h 1609411"/>
                    <a:gd name="connsiteX7-1007" fmla="*/ 853956 w 1669115"/>
                    <a:gd name="connsiteY7-1008" fmla="*/ 1495056 h 1609411"/>
                    <a:gd name="connsiteX8-1009" fmla="*/ 582967 w 1669115"/>
                    <a:gd name="connsiteY8-1010" fmla="*/ 1267456 h 1609411"/>
                    <a:gd name="connsiteX9-1011" fmla="*/ 0 w 1669115"/>
                    <a:gd name="connsiteY9-1012" fmla="*/ 1267196 h 1609411"/>
                    <a:gd name="connsiteX10-1013" fmla="*/ 266330 w 1669115"/>
                    <a:gd name="connsiteY10-1014" fmla="*/ 989289 h 1609411"/>
                    <a:gd name="connsiteX11-1015" fmla="*/ 287045 w 1669115"/>
                    <a:gd name="connsiteY11-1016" fmla="*/ 646020 h 1609411"/>
                    <a:gd name="connsiteX12-1017" fmla="*/ 0 w 1669115"/>
                    <a:gd name="connsiteY12-1018" fmla="*/ 354510 h 1609411"/>
                    <a:gd name="connsiteX0-1019" fmla="*/ 0 w 1671177"/>
                    <a:gd name="connsiteY0-1020" fmla="*/ 354510 h 1609411"/>
                    <a:gd name="connsiteX1-1021" fmla="*/ 556334 w 1671177"/>
                    <a:gd name="connsiteY1-1022" fmla="*/ 353057 h 1609411"/>
                    <a:gd name="connsiteX2-1023" fmla="*/ 850996 w 1671177"/>
                    <a:gd name="connsiteY2-1024" fmla="*/ 94099 h 1609411"/>
                    <a:gd name="connsiteX3-1025" fmla="*/ 1004876 w 1671177"/>
                    <a:gd name="connsiteY3-1026" fmla="*/ 34278 h 1609411"/>
                    <a:gd name="connsiteX4-1027" fmla="*/ 1577267 w 1671177"/>
                    <a:gd name="connsiteY4-1028" fmla="*/ 619386 h 1609411"/>
                    <a:gd name="connsiteX5-1029" fmla="*/ 1589104 w 1671177"/>
                    <a:gd name="connsiteY5-1030" fmla="*/ 982488 h 1609411"/>
                    <a:gd name="connsiteX6-1031" fmla="*/ 1013753 w 1671177"/>
                    <a:gd name="connsiteY6-1032" fmla="*/ 1548957 h 1609411"/>
                    <a:gd name="connsiteX7-1033" fmla="*/ 853956 w 1671177"/>
                    <a:gd name="connsiteY7-1034" fmla="*/ 1495056 h 1609411"/>
                    <a:gd name="connsiteX8-1035" fmla="*/ 582967 w 1671177"/>
                    <a:gd name="connsiteY8-1036" fmla="*/ 1267456 h 1609411"/>
                    <a:gd name="connsiteX9-1037" fmla="*/ 0 w 1671177"/>
                    <a:gd name="connsiteY9-1038" fmla="*/ 1267196 h 1609411"/>
                    <a:gd name="connsiteX10-1039" fmla="*/ 266330 w 1671177"/>
                    <a:gd name="connsiteY10-1040" fmla="*/ 989289 h 1609411"/>
                    <a:gd name="connsiteX11-1041" fmla="*/ 287045 w 1671177"/>
                    <a:gd name="connsiteY11-1042" fmla="*/ 646020 h 1609411"/>
                    <a:gd name="connsiteX12-1043" fmla="*/ 0 w 1671177"/>
                    <a:gd name="connsiteY12-1044" fmla="*/ 354510 h 160941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 ang="0">
                      <a:pos x="connsiteX9-125" y="connsiteY9-126"/>
                    </a:cxn>
                    <a:cxn ang="0">
                      <a:pos x="connsiteX10-327" y="connsiteY10-328"/>
                    </a:cxn>
                    <a:cxn ang="0">
                      <a:pos x="connsiteX11-373" y="connsiteY11-374"/>
                    </a:cxn>
                    <a:cxn ang="0">
                      <a:pos x="connsiteX12-471" y="connsiteY12-472"/>
                    </a:cxn>
                  </a:cxnLst>
                  <a:rect l="l" t="t" r="r" b="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solidFill>
                  <a:srgbClr val="69A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grpSp>
          <p:sp>
            <p:nvSpPr>
              <p:cNvPr id="51" name="TextBox 35"/>
              <p:cNvSpPr txBox="1"/>
              <p:nvPr/>
            </p:nvSpPr>
            <p:spPr>
              <a:xfrm>
                <a:off x="4314604" y="2748180"/>
                <a:ext cx="766164" cy="701079"/>
              </a:xfrm>
              <a:prstGeom prst="rect">
                <a:avLst/>
              </a:prstGeom>
              <a:noFill/>
            </p:spPr>
            <p:txBody>
              <a:bodyPr wrap="square" rtlCol="0">
                <a:spAutoFit/>
              </a:bodyPr>
              <a:p>
                <a:r>
                  <a:rPr lang="en-US" altLang="zh-CN" sz="2800" dirty="0">
                    <a:solidFill>
                      <a:prstClr val="white"/>
                    </a:solidFill>
                    <a:latin typeface="Impact" panose="020B0806030902050204" pitchFamily="34" charset="0"/>
                  </a:rPr>
                  <a:t>06</a:t>
                </a:r>
                <a:endParaRPr lang="zh-CN" altLang="en-US" sz="2800" dirty="0">
                  <a:solidFill>
                    <a:prstClr val="white"/>
                  </a:solidFill>
                  <a:latin typeface="Impact" panose="020B0806030902050204" pitchFamily="34" charset="0"/>
                </a:endParaRPr>
              </a:p>
            </p:txBody>
          </p:sp>
        </p:grpSp>
        <p:grpSp>
          <p:nvGrpSpPr>
            <p:cNvPr id="12" name="组合 11"/>
            <p:cNvGrpSpPr/>
            <p:nvPr/>
          </p:nvGrpSpPr>
          <p:grpSpPr>
            <a:xfrm>
              <a:off x="6428" y="3637"/>
              <a:ext cx="2055" cy="2008"/>
              <a:chOff x="6195615" y="2211710"/>
              <a:chExt cx="1671177" cy="1609411"/>
            </a:xfrm>
          </p:grpSpPr>
          <p:sp>
            <p:nvSpPr>
              <p:cNvPr id="13" name="右箭头 55"/>
              <p:cNvSpPr/>
              <p:nvPr/>
            </p:nvSpPr>
            <p:spPr>
              <a:xfrm>
                <a:off x="6195615" y="2211710"/>
                <a:ext cx="1671177" cy="1609411"/>
              </a:xfrm>
              <a:custGeom>
                <a:avLst/>
                <a:gdLst>
                  <a:gd name="connsiteX0" fmla="*/ 0 w 1731146"/>
                  <a:gd name="connsiteY0" fmla="*/ 355742 h 1624170"/>
                  <a:gd name="connsiteX1" fmla="*/ 892425 w 1731146"/>
                  <a:gd name="connsiteY1" fmla="*/ 355742 h 1624170"/>
                  <a:gd name="connsiteX2" fmla="*/ 892425 w 1731146"/>
                  <a:gd name="connsiteY2" fmla="*/ 0 h 1624170"/>
                  <a:gd name="connsiteX3" fmla="*/ 1731146 w 1731146"/>
                  <a:gd name="connsiteY3" fmla="*/ 812085 h 1624170"/>
                  <a:gd name="connsiteX4" fmla="*/ 892425 w 1731146"/>
                  <a:gd name="connsiteY4" fmla="*/ 1624170 h 1624170"/>
                  <a:gd name="connsiteX5" fmla="*/ 892425 w 1731146"/>
                  <a:gd name="connsiteY5" fmla="*/ 1268428 h 1624170"/>
                  <a:gd name="connsiteX6" fmla="*/ 0 w 1731146"/>
                  <a:gd name="connsiteY6" fmla="*/ 1268428 h 1624170"/>
                  <a:gd name="connsiteX7" fmla="*/ 0 w 1731146"/>
                  <a:gd name="connsiteY7" fmla="*/ 355742 h 1624170"/>
                  <a:gd name="connsiteX0-1" fmla="*/ 0 w 1731146"/>
                  <a:gd name="connsiteY0-2" fmla="*/ 355742 h 1624170"/>
                  <a:gd name="connsiteX1-3" fmla="*/ 508986 w 1731146"/>
                  <a:gd name="connsiteY1-4" fmla="*/ 351329 h 1624170"/>
                  <a:gd name="connsiteX2-5" fmla="*/ 892425 w 1731146"/>
                  <a:gd name="connsiteY2-6" fmla="*/ 355742 h 1624170"/>
                  <a:gd name="connsiteX3-7" fmla="*/ 892425 w 1731146"/>
                  <a:gd name="connsiteY3-8" fmla="*/ 0 h 1624170"/>
                  <a:gd name="connsiteX4-9" fmla="*/ 1731146 w 1731146"/>
                  <a:gd name="connsiteY4-10" fmla="*/ 812085 h 1624170"/>
                  <a:gd name="connsiteX5-11" fmla="*/ 892425 w 1731146"/>
                  <a:gd name="connsiteY5-12" fmla="*/ 1624170 h 1624170"/>
                  <a:gd name="connsiteX6-13" fmla="*/ 892425 w 1731146"/>
                  <a:gd name="connsiteY6-14" fmla="*/ 1268428 h 1624170"/>
                  <a:gd name="connsiteX7-15" fmla="*/ 0 w 1731146"/>
                  <a:gd name="connsiteY7-16" fmla="*/ 1268428 h 1624170"/>
                  <a:gd name="connsiteX8" fmla="*/ 0 w 1731146"/>
                  <a:gd name="connsiteY8" fmla="*/ 355742 h 1624170"/>
                  <a:gd name="connsiteX0-17" fmla="*/ 0 w 1731146"/>
                  <a:gd name="connsiteY0-18" fmla="*/ 355742 h 1624170"/>
                  <a:gd name="connsiteX1-19" fmla="*/ 556334 w 1731146"/>
                  <a:gd name="connsiteY1-20" fmla="*/ 354289 h 1624170"/>
                  <a:gd name="connsiteX2-21" fmla="*/ 892425 w 1731146"/>
                  <a:gd name="connsiteY2-22" fmla="*/ 355742 h 1624170"/>
                  <a:gd name="connsiteX3-23" fmla="*/ 892425 w 1731146"/>
                  <a:gd name="connsiteY3-24" fmla="*/ 0 h 1624170"/>
                  <a:gd name="connsiteX4-25" fmla="*/ 1731146 w 1731146"/>
                  <a:gd name="connsiteY4-26" fmla="*/ 812085 h 1624170"/>
                  <a:gd name="connsiteX5-27" fmla="*/ 892425 w 1731146"/>
                  <a:gd name="connsiteY5-28" fmla="*/ 1624170 h 1624170"/>
                  <a:gd name="connsiteX6-29" fmla="*/ 892425 w 1731146"/>
                  <a:gd name="connsiteY6-30" fmla="*/ 1268428 h 1624170"/>
                  <a:gd name="connsiteX7-31" fmla="*/ 0 w 1731146"/>
                  <a:gd name="connsiteY7-32" fmla="*/ 1268428 h 1624170"/>
                  <a:gd name="connsiteX8-33" fmla="*/ 0 w 1731146"/>
                  <a:gd name="connsiteY8-34" fmla="*/ 355742 h 1624170"/>
                  <a:gd name="connsiteX0-35" fmla="*/ 0 w 1731146"/>
                  <a:gd name="connsiteY0-36" fmla="*/ 355742 h 1624170"/>
                  <a:gd name="connsiteX1-37" fmla="*/ 556334 w 1731146"/>
                  <a:gd name="connsiteY1-38" fmla="*/ 354289 h 1624170"/>
                  <a:gd name="connsiteX2-39" fmla="*/ 848037 w 1731146"/>
                  <a:gd name="connsiteY2-40" fmla="*/ 127882 h 1624170"/>
                  <a:gd name="connsiteX3-41" fmla="*/ 892425 w 1731146"/>
                  <a:gd name="connsiteY3-42" fmla="*/ 0 h 1624170"/>
                  <a:gd name="connsiteX4-43" fmla="*/ 1731146 w 1731146"/>
                  <a:gd name="connsiteY4-44" fmla="*/ 812085 h 1624170"/>
                  <a:gd name="connsiteX5-45" fmla="*/ 892425 w 1731146"/>
                  <a:gd name="connsiteY5-46" fmla="*/ 1624170 h 1624170"/>
                  <a:gd name="connsiteX6-47" fmla="*/ 892425 w 1731146"/>
                  <a:gd name="connsiteY6-48" fmla="*/ 1268428 h 1624170"/>
                  <a:gd name="connsiteX7-49" fmla="*/ 0 w 1731146"/>
                  <a:gd name="connsiteY7-50" fmla="*/ 1268428 h 1624170"/>
                  <a:gd name="connsiteX8-51" fmla="*/ 0 w 1731146"/>
                  <a:gd name="connsiteY8-52" fmla="*/ 355742 h 1624170"/>
                  <a:gd name="connsiteX0-53" fmla="*/ 0 w 1731146"/>
                  <a:gd name="connsiteY0-54" fmla="*/ 320232 h 1588660"/>
                  <a:gd name="connsiteX1-55" fmla="*/ 556334 w 1731146"/>
                  <a:gd name="connsiteY1-56" fmla="*/ 318779 h 1588660"/>
                  <a:gd name="connsiteX2-57" fmla="*/ 848037 w 1731146"/>
                  <a:gd name="connsiteY2-58" fmla="*/ 92372 h 1588660"/>
                  <a:gd name="connsiteX3-59" fmla="*/ 1004876 w 1731146"/>
                  <a:gd name="connsiteY3-60" fmla="*/ 0 h 1588660"/>
                  <a:gd name="connsiteX4-61" fmla="*/ 1731146 w 1731146"/>
                  <a:gd name="connsiteY4-62" fmla="*/ 776575 h 1588660"/>
                  <a:gd name="connsiteX5-63" fmla="*/ 892425 w 1731146"/>
                  <a:gd name="connsiteY5-64" fmla="*/ 1588660 h 1588660"/>
                  <a:gd name="connsiteX6-65" fmla="*/ 892425 w 1731146"/>
                  <a:gd name="connsiteY6-66" fmla="*/ 1232918 h 1588660"/>
                  <a:gd name="connsiteX7-67" fmla="*/ 0 w 1731146"/>
                  <a:gd name="connsiteY7-68" fmla="*/ 1232918 h 1588660"/>
                  <a:gd name="connsiteX8-69" fmla="*/ 0 w 1731146"/>
                  <a:gd name="connsiteY8-70" fmla="*/ 320232 h 1588660"/>
                  <a:gd name="connsiteX0-71" fmla="*/ 0 w 1731146"/>
                  <a:gd name="connsiteY0-72" fmla="*/ 320232 h 1588660"/>
                  <a:gd name="connsiteX1-73" fmla="*/ 556334 w 1731146"/>
                  <a:gd name="connsiteY1-74" fmla="*/ 318779 h 1588660"/>
                  <a:gd name="connsiteX2-75" fmla="*/ 850996 w 1731146"/>
                  <a:gd name="connsiteY2-76" fmla="*/ 59821 h 1588660"/>
                  <a:gd name="connsiteX3-77" fmla="*/ 1004876 w 1731146"/>
                  <a:gd name="connsiteY3-78" fmla="*/ 0 h 1588660"/>
                  <a:gd name="connsiteX4-79" fmla="*/ 1731146 w 1731146"/>
                  <a:gd name="connsiteY4-80" fmla="*/ 776575 h 1588660"/>
                  <a:gd name="connsiteX5-81" fmla="*/ 892425 w 1731146"/>
                  <a:gd name="connsiteY5-82" fmla="*/ 1588660 h 1588660"/>
                  <a:gd name="connsiteX6-83" fmla="*/ 892425 w 1731146"/>
                  <a:gd name="connsiteY6-84" fmla="*/ 1232918 h 1588660"/>
                  <a:gd name="connsiteX7-85" fmla="*/ 0 w 1731146"/>
                  <a:gd name="connsiteY7-86" fmla="*/ 1232918 h 1588660"/>
                  <a:gd name="connsiteX8-87" fmla="*/ 0 w 1731146"/>
                  <a:gd name="connsiteY8-88" fmla="*/ 320232 h 1588660"/>
                  <a:gd name="connsiteX0-89" fmla="*/ 2959 w 1734105"/>
                  <a:gd name="connsiteY0-90" fmla="*/ 320232 h 1588660"/>
                  <a:gd name="connsiteX1-91" fmla="*/ 559293 w 1734105"/>
                  <a:gd name="connsiteY1-92" fmla="*/ 318779 h 1588660"/>
                  <a:gd name="connsiteX2-93" fmla="*/ 853955 w 1734105"/>
                  <a:gd name="connsiteY2-94" fmla="*/ 59821 h 1588660"/>
                  <a:gd name="connsiteX3-95" fmla="*/ 1007835 w 1734105"/>
                  <a:gd name="connsiteY3-96" fmla="*/ 0 h 1588660"/>
                  <a:gd name="connsiteX4-97" fmla="*/ 1734105 w 1734105"/>
                  <a:gd name="connsiteY4-98" fmla="*/ 776575 h 1588660"/>
                  <a:gd name="connsiteX5-99" fmla="*/ 895384 w 1734105"/>
                  <a:gd name="connsiteY5-100" fmla="*/ 1588660 h 1588660"/>
                  <a:gd name="connsiteX6-101" fmla="*/ 895384 w 1734105"/>
                  <a:gd name="connsiteY6-102" fmla="*/ 1232918 h 1588660"/>
                  <a:gd name="connsiteX7-103" fmla="*/ 2959 w 1734105"/>
                  <a:gd name="connsiteY7-104" fmla="*/ 1232918 h 1588660"/>
                  <a:gd name="connsiteX8-105" fmla="*/ 0 w 1734105"/>
                  <a:gd name="connsiteY8-106" fmla="*/ 576230 h 1588660"/>
                  <a:gd name="connsiteX9" fmla="*/ 2959 w 1734105"/>
                  <a:gd name="connsiteY9" fmla="*/ 320232 h 1588660"/>
                  <a:gd name="connsiteX0-107" fmla="*/ 3 w 1731149"/>
                  <a:gd name="connsiteY0-108" fmla="*/ 320232 h 1588660"/>
                  <a:gd name="connsiteX1-109" fmla="*/ 556337 w 1731149"/>
                  <a:gd name="connsiteY1-110" fmla="*/ 318779 h 1588660"/>
                  <a:gd name="connsiteX2-111" fmla="*/ 850999 w 1731149"/>
                  <a:gd name="connsiteY2-112" fmla="*/ 59821 h 1588660"/>
                  <a:gd name="connsiteX3-113" fmla="*/ 1004879 w 1731149"/>
                  <a:gd name="connsiteY3-114" fmla="*/ 0 h 1588660"/>
                  <a:gd name="connsiteX4-115" fmla="*/ 1731149 w 1731149"/>
                  <a:gd name="connsiteY4-116" fmla="*/ 776575 h 1588660"/>
                  <a:gd name="connsiteX5-117" fmla="*/ 892428 w 1731149"/>
                  <a:gd name="connsiteY5-118" fmla="*/ 1588660 h 1588660"/>
                  <a:gd name="connsiteX6-119" fmla="*/ 892428 w 1731149"/>
                  <a:gd name="connsiteY6-120" fmla="*/ 1232918 h 1588660"/>
                  <a:gd name="connsiteX7-121" fmla="*/ 3 w 1731149"/>
                  <a:gd name="connsiteY7-122" fmla="*/ 1232918 h 1588660"/>
                  <a:gd name="connsiteX8-123" fmla="*/ 275211 w 1731149"/>
                  <a:gd name="connsiteY8-124" fmla="*/ 617659 h 1588660"/>
                  <a:gd name="connsiteX9-125" fmla="*/ 3 w 1731149"/>
                  <a:gd name="connsiteY9-126" fmla="*/ 320232 h 1588660"/>
                  <a:gd name="connsiteX0-127" fmla="*/ 3 w 1731149"/>
                  <a:gd name="connsiteY0-128" fmla="*/ 320232 h 1588660"/>
                  <a:gd name="connsiteX1-129" fmla="*/ 556337 w 1731149"/>
                  <a:gd name="connsiteY1-130" fmla="*/ 318779 h 1588660"/>
                  <a:gd name="connsiteX2-131" fmla="*/ 850999 w 1731149"/>
                  <a:gd name="connsiteY2-132" fmla="*/ 59821 h 1588660"/>
                  <a:gd name="connsiteX3-133" fmla="*/ 1004879 w 1731149"/>
                  <a:gd name="connsiteY3-134" fmla="*/ 0 h 1588660"/>
                  <a:gd name="connsiteX4-135" fmla="*/ 1731149 w 1731149"/>
                  <a:gd name="connsiteY4-136" fmla="*/ 776575 h 1588660"/>
                  <a:gd name="connsiteX5-137" fmla="*/ 892428 w 1731149"/>
                  <a:gd name="connsiteY5-138" fmla="*/ 1588660 h 1588660"/>
                  <a:gd name="connsiteX6-139" fmla="*/ 892428 w 1731149"/>
                  <a:gd name="connsiteY6-140" fmla="*/ 1232918 h 1588660"/>
                  <a:gd name="connsiteX7-141" fmla="*/ 3 w 1731149"/>
                  <a:gd name="connsiteY7-142" fmla="*/ 1232918 h 1588660"/>
                  <a:gd name="connsiteX8-143" fmla="*/ 275211 w 1731149"/>
                  <a:gd name="connsiteY8-144" fmla="*/ 617659 h 1588660"/>
                  <a:gd name="connsiteX9-145" fmla="*/ 3 w 1731149"/>
                  <a:gd name="connsiteY9-146" fmla="*/ 320232 h 1588660"/>
                  <a:gd name="connsiteX0-147" fmla="*/ 5 w 1731151"/>
                  <a:gd name="connsiteY0-148" fmla="*/ 320232 h 1588660"/>
                  <a:gd name="connsiteX1-149" fmla="*/ 556339 w 1731151"/>
                  <a:gd name="connsiteY1-150" fmla="*/ 318779 h 1588660"/>
                  <a:gd name="connsiteX2-151" fmla="*/ 851001 w 1731151"/>
                  <a:gd name="connsiteY2-152" fmla="*/ 59821 h 1588660"/>
                  <a:gd name="connsiteX3-153" fmla="*/ 1004881 w 1731151"/>
                  <a:gd name="connsiteY3-154" fmla="*/ 0 h 1588660"/>
                  <a:gd name="connsiteX4-155" fmla="*/ 1731151 w 1731151"/>
                  <a:gd name="connsiteY4-156" fmla="*/ 776575 h 1588660"/>
                  <a:gd name="connsiteX5-157" fmla="*/ 892430 w 1731151"/>
                  <a:gd name="connsiteY5-158" fmla="*/ 1588660 h 1588660"/>
                  <a:gd name="connsiteX6-159" fmla="*/ 892430 w 1731151"/>
                  <a:gd name="connsiteY6-160" fmla="*/ 1232918 h 1588660"/>
                  <a:gd name="connsiteX7-161" fmla="*/ 5 w 1731151"/>
                  <a:gd name="connsiteY7-162" fmla="*/ 1232918 h 1588660"/>
                  <a:gd name="connsiteX8-163" fmla="*/ 275213 w 1731151"/>
                  <a:gd name="connsiteY8-164" fmla="*/ 617659 h 1588660"/>
                  <a:gd name="connsiteX9-165" fmla="*/ 5 w 1731151"/>
                  <a:gd name="connsiteY9-166" fmla="*/ 320232 h 1588660"/>
                  <a:gd name="connsiteX0-167" fmla="*/ 5 w 1731151"/>
                  <a:gd name="connsiteY0-168" fmla="*/ 320232 h 1588660"/>
                  <a:gd name="connsiteX1-169" fmla="*/ 556339 w 1731151"/>
                  <a:gd name="connsiteY1-170" fmla="*/ 318779 h 1588660"/>
                  <a:gd name="connsiteX2-171" fmla="*/ 851001 w 1731151"/>
                  <a:gd name="connsiteY2-172" fmla="*/ 59821 h 1588660"/>
                  <a:gd name="connsiteX3-173" fmla="*/ 1004881 w 1731151"/>
                  <a:gd name="connsiteY3-174" fmla="*/ 0 h 1588660"/>
                  <a:gd name="connsiteX4-175" fmla="*/ 1731151 w 1731151"/>
                  <a:gd name="connsiteY4-176" fmla="*/ 776575 h 1588660"/>
                  <a:gd name="connsiteX5-177" fmla="*/ 892430 w 1731151"/>
                  <a:gd name="connsiteY5-178" fmla="*/ 1588660 h 1588660"/>
                  <a:gd name="connsiteX6-179" fmla="*/ 892430 w 1731151"/>
                  <a:gd name="connsiteY6-180" fmla="*/ 1232918 h 1588660"/>
                  <a:gd name="connsiteX7-181" fmla="*/ 5 w 1731151"/>
                  <a:gd name="connsiteY7-182" fmla="*/ 1232918 h 1588660"/>
                  <a:gd name="connsiteX8-183" fmla="*/ 275213 w 1731151"/>
                  <a:gd name="connsiteY8-184" fmla="*/ 617659 h 1588660"/>
                  <a:gd name="connsiteX9-185" fmla="*/ 5 w 1731151"/>
                  <a:gd name="connsiteY9-186" fmla="*/ 320232 h 1588660"/>
                  <a:gd name="connsiteX0-187" fmla="*/ 3 w 1731149"/>
                  <a:gd name="connsiteY0-188" fmla="*/ 320232 h 1588660"/>
                  <a:gd name="connsiteX1-189" fmla="*/ 556337 w 1731149"/>
                  <a:gd name="connsiteY1-190" fmla="*/ 318779 h 1588660"/>
                  <a:gd name="connsiteX2-191" fmla="*/ 850999 w 1731149"/>
                  <a:gd name="connsiteY2-192" fmla="*/ 59821 h 1588660"/>
                  <a:gd name="connsiteX3-193" fmla="*/ 1004879 w 1731149"/>
                  <a:gd name="connsiteY3-194" fmla="*/ 0 h 1588660"/>
                  <a:gd name="connsiteX4-195" fmla="*/ 1731149 w 1731149"/>
                  <a:gd name="connsiteY4-196" fmla="*/ 776575 h 1588660"/>
                  <a:gd name="connsiteX5-197" fmla="*/ 892428 w 1731149"/>
                  <a:gd name="connsiteY5-198" fmla="*/ 1588660 h 1588660"/>
                  <a:gd name="connsiteX6-199" fmla="*/ 892428 w 1731149"/>
                  <a:gd name="connsiteY6-200" fmla="*/ 1232918 h 1588660"/>
                  <a:gd name="connsiteX7-201" fmla="*/ 3 w 1731149"/>
                  <a:gd name="connsiteY7-202" fmla="*/ 1232918 h 1588660"/>
                  <a:gd name="connsiteX8-203" fmla="*/ 275211 w 1731149"/>
                  <a:gd name="connsiteY8-204" fmla="*/ 617659 h 1588660"/>
                  <a:gd name="connsiteX9-205" fmla="*/ 3 w 1731149"/>
                  <a:gd name="connsiteY9-206" fmla="*/ 320232 h 1588660"/>
                  <a:gd name="connsiteX0-207" fmla="*/ 0 w 1731146"/>
                  <a:gd name="connsiteY0-208" fmla="*/ 320232 h 1588660"/>
                  <a:gd name="connsiteX1-209" fmla="*/ 556334 w 1731146"/>
                  <a:gd name="connsiteY1-210" fmla="*/ 318779 h 1588660"/>
                  <a:gd name="connsiteX2-211" fmla="*/ 850996 w 1731146"/>
                  <a:gd name="connsiteY2-212" fmla="*/ 59821 h 1588660"/>
                  <a:gd name="connsiteX3-213" fmla="*/ 1004876 w 1731146"/>
                  <a:gd name="connsiteY3-214" fmla="*/ 0 h 1588660"/>
                  <a:gd name="connsiteX4-215" fmla="*/ 1731146 w 1731146"/>
                  <a:gd name="connsiteY4-216" fmla="*/ 776575 h 1588660"/>
                  <a:gd name="connsiteX5-217" fmla="*/ 892425 w 1731146"/>
                  <a:gd name="connsiteY5-218" fmla="*/ 1588660 h 1588660"/>
                  <a:gd name="connsiteX6-219" fmla="*/ 892425 w 1731146"/>
                  <a:gd name="connsiteY6-220" fmla="*/ 1232918 h 1588660"/>
                  <a:gd name="connsiteX7-221" fmla="*/ 0 w 1731146"/>
                  <a:gd name="connsiteY7-222" fmla="*/ 1232918 h 1588660"/>
                  <a:gd name="connsiteX8-223" fmla="*/ 275208 w 1731146"/>
                  <a:gd name="connsiteY8-224" fmla="*/ 617659 h 1588660"/>
                  <a:gd name="connsiteX9-225" fmla="*/ 0 w 1731146"/>
                  <a:gd name="connsiteY9-226" fmla="*/ 320232 h 1588660"/>
                  <a:gd name="connsiteX0-227" fmla="*/ 0 w 1731146"/>
                  <a:gd name="connsiteY0-228" fmla="*/ 320232 h 1588660"/>
                  <a:gd name="connsiteX1-229" fmla="*/ 556334 w 1731146"/>
                  <a:gd name="connsiteY1-230" fmla="*/ 318779 h 1588660"/>
                  <a:gd name="connsiteX2-231" fmla="*/ 850996 w 1731146"/>
                  <a:gd name="connsiteY2-232" fmla="*/ 59821 h 1588660"/>
                  <a:gd name="connsiteX3-233" fmla="*/ 1004876 w 1731146"/>
                  <a:gd name="connsiteY3-234" fmla="*/ 0 h 1588660"/>
                  <a:gd name="connsiteX4-235" fmla="*/ 1731146 w 1731146"/>
                  <a:gd name="connsiteY4-236" fmla="*/ 776575 h 1588660"/>
                  <a:gd name="connsiteX5-237" fmla="*/ 892425 w 1731146"/>
                  <a:gd name="connsiteY5-238" fmla="*/ 1588660 h 1588660"/>
                  <a:gd name="connsiteX6-239" fmla="*/ 892425 w 1731146"/>
                  <a:gd name="connsiteY6-240" fmla="*/ 1232918 h 1588660"/>
                  <a:gd name="connsiteX7-241" fmla="*/ 0 w 1731146"/>
                  <a:gd name="connsiteY7-242" fmla="*/ 1232918 h 1588660"/>
                  <a:gd name="connsiteX8-243" fmla="*/ 275208 w 1731146"/>
                  <a:gd name="connsiteY8-244" fmla="*/ 617659 h 1588660"/>
                  <a:gd name="connsiteX9-245" fmla="*/ 0 w 1731146"/>
                  <a:gd name="connsiteY9-246" fmla="*/ 320232 h 1588660"/>
                  <a:gd name="connsiteX0-247" fmla="*/ 0 w 1731146"/>
                  <a:gd name="connsiteY0-248" fmla="*/ 320232 h 1588660"/>
                  <a:gd name="connsiteX1-249" fmla="*/ 556334 w 1731146"/>
                  <a:gd name="connsiteY1-250" fmla="*/ 318779 h 1588660"/>
                  <a:gd name="connsiteX2-251" fmla="*/ 850996 w 1731146"/>
                  <a:gd name="connsiteY2-252" fmla="*/ 59821 h 1588660"/>
                  <a:gd name="connsiteX3-253" fmla="*/ 1004876 w 1731146"/>
                  <a:gd name="connsiteY3-254" fmla="*/ 0 h 1588660"/>
                  <a:gd name="connsiteX4-255" fmla="*/ 1731146 w 1731146"/>
                  <a:gd name="connsiteY4-256" fmla="*/ 776575 h 1588660"/>
                  <a:gd name="connsiteX5-257" fmla="*/ 892425 w 1731146"/>
                  <a:gd name="connsiteY5-258" fmla="*/ 1588660 h 1588660"/>
                  <a:gd name="connsiteX6-259" fmla="*/ 892425 w 1731146"/>
                  <a:gd name="connsiteY6-260" fmla="*/ 1232918 h 1588660"/>
                  <a:gd name="connsiteX7-261" fmla="*/ 0 w 1731146"/>
                  <a:gd name="connsiteY7-262" fmla="*/ 1232918 h 1588660"/>
                  <a:gd name="connsiteX8-263" fmla="*/ 275208 w 1731146"/>
                  <a:gd name="connsiteY8-264" fmla="*/ 617659 h 1588660"/>
                  <a:gd name="connsiteX9-265" fmla="*/ 0 w 1731146"/>
                  <a:gd name="connsiteY9-266" fmla="*/ 320232 h 1588660"/>
                  <a:gd name="connsiteX0-267" fmla="*/ 0 w 1731146"/>
                  <a:gd name="connsiteY0-268" fmla="*/ 320232 h 1588660"/>
                  <a:gd name="connsiteX1-269" fmla="*/ 556334 w 1731146"/>
                  <a:gd name="connsiteY1-270" fmla="*/ 318779 h 1588660"/>
                  <a:gd name="connsiteX2-271" fmla="*/ 850996 w 1731146"/>
                  <a:gd name="connsiteY2-272" fmla="*/ 59821 h 1588660"/>
                  <a:gd name="connsiteX3-273" fmla="*/ 1004876 w 1731146"/>
                  <a:gd name="connsiteY3-274" fmla="*/ 0 h 1588660"/>
                  <a:gd name="connsiteX4-275" fmla="*/ 1731146 w 1731146"/>
                  <a:gd name="connsiteY4-276" fmla="*/ 776575 h 1588660"/>
                  <a:gd name="connsiteX5-277" fmla="*/ 892425 w 1731146"/>
                  <a:gd name="connsiteY5-278" fmla="*/ 1588660 h 1588660"/>
                  <a:gd name="connsiteX6-279" fmla="*/ 892425 w 1731146"/>
                  <a:gd name="connsiteY6-280" fmla="*/ 1232918 h 1588660"/>
                  <a:gd name="connsiteX7-281" fmla="*/ 0 w 1731146"/>
                  <a:gd name="connsiteY7-282" fmla="*/ 1232918 h 1588660"/>
                  <a:gd name="connsiteX8-283" fmla="*/ 281126 w 1731146"/>
                  <a:gd name="connsiteY8-284" fmla="*/ 620619 h 1588660"/>
                  <a:gd name="connsiteX9-285" fmla="*/ 0 w 1731146"/>
                  <a:gd name="connsiteY9-286" fmla="*/ 320232 h 1588660"/>
                  <a:gd name="connsiteX0-287" fmla="*/ 0 w 1731146"/>
                  <a:gd name="connsiteY0-288" fmla="*/ 320232 h 1588660"/>
                  <a:gd name="connsiteX1-289" fmla="*/ 556334 w 1731146"/>
                  <a:gd name="connsiteY1-290" fmla="*/ 318779 h 1588660"/>
                  <a:gd name="connsiteX2-291" fmla="*/ 850996 w 1731146"/>
                  <a:gd name="connsiteY2-292" fmla="*/ 59821 h 1588660"/>
                  <a:gd name="connsiteX3-293" fmla="*/ 1004876 w 1731146"/>
                  <a:gd name="connsiteY3-294" fmla="*/ 0 h 1588660"/>
                  <a:gd name="connsiteX4-295" fmla="*/ 1731146 w 1731146"/>
                  <a:gd name="connsiteY4-296" fmla="*/ 776575 h 1588660"/>
                  <a:gd name="connsiteX5-297" fmla="*/ 892425 w 1731146"/>
                  <a:gd name="connsiteY5-298" fmla="*/ 1588660 h 1588660"/>
                  <a:gd name="connsiteX6-299" fmla="*/ 892425 w 1731146"/>
                  <a:gd name="connsiteY6-300" fmla="*/ 1232918 h 1588660"/>
                  <a:gd name="connsiteX7-301" fmla="*/ 0 w 1731146"/>
                  <a:gd name="connsiteY7-302" fmla="*/ 1232918 h 1588660"/>
                  <a:gd name="connsiteX8-303" fmla="*/ 136124 w 1731146"/>
                  <a:gd name="connsiteY8-304" fmla="*/ 922459 h 1588660"/>
                  <a:gd name="connsiteX9-305" fmla="*/ 281126 w 1731146"/>
                  <a:gd name="connsiteY9-306" fmla="*/ 620619 h 1588660"/>
                  <a:gd name="connsiteX10" fmla="*/ 0 w 1731146"/>
                  <a:gd name="connsiteY10" fmla="*/ 320232 h 1588660"/>
                  <a:gd name="connsiteX0-307" fmla="*/ 0 w 1731146"/>
                  <a:gd name="connsiteY0-308" fmla="*/ 320232 h 1588660"/>
                  <a:gd name="connsiteX1-309" fmla="*/ 556334 w 1731146"/>
                  <a:gd name="connsiteY1-310" fmla="*/ 318779 h 1588660"/>
                  <a:gd name="connsiteX2-311" fmla="*/ 850996 w 1731146"/>
                  <a:gd name="connsiteY2-312" fmla="*/ 59821 h 1588660"/>
                  <a:gd name="connsiteX3-313" fmla="*/ 1004876 w 1731146"/>
                  <a:gd name="connsiteY3-314" fmla="*/ 0 h 1588660"/>
                  <a:gd name="connsiteX4-315" fmla="*/ 1731146 w 1731146"/>
                  <a:gd name="connsiteY4-316" fmla="*/ 776575 h 1588660"/>
                  <a:gd name="connsiteX5-317" fmla="*/ 892425 w 1731146"/>
                  <a:gd name="connsiteY5-318" fmla="*/ 1588660 h 1588660"/>
                  <a:gd name="connsiteX6-319" fmla="*/ 892425 w 1731146"/>
                  <a:gd name="connsiteY6-320" fmla="*/ 1232918 h 1588660"/>
                  <a:gd name="connsiteX7-321" fmla="*/ 0 w 1731146"/>
                  <a:gd name="connsiteY7-322" fmla="*/ 1232918 h 1588660"/>
                  <a:gd name="connsiteX8-323" fmla="*/ 266330 w 1731146"/>
                  <a:gd name="connsiteY8-324" fmla="*/ 955011 h 1588660"/>
                  <a:gd name="connsiteX9-325" fmla="*/ 281126 w 1731146"/>
                  <a:gd name="connsiteY9-326" fmla="*/ 620619 h 1588660"/>
                  <a:gd name="connsiteX10-327" fmla="*/ 0 w 1731146"/>
                  <a:gd name="connsiteY10-328" fmla="*/ 320232 h 1588660"/>
                  <a:gd name="connsiteX0-329" fmla="*/ 0 w 1731146"/>
                  <a:gd name="connsiteY0-330" fmla="*/ 320232 h 1588660"/>
                  <a:gd name="connsiteX1-331" fmla="*/ 556334 w 1731146"/>
                  <a:gd name="connsiteY1-332" fmla="*/ 318779 h 1588660"/>
                  <a:gd name="connsiteX2-333" fmla="*/ 850996 w 1731146"/>
                  <a:gd name="connsiteY2-334" fmla="*/ 59821 h 1588660"/>
                  <a:gd name="connsiteX3-335" fmla="*/ 1004876 w 1731146"/>
                  <a:gd name="connsiteY3-336" fmla="*/ 0 h 1588660"/>
                  <a:gd name="connsiteX4-337" fmla="*/ 1731146 w 1731146"/>
                  <a:gd name="connsiteY4-338" fmla="*/ 776575 h 1588660"/>
                  <a:gd name="connsiteX5-339" fmla="*/ 892425 w 1731146"/>
                  <a:gd name="connsiteY5-340" fmla="*/ 1588660 h 1588660"/>
                  <a:gd name="connsiteX6-341" fmla="*/ 892425 w 1731146"/>
                  <a:gd name="connsiteY6-342" fmla="*/ 1232918 h 1588660"/>
                  <a:gd name="connsiteX7-343" fmla="*/ 582967 w 1731146"/>
                  <a:gd name="connsiteY7-344" fmla="*/ 1233178 h 1588660"/>
                  <a:gd name="connsiteX8-345" fmla="*/ 0 w 1731146"/>
                  <a:gd name="connsiteY8-346" fmla="*/ 1232918 h 1588660"/>
                  <a:gd name="connsiteX9-347" fmla="*/ 266330 w 1731146"/>
                  <a:gd name="connsiteY9-348" fmla="*/ 955011 h 1588660"/>
                  <a:gd name="connsiteX10-349" fmla="*/ 281126 w 1731146"/>
                  <a:gd name="connsiteY10-350" fmla="*/ 620619 h 1588660"/>
                  <a:gd name="connsiteX11" fmla="*/ 0 w 1731146"/>
                  <a:gd name="connsiteY11" fmla="*/ 320232 h 1588660"/>
                  <a:gd name="connsiteX0-351" fmla="*/ 0 w 1731146"/>
                  <a:gd name="connsiteY0-352" fmla="*/ 320232 h 1588660"/>
                  <a:gd name="connsiteX1-353" fmla="*/ 556334 w 1731146"/>
                  <a:gd name="connsiteY1-354" fmla="*/ 318779 h 1588660"/>
                  <a:gd name="connsiteX2-355" fmla="*/ 850996 w 1731146"/>
                  <a:gd name="connsiteY2-356" fmla="*/ 59821 h 1588660"/>
                  <a:gd name="connsiteX3-357" fmla="*/ 1004876 w 1731146"/>
                  <a:gd name="connsiteY3-358" fmla="*/ 0 h 1588660"/>
                  <a:gd name="connsiteX4-359" fmla="*/ 1731146 w 1731146"/>
                  <a:gd name="connsiteY4-360" fmla="*/ 776575 h 1588660"/>
                  <a:gd name="connsiteX5-361" fmla="*/ 892425 w 1731146"/>
                  <a:gd name="connsiteY5-362" fmla="*/ 1588660 h 1588660"/>
                  <a:gd name="connsiteX6-363" fmla="*/ 853956 w 1731146"/>
                  <a:gd name="connsiteY6-364" fmla="*/ 1460778 h 1588660"/>
                  <a:gd name="connsiteX7-365" fmla="*/ 582967 w 1731146"/>
                  <a:gd name="connsiteY7-366" fmla="*/ 1233178 h 1588660"/>
                  <a:gd name="connsiteX8-367" fmla="*/ 0 w 1731146"/>
                  <a:gd name="connsiteY8-368" fmla="*/ 1232918 h 1588660"/>
                  <a:gd name="connsiteX9-369" fmla="*/ 266330 w 1731146"/>
                  <a:gd name="connsiteY9-370" fmla="*/ 955011 h 1588660"/>
                  <a:gd name="connsiteX10-371" fmla="*/ 281126 w 1731146"/>
                  <a:gd name="connsiteY10-372" fmla="*/ 620619 h 1588660"/>
                  <a:gd name="connsiteX11-373" fmla="*/ 0 w 1731146"/>
                  <a:gd name="connsiteY11-374" fmla="*/ 320232 h 1588660"/>
                  <a:gd name="connsiteX0-375" fmla="*/ 0 w 1731146"/>
                  <a:gd name="connsiteY0-376" fmla="*/ 320232 h 1517638"/>
                  <a:gd name="connsiteX1-377" fmla="*/ 556334 w 1731146"/>
                  <a:gd name="connsiteY1-378" fmla="*/ 318779 h 1517638"/>
                  <a:gd name="connsiteX2-379" fmla="*/ 850996 w 1731146"/>
                  <a:gd name="connsiteY2-380" fmla="*/ 59821 h 1517638"/>
                  <a:gd name="connsiteX3-381" fmla="*/ 1004876 w 1731146"/>
                  <a:gd name="connsiteY3-382" fmla="*/ 0 h 1517638"/>
                  <a:gd name="connsiteX4-383" fmla="*/ 1731146 w 1731146"/>
                  <a:gd name="connsiteY4-384" fmla="*/ 776575 h 1517638"/>
                  <a:gd name="connsiteX5-385" fmla="*/ 1010794 w 1731146"/>
                  <a:gd name="connsiteY5-386" fmla="*/ 1517638 h 1517638"/>
                  <a:gd name="connsiteX6-387" fmla="*/ 853956 w 1731146"/>
                  <a:gd name="connsiteY6-388" fmla="*/ 1460778 h 1517638"/>
                  <a:gd name="connsiteX7-389" fmla="*/ 582967 w 1731146"/>
                  <a:gd name="connsiteY7-390" fmla="*/ 1233178 h 1517638"/>
                  <a:gd name="connsiteX8-391" fmla="*/ 0 w 1731146"/>
                  <a:gd name="connsiteY8-392" fmla="*/ 1232918 h 1517638"/>
                  <a:gd name="connsiteX9-393" fmla="*/ 266330 w 1731146"/>
                  <a:gd name="connsiteY9-394" fmla="*/ 955011 h 1517638"/>
                  <a:gd name="connsiteX10-395" fmla="*/ 281126 w 1731146"/>
                  <a:gd name="connsiteY10-396" fmla="*/ 620619 h 1517638"/>
                  <a:gd name="connsiteX11-397" fmla="*/ 0 w 1731146"/>
                  <a:gd name="connsiteY11-398" fmla="*/ 320232 h 1517638"/>
                  <a:gd name="connsiteX0-399" fmla="*/ 0 w 1589104"/>
                  <a:gd name="connsiteY0-400" fmla="*/ 320232 h 1517638"/>
                  <a:gd name="connsiteX1-401" fmla="*/ 556334 w 1589104"/>
                  <a:gd name="connsiteY1-402" fmla="*/ 318779 h 1517638"/>
                  <a:gd name="connsiteX2-403" fmla="*/ 850996 w 1589104"/>
                  <a:gd name="connsiteY2-404" fmla="*/ 59821 h 1517638"/>
                  <a:gd name="connsiteX3-405" fmla="*/ 1004876 w 1589104"/>
                  <a:gd name="connsiteY3-406" fmla="*/ 0 h 1517638"/>
                  <a:gd name="connsiteX4-407" fmla="*/ 1589104 w 1589104"/>
                  <a:gd name="connsiteY4-408" fmla="*/ 936373 h 1517638"/>
                  <a:gd name="connsiteX5-409" fmla="*/ 1010794 w 1589104"/>
                  <a:gd name="connsiteY5-410" fmla="*/ 1517638 h 1517638"/>
                  <a:gd name="connsiteX6-411" fmla="*/ 853956 w 1589104"/>
                  <a:gd name="connsiteY6-412" fmla="*/ 1460778 h 1517638"/>
                  <a:gd name="connsiteX7-413" fmla="*/ 582967 w 1589104"/>
                  <a:gd name="connsiteY7-414" fmla="*/ 1233178 h 1517638"/>
                  <a:gd name="connsiteX8-415" fmla="*/ 0 w 1589104"/>
                  <a:gd name="connsiteY8-416" fmla="*/ 1232918 h 1517638"/>
                  <a:gd name="connsiteX9-417" fmla="*/ 266330 w 1589104"/>
                  <a:gd name="connsiteY9-418" fmla="*/ 955011 h 1517638"/>
                  <a:gd name="connsiteX10-419" fmla="*/ 281126 w 1589104"/>
                  <a:gd name="connsiteY10-420" fmla="*/ 620619 h 1517638"/>
                  <a:gd name="connsiteX11-421" fmla="*/ 0 w 1589104"/>
                  <a:gd name="connsiteY11-422" fmla="*/ 320232 h 1517638"/>
                  <a:gd name="connsiteX0-423" fmla="*/ 0 w 1589104"/>
                  <a:gd name="connsiteY0-424" fmla="*/ 320232 h 1517638"/>
                  <a:gd name="connsiteX1-425" fmla="*/ 556334 w 1589104"/>
                  <a:gd name="connsiteY1-426" fmla="*/ 318779 h 1517638"/>
                  <a:gd name="connsiteX2-427" fmla="*/ 850996 w 1589104"/>
                  <a:gd name="connsiteY2-428" fmla="*/ 59821 h 1517638"/>
                  <a:gd name="connsiteX3-429" fmla="*/ 1004876 w 1589104"/>
                  <a:gd name="connsiteY3-430" fmla="*/ 0 h 1517638"/>
                  <a:gd name="connsiteX4-431" fmla="*/ 1373080 w 1589104"/>
                  <a:gd name="connsiteY4-432" fmla="*/ 591026 h 1517638"/>
                  <a:gd name="connsiteX5-433" fmla="*/ 1589104 w 1589104"/>
                  <a:gd name="connsiteY5-434" fmla="*/ 936373 h 1517638"/>
                  <a:gd name="connsiteX6-435" fmla="*/ 1010794 w 1589104"/>
                  <a:gd name="connsiteY6-436" fmla="*/ 1517638 h 1517638"/>
                  <a:gd name="connsiteX7-437" fmla="*/ 853956 w 1589104"/>
                  <a:gd name="connsiteY7-438" fmla="*/ 1460778 h 1517638"/>
                  <a:gd name="connsiteX8-439" fmla="*/ 582967 w 1589104"/>
                  <a:gd name="connsiteY8-440" fmla="*/ 1233178 h 1517638"/>
                  <a:gd name="connsiteX9-441" fmla="*/ 0 w 1589104"/>
                  <a:gd name="connsiteY9-442" fmla="*/ 1232918 h 1517638"/>
                  <a:gd name="connsiteX10-443" fmla="*/ 266330 w 1589104"/>
                  <a:gd name="connsiteY10-444" fmla="*/ 955011 h 1517638"/>
                  <a:gd name="connsiteX11-445" fmla="*/ 281126 w 1589104"/>
                  <a:gd name="connsiteY11-446" fmla="*/ 620619 h 1517638"/>
                  <a:gd name="connsiteX12" fmla="*/ 0 w 1589104"/>
                  <a:gd name="connsiteY12" fmla="*/ 320232 h 1517638"/>
                  <a:gd name="connsiteX0-447" fmla="*/ 0 w 1589104"/>
                  <a:gd name="connsiteY0-448" fmla="*/ 320232 h 1517638"/>
                  <a:gd name="connsiteX1-449" fmla="*/ 556334 w 1589104"/>
                  <a:gd name="connsiteY1-450" fmla="*/ 318779 h 1517638"/>
                  <a:gd name="connsiteX2-451" fmla="*/ 850996 w 1589104"/>
                  <a:gd name="connsiteY2-452" fmla="*/ 59821 h 1517638"/>
                  <a:gd name="connsiteX3-453" fmla="*/ 1004876 w 1589104"/>
                  <a:gd name="connsiteY3-454" fmla="*/ 0 h 1517638"/>
                  <a:gd name="connsiteX4-455" fmla="*/ 1583185 w 1589104"/>
                  <a:gd name="connsiteY4-456" fmla="*/ 596945 h 1517638"/>
                  <a:gd name="connsiteX5-457" fmla="*/ 1589104 w 1589104"/>
                  <a:gd name="connsiteY5-458" fmla="*/ 936373 h 1517638"/>
                  <a:gd name="connsiteX6-459" fmla="*/ 1010794 w 1589104"/>
                  <a:gd name="connsiteY6-460" fmla="*/ 1517638 h 1517638"/>
                  <a:gd name="connsiteX7-461" fmla="*/ 853956 w 1589104"/>
                  <a:gd name="connsiteY7-462" fmla="*/ 1460778 h 1517638"/>
                  <a:gd name="connsiteX8-463" fmla="*/ 582967 w 1589104"/>
                  <a:gd name="connsiteY8-464" fmla="*/ 1233178 h 1517638"/>
                  <a:gd name="connsiteX9-465" fmla="*/ 0 w 1589104"/>
                  <a:gd name="connsiteY9-466" fmla="*/ 1232918 h 1517638"/>
                  <a:gd name="connsiteX10-467" fmla="*/ 266330 w 1589104"/>
                  <a:gd name="connsiteY10-468" fmla="*/ 955011 h 1517638"/>
                  <a:gd name="connsiteX11-469" fmla="*/ 281126 w 1589104"/>
                  <a:gd name="connsiteY11-470" fmla="*/ 620619 h 1517638"/>
                  <a:gd name="connsiteX12-471" fmla="*/ 0 w 1589104"/>
                  <a:gd name="connsiteY12-472" fmla="*/ 320232 h 1517638"/>
                  <a:gd name="connsiteX0-473" fmla="*/ 0 w 1592063"/>
                  <a:gd name="connsiteY0-474" fmla="*/ 320232 h 1517638"/>
                  <a:gd name="connsiteX1-475" fmla="*/ 556334 w 1592063"/>
                  <a:gd name="connsiteY1-476" fmla="*/ 318779 h 1517638"/>
                  <a:gd name="connsiteX2-477" fmla="*/ 850996 w 1592063"/>
                  <a:gd name="connsiteY2-478" fmla="*/ 59821 h 1517638"/>
                  <a:gd name="connsiteX3-479" fmla="*/ 1004876 w 1592063"/>
                  <a:gd name="connsiteY3-480" fmla="*/ 0 h 1517638"/>
                  <a:gd name="connsiteX4-481" fmla="*/ 1583185 w 1592063"/>
                  <a:gd name="connsiteY4-482" fmla="*/ 596945 h 1517638"/>
                  <a:gd name="connsiteX5-483" fmla="*/ 1592063 w 1592063"/>
                  <a:gd name="connsiteY5-484" fmla="*/ 942292 h 1517638"/>
                  <a:gd name="connsiteX6-485" fmla="*/ 1010794 w 1592063"/>
                  <a:gd name="connsiteY6-486" fmla="*/ 1517638 h 1517638"/>
                  <a:gd name="connsiteX7-487" fmla="*/ 853956 w 1592063"/>
                  <a:gd name="connsiteY7-488" fmla="*/ 1460778 h 1517638"/>
                  <a:gd name="connsiteX8-489" fmla="*/ 582967 w 1592063"/>
                  <a:gd name="connsiteY8-490" fmla="*/ 1233178 h 1517638"/>
                  <a:gd name="connsiteX9-491" fmla="*/ 0 w 1592063"/>
                  <a:gd name="connsiteY9-492" fmla="*/ 1232918 h 1517638"/>
                  <a:gd name="connsiteX10-493" fmla="*/ 266330 w 1592063"/>
                  <a:gd name="connsiteY10-494" fmla="*/ 955011 h 1517638"/>
                  <a:gd name="connsiteX11-495" fmla="*/ 281126 w 1592063"/>
                  <a:gd name="connsiteY11-496" fmla="*/ 620619 h 1517638"/>
                  <a:gd name="connsiteX12-497" fmla="*/ 0 w 1592063"/>
                  <a:gd name="connsiteY12-498" fmla="*/ 320232 h 1517638"/>
                  <a:gd name="connsiteX0-499" fmla="*/ 0 w 1589104"/>
                  <a:gd name="connsiteY0-500" fmla="*/ 320232 h 1517638"/>
                  <a:gd name="connsiteX1-501" fmla="*/ 556334 w 1589104"/>
                  <a:gd name="connsiteY1-502" fmla="*/ 318779 h 1517638"/>
                  <a:gd name="connsiteX2-503" fmla="*/ 850996 w 1589104"/>
                  <a:gd name="connsiteY2-504" fmla="*/ 59821 h 1517638"/>
                  <a:gd name="connsiteX3-505" fmla="*/ 1004876 w 1589104"/>
                  <a:gd name="connsiteY3-506" fmla="*/ 0 h 1517638"/>
                  <a:gd name="connsiteX4-507" fmla="*/ 1583185 w 1589104"/>
                  <a:gd name="connsiteY4-508" fmla="*/ 596945 h 1517638"/>
                  <a:gd name="connsiteX5-509" fmla="*/ 1589104 w 1589104"/>
                  <a:gd name="connsiteY5-510" fmla="*/ 948210 h 1517638"/>
                  <a:gd name="connsiteX6-511" fmla="*/ 1010794 w 1589104"/>
                  <a:gd name="connsiteY6-512" fmla="*/ 1517638 h 1517638"/>
                  <a:gd name="connsiteX7-513" fmla="*/ 853956 w 1589104"/>
                  <a:gd name="connsiteY7-514" fmla="*/ 1460778 h 1517638"/>
                  <a:gd name="connsiteX8-515" fmla="*/ 582967 w 1589104"/>
                  <a:gd name="connsiteY8-516" fmla="*/ 1233178 h 1517638"/>
                  <a:gd name="connsiteX9-517" fmla="*/ 0 w 1589104"/>
                  <a:gd name="connsiteY9-518" fmla="*/ 1232918 h 1517638"/>
                  <a:gd name="connsiteX10-519" fmla="*/ 266330 w 1589104"/>
                  <a:gd name="connsiteY10-520" fmla="*/ 955011 h 1517638"/>
                  <a:gd name="connsiteX11-521" fmla="*/ 281126 w 1589104"/>
                  <a:gd name="connsiteY11-522" fmla="*/ 620619 h 1517638"/>
                  <a:gd name="connsiteX12-523" fmla="*/ 0 w 1589104"/>
                  <a:gd name="connsiteY12-524" fmla="*/ 320232 h 1517638"/>
                  <a:gd name="connsiteX0-525" fmla="*/ 0 w 1589104"/>
                  <a:gd name="connsiteY0-526" fmla="*/ 320232 h 1514679"/>
                  <a:gd name="connsiteX1-527" fmla="*/ 556334 w 1589104"/>
                  <a:gd name="connsiteY1-528" fmla="*/ 318779 h 1514679"/>
                  <a:gd name="connsiteX2-529" fmla="*/ 850996 w 1589104"/>
                  <a:gd name="connsiteY2-530" fmla="*/ 59821 h 1514679"/>
                  <a:gd name="connsiteX3-531" fmla="*/ 1004876 w 1589104"/>
                  <a:gd name="connsiteY3-532" fmla="*/ 0 h 1514679"/>
                  <a:gd name="connsiteX4-533" fmla="*/ 1583185 w 1589104"/>
                  <a:gd name="connsiteY4-534" fmla="*/ 596945 h 1514679"/>
                  <a:gd name="connsiteX5-535" fmla="*/ 1589104 w 1589104"/>
                  <a:gd name="connsiteY5-536" fmla="*/ 948210 h 1514679"/>
                  <a:gd name="connsiteX6-537" fmla="*/ 1013753 w 1589104"/>
                  <a:gd name="connsiteY6-538" fmla="*/ 1514679 h 1514679"/>
                  <a:gd name="connsiteX7-539" fmla="*/ 853956 w 1589104"/>
                  <a:gd name="connsiteY7-540" fmla="*/ 1460778 h 1514679"/>
                  <a:gd name="connsiteX8-541" fmla="*/ 582967 w 1589104"/>
                  <a:gd name="connsiteY8-542" fmla="*/ 1233178 h 1514679"/>
                  <a:gd name="connsiteX9-543" fmla="*/ 0 w 1589104"/>
                  <a:gd name="connsiteY9-544" fmla="*/ 1232918 h 1514679"/>
                  <a:gd name="connsiteX10-545" fmla="*/ 266330 w 1589104"/>
                  <a:gd name="connsiteY10-546" fmla="*/ 955011 h 1514679"/>
                  <a:gd name="connsiteX11-547" fmla="*/ 281126 w 1589104"/>
                  <a:gd name="connsiteY11-548" fmla="*/ 620619 h 1514679"/>
                  <a:gd name="connsiteX12-549" fmla="*/ 0 w 1589104"/>
                  <a:gd name="connsiteY12-550" fmla="*/ 320232 h 1514679"/>
                  <a:gd name="connsiteX0-551" fmla="*/ 0 w 1589104"/>
                  <a:gd name="connsiteY0-552" fmla="*/ 320232 h 1514679"/>
                  <a:gd name="connsiteX1-553" fmla="*/ 556334 w 1589104"/>
                  <a:gd name="connsiteY1-554" fmla="*/ 318779 h 1514679"/>
                  <a:gd name="connsiteX2-555" fmla="*/ 850996 w 1589104"/>
                  <a:gd name="connsiteY2-556" fmla="*/ 59821 h 1514679"/>
                  <a:gd name="connsiteX3-557" fmla="*/ 1004876 w 1589104"/>
                  <a:gd name="connsiteY3-558" fmla="*/ 0 h 1514679"/>
                  <a:gd name="connsiteX4-559" fmla="*/ 1583185 w 1589104"/>
                  <a:gd name="connsiteY4-560" fmla="*/ 596945 h 1514679"/>
                  <a:gd name="connsiteX5-561" fmla="*/ 1589104 w 1589104"/>
                  <a:gd name="connsiteY5-562" fmla="*/ 948210 h 1514679"/>
                  <a:gd name="connsiteX6-563" fmla="*/ 1013753 w 1589104"/>
                  <a:gd name="connsiteY6-564" fmla="*/ 1514679 h 1514679"/>
                  <a:gd name="connsiteX7-565" fmla="*/ 853956 w 1589104"/>
                  <a:gd name="connsiteY7-566" fmla="*/ 1460778 h 1514679"/>
                  <a:gd name="connsiteX8-567" fmla="*/ 582967 w 1589104"/>
                  <a:gd name="connsiteY8-568" fmla="*/ 1233178 h 1514679"/>
                  <a:gd name="connsiteX9-569" fmla="*/ 0 w 1589104"/>
                  <a:gd name="connsiteY9-570" fmla="*/ 1232918 h 1514679"/>
                  <a:gd name="connsiteX10-571" fmla="*/ 266330 w 1589104"/>
                  <a:gd name="connsiteY10-572" fmla="*/ 955011 h 1514679"/>
                  <a:gd name="connsiteX11-573" fmla="*/ 287045 w 1589104"/>
                  <a:gd name="connsiteY11-574" fmla="*/ 611742 h 1514679"/>
                  <a:gd name="connsiteX12-575" fmla="*/ 0 w 1589104"/>
                  <a:gd name="connsiteY12-576" fmla="*/ 320232 h 1514679"/>
                  <a:gd name="connsiteX0-577" fmla="*/ 0 w 1589104"/>
                  <a:gd name="connsiteY0-578" fmla="*/ 320232 h 1514679"/>
                  <a:gd name="connsiteX1-579" fmla="*/ 556334 w 1589104"/>
                  <a:gd name="connsiteY1-580" fmla="*/ 318779 h 1514679"/>
                  <a:gd name="connsiteX2-581" fmla="*/ 850996 w 1589104"/>
                  <a:gd name="connsiteY2-582" fmla="*/ 59821 h 1514679"/>
                  <a:gd name="connsiteX3-583" fmla="*/ 1004876 w 1589104"/>
                  <a:gd name="connsiteY3-584" fmla="*/ 0 h 1514679"/>
                  <a:gd name="connsiteX4-585" fmla="*/ 1583185 w 1589104"/>
                  <a:gd name="connsiteY4-586" fmla="*/ 596945 h 1514679"/>
                  <a:gd name="connsiteX5-587" fmla="*/ 1589104 w 1589104"/>
                  <a:gd name="connsiteY5-588" fmla="*/ 948210 h 1514679"/>
                  <a:gd name="connsiteX6-589" fmla="*/ 1013753 w 1589104"/>
                  <a:gd name="connsiteY6-590" fmla="*/ 1514679 h 1514679"/>
                  <a:gd name="connsiteX7-591" fmla="*/ 853956 w 1589104"/>
                  <a:gd name="connsiteY7-592" fmla="*/ 1460778 h 1514679"/>
                  <a:gd name="connsiteX8-593" fmla="*/ 582967 w 1589104"/>
                  <a:gd name="connsiteY8-594" fmla="*/ 1233178 h 1514679"/>
                  <a:gd name="connsiteX9-595" fmla="*/ 0 w 1589104"/>
                  <a:gd name="connsiteY9-596" fmla="*/ 1232918 h 1514679"/>
                  <a:gd name="connsiteX10-597" fmla="*/ 266330 w 1589104"/>
                  <a:gd name="connsiteY10-598" fmla="*/ 955011 h 1514679"/>
                  <a:gd name="connsiteX11-599" fmla="*/ 287045 w 1589104"/>
                  <a:gd name="connsiteY11-600" fmla="*/ 611742 h 1514679"/>
                  <a:gd name="connsiteX12-601" fmla="*/ 0 w 1589104"/>
                  <a:gd name="connsiteY12-602" fmla="*/ 320232 h 1514679"/>
                  <a:gd name="connsiteX0-603" fmla="*/ 0 w 1589104"/>
                  <a:gd name="connsiteY0-604" fmla="*/ 320232 h 1514679"/>
                  <a:gd name="connsiteX1-605" fmla="*/ 556334 w 1589104"/>
                  <a:gd name="connsiteY1-606" fmla="*/ 318779 h 1514679"/>
                  <a:gd name="connsiteX2-607" fmla="*/ 850996 w 1589104"/>
                  <a:gd name="connsiteY2-608" fmla="*/ 59821 h 1514679"/>
                  <a:gd name="connsiteX3-609" fmla="*/ 1004876 w 1589104"/>
                  <a:gd name="connsiteY3-610" fmla="*/ 0 h 1514679"/>
                  <a:gd name="connsiteX4-611" fmla="*/ 1583185 w 1589104"/>
                  <a:gd name="connsiteY4-612" fmla="*/ 596945 h 1514679"/>
                  <a:gd name="connsiteX5-613" fmla="*/ 1589104 w 1589104"/>
                  <a:gd name="connsiteY5-614" fmla="*/ 948210 h 1514679"/>
                  <a:gd name="connsiteX6-615" fmla="*/ 1013753 w 1589104"/>
                  <a:gd name="connsiteY6-616" fmla="*/ 1514679 h 1514679"/>
                  <a:gd name="connsiteX7-617" fmla="*/ 853956 w 1589104"/>
                  <a:gd name="connsiteY7-618" fmla="*/ 1460778 h 1514679"/>
                  <a:gd name="connsiteX8-619" fmla="*/ 582967 w 1589104"/>
                  <a:gd name="connsiteY8-620" fmla="*/ 1233178 h 1514679"/>
                  <a:gd name="connsiteX9-621" fmla="*/ 0 w 1589104"/>
                  <a:gd name="connsiteY9-622" fmla="*/ 1232918 h 1514679"/>
                  <a:gd name="connsiteX10-623" fmla="*/ 266330 w 1589104"/>
                  <a:gd name="connsiteY10-624" fmla="*/ 955011 h 1514679"/>
                  <a:gd name="connsiteX11-625" fmla="*/ 287045 w 1589104"/>
                  <a:gd name="connsiteY11-626" fmla="*/ 611742 h 1514679"/>
                  <a:gd name="connsiteX12-627" fmla="*/ 0 w 1589104"/>
                  <a:gd name="connsiteY12-628" fmla="*/ 320232 h 1514679"/>
                  <a:gd name="connsiteX0-629" fmla="*/ 0 w 1589104"/>
                  <a:gd name="connsiteY0-630" fmla="*/ 320232 h 1514679"/>
                  <a:gd name="connsiteX1-631" fmla="*/ 556334 w 1589104"/>
                  <a:gd name="connsiteY1-632" fmla="*/ 318779 h 1514679"/>
                  <a:gd name="connsiteX2-633" fmla="*/ 850996 w 1589104"/>
                  <a:gd name="connsiteY2-634" fmla="*/ 59821 h 1514679"/>
                  <a:gd name="connsiteX3-635" fmla="*/ 1004876 w 1589104"/>
                  <a:gd name="connsiteY3-636" fmla="*/ 0 h 1514679"/>
                  <a:gd name="connsiteX4-637" fmla="*/ 1583185 w 1589104"/>
                  <a:gd name="connsiteY4-638" fmla="*/ 596945 h 1514679"/>
                  <a:gd name="connsiteX5-639" fmla="*/ 1589104 w 1589104"/>
                  <a:gd name="connsiteY5-640" fmla="*/ 948210 h 1514679"/>
                  <a:gd name="connsiteX6-641" fmla="*/ 1013753 w 1589104"/>
                  <a:gd name="connsiteY6-642" fmla="*/ 1514679 h 1514679"/>
                  <a:gd name="connsiteX7-643" fmla="*/ 853956 w 1589104"/>
                  <a:gd name="connsiteY7-644" fmla="*/ 1460778 h 1514679"/>
                  <a:gd name="connsiteX8-645" fmla="*/ 582967 w 1589104"/>
                  <a:gd name="connsiteY8-646" fmla="*/ 1233178 h 1514679"/>
                  <a:gd name="connsiteX9-647" fmla="*/ 0 w 1589104"/>
                  <a:gd name="connsiteY9-648" fmla="*/ 1232918 h 1514679"/>
                  <a:gd name="connsiteX10-649" fmla="*/ 266330 w 1589104"/>
                  <a:gd name="connsiteY10-650" fmla="*/ 955011 h 1514679"/>
                  <a:gd name="connsiteX11-651" fmla="*/ 287045 w 1589104"/>
                  <a:gd name="connsiteY11-652" fmla="*/ 611742 h 1514679"/>
                  <a:gd name="connsiteX12-653" fmla="*/ 0 w 1589104"/>
                  <a:gd name="connsiteY12-654" fmla="*/ 320232 h 1514679"/>
                  <a:gd name="connsiteX0-655" fmla="*/ 0 w 1589104"/>
                  <a:gd name="connsiteY0-656" fmla="*/ 320232 h 1514679"/>
                  <a:gd name="connsiteX1-657" fmla="*/ 556334 w 1589104"/>
                  <a:gd name="connsiteY1-658" fmla="*/ 318779 h 1514679"/>
                  <a:gd name="connsiteX2-659" fmla="*/ 850996 w 1589104"/>
                  <a:gd name="connsiteY2-660" fmla="*/ 59821 h 1514679"/>
                  <a:gd name="connsiteX3-661" fmla="*/ 1004876 w 1589104"/>
                  <a:gd name="connsiteY3-662" fmla="*/ 0 h 1514679"/>
                  <a:gd name="connsiteX4-663" fmla="*/ 1583185 w 1589104"/>
                  <a:gd name="connsiteY4-664" fmla="*/ 596945 h 1514679"/>
                  <a:gd name="connsiteX5-665" fmla="*/ 1589104 w 1589104"/>
                  <a:gd name="connsiteY5-666" fmla="*/ 948210 h 1514679"/>
                  <a:gd name="connsiteX6-667" fmla="*/ 1013753 w 1589104"/>
                  <a:gd name="connsiteY6-668" fmla="*/ 1514679 h 1514679"/>
                  <a:gd name="connsiteX7-669" fmla="*/ 853956 w 1589104"/>
                  <a:gd name="connsiteY7-670" fmla="*/ 1460778 h 1514679"/>
                  <a:gd name="connsiteX8-671" fmla="*/ 582967 w 1589104"/>
                  <a:gd name="connsiteY8-672" fmla="*/ 1233178 h 1514679"/>
                  <a:gd name="connsiteX9-673" fmla="*/ 0 w 1589104"/>
                  <a:gd name="connsiteY9-674" fmla="*/ 1232918 h 1514679"/>
                  <a:gd name="connsiteX10-675" fmla="*/ 266330 w 1589104"/>
                  <a:gd name="connsiteY10-676" fmla="*/ 955011 h 1514679"/>
                  <a:gd name="connsiteX11-677" fmla="*/ 287045 w 1589104"/>
                  <a:gd name="connsiteY11-678" fmla="*/ 611742 h 1514679"/>
                  <a:gd name="connsiteX12-679" fmla="*/ 0 w 1589104"/>
                  <a:gd name="connsiteY12-680" fmla="*/ 320232 h 1514679"/>
                  <a:gd name="connsiteX0-681" fmla="*/ 0 w 1589104"/>
                  <a:gd name="connsiteY0-682" fmla="*/ 320232 h 1514679"/>
                  <a:gd name="connsiteX1-683" fmla="*/ 556334 w 1589104"/>
                  <a:gd name="connsiteY1-684" fmla="*/ 318779 h 1514679"/>
                  <a:gd name="connsiteX2-685" fmla="*/ 850996 w 1589104"/>
                  <a:gd name="connsiteY2-686" fmla="*/ 59821 h 1514679"/>
                  <a:gd name="connsiteX3-687" fmla="*/ 1004876 w 1589104"/>
                  <a:gd name="connsiteY3-688" fmla="*/ 0 h 1514679"/>
                  <a:gd name="connsiteX4-689" fmla="*/ 1583185 w 1589104"/>
                  <a:gd name="connsiteY4-690" fmla="*/ 596945 h 1514679"/>
                  <a:gd name="connsiteX5-691" fmla="*/ 1589104 w 1589104"/>
                  <a:gd name="connsiteY5-692" fmla="*/ 948210 h 1514679"/>
                  <a:gd name="connsiteX6-693" fmla="*/ 1013753 w 1589104"/>
                  <a:gd name="connsiteY6-694" fmla="*/ 1514679 h 1514679"/>
                  <a:gd name="connsiteX7-695" fmla="*/ 853956 w 1589104"/>
                  <a:gd name="connsiteY7-696" fmla="*/ 1460778 h 1514679"/>
                  <a:gd name="connsiteX8-697" fmla="*/ 582967 w 1589104"/>
                  <a:gd name="connsiteY8-698" fmla="*/ 1233178 h 1514679"/>
                  <a:gd name="connsiteX9-699" fmla="*/ 0 w 1589104"/>
                  <a:gd name="connsiteY9-700" fmla="*/ 1232918 h 1514679"/>
                  <a:gd name="connsiteX10-701" fmla="*/ 266330 w 1589104"/>
                  <a:gd name="connsiteY10-702" fmla="*/ 955011 h 1514679"/>
                  <a:gd name="connsiteX11-703" fmla="*/ 287045 w 1589104"/>
                  <a:gd name="connsiteY11-704" fmla="*/ 611742 h 1514679"/>
                  <a:gd name="connsiteX12-705" fmla="*/ 0 w 1589104"/>
                  <a:gd name="connsiteY12-706" fmla="*/ 320232 h 1514679"/>
                  <a:gd name="connsiteX0-707" fmla="*/ 0 w 1589104"/>
                  <a:gd name="connsiteY0-708" fmla="*/ 320232 h 1514679"/>
                  <a:gd name="connsiteX1-709" fmla="*/ 556334 w 1589104"/>
                  <a:gd name="connsiteY1-710" fmla="*/ 318779 h 1514679"/>
                  <a:gd name="connsiteX2-711" fmla="*/ 850996 w 1589104"/>
                  <a:gd name="connsiteY2-712" fmla="*/ 59821 h 1514679"/>
                  <a:gd name="connsiteX3-713" fmla="*/ 1004876 w 1589104"/>
                  <a:gd name="connsiteY3-714" fmla="*/ 0 h 1514679"/>
                  <a:gd name="connsiteX4-715" fmla="*/ 1583185 w 1589104"/>
                  <a:gd name="connsiteY4-716" fmla="*/ 596945 h 1514679"/>
                  <a:gd name="connsiteX5-717" fmla="*/ 1589104 w 1589104"/>
                  <a:gd name="connsiteY5-718" fmla="*/ 948210 h 1514679"/>
                  <a:gd name="connsiteX6-719" fmla="*/ 1013753 w 1589104"/>
                  <a:gd name="connsiteY6-720" fmla="*/ 1514679 h 1514679"/>
                  <a:gd name="connsiteX7-721" fmla="*/ 853956 w 1589104"/>
                  <a:gd name="connsiteY7-722" fmla="*/ 1460778 h 1514679"/>
                  <a:gd name="connsiteX8-723" fmla="*/ 582967 w 1589104"/>
                  <a:gd name="connsiteY8-724" fmla="*/ 1233178 h 1514679"/>
                  <a:gd name="connsiteX9-725" fmla="*/ 0 w 1589104"/>
                  <a:gd name="connsiteY9-726" fmla="*/ 1232918 h 1514679"/>
                  <a:gd name="connsiteX10-727" fmla="*/ 266330 w 1589104"/>
                  <a:gd name="connsiteY10-728" fmla="*/ 955011 h 1514679"/>
                  <a:gd name="connsiteX11-729" fmla="*/ 287045 w 1589104"/>
                  <a:gd name="connsiteY11-730" fmla="*/ 611742 h 1514679"/>
                  <a:gd name="connsiteX12-731" fmla="*/ 0 w 1589104"/>
                  <a:gd name="connsiteY12-732" fmla="*/ 320232 h 1514679"/>
                  <a:gd name="connsiteX0-733" fmla="*/ 0 w 1589104"/>
                  <a:gd name="connsiteY0-734" fmla="*/ 320232 h 1514679"/>
                  <a:gd name="connsiteX1-735" fmla="*/ 556334 w 1589104"/>
                  <a:gd name="connsiteY1-736" fmla="*/ 318779 h 1514679"/>
                  <a:gd name="connsiteX2-737" fmla="*/ 850996 w 1589104"/>
                  <a:gd name="connsiteY2-738" fmla="*/ 59821 h 1514679"/>
                  <a:gd name="connsiteX3-739" fmla="*/ 1004876 w 1589104"/>
                  <a:gd name="connsiteY3-740" fmla="*/ 0 h 1514679"/>
                  <a:gd name="connsiteX4-741" fmla="*/ 1583185 w 1589104"/>
                  <a:gd name="connsiteY4-742" fmla="*/ 596945 h 1514679"/>
                  <a:gd name="connsiteX5-743" fmla="*/ 1589104 w 1589104"/>
                  <a:gd name="connsiteY5-744" fmla="*/ 948210 h 1514679"/>
                  <a:gd name="connsiteX6-745" fmla="*/ 1013753 w 1589104"/>
                  <a:gd name="connsiteY6-746" fmla="*/ 1514679 h 1514679"/>
                  <a:gd name="connsiteX7-747" fmla="*/ 853956 w 1589104"/>
                  <a:gd name="connsiteY7-748" fmla="*/ 1460778 h 1514679"/>
                  <a:gd name="connsiteX8-749" fmla="*/ 582967 w 1589104"/>
                  <a:gd name="connsiteY8-750" fmla="*/ 1233178 h 1514679"/>
                  <a:gd name="connsiteX9-751" fmla="*/ 0 w 1589104"/>
                  <a:gd name="connsiteY9-752" fmla="*/ 1232918 h 1514679"/>
                  <a:gd name="connsiteX10-753" fmla="*/ 266330 w 1589104"/>
                  <a:gd name="connsiteY10-754" fmla="*/ 955011 h 1514679"/>
                  <a:gd name="connsiteX11-755" fmla="*/ 287045 w 1589104"/>
                  <a:gd name="connsiteY11-756" fmla="*/ 611742 h 1514679"/>
                  <a:gd name="connsiteX12-757" fmla="*/ 0 w 1589104"/>
                  <a:gd name="connsiteY12-758" fmla="*/ 320232 h 1514679"/>
                  <a:gd name="connsiteX0-759" fmla="*/ 0 w 1589104"/>
                  <a:gd name="connsiteY0-760" fmla="*/ 320232 h 1514679"/>
                  <a:gd name="connsiteX1-761" fmla="*/ 556334 w 1589104"/>
                  <a:gd name="connsiteY1-762" fmla="*/ 318779 h 1514679"/>
                  <a:gd name="connsiteX2-763" fmla="*/ 850996 w 1589104"/>
                  <a:gd name="connsiteY2-764" fmla="*/ 59821 h 1514679"/>
                  <a:gd name="connsiteX3-765" fmla="*/ 1004876 w 1589104"/>
                  <a:gd name="connsiteY3-766" fmla="*/ 0 h 1514679"/>
                  <a:gd name="connsiteX4-767" fmla="*/ 1583185 w 1589104"/>
                  <a:gd name="connsiteY4-768" fmla="*/ 596945 h 1514679"/>
                  <a:gd name="connsiteX5-769" fmla="*/ 1589104 w 1589104"/>
                  <a:gd name="connsiteY5-770" fmla="*/ 948210 h 1514679"/>
                  <a:gd name="connsiteX6-771" fmla="*/ 1013753 w 1589104"/>
                  <a:gd name="connsiteY6-772" fmla="*/ 1514679 h 1514679"/>
                  <a:gd name="connsiteX7-773" fmla="*/ 853956 w 1589104"/>
                  <a:gd name="connsiteY7-774" fmla="*/ 1460778 h 1514679"/>
                  <a:gd name="connsiteX8-775" fmla="*/ 582967 w 1589104"/>
                  <a:gd name="connsiteY8-776" fmla="*/ 1233178 h 1514679"/>
                  <a:gd name="connsiteX9-777" fmla="*/ 0 w 1589104"/>
                  <a:gd name="connsiteY9-778" fmla="*/ 1232918 h 1514679"/>
                  <a:gd name="connsiteX10-779" fmla="*/ 266330 w 1589104"/>
                  <a:gd name="connsiteY10-780" fmla="*/ 955011 h 1514679"/>
                  <a:gd name="connsiteX11-781" fmla="*/ 287045 w 1589104"/>
                  <a:gd name="connsiteY11-782" fmla="*/ 611742 h 1514679"/>
                  <a:gd name="connsiteX12-783" fmla="*/ 0 w 1589104"/>
                  <a:gd name="connsiteY12-784" fmla="*/ 320232 h 1514679"/>
                  <a:gd name="connsiteX0-785" fmla="*/ 0 w 1589104"/>
                  <a:gd name="connsiteY0-786" fmla="*/ 320232 h 1532336"/>
                  <a:gd name="connsiteX1-787" fmla="*/ 556334 w 1589104"/>
                  <a:gd name="connsiteY1-788" fmla="*/ 318779 h 1532336"/>
                  <a:gd name="connsiteX2-789" fmla="*/ 850996 w 1589104"/>
                  <a:gd name="connsiteY2-790" fmla="*/ 59821 h 1532336"/>
                  <a:gd name="connsiteX3-791" fmla="*/ 1004876 w 1589104"/>
                  <a:gd name="connsiteY3-792" fmla="*/ 0 h 1532336"/>
                  <a:gd name="connsiteX4-793" fmla="*/ 1583185 w 1589104"/>
                  <a:gd name="connsiteY4-794" fmla="*/ 596945 h 1532336"/>
                  <a:gd name="connsiteX5-795" fmla="*/ 1589104 w 1589104"/>
                  <a:gd name="connsiteY5-796" fmla="*/ 948210 h 1532336"/>
                  <a:gd name="connsiteX6-797" fmla="*/ 1013753 w 1589104"/>
                  <a:gd name="connsiteY6-798" fmla="*/ 1514679 h 1532336"/>
                  <a:gd name="connsiteX7-799" fmla="*/ 853956 w 1589104"/>
                  <a:gd name="connsiteY7-800" fmla="*/ 1460778 h 1532336"/>
                  <a:gd name="connsiteX8-801" fmla="*/ 582967 w 1589104"/>
                  <a:gd name="connsiteY8-802" fmla="*/ 1233178 h 1532336"/>
                  <a:gd name="connsiteX9-803" fmla="*/ 0 w 1589104"/>
                  <a:gd name="connsiteY9-804" fmla="*/ 1232918 h 1532336"/>
                  <a:gd name="connsiteX10-805" fmla="*/ 266330 w 1589104"/>
                  <a:gd name="connsiteY10-806" fmla="*/ 955011 h 1532336"/>
                  <a:gd name="connsiteX11-807" fmla="*/ 287045 w 1589104"/>
                  <a:gd name="connsiteY11-808" fmla="*/ 611742 h 1532336"/>
                  <a:gd name="connsiteX12-809" fmla="*/ 0 w 1589104"/>
                  <a:gd name="connsiteY12-810" fmla="*/ 320232 h 1532336"/>
                  <a:gd name="connsiteX0-811" fmla="*/ 0 w 1589104"/>
                  <a:gd name="connsiteY0-812" fmla="*/ 320232 h 1575133"/>
                  <a:gd name="connsiteX1-813" fmla="*/ 556334 w 1589104"/>
                  <a:gd name="connsiteY1-814" fmla="*/ 318779 h 1575133"/>
                  <a:gd name="connsiteX2-815" fmla="*/ 850996 w 1589104"/>
                  <a:gd name="connsiteY2-816" fmla="*/ 59821 h 1575133"/>
                  <a:gd name="connsiteX3-817" fmla="*/ 1004876 w 1589104"/>
                  <a:gd name="connsiteY3-818" fmla="*/ 0 h 1575133"/>
                  <a:gd name="connsiteX4-819" fmla="*/ 1583185 w 1589104"/>
                  <a:gd name="connsiteY4-820" fmla="*/ 596945 h 1575133"/>
                  <a:gd name="connsiteX5-821" fmla="*/ 1589104 w 1589104"/>
                  <a:gd name="connsiteY5-822" fmla="*/ 948210 h 1575133"/>
                  <a:gd name="connsiteX6-823" fmla="*/ 1013753 w 1589104"/>
                  <a:gd name="connsiteY6-824" fmla="*/ 1514679 h 1575133"/>
                  <a:gd name="connsiteX7-825" fmla="*/ 853956 w 1589104"/>
                  <a:gd name="connsiteY7-826" fmla="*/ 1460778 h 1575133"/>
                  <a:gd name="connsiteX8-827" fmla="*/ 582967 w 1589104"/>
                  <a:gd name="connsiteY8-828" fmla="*/ 1233178 h 1575133"/>
                  <a:gd name="connsiteX9-829" fmla="*/ 0 w 1589104"/>
                  <a:gd name="connsiteY9-830" fmla="*/ 1232918 h 1575133"/>
                  <a:gd name="connsiteX10-831" fmla="*/ 266330 w 1589104"/>
                  <a:gd name="connsiteY10-832" fmla="*/ 955011 h 1575133"/>
                  <a:gd name="connsiteX11-833" fmla="*/ 287045 w 1589104"/>
                  <a:gd name="connsiteY11-834" fmla="*/ 611742 h 1575133"/>
                  <a:gd name="connsiteX12-835" fmla="*/ 0 w 1589104"/>
                  <a:gd name="connsiteY12-836" fmla="*/ 320232 h 1575133"/>
                  <a:gd name="connsiteX0-837" fmla="*/ 0 w 1589104"/>
                  <a:gd name="connsiteY0-838" fmla="*/ 320232 h 1575133"/>
                  <a:gd name="connsiteX1-839" fmla="*/ 556334 w 1589104"/>
                  <a:gd name="connsiteY1-840" fmla="*/ 318779 h 1575133"/>
                  <a:gd name="connsiteX2-841" fmla="*/ 850996 w 1589104"/>
                  <a:gd name="connsiteY2-842" fmla="*/ 59821 h 1575133"/>
                  <a:gd name="connsiteX3-843" fmla="*/ 1004876 w 1589104"/>
                  <a:gd name="connsiteY3-844" fmla="*/ 0 h 1575133"/>
                  <a:gd name="connsiteX4-845" fmla="*/ 1583185 w 1589104"/>
                  <a:gd name="connsiteY4-846" fmla="*/ 596945 h 1575133"/>
                  <a:gd name="connsiteX5-847" fmla="*/ 1589104 w 1589104"/>
                  <a:gd name="connsiteY5-848" fmla="*/ 948210 h 1575133"/>
                  <a:gd name="connsiteX6-849" fmla="*/ 1013753 w 1589104"/>
                  <a:gd name="connsiteY6-850" fmla="*/ 1514679 h 1575133"/>
                  <a:gd name="connsiteX7-851" fmla="*/ 853956 w 1589104"/>
                  <a:gd name="connsiteY7-852" fmla="*/ 1460778 h 1575133"/>
                  <a:gd name="connsiteX8-853" fmla="*/ 582967 w 1589104"/>
                  <a:gd name="connsiteY8-854" fmla="*/ 1233178 h 1575133"/>
                  <a:gd name="connsiteX9-855" fmla="*/ 0 w 1589104"/>
                  <a:gd name="connsiteY9-856" fmla="*/ 1232918 h 1575133"/>
                  <a:gd name="connsiteX10-857" fmla="*/ 266330 w 1589104"/>
                  <a:gd name="connsiteY10-858" fmla="*/ 955011 h 1575133"/>
                  <a:gd name="connsiteX11-859" fmla="*/ 287045 w 1589104"/>
                  <a:gd name="connsiteY11-860" fmla="*/ 611742 h 1575133"/>
                  <a:gd name="connsiteX12-861" fmla="*/ 0 w 1589104"/>
                  <a:gd name="connsiteY12-862" fmla="*/ 320232 h 1575133"/>
                  <a:gd name="connsiteX0-863" fmla="*/ 0 w 1589104"/>
                  <a:gd name="connsiteY0-864" fmla="*/ 320232 h 1575133"/>
                  <a:gd name="connsiteX1-865" fmla="*/ 556334 w 1589104"/>
                  <a:gd name="connsiteY1-866" fmla="*/ 318779 h 1575133"/>
                  <a:gd name="connsiteX2-867" fmla="*/ 850996 w 1589104"/>
                  <a:gd name="connsiteY2-868" fmla="*/ 59821 h 1575133"/>
                  <a:gd name="connsiteX3-869" fmla="*/ 1004876 w 1589104"/>
                  <a:gd name="connsiteY3-870" fmla="*/ 0 h 1575133"/>
                  <a:gd name="connsiteX4-871" fmla="*/ 1583185 w 1589104"/>
                  <a:gd name="connsiteY4-872" fmla="*/ 596945 h 1575133"/>
                  <a:gd name="connsiteX5-873" fmla="*/ 1589104 w 1589104"/>
                  <a:gd name="connsiteY5-874" fmla="*/ 948210 h 1575133"/>
                  <a:gd name="connsiteX6-875" fmla="*/ 1013753 w 1589104"/>
                  <a:gd name="connsiteY6-876" fmla="*/ 1514679 h 1575133"/>
                  <a:gd name="connsiteX7-877" fmla="*/ 853956 w 1589104"/>
                  <a:gd name="connsiteY7-878" fmla="*/ 1460778 h 1575133"/>
                  <a:gd name="connsiteX8-879" fmla="*/ 582967 w 1589104"/>
                  <a:gd name="connsiteY8-880" fmla="*/ 1233178 h 1575133"/>
                  <a:gd name="connsiteX9-881" fmla="*/ 0 w 1589104"/>
                  <a:gd name="connsiteY9-882" fmla="*/ 1232918 h 1575133"/>
                  <a:gd name="connsiteX10-883" fmla="*/ 266330 w 1589104"/>
                  <a:gd name="connsiteY10-884" fmla="*/ 955011 h 1575133"/>
                  <a:gd name="connsiteX11-885" fmla="*/ 287045 w 1589104"/>
                  <a:gd name="connsiteY11-886" fmla="*/ 611742 h 1575133"/>
                  <a:gd name="connsiteX12-887" fmla="*/ 0 w 1589104"/>
                  <a:gd name="connsiteY12-888" fmla="*/ 320232 h 1575133"/>
                  <a:gd name="connsiteX0-889" fmla="*/ 0 w 1589104"/>
                  <a:gd name="connsiteY0-890" fmla="*/ 320232 h 1575133"/>
                  <a:gd name="connsiteX1-891" fmla="*/ 556334 w 1589104"/>
                  <a:gd name="connsiteY1-892" fmla="*/ 318779 h 1575133"/>
                  <a:gd name="connsiteX2-893" fmla="*/ 850996 w 1589104"/>
                  <a:gd name="connsiteY2-894" fmla="*/ 59821 h 1575133"/>
                  <a:gd name="connsiteX3-895" fmla="*/ 1004876 w 1589104"/>
                  <a:gd name="connsiteY3-896" fmla="*/ 0 h 1575133"/>
                  <a:gd name="connsiteX4-897" fmla="*/ 1583185 w 1589104"/>
                  <a:gd name="connsiteY4-898" fmla="*/ 596945 h 1575133"/>
                  <a:gd name="connsiteX5-899" fmla="*/ 1589104 w 1589104"/>
                  <a:gd name="connsiteY5-900" fmla="*/ 948210 h 1575133"/>
                  <a:gd name="connsiteX6-901" fmla="*/ 1013753 w 1589104"/>
                  <a:gd name="connsiteY6-902" fmla="*/ 1514679 h 1575133"/>
                  <a:gd name="connsiteX7-903" fmla="*/ 853956 w 1589104"/>
                  <a:gd name="connsiteY7-904" fmla="*/ 1460778 h 1575133"/>
                  <a:gd name="connsiteX8-905" fmla="*/ 582967 w 1589104"/>
                  <a:gd name="connsiteY8-906" fmla="*/ 1233178 h 1575133"/>
                  <a:gd name="connsiteX9-907" fmla="*/ 0 w 1589104"/>
                  <a:gd name="connsiteY9-908" fmla="*/ 1232918 h 1575133"/>
                  <a:gd name="connsiteX10-909" fmla="*/ 266330 w 1589104"/>
                  <a:gd name="connsiteY10-910" fmla="*/ 955011 h 1575133"/>
                  <a:gd name="connsiteX11-911" fmla="*/ 287045 w 1589104"/>
                  <a:gd name="connsiteY11-912" fmla="*/ 611742 h 1575133"/>
                  <a:gd name="connsiteX12-913" fmla="*/ 0 w 1589104"/>
                  <a:gd name="connsiteY12-914" fmla="*/ 320232 h 1575133"/>
                  <a:gd name="connsiteX0-915" fmla="*/ 0 w 1589104"/>
                  <a:gd name="connsiteY0-916" fmla="*/ 354510 h 1609411"/>
                  <a:gd name="connsiteX1-917" fmla="*/ 556334 w 1589104"/>
                  <a:gd name="connsiteY1-918" fmla="*/ 353057 h 1609411"/>
                  <a:gd name="connsiteX2-919" fmla="*/ 850996 w 1589104"/>
                  <a:gd name="connsiteY2-920" fmla="*/ 94099 h 1609411"/>
                  <a:gd name="connsiteX3-921" fmla="*/ 1004876 w 1589104"/>
                  <a:gd name="connsiteY3-922" fmla="*/ 34278 h 1609411"/>
                  <a:gd name="connsiteX4-923" fmla="*/ 1583185 w 1589104"/>
                  <a:gd name="connsiteY4-924" fmla="*/ 631223 h 1609411"/>
                  <a:gd name="connsiteX5-925" fmla="*/ 1589104 w 1589104"/>
                  <a:gd name="connsiteY5-926" fmla="*/ 982488 h 1609411"/>
                  <a:gd name="connsiteX6-927" fmla="*/ 1013753 w 1589104"/>
                  <a:gd name="connsiteY6-928" fmla="*/ 1548957 h 1609411"/>
                  <a:gd name="connsiteX7-929" fmla="*/ 853956 w 1589104"/>
                  <a:gd name="connsiteY7-930" fmla="*/ 1495056 h 1609411"/>
                  <a:gd name="connsiteX8-931" fmla="*/ 582967 w 1589104"/>
                  <a:gd name="connsiteY8-932" fmla="*/ 1267456 h 1609411"/>
                  <a:gd name="connsiteX9-933" fmla="*/ 0 w 1589104"/>
                  <a:gd name="connsiteY9-934" fmla="*/ 1267196 h 1609411"/>
                  <a:gd name="connsiteX10-935" fmla="*/ 266330 w 1589104"/>
                  <a:gd name="connsiteY10-936" fmla="*/ 989289 h 1609411"/>
                  <a:gd name="connsiteX11-937" fmla="*/ 287045 w 1589104"/>
                  <a:gd name="connsiteY11-938" fmla="*/ 646020 h 1609411"/>
                  <a:gd name="connsiteX12-939" fmla="*/ 0 w 1589104"/>
                  <a:gd name="connsiteY12-940" fmla="*/ 354510 h 1609411"/>
                  <a:gd name="connsiteX0-941" fmla="*/ 0 w 1589104"/>
                  <a:gd name="connsiteY0-942" fmla="*/ 354510 h 1609411"/>
                  <a:gd name="connsiteX1-943" fmla="*/ 556334 w 1589104"/>
                  <a:gd name="connsiteY1-944" fmla="*/ 353057 h 1609411"/>
                  <a:gd name="connsiteX2-945" fmla="*/ 850996 w 1589104"/>
                  <a:gd name="connsiteY2-946" fmla="*/ 94099 h 1609411"/>
                  <a:gd name="connsiteX3-947" fmla="*/ 1004876 w 1589104"/>
                  <a:gd name="connsiteY3-948" fmla="*/ 34278 h 1609411"/>
                  <a:gd name="connsiteX4-949" fmla="*/ 1577267 w 1589104"/>
                  <a:gd name="connsiteY4-950" fmla="*/ 619386 h 1609411"/>
                  <a:gd name="connsiteX5-951" fmla="*/ 1589104 w 1589104"/>
                  <a:gd name="connsiteY5-952" fmla="*/ 982488 h 1609411"/>
                  <a:gd name="connsiteX6-953" fmla="*/ 1013753 w 1589104"/>
                  <a:gd name="connsiteY6-954" fmla="*/ 1548957 h 1609411"/>
                  <a:gd name="connsiteX7-955" fmla="*/ 853956 w 1589104"/>
                  <a:gd name="connsiteY7-956" fmla="*/ 1495056 h 1609411"/>
                  <a:gd name="connsiteX8-957" fmla="*/ 582967 w 1589104"/>
                  <a:gd name="connsiteY8-958" fmla="*/ 1267456 h 1609411"/>
                  <a:gd name="connsiteX9-959" fmla="*/ 0 w 1589104"/>
                  <a:gd name="connsiteY9-960" fmla="*/ 1267196 h 1609411"/>
                  <a:gd name="connsiteX10-961" fmla="*/ 266330 w 1589104"/>
                  <a:gd name="connsiteY10-962" fmla="*/ 989289 h 1609411"/>
                  <a:gd name="connsiteX11-963" fmla="*/ 287045 w 1589104"/>
                  <a:gd name="connsiteY11-964" fmla="*/ 646020 h 1609411"/>
                  <a:gd name="connsiteX12-965" fmla="*/ 0 w 1589104"/>
                  <a:gd name="connsiteY12-966" fmla="*/ 354510 h 1609411"/>
                  <a:gd name="connsiteX0-967" fmla="*/ 0 w 1643112"/>
                  <a:gd name="connsiteY0-968" fmla="*/ 354510 h 1609411"/>
                  <a:gd name="connsiteX1-969" fmla="*/ 556334 w 1643112"/>
                  <a:gd name="connsiteY1-970" fmla="*/ 353057 h 1609411"/>
                  <a:gd name="connsiteX2-971" fmla="*/ 850996 w 1643112"/>
                  <a:gd name="connsiteY2-972" fmla="*/ 94099 h 1609411"/>
                  <a:gd name="connsiteX3-973" fmla="*/ 1004876 w 1643112"/>
                  <a:gd name="connsiteY3-974" fmla="*/ 34278 h 1609411"/>
                  <a:gd name="connsiteX4-975" fmla="*/ 1577267 w 1643112"/>
                  <a:gd name="connsiteY4-976" fmla="*/ 619386 h 1609411"/>
                  <a:gd name="connsiteX5-977" fmla="*/ 1589104 w 1643112"/>
                  <a:gd name="connsiteY5-978" fmla="*/ 982488 h 1609411"/>
                  <a:gd name="connsiteX6-979" fmla="*/ 1013753 w 1643112"/>
                  <a:gd name="connsiteY6-980" fmla="*/ 1548957 h 1609411"/>
                  <a:gd name="connsiteX7-981" fmla="*/ 853956 w 1643112"/>
                  <a:gd name="connsiteY7-982" fmla="*/ 1495056 h 1609411"/>
                  <a:gd name="connsiteX8-983" fmla="*/ 582967 w 1643112"/>
                  <a:gd name="connsiteY8-984" fmla="*/ 1267456 h 1609411"/>
                  <a:gd name="connsiteX9-985" fmla="*/ 0 w 1643112"/>
                  <a:gd name="connsiteY9-986" fmla="*/ 1267196 h 1609411"/>
                  <a:gd name="connsiteX10-987" fmla="*/ 266330 w 1643112"/>
                  <a:gd name="connsiteY10-988" fmla="*/ 989289 h 1609411"/>
                  <a:gd name="connsiteX11-989" fmla="*/ 287045 w 1643112"/>
                  <a:gd name="connsiteY11-990" fmla="*/ 646020 h 1609411"/>
                  <a:gd name="connsiteX12-991" fmla="*/ 0 w 1643112"/>
                  <a:gd name="connsiteY12-992" fmla="*/ 354510 h 1609411"/>
                  <a:gd name="connsiteX0-993" fmla="*/ 0 w 1669115"/>
                  <a:gd name="connsiteY0-994" fmla="*/ 354510 h 1609411"/>
                  <a:gd name="connsiteX1-995" fmla="*/ 556334 w 1669115"/>
                  <a:gd name="connsiteY1-996" fmla="*/ 353057 h 1609411"/>
                  <a:gd name="connsiteX2-997" fmla="*/ 850996 w 1669115"/>
                  <a:gd name="connsiteY2-998" fmla="*/ 94099 h 1609411"/>
                  <a:gd name="connsiteX3-999" fmla="*/ 1004876 w 1669115"/>
                  <a:gd name="connsiteY3-1000" fmla="*/ 34278 h 1609411"/>
                  <a:gd name="connsiteX4-1001" fmla="*/ 1577267 w 1669115"/>
                  <a:gd name="connsiteY4-1002" fmla="*/ 619386 h 1609411"/>
                  <a:gd name="connsiteX5-1003" fmla="*/ 1589104 w 1669115"/>
                  <a:gd name="connsiteY5-1004" fmla="*/ 982488 h 1609411"/>
                  <a:gd name="connsiteX6-1005" fmla="*/ 1013753 w 1669115"/>
                  <a:gd name="connsiteY6-1006" fmla="*/ 1548957 h 1609411"/>
                  <a:gd name="connsiteX7-1007" fmla="*/ 853956 w 1669115"/>
                  <a:gd name="connsiteY7-1008" fmla="*/ 1495056 h 1609411"/>
                  <a:gd name="connsiteX8-1009" fmla="*/ 582967 w 1669115"/>
                  <a:gd name="connsiteY8-1010" fmla="*/ 1267456 h 1609411"/>
                  <a:gd name="connsiteX9-1011" fmla="*/ 0 w 1669115"/>
                  <a:gd name="connsiteY9-1012" fmla="*/ 1267196 h 1609411"/>
                  <a:gd name="connsiteX10-1013" fmla="*/ 266330 w 1669115"/>
                  <a:gd name="connsiteY10-1014" fmla="*/ 989289 h 1609411"/>
                  <a:gd name="connsiteX11-1015" fmla="*/ 287045 w 1669115"/>
                  <a:gd name="connsiteY11-1016" fmla="*/ 646020 h 1609411"/>
                  <a:gd name="connsiteX12-1017" fmla="*/ 0 w 1669115"/>
                  <a:gd name="connsiteY12-1018" fmla="*/ 354510 h 1609411"/>
                  <a:gd name="connsiteX0-1019" fmla="*/ 0 w 1671177"/>
                  <a:gd name="connsiteY0-1020" fmla="*/ 354510 h 1609411"/>
                  <a:gd name="connsiteX1-1021" fmla="*/ 556334 w 1671177"/>
                  <a:gd name="connsiteY1-1022" fmla="*/ 353057 h 1609411"/>
                  <a:gd name="connsiteX2-1023" fmla="*/ 850996 w 1671177"/>
                  <a:gd name="connsiteY2-1024" fmla="*/ 94099 h 1609411"/>
                  <a:gd name="connsiteX3-1025" fmla="*/ 1004876 w 1671177"/>
                  <a:gd name="connsiteY3-1026" fmla="*/ 34278 h 1609411"/>
                  <a:gd name="connsiteX4-1027" fmla="*/ 1577267 w 1671177"/>
                  <a:gd name="connsiteY4-1028" fmla="*/ 619386 h 1609411"/>
                  <a:gd name="connsiteX5-1029" fmla="*/ 1589104 w 1671177"/>
                  <a:gd name="connsiteY5-1030" fmla="*/ 982488 h 1609411"/>
                  <a:gd name="connsiteX6-1031" fmla="*/ 1013753 w 1671177"/>
                  <a:gd name="connsiteY6-1032" fmla="*/ 1548957 h 1609411"/>
                  <a:gd name="connsiteX7-1033" fmla="*/ 853956 w 1671177"/>
                  <a:gd name="connsiteY7-1034" fmla="*/ 1495056 h 1609411"/>
                  <a:gd name="connsiteX8-1035" fmla="*/ 582967 w 1671177"/>
                  <a:gd name="connsiteY8-1036" fmla="*/ 1267456 h 1609411"/>
                  <a:gd name="connsiteX9-1037" fmla="*/ 0 w 1671177"/>
                  <a:gd name="connsiteY9-1038" fmla="*/ 1267196 h 1609411"/>
                  <a:gd name="connsiteX10-1039" fmla="*/ 266330 w 1671177"/>
                  <a:gd name="connsiteY10-1040" fmla="*/ 989289 h 1609411"/>
                  <a:gd name="connsiteX11-1041" fmla="*/ 287045 w 1671177"/>
                  <a:gd name="connsiteY11-1042" fmla="*/ 646020 h 1609411"/>
                  <a:gd name="connsiteX12-1043" fmla="*/ 0 w 1671177"/>
                  <a:gd name="connsiteY12-1044" fmla="*/ 354510 h 160941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 ang="0">
                    <a:pos x="connsiteX9-125" y="connsiteY9-126"/>
                  </a:cxn>
                  <a:cxn ang="0">
                    <a:pos x="connsiteX10-327" y="connsiteY10-328"/>
                  </a:cxn>
                  <a:cxn ang="0">
                    <a:pos x="connsiteX11-373" y="connsiteY11-374"/>
                  </a:cxn>
                  <a:cxn ang="0">
                    <a:pos x="connsiteX12-471" y="connsiteY12-472"/>
                  </a:cxn>
                </a:cxnLst>
                <a:rect l="l" t="t" r="r" b="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TextBox 27"/>
              <p:cNvSpPr txBox="1"/>
              <p:nvPr/>
            </p:nvSpPr>
            <p:spPr>
              <a:xfrm>
                <a:off x="6847821" y="2705156"/>
                <a:ext cx="856326" cy="658833"/>
              </a:xfrm>
              <a:prstGeom prst="rect">
                <a:avLst/>
              </a:prstGeom>
              <a:noFill/>
            </p:spPr>
            <p:txBody>
              <a:bodyPr wrap="square" rtlCol="0">
                <a:spAutoFit/>
              </a:bodyPr>
              <a:lstStyle/>
              <a:p>
                <a:r>
                  <a:rPr lang="en-US" altLang="zh-CN" sz="2800" dirty="0">
                    <a:solidFill>
                      <a:prstClr val="white"/>
                    </a:solidFill>
                    <a:latin typeface="Impact" panose="020B0806030902050204" pitchFamily="34" charset="0"/>
                  </a:rPr>
                  <a:t>05</a:t>
                </a:r>
                <a:endParaRPr lang="zh-CN" altLang="en-US" sz="2800" dirty="0">
                  <a:solidFill>
                    <a:prstClr val="white"/>
                  </a:solidFill>
                  <a:latin typeface="Impact" panose="020B0806030902050204" pitchFamily="34" charset="0"/>
                </a:endParaRPr>
              </a:p>
            </p:txBody>
          </p:sp>
        </p:grpSp>
        <p:grpSp>
          <p:nvGrpSpPr>
            <p:cNvPr id="15" name="组合 14"/>
            <p:cNvGrpSpPr/>
            <p:nvPr/>
          </p:nvGrpSpPr>
          <p:grpSpPr>
            <a:xfrm>
              <a:off x="5384" y="3770"/>
              <a:ext cx="1846" cy="1887"/>
              <a:chOff x="4901450" y="2211710"/>
              <a:chExt cx="1773781" cy="1609411"/>
            </a:xfrm>
          </p:grpSpPr>
          <p:grpSp>
            <p:nvGrpSpPr>
              <p:cNvPr id="16" name="组合 15"/>
              <p:cNvGrpSpPr/>
              <p:nvPr/>
            </p:nvGrpSpPr>
            <p:grpSpPr>
              <a:xfrm>
                <a:off x="4901450" y="2211710"/>
                <a:ext cx="1773781" cy="1609411"/>
                <a:chOff x="1074198" y="2188917"/>
                <a:chExt cx="1773781" cy="1609411"/>
              </a:xfrm>
            </p:grpSpPr>
            <p:sp>
              <p:nvSpPr>
                <p:cNvPr id="18" name="右箭头 55"/>
                <p:cNvSpPr/>
                <p:nvPr/>
              </p:nvSpPr>
              <p:spPr>
                <a:xfrm>
                  <a:off x="1176802" y="2551604"/>
                  <a:ext cx="1671177" cy="911035"/>
                </a:xfrm>
                <a:custGeom>
                  <a:avLst/>
                  <a:gdLst/>
                  <a:ahLst/>
                  <a:cxnLst/>
                  <a:rect l="l" t="t" r="r" b="b"/>
                  <a:pathLst>
                    <a:path w="1671177" h="911035">
                      <a:moveTo>
                        <a:pt x="3880" y="0"/>
                      </a:moveTo>
                      <a:lnTo>
                        <a:pt x="1322002" y="0"/>
                      </a:lnTo>
                      <a:lnTo>
                        <a:pt x="1577267" y="260936"/>
                      </a:lnTo>
                      <a:cubicBezTo>
                        <a:pt x="1720296" y="408603"/>
                        <a:pt x="1679854" y="514841"/>
                        <a:pt x="1589104" y="624038"/>
                      </a:cubicBezTo>
                      <a:lnTo>
                        <a:pt x="1297607" y="911035"/>
                      </a:lnTo>
                      <a:lnTo>
                        <a:pt x="609562" y="911035"/>
                      </a:lnTo>
                      <a:cubicBezTo>
                        <a:pt x="601030" y="909370"/>
                        <a:pt x="592146" y="909088"/>
                        <a:pt x="582967" y="909006"/>
                      </a:cubicBezTo>
                      <a:lnTo>
                        <a:pt x="0" y="908746"/>
                      </a:lnTo>
                      <a:lnTo>
                        <a:pt x="266330" y="630839"/>
                      </a:lnTo>
                      <a:cubicBezTo>
                        <a:pt x="347215" y="528253"/>
                        <a:pt x="398509" y="416789"/>
                        <a:pt x="287045" y="287570"/>
                      </a:cubicBezTo>
                      <a:close/>
                    </a:path>
                  </a:pathLst>
                </a:cu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右箭头 55"/>
                <p:cNvSpPr/>
                <p:nvPr/>
              </p:nvSpPr>
              <p:spPr>
                <a:xfrm>
                  <a:off x="1074198" y="2188917"/>
                  <a:ext cx="1671177" cy="1609411"/>
                </a:xfrm>
                <a:custGeom>
                  <a:avLst/>
                  <a:gdLst>
                    <a:gd name="connsiteX0" fmla="*/ 0 w 1731146"/>
                    <a:gd name="connsiteY0" fmla="*/ 355742 h 1624170"/>
                    <a:gd name="connsiteX1" fmla="*/ 892425 w 1731146"/>
                    <a:gd name="connsiteY1" fmla="*/ 355742 h 1624170"/>
                    <a:gd name="connsiteX2" fmla="*/ 892425 w 1731146"/>
                    <a:gd name="connsiteY2" fmla="*/ 0 h 1624170"/>
                    <a:gd name="connsiteX3" fmla="*/ 1731146 w 1731146"/>
                    <a:gd name="connsiteY3" fmla="*/ 812085 h 1624170"/>
                    <a:gd name="connsiteX4" fmla="*/ 892425 w 1731146"/>
                    <a:gd name="connsiteY4" fmla="*/ 1624170 h 1624170"/>
                    <a:gd name="connsiteX5" fmla="*/ 892425 w 1731146"/>
                    <a:gd name="connsiteY5" fmla="*/ 1268428 h 1624170"/>
                    <a:gd name="connsiteX6" fmla="*/ 0 w 1731146"/>
                    <a:gd name="connsiteY6" fmla="*/ 1268428 h 1624170"/>
                    <a:gd name="connsiteX7" fmla="*/ 0 w 1731146"/>
                    <a:gd name="connsiteY7" fmla="*/ 355742 h 1624170"/>
                    <a:gd name="connsiteX0-1" fmla="*/ 0 w 1731146"/>
                    <a:gd name="connsiteY0-2" fmla="*/ 355742 h 1624170"/>
                    <a:gd name="connsiteX1-3" fmla="*/ 508986 w 1731146"/>
                    <a:gd name="connsiteY1-4" fmla="*/ 351329 h 1624170"/>
                    <a:gd name="connsiteX2-5" fmla="*/ 892425 w 1731146"/>
                    <a:gd name="connsiteY2-6" fmla="*/ 355742 h 1624170"/>
                    <a:gd name="connsiteX3-7" fmla="*/ 892425 w 1731146"/>
                    <a:gd name="connsiteY3-8" fmla="*/ 0 h 1624170"/>
                    <a:gd name="connsiteX4-9" fmla="*/ 1731146 w 1731146"/>
                    <a:gd name="connsiteY4-10" fmla="*/ 812085 h 1624170"/>
                    <a:gd name="connsiteX5-11" fmla="*/ 892425 w 1731146"/>
                    <a:gd name="connsiteY5-12" fmla="*/ 1624170 h 1624170"/>
                    <a:gd name="connsiteX6-13" fmla="*/ 892425 w 1731146"/>
                    <a:gd name="connsiteY6-14" fmla="*/ 1268428 h 1624170"/>
                    <a:gd name="connsiteX7-15" fmla="*/ 0 w 1731146"/>
                    <a:gd name="connsiteY7-16" fmla="*/ 1268428 h 1624170"/>
                    <a:gd name="connsiteX8" fmla="*/ 0 w 1731146"/>
                    <a:gd name="connsiteY8" fmla="*/ 355742 h 1624170"/>
                    <a:gd name="connsiteX0-17" fmla="*/ 0 w 1731146"/>
                    <a:gd name="connsiteY0-18" fmla="*/ 355742 h 1624170"/>
                    <a:gd name="connsiteX1-19" fmla="*/ 556334 w 1731146"/>
                    <a:gd name="connsiteY1-20" fmla="*/ 354289 h 1624170"/>
                    <a:gd name="connsiteX2-21" fmla="*/ 892425 w 1731146"/>
                    <a:gd name="connsiteY2-22" fmla="*/ 355742 h 1624170"/>
                    <a:gd name="connsiteX3-23" fmla="*/ 892425 w 1731146"/>
                    <a:gd name="connsiteY3-24" fmla="*/ 0 h 1624170"/>
                    <a:gd name="connsiteX4-25" fmla="*/ 1731146 w 1731146"/>
                    <a:gd name="connsiteY4-26" fmla="*/ 812085 h 1624170"/>
                    <a:gd name="connsiteX5-27" fmla="*/ 892425 w 1731146"/>
                    <a:gd name="connsiteY5-28" fmla="*/ 1624170 h 1624170"/>
                    <a:gd name="connsiteX6-29" fmla="*/ 892425 w 1731146"/>
                    <a:gd name="connsiteY6-30" fmla="*/ 1268428 h 1624170"/>
                    <a:gd name="connsiteX7-31" fmla="*/ 0 w 1731146"/>
                    <a:gd name="connsiteY7-32" fmla="*/ 1268428 h 1624170"/>
                    <a:gd name="connsiteX8-33" fmla="*/ 0 w 1731146"/>
                    <a:gd name="connsiteY8-34" fmla="*/ 355742 h 1624170"/>
                    <a:gd name="connsiteX0-35" fmla="*/ 0 w 1731146"/>
                    <a:gd name="connsiteY0-36" fmla="*/ 355742 h 1624170"/>
                    <a:gd name="connsiteX1-37" fmla="*/ 556334 w 1731146"/>
                    <a:gd name="connsiteY1-38" fmla="*/ 354289 h 1624170"/>
                    <a:gd name="connsiteX2-39" fmla="*/ 848037 w 1731146"/>
                    <a:gd name="connsiteY2-40" fmla="*/ 127882 h 1624170"/>
                    <a:gd name="connsiteX3-41" fmla="*/ 892425 w 1731146"/>
                    <a:gd name="connsiteY3-42" fmla="*/ 0 h 1624170"/>
                    <a:gd name="connsiteX4-43" fmla="*/ 1731146 w 1731146"/>
                    <a:gd name="connsiteY4-44" fmla="*/ 812085 h 1624170"/>
                    <a:gd name="connsiteX5-45" fmla="*/ 892425 w 1731146"/>
                    <a:gd name="connsiteY5-46" fmla="*/ 1624170 h 1624170"/>
                    <a:gd name="connsiteX6-47" fmla="*/ 892425 w 1731146"/>
                    <a:gd name="connsiteY6-48" fmla="*/ 1268428 h 1624170"/>
                    <a:gd name="connsiteX7-49" fmla="*/ 0 w 1731146"/>
                    <a:gd name="connsiteY7-50" fmla="*/ 1268428 h 1624170"/>
                    <a:gd name="connsiteX8-51" fmla="*/ 0 w 1731146"/>
                    <a:gd name="connsiteY8-52" fmla="*/ 355742 h 1624170"/>
                    <a:gd name="connsiteX0-53" fmla="*/ 0 w 1731146"/>
                    <a:gd name="connsiteY0-54" fmla="*/ 320232 h 1588660"/>
                    <a:gd name="connsiteX1-55" fmla="*/ 556334 w 1731146"/>
                    <a:gd name="connsiteY1-56" fmla="*/ 318779 h 1588660"/>
                    <a:gd name="connsiteX2-57" fmla="*/ 848037 w 1731146"/>
                    <a:gd name="connsiteY2-58" fmla="*/ 92372 h 1588660"/>
                    <a:gd name="connsiteX3-59" fmla="*/ 1004876 w 1731146"/>
                    <a:gd name="connsiteY3-60" fmla="*/ 0 h 1588660"/>
                    <a:gd name="connsiteX4-61" fmla="*/ 1731146 w 1731146"/>
                    <a:gd name="connsiteY4-62" fmla="*/ 776575 h 1588660"/>
                    <a:gd name="connsiteX5-63" fmla="*/ 892425 w 1731146"/>
                    <a:gd name="connsiteY5-64" fmla="*/ 1588660 h 1588660"/>
                    <a:gd name="connsiteX6-65" fmla="*/ 892425 w 1731146"/>
                    <a:gd name="connsiteY6-66" fmla="*/ 1232918 h 1588660"/>
                    <a:gd name="connsiteX7-67" fmla="*/ 0 w 1731146"/>
                    <a:gd name="connsiteY7-68" fmla="*/ 1232918 h 1588660"/>
                    <a:gd name="connsiteX8-69" fmla="*/ 0 w 1731146"/>
                    <a:gd name="connsiteY8-70" fmla="*/ 320232 h 1588660"/>
                    <a:gd name="connsiteX0-71" fmla="*/ 0 w 1731146"/>
                    <a:gd name="connsiteY0-72" fmla="*/ 320232 h 1588660"/>
                    <a:gd name="connsiteX1-73" fmla="*/ 556334 w 1731146"/>
                    <a:gd name="connsiteY1-74" fmla="*/ 318779 h 1588660"/>
                    <a:gd name="connsiteX2-75" fmla="*/ 850996 w 1731146"/>
                    <a:gd name="connsiteY2-76" fmla="*/ 59821 h 1588660"/>
                    <a:gd name="connsiteX3-77" fmla="*/ 1004876 w 1731146"/>
                    <a:gd name="connsiteY3-78" fmla="*/ 0 h 1588660"/>
                    <a:gd name="connsiteX4-79" fmla="*/ 1731146 w 1731146"/>
                    <a:gd name="connsiteY4-80" fmla="*/ 776575 h 1588660"/>
                    <a:gd name="connsiteX5-81" fmla="*/ 892425 w 1731146"/>
                    <a:gd name="connsiteY5-82" fmla="*/ 1588660 h 1588660"/>
                    <a:gd name="connsiteX6-83" fmla="*/ 892425 w 1731146"/>
                    <a:gd name="connsiteY6-84" fmla="*/ 1232918 h 1588660"/>
                    <a:gd name="connsiteX7-85" fmla="*/ 0 w 1731146"/>
                    <a:gd name="connsiteY7-86" fmla="*/ 1232918 h 1588660"/>
                    <a:gd name="connsiteX8-87" fmla="*/ 0 w 1731146"/>
                    <a:gd name="connsiteY8-88" fmla="*/ 320232 h 1588660"/>
                    <a:gd name="connsiteX0-89" fmla="*/ 2959 w 1734105"/>
                    <a:gd name="connsiteY0-90" fmla="*/ 320232 h 1588660"/>
                    <a:gd name="connsiteX1-91" fmla="*/ 559293 w 1734105"/>
                    <a:gd name="connsiteY1-92" fmla="*/ 318779 h 1588660"/>
                    <a:gd name="connsiteX2-93" fmla="*/ 853955 w 1734105"/>
                    <a:gd name="connsiteY2-94" fmla="*/ 59821 h 1588660"/>
                    <a:gd name="connsiteX3-95" fmla="*/ 1007835 w 1734105"/>
                    <a:gd name="connsiteY3-96" fmla="*/ 0 h 1588660"/>
                    <a:gd name="connsiteX4-97" fmla="*/ 1734105 w 1734105"/>
                    <a:gd name="connsiteY4-98" fmla="*/ 776575 h 1588660"/>
                    <a:gd name="connsiteX5-99" fmla="*/ 895384 w 1734105"/>
                    <a:gd name="connsiteY5-100" fmla="*/ 1588660 h 1588660"/>
                    <a:gd name="connsiteX6-101" fmla="*/ 895384 w 1734105"/>
                    <a:gd name="connsiteY6-102" fmla="*/ 1232918 h 1588660"/>
                    <a:gd name="connsiteX7-103" fmla="*/ 2959 w 1734105"/>
                    <a:gd name="connsiteY7-104" fmla="*/ 1232918 h 1588660"/>
                    <a:gd name="connsiteX8-105" fmla="*/ 0 w 1734105"/>
                    <a:gd name="connsiteY8-106" fmla="*/ 576230 h 1588660"/>
                    <a:gd name="connsiteX9" fmla="*/ 2959 w 1734105"/>
                    <a:gd name="connsiteY9" fmla="*/ 320232 h 1588660"/>
                    <a:gd name="connsiteX0-107" fmla="*/ 3 w 1731149"/>
                    <a:gd name="connsiteY0-108" fmla="*/ 320232 h 1588660"/>
                    <a:gd name="connsiteX1-109" fmla="*/ 556337 w 1731149"/>
                    <a:gd name="connsiteY1-110" fmla="*/ 318779 h 1588660"/>
                    <a:gd name="connsiteX2-111" fmla="*/ 850999 w 1731149"/>
                    <a:gd name="connsiteY2-112" fmla="*/ 59821 h 1588660"/>
                    <a:gd name="connsiteX3-113" fmla="*/ 1004879 w 1731149"/>
                    <a:gd name="connsiteY3-114" fmla="*/ 0 h 1588660"/>
                    <a:gd name="connsiteX4-115" fmla="*/ 1731149 w 1731149"/>
                    <a:gd name="connsiteY4-116" fmla="*/ 776575 h 1588660"/>
                    <a:gd name="connsiteX5-117" fmla="*/ 892428 w 1731149"/>
                    <a:gd name="connsiteY5-118" fmla="*/ 1588660 h 1588660"/>
                    <a:gd name="connsiteX6-119" fmla="*/ 892428 w 1731149"/>
                    <a:gd name="connsiteY6-120" fmla="*/ 1232918 h 1588660"/>
                    <a:gd name="connsiteX7-121" fmla="*/ 3 w 1731149"/>
                    <a:gd name="connsiteY7-122" fmla="*/ 1232918 h 1588660"/>
                    <a:gd name="connsiteX8-123" fmla="*/ 275211 w 1731149"/>
                    <a:gd name="connsiteY8-124" fmla="*/ 617659 h 1588660"/>
                    <a:gd name="connsiteX9-125" fmla="*/ 3 w 1731149"/>
                    <a:gd name="connsiteY9-126" fmla="*/ 320232 h 1588660"/>
                    <a:gd name="connsiteX0-127" fmla="*/ 3 w 1731149"/>
                    <a:gd name="connsiteY0-128" fmla="*/ 320232 h 1588660"/>
                    <a:gd name="connsiteX1-129" fmla="*/ 556337 w 1731149"/>
                    <a:gd name="connsiteY1-130" fmla="*/ 318779 h 1588660"/>
                    <a:gd name="connsiteX2-131" fmla="*/ 850999 w 1731149"/>
                    <a:gd name="connsiteY2-132" fmla="*/ 59821 h 1588660"/>
                    <a:gd name="connsiteX3-133" fmla="*/ 1004879 w 1731149"/>
                    <a:gd name="connsiteY3-134" fmla="*/ 0 h 1588660"/>
                    <a:gd name="connsiteX4-135" fmla="*/ 1731149 w 1731149"/>
                    <a:gd name="connsiteY4-136" fmla="*/ 776575 h 1588660"/>
                    <a:gd name="connsiteX5-137" fmla="*/ 892428 w 1731149"/>
                    <a:gd name="connsiteY5-138" fmla="*/ 1588660 h 1588660"/>
                    <a:gd name="connsiteX6-139" fmla="*/ 892428 w 1731149"/>
                    <a:gd name="connsiteY6-140" fmla="*/ 1232918 h 1588660"/>
                    <a:gd name="connsiteX7-141" fmla="*/ 3 w 1731149"/>
                    <a:gd name="connsiteY7-142" fmla="*/ 1232918 h 1588660"/>
                    <a:gd name="connsiteX8-143" fmla="*/ 275211 w 1731149"/>
                    <a:gd name="connsiteY8-144" fmla="*/ 617659 h 1588660"/>
                    <a:gd name="connsiteX9-145" fmla="*/ 3 w 1731149"/>
                    <a:gd name="connsiteY9-146" fmla="*/ 320232 h 1588660"/>
                    <a:gd name="connsiteX0-147" fmla="*/ 5 w 1731151"/>
                    <a:gd name="connsiteY0-148" fmla="*/ 320232 h 1588660"/>
                    <a:gd name="connsiteX1-149" fmla="*/ 556339 w 1731151"/>
                    <a:gd name="connsiteY1-150" fmla="*/ 318779 h 1588660"/>
                    <a:gd name="connsiteX2-151" fmla="*/ 851001 w 1731151"/>
                    <a:gd name="connsiteY2-152" fmla="*/ 59821 h 1588660"/>
                    <a:gd name="connsiteX3-153" fmla="*/ 1004881 w 1731151"/>
                    <a:gd name="connsiteY3-154" fmla="*/ 0 h 1588660"/>
                    <a:gd name="connsiteX4-155" fmla="*/ 1731151 w 1731151"/>
                    <a:gd name="connsiteY4-156" fmla="*/ 776575 h 1588660"/>
                    <a:gd name="connsiteX5-157" fmla="*/ 892430 w 1731151"/>
                    <a:gd name="connsiteY5-158" fmla="*/ 1588660 h 1588660"/>
                    <a:gd name="connsiteX6-159" fmla="*/ 892430 w 1731151"/>
                    <a:gd name="connsiteY6-160" fmla="*/ 1232918 h 1588660"/>
                    <a:gd name="connsiteX7-161" fmla="*/ 5 w 1731151"/>
                    <a:gd name="connsiteY7-162" fmla="*/ 1232918 h 1588660"/>
                    <a:gd name="connsiteX8-163" fmla="*/ 275213 w 1731151"/>
                    <a:gd name="connsiteY8-164" fmla="*/ 617659 h 1588660"/>
                    <a:gd name="connsiteX9-165" fmla="*/ 5 w 1731151"/>
                    <a:gd name="connsiteY9-166" fmla="*/ 320232 h 1588660"/>
                    <a:gd name="connsiteX0-167" fmla="*/ 5 w 1731151"/>
                    <a:gd name="connsiteY0-168" fmla="*/ 320232 h 1588660"/>
                    <a:gd name="connsiteX1-169" fmla="*/ 556339 w 1731151"/>
                    <a:gd name="connsiteY1-170" fmla="*/ 318779 h 1588660"/>
                    <a:gd name="connsiteX2-171" fmla="*/ 851001 w 1731151"/>
                    <a:gd name="connsiteY2-172" fmla="*/ 59821 h 1588660"/>
                    <a:gd name="connsiteX3-173" fmla="*/ 1004881 w 1731151"/>
                    <a:gd name="connsiteY3-174" fmla="*/ 0 h 1588660"/>
                    <a:gd name="connsiteX4-175" fmla="*/ 1731151 w 1731151"/>
                    <a:gd name="connsiteY4-176" fmla="*/ 776575 h 1588660"/>
                    <a:gd name="connsiteX5-177" fmla="*/ 892430 w 1731151"/>
                    <a:gd name="connsiteY5-178" fmla="*/ 1588660 h 1588660"/>
                    <a:gd name="connsiteX6-179" fmla="*/ 892430 w 1731151"/>
                    <a:gd name="connsiteY6-180" fmla="*/ 1232918 h 1588660"/>
                    <a:gd name="connsiteX7-181" fmla="*/ 5 w 1731151"/>
                    <a:gd name="connsiteY7-182" fmla="*/ 1232918 h 1588660"/>
                    <a:gd name="connsiteX8-183" fmla="*/ 275213 w 1731151"/>
                    <a:gd name="connsiteY8-184" fmla="*/ 617659 h 1588660"/>
                    <a:gd name="connsiteX9-185" fmla="*/ 5 w 1731151"/>
                    <a:gd name="connsiteY9-186" fmla="*/ 320232 h 1588660"/>
                    <a:gd name="connsiteX0-187" fmla="*/ 3 w 1731149"/>
                    <a:gd name="connsiteY0-188" fmla="*/ 320232 h 1588660"/>
                    <a:gd name="connsiteX1-189" fmla="*/ 556337 w 1731149"/>
                    <a:gd name="connsiteY1-190" fmla="*/ 318779 h 1588660"/>
                    <a:gd name="connsiteX2-191" fmla="*/ 850999 w 1731149"/>
                    <a:gd name="connsiteY2-192" fmla="*/ 59821 h 1588660"/>
                    <a:gd name="connsiteX3-193" fmla="*/ 1004879 w 1731149"/>
                    <a:gd name="connsiteY3-194" fmla="*/ 0 h 1588660"/>
                    <a:gd name="connsiteX4-195" fmla="*/ 1731149 w 1731149"/>
                    <a:gd name="connsiteY4-196" fmla="*/ 776575 h 1588660"/>
                    <a:gd name="connsiteX5-197" fmla="*/ 892428 w 1731149"/>
                    <a:gd name="connsiteY5-198" fmla="*/ 1588660 h 1588660"/>
                    <a:gd name="connsiteX6-199" fmla="*/ 892428 w 1731149"/>
                    <a:gd name="connsiteY6-200" fmla="*/ 1232918 h 1588660"/>
                    <a:gd name="connsiteX7-201" fmla="*/ 3 w 1731149"/>
                    <a:gd name="connsiteY7-202" fmla="*/ 1232918 h 1588660"/>
                    <a:gd name="connsiteX8-203" fmla="*/ 275211 w 1731149"/>
                    <a:gd name="connsiteY8-204" fmla="*/ 617659 h 1588660"/>
                    <a:gd name="connsiteX9-205" fmla="*/ 3 w 1731149"/>
                    <a:gd name="connsiteY9-206" fmla="*/ 320232 h 1588660"/>
                    <a:gd name="connsiteX0-207" fmla="*/ 0 w 1731146"/>
                    <a:gd name="connsiteY0-208" fmla="*/ 320232 h 1588660"/>
                    <a:gd name="connsiteX1-209" fmla="*/ 556334 w 1731146"/>
                    <a:gd name="connsiteY1-210" fmla="*/ 318779 h 1588660"/>
                    <a:gd name="connsiteX2-211" fmla="*/ 850996 w 1731146"/>
                    <a:gd name="connsiteY2-212" fmla="*/ 59821 h 1588660"/>
                    <a:gd name="connsiteX3-213" fmla="*/ 1004876 w 1731146"/>
                    <a:gd name="connsiteY3-214" fmla="*/ 0 h 1588660"/>
                    <a:gd name="connsiteX4-215" fmla="*/ 1731146 w 1731146"/>
                    <a:gd name="connsiteY4-216" fmla="*/ 776575 h 1588660"/>
                    <a:gd name="connsiteX5-217" fmla="*/ 892425 w 1731146"/>
                    <a:gd name="connsiteY5-218" fmla="*/ 1588660 h 1588660"/>
                    <a:gd name="connsiteX6-219" fmla="*/ 892425 w 1731146"/>
                    <a:gd name="connsiteY6-220" fmla="*/ 1232918 h 1588660"/>
                    <a:gd name="connsiteX7-221" fmla="*/ 0 w 1731146"/>
                    <a:gd name="connsiteY7-222" fmla="*/ 1232918 h 1588660"/>
                    <a:gd name="connsiteX8-223" fmla="*/ 275208 w 1731146"/>
                    <a:gd name="connsiteY8-224" fmla="*/ 617659 h 1588660"/>
                    <a:gd name="connsiteX9-225" fmla="*/ 0 w 1731146"/>
                    <a:gd name="connsiteY9-226" fmla="*/ 320232 h 1588660"/>
                    <a:gd name="connsiteX0-227" fmla="*/ 0 w 1731146"/>
                    <a:gd name="connsiteY0-228" fmla="*/ 320232 h 1588660"/>
                    <a:gd name="connsiteX1-229" fmla="*/ 556334 w 1731146"/>
                    <a:gd name="connsiteY1-230" fmla="*/ 318779 h 1588660"/>
                    <a:gd name="connsiteX2-231" fmla="*/ 850996 w 1731146"/>
                    <a:gd name="connsiteY2-232" fmla="*/ 59821 h 1588660"/>
                    <a:gd name="connsiteX3-233" fmla="*/ 1004876 w 1731146"/>
                    <a:gd name="connsiteY3-234" fmla="*/ 0 h 1588660"/>
                    <a:gd name="connsiteX4-235" fmla="*/ 1731146 w 1731146"/>
                    <a:gd name="connsiteY4-236" fmla="*/ 776575 h 1588660"/>
                    <a:gd name="connsiteX5-237" fmla="*/ 892425 w 1731146"/>
                    <a:gd name="connsiteY5-238" fmla="*/ 1588660 h 1588660"/>
                    <a:gd name="connsiteX6-239" fmla="*/ 892425 w 1731146"/>
                    <a:gd name="connsiteY6-240" fmla="*/ 1232918 h 1588660"/>
                    <a:gd name="connsiteX7-241" fmla="*/ 0 w 1731146"/>
                    <a:gd name="connsiteY7-242" fmla="*/ 1232918 h 1588660"/>
                    <a:gd name="connsiteX8-243" fmla="*/ 275208 w 1731146"/>
                    <a:gd name="connsiteY8-244" fmla="*/ 617659 h 1588660"/>
                    <a:gd name="connsiteX9-245" fmla="*/ 0 w 1731146"/>
                    <a:gd name="connsiteY9-246" fmla="*/ 320232 h 1588660"/>
                    <a:gd name="connsiteX0-247" fmla="*/ 0 w 1731146"/>
                    <a:gd name="connsiteY0-248" fmla="*/ 320232 h 1588660"/>
                    <a:gd name="connsiteX1-249" fmla="*/ 556334 w 1731146"/>
                    <a:gd name="connsiteY1-250" fmla="*/ 318779 h 1588660"/>
                    <a:gd name="connsiteX2-251" fmla="*/ 850996 w 1731146"/>
                    <a:gd name="connsiteY2-252" fmla="*/ 59821 h 1588660"/>
                    <a:gd name="connsiteX3-253" fmla="*/ 1004876 w 1731146"/>
                    <a:gd name="connsiteY3-254" fmla="*/ 0 h 1588660"/>
                    <a:gd name="connsiteX4-255" fmla="*/ 1731146 w 1731146"/>
                    <a:gd name="connsiteY4-256" fmla="*/ 776575 h 1588660"/>
                    <a:gd name="connsiteX5-257" fmla="*/ 892425 w 1731146"/>
                    <a:gd name="connsiteY5-258" fmla="*/ 1588660 h 1588660"/>
                    <a:gd name="connsiteX6-259" fmla="*/ 892425 w 1731146"/>
                    <a:gd name="connsiteY6-260" fmla="*/ 1232918 h 1588660"/>
                    <a:gd name="connsiteX7-261" fmla="*/ 0 w 1731146"/>
                    <a:gd name="connsiteY7-262" fmla="*/ 1232918 h 1588660"/>
                    <a:gd name="connsiteX8-263" fmla="*/ 275208 w 1731146"/>
                    <a:gd name="connsiteY8-264" fmla="*/ 617659 h 1588660"/>
                    <a:gd name="connsiteX9-265" fmla="*/ 0 w 1731146"/>
                    <a:gd name="connsiteY9-266" fmla="*/ 320232 h 1588660"/>
                    <a:gd name="connsiteX0-267" fmla="*/ 0 w 1731146"/>
                    <a:gd name="connsiteY0-268" fmla="*/ 320232 h 1588660"/>
                    <a:gd name="connsiteX1-269" fmla="*/ 556334 w 1731146"/>
                    <a:gd name="connsiteY1-270" fmla="*/ 318779 h 1588660"/>
                    <a:gd name="connsiteX2-271" fmla="*/ 850996 w 1731146"/>
                    <a:gd name="connsiteY2-272" fmla="*/ 59821 h 1588660"/>
                    <a:gd name="connsiteX3-273" fmla="*/ 1004876 w 1731146"/>
                    <a:gd name="connsiteY3-274" fmla="*/ 0 h 1588660"/>
                    <a:gd name="connsiteX4-275" fmla="*/ 1731146 w 1731146"/>
                    <a:gd name="connsiteY4-276" fmla="*/ 776575 h 1588660"/>
                    <a:gd name="connsiteX5-277" fmla="*/ 892425 w 1731146"/>
                    <a:gd name="connsiteY5-278" fmla="*/ 1588660 h 1588660"/>
                    <a:gd name="connsiteX6-279" fmla="*/ 892425 w 1731146"/>
                    <a:gd name="connsiteY6-280" fmla="*/ 1232918 h 1588660"/>
                    <a:gd name="connsiteX7-281" fmla="*/ 0 w 1731146"/>
                    <a:gd name="connsiteY7-282" fmla="*/ 1232918 h 1588660"/>
                    <a:gd name="connsiteX8-283" fmla="*/ 281126 w 1731146"/>
                    <a:gd name="connsiteY8-284" fmla="*/ 620619 h 1588660"/>
                    <a:gd name="connsiteX9-285" fmla="*/ 0 w 1731146"/>
                    <a:gd name="connsiteY9-286" fmla="*/ 320232 h 1588660"/>
                    <a:gd name="connsiteX0-287" fmla="*/ 0 w 1731146"/>
                    <a:gd name="connsiteY0-288" fmla="*/ 320232 h 1588660"/>
                    <a:gd name="connsiteX1-289" fmla="*/ 556334 w 1731146"/>
                    <a:gd name="connsiteY1-290" fmla="*/ 318779 h 1588660"/>
                    <a:gd name="connsiteX2-291" fmla="*/ 850996 w 1731146"/>
                    <a:gd name="connsiteY2-292" fmla="*/ 59821 h 1588660"/>
                    <a:gd name="connsiteX3-293" fmla="*/ 1004876 w 1731146"/>
                    <a:gd name="connsiteY3-294" fmla="*/ 0 h 1588660"/>
                    <a:gd name="connsiteX4-295" fmla="*/ 1731146 w 1731146"/>
                    <a:gd name="connsiteY4-296" fmla="*/ 776575 h 1588660"/>
                    <a:gd name="connsiteX5-297" fmla="*/ 892425 w 1731146"/>
                    <a:gd name="connsiteY5-298" fmla="*/ 1588660 h 1588660"/>
                    <a:gd name="connsiteX6-299" fmla="*/ 892425 w 1731146"/>
                    <a:gd name="connsiteY6-300" fmla="*/ 1232918 h 1588660"/>
                    <a:gd name="connsiteX7-301" fmla="*/ 0 w 1731146"/>
                    <a:gd name="connsiteY7-302" fmla="*/ 1232918 h 1588660"/>
                    <a:gd name="connsiteX8-303" fmla="*/ 136124 w 1731146"/>
                    <a:gd name="connsiteY8-304" fmla="*/ 922459 h 1588660"/>
                    <a:gd name="connsiteX9-305" fmla="*/ 281126 w 1731146"/>
                    <a:gd name="connsiteY9-306" fmla="*/ 620619 h 1588660"/>
                    <a:gd name="connsiteX10" fmla="*/ 0 w 1731146"/>
                    <a:gd name="connsiteY10" fmla="*/ 320232 h 1588660"/>
                    <a:gd name="connsiteX0-307" fmla="*/ 0 w 1731146"/>
                    <a:gd name="connsiteY0-308" fmla="*/ 320232 h 1588660"/>
                    <a:gd name="connsiteX1-309" fmla="*/ 556334 w 1731146"/>
                    <a:gd name="connsiteY1-310" fmla="*/ 318779 h 1588660"/>
                    <a:gd name="connsiteX2-311" fmla="*/ 850996 w 1731146"/>
                    <a:gd name="connsiteY2-312" fmla="*/ 59821 h 1588660"/>
                    <a:gd name="connsiteX3-313" fmla="*/ 1004876 w 1731146"/>
                    <a:gd name="connsiteY3-314" fmla="*/ 0 h 1588660"/>
                    <a:gd name="connsiteX4-315" fmla="*/ 1731146 w 1731146"/>
                    <a:gd name="connsiteY4-316" fmla="*/ 776575 h 1588660"/>
                    <a:gd name="connsiteX5-317" fmla="*/ 892425 w 1731146"/>
                    <a:gd name="connsiteY5-318" fmla="*/ 1588660 h 1588660"/>
                    <a:gd name="connsiteX6-319" fmla="*/ 892425 w 1731146"/>
                    <a:gd name="connsiteY6-320" fmla="*/ 1232918 h 1588660"/>
                    <a:gd name="connsiteX7-321" fmla="*/ 0 w 1731146"/>
                    <a:gd name="connsiteY7-322" fmla="*/ 1232918 h 1588660"/>
                    <a:gd name="connsiteX8-323" fmla="*/ 266330 w 1731146"/>
                    <a:gd name="connsiteY8-324" fmla="*/ 955011 h 1588660"/>
                    <a:gd name="connsiteX9-325" fmla="*/ 281126 w 1731146"/>
                    <a:gd name="connsiteY9-326" fmla="*/ 620619 h 1588660"/>
                    <a:gd name="connsiteX10-327" fmla="*/ 0 w 1731146"/>
                    <a:gd name="connsiteY10-328" fmla="*/ 320232 h 1588660"/>
                    <a:gd name="connsiteX0-329" fmla="*/ 0 w 1731146"/>
                    <a:gd name="connsiteY0-330" fmla="*/ 320232 h 1588660"/>
                    <a:gd name="connsiteX1-331" fmla="*/ 556334 w 1731146"/>
                    <a:gd name="connsiteY1-332" fmla="*/ 318779 h 1588660"/>
                    <a:gd name="connsiteX2-333" fmla="*/ 850996 w 1731146"/>
                    <a:gd name="connsiteY2-334" fmla="*/ 59821 h 1588660"/>
                    <a:gd name="connsiteX3-335" fmla="*/ 1004876 w 1731146"/>
                    <a:gd name="connsiteY3-336" fmla="*/ 0 h 1588660"/>
                    <a:gd name="connsiteX4-337" fmla="*/ 1731146 w 1731146"/>
                    <a:gd name="connsiteY4-338" fmla="*/ 776575 h 1588660"/>
                    <a:gd name="connsiteX5-339" fmla="*/ 892425 w 1731146"/>
                    <a:gd name="connsiteY5-340" fmla="*/ 1588660 h 1588660"/>
                    <a:gd name="connsiteX6-341" fmla="*/ 892425 w 1731146"/>
                    <a:gd name="connsiteY6-342" fmla="*/ 1232918 h 1588660"/>
                    <a:gd name="connsiteX7-343" fmla="*/ 582967 w 1731146"/>
                    <a:gd name="connsiteY7-344" fmla="*/ 1233178 h 1588660"/>
                    <a:gd name="connsiteX8-345" fmla="*/ 0 w 1731146"/>
                    <a:gd name="connsiteY8-346" fmla="*/ 1232918 h 1588660"/>
                    <a:gd name="connsiteX9-347" fmla="*/ 266330 w 1731146"/>
                    <a:gd name="connsiteY9-348" fmla="*/ 955011 h 1588660"/>
                    <a:gd name="connsiteX10-349" fmla="*/ 281126 w 1731146"/>
                    <a:gd name="connsiteY10-350" fmla="*/ 620619 h 1588660"/>
                    <a:gd name="connsiteX11" fmla="*/ 0 w 1731146"/>
                    <a:gd name="connsiteY11" fmla="*/ 320232 h 1588660"/>
                    <a:gd name="connsiteX0-351" fmla="*/ 0 w 1731146"/>
                    <a:gd name="connsiteY0-352" fmla="*/ 320232 h 1588660"/>
                    <a:gd name="connsiteX1-353" fmla="*/ 556334 w 1731146"/>
                    <a:gd name="connsiteY1-354" fmla="*/ 318779 h 1588660"/>
                    <a:gd name="connsiteX2-355" fmla="*/ 850996 w 1731146"/>
                    <a:gd name="connsiteY2-356" fmla="*/ 59821 h 1588660"/>
                    <a:gd name="connsiteX3-357" fmla="*/ 1004876 w 1731146"/>
                    <a:gd name="connsiteY3-358" fmla="*/ 0 h 1588660"/>
                    <a:gd name="connsiteX4-359" fmla="*/ 1731146 w 1731146"/>
                    <a:gd name="connsiteY4-360" fmla="*/ 776575 h 1588660"/>
                    <a:gd name="connsiteX5-361" fmla="*/ 892425 w 1731146"/>
                    <a:gd name="connsiteY5-362" fmla="*/ 1588660 h 1588660"/>
                    <a:gd name="connsiteX6-363" fmla="*/ 853956 w 1731146"/>
                    <a:gd name="connsiteY6-364" fmla="*/ 1460778 h 1588660"/>
                    <a:gd name="connsiteX7-365" fmla="*/ 582967 w 1731146"/>
                    <a:gd name="connsiteY7-366" fmla="*/ 1233178 h 1588660"/>
                    <a:gd name="connsiteX8-367" fmla="*/ 0 w 1731146"/>
                    <a:gd name="connsiteY8-368" fmla="*/ 1232918 h 1588660"/>
                    <a:gd name="connsiteX9-369" fmla="*/ 266330 w 1731146"/>
                    <a:gd name="connsiteY9-370" fmla="*/ 955011 h 1588660"/>
                    <a:gd name="connsiteX10-371" fmla="*/ 281126 w 1731146"/>
                    <a:gd name="connsiteY10-372" fmla="*/ 620619 h 1588660"/>
                    <a:gd name="connsiteX11-373" fmla="*/ 0 w 1731146"/>
                    <a:gd name="connsiteY11-374" fmla="*/ 320232 h 1588660"/>
                    <a:gd name="connsiteX0-375" fmla="*/ 0 w 1731146"/>
                    <a:gd name="connsiteY0-376" fmla="*/ 320232 h 1517638"/>
                    <a:gd name="connsiteX1-377" fmla="*/ 556334 w 1731146"/>
                    <a:gd name="connsiteY1-378" fmla="*/ 318779 h 1517638"/>
                    <a:gd name="connsiteX2-379" fmla="*/ 850996 w 1731146"/>
                    <a:gd name="connsiteY2-380" fmla="*/ 59821 h 1517638"/>
                    <a:gd name="connsiteX3-381" fmla="*/ 1004876 w 1731146"/>
                    <a:gd name="connsiteY3-382" fmla="*/ 0 h 1517638"/>
                    <a:gd name="connsiteX4-383" fmla="*/ 1731146 w 1731146"/>
                    <a:gd name="connsiteY4-384" fmla="*/ 776575 h 1517638"/>
                    <a:gd name="connsiteX5-385" fmla="*/ 1010794 w 1731146"/>
                    <a:gd name="connsiteY5-386" fmla="*/ 1517638 h 1517638"/>
                    <a:gd name="connsiteX6-387" fmla="*/ 853956 w 1731146"/>
                    <a:gd name="connsiteY6-388" fmla="*/ 1460778 h 1517638"/>
                    <a:gd name="connsiteX7-389" fmla="*/ 582967 w 1731146"/>
                    <a:gd name="connsiteY7-390" fmla="*/ 1233178 h 1517638"/>
                    <a:gd name="connsiteX8-391" fmla="*/ 0 w 1731146"/>
                    <a:gd name="connsiteY8-392" fmla="*/ 1232918 h 1517638"/>
                    <a:gd name="connsiteX9-393" fmla="*/ 266330 w 1731146"/>
                    <a:gd name="connsiteY9-394" fmla="*/ 955011 h 1517638"/>
                    <a:gd name="connsiteX10-395" fmla="*/ 281126 w 1731146"/>
                    <a:gd name="connsiteY10-396" fmla="*/ 620619 h 1517638"/>
                    <a:gd name="connsiteX11-397" fmla="*/ 0 w 1731146"/>
                    <a:gd name="connsiteY11-398" fmla="*/ 320232 h 1517638"/>
                    <a:gd name="connsiteX0-399" fmla="*/ 0 w 1589104"/>
                    <a:gd name="connsiteY0-400" fmla="*/ 320232 h 1517638"/>
                    <a:gd name="connsiteX1-401" fmla="*/ 556334 w 1589104"/>
                    <a:gd name="connsiteY1-402" fmla="*/ 318779 h 1517638"/>
                    <a:gd name="connsiteX2-403" fmla="*/ 850996 w 1589104"/>
                    <a:gd name="connsiteY2-404" fmla="*/ 59821 h 1517638"/>
                    <a:gd name="connsiteX3-405" fmla="*/ 1004876 w 1589104"/>
                    <a:gd name="connsiteY3-406" fmla="*/ 0 h 1517638"/>
                    <a:gd name="connsiteX4-407" fmla="*/ 1589104 w 1589104"/>
                    <a:gd name="connsiteY4-408" fmla="*/ 936373 h 1517638"/>
                    <a:gd name="connsiteX5-409" fmla="*/ 1010794 w 1589104"/>
                    <a:gd name="connsiteY5-410" fmla="*/ 1517638 h 1517638"/>
                    <a:gd name="connsiteX6-411" fmla="*/ 853956 w 1589104"/>
                    <a:gd name="connsiteY6-412" fmla="*/ 1460778 h 1517638"/>
                    <a:gd name="connsiteX7-413" fmla="*/ 582967 w 1589104"/>
                    <a:gd name="connsiteY7-414" fmla="*/ 1233178 h 1517638"/>
                    <a:gd name="connsiteX8-415" fmla="*/ 0 w 1589104"/>
                    <a:gd name="connsiteY8-416" fmla="*/ 1232918 h 1517638"/>
                    <a:gd name="connsiteX9-417" fmla="*/ 266330 w 1589104"/>
                    <a:gd name="connsiteY9-418" fmla="*/ 955011 h 1517638"/>
                    <a:gd name="connsiteX10-419" fmla="*/ 281126 w 1589104"/>
                    <a:gd name="connsiteY10-420" fmla="*/ 620619 h 1517638"/>
                    <a:gd name="connsiteX11-421" fmla="*/ 0 w 1589104"/>
                    <a:gd name="connsiteY11-422" fmla="*/ 320232 h 1517638"/>
                    <a:gd name="connsiteX0-423" fmla="*/ 0 w 1589104"/>
                    <a:gd name="connsiteY0-424" fmla="*/ 320232 h 1517638"/>
                    <a:gd name="connsiteX1-425" fmla="*/ 556334 w 1589104"/>
                    <a:gd name="connsiteY1-426" fmla="*/ 318779 h 1517638"/>
                    <a:gd name="connsiteX2-427" fmla="*/ 850996 w 1589104"/>
                    <a:gd name="connsiteY2-428" fmla="*/ 59821 h 1517638"/>
                    <a:gd name="connsiteX3-429" fmla="*/ 1004876 w 1589104"/>
                    <a:gd name="connsiteY3-430" fmla="*/ 0 h 1517638"/>
                    <a:gd name="connsiteX4-431" fmla="*/ 1373080 w 1589104"/>
                    <a:gd name="connsiteY4-432" fmla="*/ 591026 h 1517638"/>
                    <a:gd name="connsiteX5-433" fmla="*/ 1589104 w 1589104"/>
                    <a:gd name="connsiteY5-434" fmla="*/ 936373 h 1517638"/>
                    <a:gd name="connsiteX6-435" fmla="*/ 1010794 w 1589104"/>
                    <a:gd name="connsiteY6-436" fmla="*/ 1517638 h 1517638"/>
                    <a:gd name="connsiteX7-437" fmla="*/ 853956 w 1589104"/>
                    <a:gd name="connsiteY7-438" fmla="*/ 1460778 h 1517638"/>
                    <a:gd name="connsiteX8-439" fmla="*/ 582967 w 1589104"/>
                    <a:gd name="connsiteY8-440" fmla="*/ 1233178 h 1517638"/>
                    <a:gd name="connsiteX9-441" fmla="*/ 0 w 1589104"/>
                    <a:gd name="connsiteY9-442" fmla="*/ 1232918 h 1517638"/>
                    <a:gd name="connsiteX10-443" fmla="*/ 266330 w 1589104"/>
                    <a:gd name="connsiteY10-444" fmla="*/ 955011 h 1517638"/>
                    <a:gd name="connsiteX11-445" fmla="*/ 281126 w 1589104"/>
                    <a:gd name="connsiteY11-446" fmla="*/ 620619 h 1517638"/>
                    <a:gd name="connsiteX12" fmla="*/ 0 w 1589104"/>
                    <a:gd name="connsiteY12" fmla="*/ 320232 h 1517638"/>
                    <a:gd name="connsiteX0-447" fmla="*/ 0 w 1589104"/>
                    <a:gd name="connsiteY0-448" fmla="*/ 320232 h 1517638"/>
                    <a:gd name="connsiteX1-449" fmla="*/ 556334 w 1589104"/>
                    <a:gd name="connsiteY1-450" fmla="*/ 318779 h 1517638"/>
                    <a:gd name="connsiteX2-451" fmla="*/ 850996 w 1589104"/>
                    <a:gd name="connsiteY2-452" fmla="*/ 59821 h 1517638"/>
                    <a:gd name="connsiteX3-453" fmla="*/ 1004876 w 1589104"/>
                    <a:gd name="connsiteY3-454" fmla="*/ 0 h 1517638"/>
                    <a:gd name="connsiteX4-455" fmla="*/ 1583185 w 1589104"/>
                    <a:gd name="connsiteY4-456" fmla="*/ 596945 h 1517638"/>
                    <a:gd name="connsiteX5-457" fmla="*/ 1589104 w 1589104"/>
                    <a:gd name="connsiteY5-458" fmla="*/ 936373 h 1517638"/>
                    <a:gd name="connsiteX6-459" fmla="*/ 1010794 w 1589104"/>
                    <a:gd name="connsiteY6-460" fmla="*/ 1517638 h 1517638"/>
                    <a:gd name="connsiteX7-461" fmla="*/ 853956 w 1589104"/>
                    <a:gd name="connsiteY7-462" fmla="*/ 1460778 h 1517638"/>
                    <a:gd name="connsiteX8-463" fmla="*/ 582967 w 1589104"/>
                    <a:gd name="connsiteY8-464" fmla="*/ 1233178 h 1517638"/>
                    <a:gd name="connsiteX9-465" fmla="*/ 0 w 1589104"/>
                    <a:gd name="connsiteY9-466" fmla="*/ 1232918 h 1517638"/>
                    <a:gd name="connsiteX10-467" fmla="*/ 266330 w 1589104"/>
                    <a:gd name="connsiteY10-468" fmla="*/ 955011 h 1517638"/>
                    <a:gd name="connsiteX11-469" fmla="*/ 281126 w 1589104"/>
                    <a:gd name="connsiteY11-470" fmla="*/ 620619 h 1517638"/>
                    <a:gd name="connsiteX12-471" fmla="*/ 0 w 1589104"/>
                    <a:gd name="connsiteY12-472" fmla="*/ 320232 h 1517638"/>
                    <a:gd name="connsiteX0-473" fmla="*/ 0 w 1592063"/>
                    <a:gd name="connsiteY0-474" fmla="*/ 320232 h 1517638"/>
                    <a:gd name="connsiteX1-475" fmla="*/ 556334 w 1592063"/>
                    <a:gd name="connsiteY1-476" fmla="*/ 318779 h 1517638"/>
                    <a:gd name="connsiteX2-477" fmla="*/ 850996 w 1592063"/>
                    <a:gd name="connsiteY2-478" fmla="*/ 59821 h 1517638"/>
                    <a:gd name="connsiteX3-479" fmla="*/ 1004876 w 1592063"/>
                    <a:gd name="connsiteY3-480" fmla="*/ 0 h 1517638"/>
                    <a:gd name="connsiteX4-481" fmla="*/ 1583185 w 1592063"/>
                    <a:gd name="connsiteY4-482" fmla="*/ 596945 h 1517638"/>
                    <a:gd name="connsiteX5-483" fmla="*/ 1592063 w 1592063"/>
                    <a:gd name="connsiteY5-484" fmla="*/ 942292 h 1517638"/>
                    <a:gd name="connsiteX6-485" fmla="*/ 1010794 w 1592063"/>
                    <a:gd name="connsiteY6-486" fmla="*/ 1517638 h 1517638"/>
                    <a:gd name="connsiteX7-487" fmla="*/ 853956 w 1592063"/>
                    <a:gd name="connsiteY7-488" fmla="*/ 1460778 h 1517638"/>
                    <a:gd name="connsiteX8-489" fmla="*/ 582967 w 1592063"/>
                    <a:gd name="connsiteY8-490" fmla="*/ 1233178 h 1517638"/>
                    <a:gd name="connsiteX9-491" fmla="*/ 0 w 1592063"/>
                    <a:gd name="connsiteY9-492" fmla="*/ 1232918 h 1517638"/>
                    <a:gd name="connsiteX10-493" fmla="*/ 266330 w 1592063"/>
                    <a:gd name="connsiteY10-494" fmla="*/ 955011 h 1517638"/>
                    <a:gd name="connsiteX11-495" fmla="*/ 281126 w 1592063"/>
                    <a:gd name="connsiteY11-496" fmla="*/ 620619 h 1517638"/>
                    <a:gd name="connsiteX12-497" fmla="*/ 0 w 1592063"/>
                    <a:gd name="connsiteY12-498" fmla="*/ 320232 h 1517638"/>
                    <a:gd name="connsiteX0-499" fmla="*/ 0 w 1589104"/>
                    <a:gd name="connsiteY0-500" fmla="*/ 320232 h 1517638"/>
                    <a:gd name="connsiteX1-501" fmla="*/ 556334 w 1589104"/>
                    <a:gd name="connsiteY1-502" fmla="*/ 318779 h 1517638"/>
                    <a:gd name="connsiteX2-503" fmla="*/ 850996 w 1589104"/>
                    <a:gd name="connsiteY2-504" fmla="*/ 59821 h 1517638"/>
                    <a:gd name="connsiteX3-505" fmla="*/ 1004876 w 1589104"/>
                    <a:gd name="connsiteY3-506" fmla="*/ 0 h 1517638"/>
                    <a:gd name="connsiteX4-507" fmla="*/ 1583185 w 1589104"/>
                    <a:gd name="connsiteY4-508" fmla="*/ 596945 h 1517638"/>
                    <a:gd name="connsiteX5-509" fmla="*/ 1589104 w 1589104"/>
                    <a:gd name="connsiteY5-510" fmla="*/ 948210 h 1517638"/>
                    <a:gd name="connsiteX6-511" fmla="*/ 1010794 w 1589104"/>
                    <a:gd name="connsiteY6-512" fmla="*/ 1517638 h 1517638"/>
                    <a:gd name="connsiteX7-513" fmla="*/ 853956 w 1589104"/>
                    <a:gd name="connsiteY7-514" fmla="*/ 1460778 h 1517638"/>
                    <a:gd name="connsiteX8-515" fmla="*/ 582967 w 1589104"/>
                    <a:gd name="connsiteY8-516" fmla="*/ 1233178 h 1517638"/>
                    <a:gd name="connsiteX9-517" fmla="*/ 0 w 1589104"/>
                    <a:gd name="connsiteY9-518" fmla="*/ 1232918 h 1517638"/>
                    <a:gd name="connsiteX10-519" fmla="*/ 266330 w 1589104"/>
                    <a:gd name="connsiteY10-520" fmla="*/ 955011 h 1517638"/>
                    <a:gd name="connsiteX11-521" fmla="*/ 281126 w 1589104"/>
                    <a:gd name="connsiteY11-522" fmla="*/ 620619 h 1517638"/>
                    <a:gd name="connsiteX12-523" fmla="*/ 0 w 1589104"/>
                    <a:gd name="connsiteY12-524" fmla="*/ 320232 h 1517638"/>
                    <a:gd name="connsiteX0-525" fmla="*/ 0 w 1589104"/>
                    <a:gd name="connsiteY0-526" fmla="*/ 320232 h 1514679"/>
                    <a:gd name="connsiteX1-527" fmla="*/ 556334 w 1589104"/>
                    <a:gd name="connsiteY1-528" fmla="*/ 318779 h 1514679"/>
                    <a:gd name="connsiteX2-529" fmla="*/ 850996 w 1589104"/>
                    <a:gd name="connsiteY2-530" fmla="*/ 59821 h 1514679"/>
                    <a:gd name="connsiteX3-531" fmla="*/ 1004876 w 1589104"/>
                    <a:gd name="connsiteY3-532" fmla="*/ 0 h 1514679"/>
                    <a:gd name="connsiteX4-533" fmla="*/ 1583185 w 1589104"/>
                    <a:gd name="connsiteY4-534" fmla="*/ 596945 h 1514679"/>
                    <a:gd name="connsiteX5-535" fmla="*/ 1589104 w 1589104"/>
                    <a:gd name="connsiteY5-536" fmla="*/ 948210 h 1514679"/>
                    <a:gd name="connsiteX6-537" fmla="*/ 1013753 w 1589104"/>
                    <a:gd name="connsiteY6-538" fmla="*/ 1514679 h 1514679"/>
                    <a:gd name="connsiteX7-539" fmla="*/ 853956 w 1589104"/>
                    <a:gd name="connsiteY7-540" fmla="*/ 1460778 h 1514679"/>
                    <a:gd name="connsiteX8-541" fmla="*/ 582967 w 1589104"/>
                    <a:gd name="connsiteY8-542" fmla="*/ 1233178 h 1514679"/>
                    <a:gd name="connsiteX9-543" fmla="*/ 0 w 1589104"/>
                    <a:gd name="connsiteY9-544" fmla="*/ 1232918 h 1514679"/>
                    <a:gd name="connsiteX10-545" fmla="*/ 266330 w 1589104"/>
                    <a:gd name="connsiteY10-546" fmla="*/ 955011 h 1514679"/>
                    <a:gd name="connsiteX11-547" fmla="*/ 281126 w 1589104"/>
                    <a:gd name="connsiteY11-548" fmla="*/ 620619 h 1514679"/>
                    <a:gd name="connsiteX12-549" fmla="*/ 0 w 1589104"/>
                    <a:gd name="connsiteY12-550" fmla="*/ 320232 h 1514679"/>
                    <a:gd name="connsiteX0-551" fmla="*/ 0 w 1589104"/>
                    <a:gd name="connsiteY0-552" fmla="*/ 320232 h 1514679"/>
                    <a:gd name="connsiteX1-553" fmla="*/ 556334 w 1589104"/>
                    <a:gd name="connsiteY1-554" fmla="*/ 318779 h 1514679"/>
                    <a:gd name="connsiteX2-555" fmla="*/ 850996 w 1589104"/>
                    <a:gd name="connsiteY2-556" fmla="*/ 59821 h 1514679"/>
                    <a:gd name="connsiteX3-557" fmla="*/ 1004876 w 1589104"/>
                    <a:gd name="connsiteY3-558" fmla="*/ 0 h 1514679"/>
                    <a:gd name="connsiteX4-559" fmla="*/ 1583185 w 1589104"/>
                    <a:gd name="connsiteY4-560" fmla="*/ 596945 h 1514679"/>
                    <a:gd name="connsiteX5-561" fmla="*/ 1589104 w 1589104"/>
                    <a:gd name="connsiteY5-562" fmla="*/ 948210 h 1514679"/>
                    <a:gd name="connsiteX6-563" fmla="*/ 1013753 w 1589104"/>
                    <a:gd name="connsiteY6-564" fmla="*/ 1514679 h 1514679"/>
                    <a:gd name="connsiteX7-565" fmla="*/ 853956 w 1589104"/>
                    <a:gd name="connsiteY7-566" fmla="*/ 1460778 h 1514679"/>
                    <a:gd name="connsiteX8-567" fmla="*/ 582967 w 1589104"/>
                    <a:gd name="connsiteY8-568" fmla="*/ 1233178 h 1514679"/>
                    <a:gd name="connsiteX9-569" fmla="*/ 0 w 1589104"/>
                    <a:gd name="connsiteY9-570" fmla="*/ 1232918 h 1514679"/>
                    <a:gd name="connsiteX10-571" fmla="*/ 266330 w 1589104"/>
                    <a:gd name="connsiteY10-572" fmla="*/ 955011 h 1514679"/>
                    <a:gd name="connsiteX11-573" fmla="*/ 287045 w 1589104"/>
                    <a:gd name="connsiteY11-574" fmla="*/ 611742 h 1514679"/>
                    <a:gd name="connsiteX12-575" fmla="*/ 0 w 1589104"/>
                    <a:gd name="connsiteY12-576" fmla="*/ 320232 h 1514679"/>
                    <a:gd name="connsiteX0-577" fmla="*/ 0 w 1589104"/>
                    <a:gd name="connsiteY0-578" fmla="*/ 320232 h 1514679"/>
                    <a:gd name="connsiteX1-579" fmla="*/ 556334 w 1589104"/>
                    <a:gd name="connsiteY1-580" fmla="*/ 318779 h 1514679"/>
                    <a:gd name="connsiteX2-581" fmla="*/ 850996 w 1589104"/>
                    <a:gd name="connsiteY2-582" fmla="*/ 59821 h 1514679"/>
                    <a:gd name="connsiteX3-583" fmla="*/ 1004876 w 1589104"/>
                    <a:gd name="connsiteY3-584" fmla="*/ 0 h 1514679"/>
                    <a:gd name="connsiteX4-585" fmla="*/ 1583185 w 1589104"/>
                    <a:gd name="connsiteY4-586" fmla="*/ 596945 h 1514679"/>
                    <a:gd name="connsiteX5-587" fmla="*/ 1589104 w 1589104"/>
                    <a:gd name="connsiteY5-588" fmla="*/ 948210 h 1514679"/>
                    <a:gd name="connsiteX6-589" fmla="*/ 1013753 w 1589104"/>
                    <a:gd name="connsiteY6-590" fmla="*/ 1514679 h 1514679"/>
                    <a:gd name="connsiteX7-591" fmla="*/ 853956 w 1589104"/>
                    <a:gd name="connsiteY7-592" fmla="*/ 1460778 h 1514679"/>
                    <a:gd name="connsiteX8-593" fmla="*/ 582967 w 1589104"/>
                    <a:gd name="connsiteY8-594" fmla="*/ 1233178 h 1514679"/>
                    <a:gd name="connsiteX9-595" fmla="*/ 0 w 1589104"/>
                    <a:gd name="connsiteY9-596" fmla="*/ 1232918 h 1514679"/>
                    <a:gd name="connsiteX10-597" fmla="*/ 266330 w 1589104"/>
                    <a:gd name="connsiteY10-598" fmla="*/ 955011 h 1514679"/>
                    <a:gd name="connsiteX11-599" fmla="*/ 287045 w 1589104"/>
                    <a:gd name="connsiteY11-600" fmla="*/ 611742 h 1514679"/>
                    <a:gd name="connsiteX12-601" fmla="*/ 0 w 1589104"/>
                    <a:gd name="connsiteY12-602" fmla="*/ 320232 h 1514679"/>
                    <a:gd name="connsiteX0-603" fmla="*/ 0 w 1589104"/>
                    <a:gd name="connsiteY0-604" fmla="*/ 320232 h 1514679"/>
                    <a:gd name="connsiteX1-605" fmla="*/ 556334 w 1589104"/>
                    <a:gd name="connsiteY1-606" fmla="*/ 318779 h 1514679"/>
                    <a:gd name="connsiteX2-607" fmla="*/ 850996 w 1589104"/>
                    <a:gd name="connsiteY2-608" fmla="*/ 59821 h 1514679"/>
                    <a:gd name="connsiteX3-609" fmla="*/ 1004876 w 1589104"/>
                    <a:gd name="connsiteY3-610" fmla="*/ 0 h 1514679"/>
                    <a:gd name="connsiteX4-611" fmla="*/ 1583185 w 1589104"/>
                    <a:gd name="connsiteY4-612" fmla="*/ 596945 h 1514679"/>
                    <a:gd name="connsiteX5-613" fmla="*/ 1589104 w 1589104"/>
                    <a:gd name="connsiteY5-614" fmla="*/ 948210 h 1514679"/>
                    <a:gd name="connsiteX6-615" fmla="*/ 1013753 w 1589104"/>
                    <a:gd name="connsiteY6-616" fmla="*/ 1514679 h 1514679"/>
                    <a:gd name="connsiteX7-617" fmla="*/ 853956 w 1589104"/>
                    <a:gd name="connsiteY7-618" fmla="*/ 1460778 h 1514679"/>
                    <a:gd name="connsiteX8-619" fmla="*/ 582967 w 1589104"/>
                    <a:gd name="connsiteY8-620" fmla="*/ 1233178 h 1514679"/>
                    <a:gd name="connsiteX9-621" fmla="*/ 0 w 1589104"/>
                    <a:gd name="connsiteY9-622" fmla="*/ 1232918 h 1514679"/>
                    <a:gd name="connsiteX10-623" fmla="*/ 266330 w 1589104"/>
                    <a:gd name="connsiteY10-624" fmla="*/ 955011 h 1514679"/>
                    <a:gd name="connsiteX11-625" fmla="*/ 287045 w 1589104"/>
                    <a:gd name="connsiteY11-626" fmla="*/ 611742 h 1514679"/>
                    <a:gd name="connsiteX12-627" fmla="*/ 0 w 1589104"/>
                    <a:gd name="connsiteY12-628" fmla="*/ 320232 h 1514679"/>
                    <a:gd name="connsiteX0-629" fmla="*/ 0 w 1589104"/>
                    <a:gd name="connsiteY0-630" fmla="*/ 320232 h 1514679"/>
                    <a:gd name="connsiteX1-631" fmla="*/ 556334 w 1589104"/>
                    <a:gd name="connsiteY1-632" fmla="*/ 318779 h 1514679"/>
                    <a:gd name="connsiteX2-633" fmla="*/ 850996 w 1589104"/>
                    <a:gd name="connsiteY2-634" fmla="*/ 59821 h 1514679"/>
                    <a:gd name="connsiteX3-635" fmla="*/ 1004876 w 1589104"/>
                    <a:gd name="connsiteY3-636" fmla="*/ 0 h 1514679"/>
                    <a:gd name="connsiteX4-637" fmla="*/ 1583185 w 1589104"/>
                    <a:gd name="connsiteY4-638" fmla="*/ 596945 h 1514679"/>
                    <a:gd name="connsiteX5-639" fmla="*/ 1589104 w 1589104"/>
                    <a:gd name="connsiteY5-640" fmla="*/ 948210 h 1514679"/>
                    <a:gd name="connsiteX6-641" fmla="*/ 1013753 w 1589104"/>
                    <a:gd name="connsiteY6-642" fmla="*/ 1514679 h 1514679"/>
                    <a:gd name="connsiteX7-643" fmla="*/ 853956 w 1589104"/>
                    <a:gd name="connsiteY7-644" fmla="*/ 1460778 h 1514679"/>
                    <a:gd name="connsiteX8-645" fmla="*/ 582967 w 1589104"/>
                    <a:gd name="connsiteY8-646" fmla="*/ 1233178 h 1514679"/>
                    <a:gd name="connsiteX9-647" fmla="*/ 0 w 1589104"/>
                    <a:gd name="connsiteY9-648" fmla="*/ 1232918 h 1514679"/>
                    <a:gd name="connsiteX10-649" fmla="*/ 266330 w 1589104"/>
                    <a:gd name="connsiteY10-650" fmla="*/ 955011 h 1514679"/>
                    <a:gd name="connsiteX11-651" fmla="*/ 287045 w 1589104"/>
                    <a:gd name="connsiteY11-652" fmla="*/ 611742 h 1514679"/>
                    <a:gd name="connsiteX12-653" fmla="*/ 0 w 1589104"/>
                    <a:gd name="connsiteY12-654" fmla="*/ 320232 h 1514679"/>
                    <a:gd name="connsiteX0-655" fmla="*/ 0 w 1589104"/>
                    <a:gd name="connsiteY0-656" fmla="*/ 320232 h 1514679"/>
                    <a:gd name="connsiteX1-657" fmla="*/ 556334 w 1589104"/>
                    <a:gd name="connsiteY1-658" fmla="*/ 318779 h 1514679"/>
                    <a:gd name="connsiteX2-659" fmla="*/ 850996 w 1589104"/>
                    <a:gd name="connsiteY2-660" fmla="*/ 59821 h 1514679"/>
                    <a:gd name="connsiteX3-661" fmla="*/ 1004876 w 1589104"/>
                    <a:gd name="connsiteY3-662" fmla="*/ 0 h 1514679"/>
                    <a:gd name="connsiteX4-663" fmla="*/ 1583185 w 1589104"/>
                    <a:gd name="connsiteY4-664" fmla="*/ 596945 h 1514679"/>
                    <a:gd name="connsiteX5-665" fmla="*/ 1589104 w 1589104"/>
                    <a:gd name="connsiteY5-666" fmla="*/ 948210 h 1514679"/>
                    <a:gd name="connsiteX6-667" fmla="*/ 1013753 w 1589104"/>
                    <a:gd name="connsiteY6-668" fmla="*/ 1514679 h 1514679"/>
                    <a:gd name="connsiteX7-669" fmla="*/ 853956 w 1589104"/>
                    <a:gd name="connsiteY7-670" fmla="*/ 1460778 h 1514679"/>
                    <a:gd name="connsiteX8-671" fmla="*/ 582967 w 1589104"/>
                    <a:gd name="connsiteY8-672" fmla="*/ 1233178 h 1514679"/>
                    <a:gd name="connsiteX9-673" fmla="*/ 0 w 1589104"/>
                    <a:gd name="connsiteY9-674" fmla="*/ 1232918 h 1514679"/>
                    <a:gd name="connsiteX10-675" fmla="*/ 266330 w 1589104"/>
                    <a:gd name="connsiteY10-676" fmla="*/ 955011 h 1514679"/>
                    <a:gd name="connsiteX11-677" fmla="*/ 287045 w 1589104"/>
                    <a:gd name="connsiteY11-678" fmla="*/ 611742 h 1514679"/>
                    <a:gd name="connsiteX12-679" fmla="*/ 0 w 1589104"/>
                    <a:gd name="connsiteY12-680" fmla="*/ 320232 h 1514679"/>
                    <a:gd name="connsiteX0-681" fmla="*/ 0 w 1589104"/>
                    <a:gd name="connsiteY0-682" fmla="*/ 320232 h 1514679"/>
                    <a:gd name="connsiteX1-683" fmla="*/ 556334 w 1589104"/>
                    <a:gd name="connsiteY1-684" fmla="*/ 318779 h 1514679"/>
                    <a:gd name="connsiteX2-685" fmla="*/ 850996 w 1589104"/>
                    <a:gd name="connsiteY2-686" fmla="*/ 59821 h 1514679"/>
                    <a:gd name="connsiteX3-687" fmla="*/ 1004876 w 1589104"/>
                    <a:gd name="connsiteY3-688" fmla="*/ 0 h 1514679"/>
                    <a:gd name="connsiteX4-689" fmla="*/ 1583185 w 1589104"/>
                    <a:gd name="connsiteY4-690" fmla="*/ 596945 h 1514679"/>
                    <a:gd name="connsiteX5-691" fmla="*/ 1589104 w 1589104"/>
                    <a:gd name="connsiteY5-692" fmla="*/ 948210 h 1514679"/>
                    <a:gd name="connsiteX6-693" fmla="*/ 1013753 w 1589104"/>
                    <a:gd name="connsiteY6-694" fmla="*/ 1514679 h 1514679"/>
                    <a:gd name="connsiteX7-695" fmla="*/ 853956 w 1589104"/>
                    <a:gd name="connsiteY7-696" fmla="*/ 1460778 h 1514679"/>
                    <a:gd name="connsiteX8-697" fmla="*/ 582967 w 1589104"/>
                    <a:gd name="connsiteY8-698" fmla="*/ 1233178 h 1514679"/>
                    <a:gd name="connsiteX9-699" fmla="*/ 0 w 1589104"/>
                    <a:gd name="connsiteY9-700" fmla="*/ 1232918 h 1514679"/>
                    <a:gd name="connsiteX10-701" fmla="*/ 266330 w 1589104"/>
                    <a:gd name="connsiteY10-702" fmla="*/ 955011 h 1514679"/>
                    <a:gd name="connsiteX11-703" fmla="*/ 287045 w 1589104"/>
                    <a:gd name="connsiteY11-704" fmla="*/ 611742 h 1514679"/>
                    <a:gd name="connsiteX12-705" fmla="*/ 0 w 1589104"/>
                    <a:gd name="connsiteY12-706" fmla="*/ 320232 h 1514679"/>
                    <a:gd name="connsiteX0-707" fmla="*/ 0 w 1589104"/>
                    <a:gd name="connsiteY0-708" fmla="*/ 320232 h 1514679"/>
                    <a:gd name="connsiteX1-709" fmla="*/ 556334 w 1589104"/>
                    <a:gd name="connsiteY1-710" fmla="*/ 318779 h 1514679"/>
                    <a:gd name="connsiteX2-711" fmla="*/ 850996 w 1589104"/>
                    <a:gd name="connsiteY2-712" fmla="*/ 59821 h 1514679"/>
                    <a:gd name="connsiteX3-713" fmla="*/ 1004876 w 1589104"/>
                    <a:gd name="connsiteY3-714" fmla="*/ 0 h 1514679"/>
                    <a:gd name="connsiteX4-715" fmla="*/ 1583185 w 1589104"/>
                    <a:gd name="connsiteY4-716" fmla="*/ 596945 h 1514679"/>
                    <a:gd name="connsiteX5-717" fmla="*/ 1589104 w 1589104"/>
                    <a:gd name="connsiteY5-718" fmla="*/ 948210 h 1514679"/>
                    <a:gd name="connsiteX6-719" fmla="*/ 1013753 w 1589104"/>
                    <a:gd name="connsiteY6-720" fmla="*/ 1514679 h 1514679"/>
                    <a:gd name="connsiteX7-721" fmla="*/ 853956 w 1589104"/>
                    <a:gd name="connsiteY7-722" fmla="*/ 1460778 h 1514679"/>
                    <a:gd name="connsiteX8-723" fmla="*/ 582967 w 1589104"/>
                    <a:gd name="connsiteY8-724" fmla="*/ 1233178 h 1514679"/>
                    <a:gd name="connsiteX9-725" fmla="*/ 0 w 1589104"/>
                    <a:gd name="connsiteY9-726" fmla="*/ 1232918 h 1514679"/>
                    <a:gd name="connsiteX10-727" fmla="*/ 266330 w 1589104"/>
                    <a:gd name="connsiteY10-728" fmla="*/ 955011 h 1514679"/>
                    <a:gd name="connsiteX11-729" fmla="*/ 287045 w 1589104"/>
                    <a:gd name="connsiteY11-730" fmla="*/ 611742 h 1514679"/>
                    <a:gd name="connsiteX12-731" fmla="*/ 0 w 1589104"/>
                    <a:gd name="connsiteY12-732" fmla="*/ 320232 h 1514679"/>
                    <a:gd name="connsiteX0-733" fmla="*/ 0 w 1589104"/>
                    <a:gd name="connsiteY0-734" fmla="*/ 320232 h 1514679"/>
                    <a:gd name="connsiteX1-735" fmla="*/ 556334 w 1589104"/>
                    <a:gd name="connsiteY1-736" fmla="*/ 318779 h 1514679"/>
                    <a:gd name="connsiteX2-737" fmla="*/ 850996 w 1589104"/>
                    <a:gd name="connsiteY2-738" fmla="*/ 59821 h 1514679"/>
                    <a:gd name="connsiteX3-739" fmla="*/ 1004876 w 1589104"/>
                    <a:gd name="connsiteY3-740" fmla="*/ 0 h 1514679"/>
                    <a:gd name="connsiteX4-741" fmla="*/ 1583185 w 1589104"/>
                    <a:gd name="connsiteY4-742" fmla="*/ 596945 h 1514679"/>
                    <a:gd name="connsiteX5-743" fmla="*/ 1589104 w 1589104"/>
                    <a:gd name="connsiteY5-744" fmla="*/ 948210 h 1514679"/>
                    <a:gd name="connsiteX6-745" fmla="*/ 1013753 w 1589104"/>
                    <a:gd name="connsiteY6-746" fmla="*/ 1514679 h 1514679"/>
                    <a:gd name="connsiteX7-747" fmla="*/ 853956 w 1589104"/>
                    <a:gd name="connsiteY7-748" fmla="*/ 1460778 h 1514679"/>
                    <a:gd name="connsiteX8-749" fmla="*/ 582967 w 1589104"/>
                    <a:gd name="connsiteY8-750" fmla="*/ 1233178 h 1514679"/>
                    <a:gd name="connsiteX9-751" fmla="*/ 0 w 1589104"/>
                    <a:gd name="connsiteY9-752" fmla="*/ 1232918 h 1514679"/>
                    <a:gd name="connsiteX10-753" fmla="*/ 266330 w 1589104"/>
                    <a:gd name="connsiteY10-754" fmla="*/ 955011 h 1514679"/>
                    <a:gd name="connsiteX11-755" fmla="*/ 287045 w 1589104"/>
                    <a:gd name="connsiteY11-756" fmla="*/ 611742 h 1514679"/>
                    <a:gd name="connsiteX12-757" fmla="*/ 0 w 1589104"/>
                    <a:gd name="connsiteY12-758" fmla="*/ 320232 h 1514679"/>
                    <a:gd name="connsiteX0-759" fmla="*/ 0 w 1589104"/>
                    <a:gd name="connsiteY0-760" fmla="*/ 320232 h 1514679"/>
                    <a:gd name="connsiteX1-761" fmla="*/ 556334 w 1589104"/>
                    <a:gd name="connsiteY1-762" fmla="*/ 318779 h 1514679"/>
                    <a:gd name="connsiteX2-763" fmla="*/ 850996 w 1589104"/>
                    <a:gd name="connsiteY2-764" fmla="*/ 59821 h 1514679"/>
                    <a:gd name="connsiteX3-765" fmla="*/ 1004876 w 1589104"/>
                    <a:gd name="connsiteY3-766" fmla="*/ 0 h 1514679"/>
                    <a:gd name="connsiteX4-767" fmla="*/ 1583185 w 1589104"/>
                    <a:gd name="connsiteY4-768" fmla="*/ 596945 h 1514679"/>
                    <a:gd name="connsiteX5-769" fmla="*/ 1589104 w 1589104"/>
                    <a:gd name="connsiteY5-770" fmla="*/ 948210 h 1514679"/>
                    <a:gd name="connsiteX6-771" fmla="*/ 1013753 w 1589104"/>
                    <a:gd name="connsiteY6-772" fmla="*/ 1514679 h 1514679"/>
                    <a:gd name="connsiteX7-773" fmla="*/ 853956 w 1589104"/>
                    <a:gd name="connsiteY7-774" fmla="*/ 1460778 h 1514679"/>
                    <a:gd name="connsiteX8-775" fmla="*/ 582967 w 1589104"/>
                    <a:gd name="connsiteY8-776" fmla="*/ 1233178 h 1514679"/>
                    <a:gd name="connsiteX9-777" fmla="*/ 0 w 1589104"/>
                    <a:gd name="connsiteY9-778" fmla="*/ 1232918 h 1514679"/>
                    <a:gd name="connsiteX10-779" fmla="*/ 266330 w 1589104"/>
                    <a:gd name="connsiteY10-780" fmla="*/ 955011 h 1514679"/>
                    <a:gd name="connsiteX11-781" fmla="*/ 287045 w 1589104"/>
                    <a:gd name="connsiteY11-782" fmla="*/ 611742 h 1514679"/>
                    <a:gd name="connsiteX12-783" fmla="*/ 0 w 1589104"/>
                    <a:gd name="connsiteY12-784" fmla="*/ 320232 h 1514679"/>
                    <a:gd name="connsiteX0-785" fmla="*/ 0 w 1589104"/>
                    <a:gd name="connsiteY0-786" fmla="*/ 320232 h 1532336"/>
                    <a:gd name="connsiteX1-787" fmla="*/ 556334 w 1589104"/>
                    <a:gd name="connsiteY1-788" fmla="*/ 318779 h 1532336"/>
                    <a:gd name="connsiteX2-789" fmla="*/ 850996 w 1589104"/>
                    <a:gd name="connsiteY2-790" fmla="*/ 59821 h 1532336"/>
                    <a:gd name="connsiteX3-791" fmla="*/ 1004876 w 1589104"/>
                    <a:gd name="connsiteY3-792" fmla="*/ 0 h 1532336"/>
                    <a:gd name="connsiteX4-793" fmla="*/ 1583185 w 1589104"/>
                    <a:gd name="connsiteY4-794" fmla="*/ 596945 h 1532336"/>
                    <a:gd name="connsiteX5-795" fmla="*/ 1589104 w 1589104"/>
                    <a:gd name="connsiteY5-796" fmla="*/ 948210 h 1532336"/>
                    <a:gd name="connsiteX6-797" fmla="*/ 1013753 w 1589104"/>
                    <a:gd name="connsiteY6-798" fmla="*/ 1514679 h 1532336"/>
                    <a:gd name="connsiteX7-799" fmla="*/ 853956 w 1589104"/>
                    <a:gd name="connsiteY7-800" fmla="*/ 1460778 h 1532336"/>
                    <a:gd name="connsiteX8-801" fmla="*/ 582967 w 1589104"/>
                    <a:gd name="connsiteY8-802" fmla="*/ 1233178 h 1532336"/>
                    <a:gd name="connsiteX9-803" fmla="*/ 0 w 1589104"/>
                    <a:gd name="connsiteY9-804" fmla="*/ 1232918 h 1532336"/>
                    <a:gd name="connsiteX10-805" fmla="*/ 266330 w 1589104"/>
                    <a:gd name="connsiteY10-806" fmla="*/ 955011 h 1532336"/>
                    <a:gd name="connsiteX11-807" fmla="*/ 287045 w 1589104"/>
                    <a:gd name="connsiteY11-808" fmla="*/ 611742 h 1532336"/>
                    <a:gd name="connsiteX12-809" fmla="*/ 0 w 1589104"/>
                    <a:gd name="connsiteY12-810" fmla="*/ 320232 h 1532336"/>
                    <a:gd name="connsiteX0-811" fmla="*/ 0 w 1589104"/>
                    <a:gd name="connsiteY0-812" fmla="*/ 320232 h 1575133"/>
                    <a:gd name="connsiteX1-813" fmla="*/ 556334 w 1589104"/>
                    <a:gd name="connsiteY1-814" fmla="*/ 318779 h 1575133"/>
                    <a:gd name="connsiteX2-815" fmla="*/ 850996 w 1589104"/>
                    <a:gd name="connsiteY2-816" fmla="*/ 59821 h 1575133"/>
                    <a:gd name="connsiteX3-817" fmla="*/ 1004876 w 1589104"/>
                    <a:gd name="connsiteY3-818" fmla="*/ 0 h 1575133"/>
                    <a:gd name="connsiteX4-819" fmla="*/ 1583185 w 1589104"/>
                    <a:gd name="connsiteY4-820" fmla="*/ 596945 h 1575133"/>
                    <a:gd name="connsiteX5-821" fmla="*/ 1589104 w 1589104"/>
                    <a:gd name="connsiteY5-822" fmla="*/ 948210 h 1575133"/>
                    <a:gd name="connsiteX6-823" fmla="*/ 1013753 w 1589104"/>
                    <a:gd name="connsiteY6-824" fmla="*/ 1514679 h 1575133"/>
                    <a:gd name="connsiteX7-825" fmla="*/ 853956 w 1589104"/>
                    <a:gd name="connsiteY7-826" fmla="*/ 1460778 h 1575133"/>
                    <a:gd name="connsiteX8-827" fmla="*/ 582967 w 1589104"/>
                    <a:gd name="connsiteY8-828" fmla="*/ 1233178 h 1575133"/>
                    <a:gd name="connsiteX9-829" fmla="*/ 0 w 1589104"/>
                    <a:gd name="connsiteY9-830" fmla="*/ 1232918 h 1575133"/>
                    <a:gd name="connsiteX10-831" fmla="*/ 266330 w 1589104"/>
                    <a:gd name="connsiteY10-832" fmla="*/ 955011 h 1575133"/>
                    <a:gd name="connsiteX11-833" fmla="*/ 287045 w 1589104"/>
                    <a:gd name="connsiteY11-834" fmla="*/ 611742 h 1575133"/>
                    <a:gd name="connsiteX12-835" fmla="*/ 0 w 1589104"/>
                    <a:gd name="connsiteY12-836" fmla="*/ 320232 h 1575133"/>
                    <a:gd name="connsiteX0-837" fmla="*/ 0 w 1589104"/>
                    <a:gd name="connsiteY0-838" fmla="*/ 320232 h 1575133"/>
                    <a:gd name="connsiteX1-839" fmla="*/ 556334 w 1589104"/>
                    <a:gd name="connsiteY1-840" fmla="*/ 318779 h 1575133"/>
                    <a:gd name="connsiteX2-841" fmla="*/ 850996 w 1589104"/>
                    <a:gd name="connsiteY2-842" fmla="*/ 59821 h 1575133"/>
                    <a:gd name="connsiteX3-843" fmla="*/ 1004876 w 1589104"/>
                    <a:gd name="connsiteY3-844" fmla="*/ 0 h 1575133"/>
                    <a:gd name="connsiteX4-845" fmla="*/ 1583185 w 1589104"/>
                    <a:gd name="connsiteY4-846" fmla="*/ 596945 h 1575133"/>
                    <a:gd name="connsiteX5-847" fmla="*/ 1589104 w 1589104"/>
                    <a:gd name="connsiteY5-848" fmla="*/ 948210 h 1575133"/>
                    <a:gd name="connsiteX6-849" fmla="*/ 1013753 w 1589104"/>
                    <a:gd name="connsiteY6-850" fmla="*/ 1514679 h 1575133"/>
                    <a:gd name="connsiteX7-851" fmla="*/ 853956 w 1589104"/>
                    <a:gd name="connsiteY7-852" fmla="*/ 1460778 h 1575133"/>
                    <a:gd name="connsiteX8-853" fmla="*/ 582967 w 1589104"/>
                    <a:gd name="connsiteY8-854" fmla="*/ 1233178 h 1575133"/>
                    <a:gd name="connsiteX9-855" fmla="*/ 0 w 1589104"/>
                    <a:gd name="connsiteY9-856" fmla="*/ 1232918 h 1575133"/>
                    <a:gd name="connsiteX10-857" fmla="*/ 266330 w 1589104"/>
                    <a:gd name="connsiteY10-858" fmla="*/ 955011 h 1575133"/>
                    <a:gd name="connsiteX11-859" fmla="*/ 287045 w 1589104"/>
                    <a:gd name="connsiteY11-860" fmla="*/ 611742 h 1575133"/>
                    <a:gd name="connsiteX12-861" fmla="*/ 0 w 1589104"/>
                    <a:gd name="connsiteY12-862" fmla="*/ 320232 h 1575133"/>
                    <a:gd name="connsiteX0-863" fmla="*/ 0 w 1589104"/>
                    <a:gd name="connsiteY0-864" fmla="*/ 320232 h 1575133"/>
                    <a:gd name="connsiteX1-865" fmla="*/ 556334 w 1589104"/>
                    <a:gd name="connsiteY1-866" fmla="*/ 318779 h 1575133"/>
                    <a:gd name="connsiteX2-867" fmla="*/ 850996 w 1589104"/>
                    <a:gd name="connsiteY2-868" fmla="*/ 59821 h 1575133"/>
                    <a:gd name="connsiteX3-869" fmla="*/ 1004876 w 1589104"/>
                    <a:gd name="connsiteY3-870" fmla="*/ 0 h 1575133"/>
                    <a:gd name="connsiteX4-871" fmla="*/ 1583185 w 1589104"/>
                    <a:gd name="connsiteY4-872" fmla="*/ 596945 h 1575133"/>
                    <a:gd name="connsiteX5-873" fmla="*/ 1589104 w 1589104"/>
                    <a:gd name="connsiteY5-874" fmla="*/ 948210 h 1575133"/>
                    <a:gd name="connsiteX6-875" fmla="*/ 1013753 w 1589104"/>
                    <a:gd name="connsiteY6-876" fmla="*/ 1514679 h 1575133"/>
                    <a:gd name="connsiteX7-877" fmla="*/ 853956 w 1589104"/>
                    <a:gd name="connsiteY7-878" fmla="*/ 1460778 h 1575133"/>
                    <a:gd name="connsiteX8-879" fmla="*/ 582967 w 1589104"/>
                    <a:gd name="connsiteY8-880" fmla="*/ 1233178 h 1575133"/>
                    <a:gd name="connsiteX9-881" fmla="*/ 0 w 1589104"/>
                    <a:gd name="connsiteY9-882" fmla="*/ 1232918 h 1575133"/>
                    <a:gd name="connsiteX10-883" fmla="*/ 266330 w 1589104"/>
                    <a:gd name="connsiteY10-884" fmla="*/ 955011 h 1575133"/>
                    <a:gd name="connsiteX11-885" fmla="*/ 287045 w 1589104"/>
                    <a:gd name="connsiteY11-886" fmla="*/ 611742 h 1575133"/>
                    <a:gd name="connsiteX12-887" fmla="*/ 0 w 1589104"/>
                    <a:gd name="connsiteY12-888" fmla="*/ 320232 h 1575133"/>
                    <a:gd name="connsiteX0-889" fmla="*/ 0 w 1589104"/>
                    <a:gd name="connsiteY0-890" fmla="*/ 320232 h 1575133"/>
                    <a:gd name="connsiteX1-891" fmla="*/ 556334 w 1589104"/>
                    <a:gd name="connsiteY1-892" fmla="*/ 318779 h 1575133"/>
                    <a:gd name="connsiteX2-893" fmla="*/ 850996 w 1589104"/>
                    <a:gd name="connsiteY2-894" fmla="*/ 59821 h 1575133"/>
                    <a:gd name="connsiteX3-895" fmla="*/ 1004876 w 1589104"/>
                    <a:gd name="connsiteY3-896" fmla="*/ 0 h 1575133"/>
                    <a:gd name="connsiteX4-897" fmla="*/ 1583185 w 1589104"/>
                    <a:gd name="connsiteY4-898" fmla="*/ 596945 h 1575133"/>
                    <a:gd name="connsiteX5-899" fmla="*/ 1589104 w 1589104"/>
                    <a:gd name="connsiteY5-900" fmla="*/ 948210 h 1575133"/>
                    <a:gd name="connsiteX6-901" fmla="*/ 1013753 w 1589104"/>
                    <a:gd name="connsiteY6-902" fmla="*/ 1514679 h 1575133"/>
                    <a:gd name="connsiteX7-903" fmla="*/ 853956 w 1589104"/>
                    <a:gd name="connsiteY7-904" fmla="*/ 1460778 h 1575133"/>
                    <a:gd name="connsiteX8-905" fmla="*/ 582967 w 1589104"/>
                    <a:gd name="connsiteY8-906" fmla="*/ 1233178 h 1575133"/>
                    <a:gd name="connsiteX9-907" fmla="*/ 0 w 1589104"/>
                    <a:gd name="connsiteY9-908" fmla="*/ 1232918 h 1575133"/>
                    <a:gd name="connsiteX10-909" fmla="*/ 266330 w 1589104"/>
                    <a:gd name="connsiteY10-910" fmla="*/ 955011 h 1575133"/>
                    <a:gd name="connsiteX11-911" fmla="*/ 287045 w 1589104"/>
                    <a:gd name="connsiteY11-912" fmla="*/ 611742 h 1575133"/>
                    <a:gd name="connsiteX12-913" fmla="*/ 0 w 1589104"/>
                    <a:gd name="connsiteY12-914" fmla="*/ 320232 h 1575133"/>
                    <a:gd name="connsiteX0-915" fmla="*/ 0 w 1589104"/>
                    <a:gd name="connsiteY0-916" fmla="*/ 354510 h 1609411"/>
                    <a:gd name="connsiteX1-917" fmla="*/ 556334 w 1589104"/>
                    <a:gd name="connsiteY1-918" fmla="*/ 353057 h 1609411"/>
                    <a:gd name="connsiteX2-919" fmla="*/ 850996 w 1589104"/>
                    <a:gd name="connsiteY2-920" fmla="*/ 94099 h 1609411"/>
                    <a:gd name="connsiteX3-921" fmla="*/ 1004876 w 1589104"/>
                    <a:gd name="connsiteY3-922" fmla="*/ 34278 h 1609411"/>
                    <a:gd name="connsiteX4-923" fmla="*/ 1583185 w 1589104"/>
                    <a:gd name="connsiteY4-924" fmla="*/ 631223 h 1609411"/>
                    <a:gd name="connsiteX5-925" fmla="*/ 1589104 w 1589104"/>
                    <a:gd name="connsiteY5-926" fmla="*/ 982488 h 1609411"/>
                    <a:gd name="connsiteX6-927" fmla="*/ 1013753 w 1589104"/>
                    <a:gd name="connsiteY6-928" fmla="*/ 1548957 h 1609411"/>
                    <a:gd name="connsiteX7-929" fmla="*/ 853956 w 1589104"/>
                    <a:gd name="connsiteY7-930" fmla="*/ 1495056 h 1609411"/>
                    <a:gd name="connsiteX8-931" fmla="*/ 582967 w 1589104"/>
                    <a:gd name="connsiteY8-932" fmla="*/ 1267456 h 1609411"/>
                    <a:gd name="connsiteX9-933" fmla="*/ 0 w 1589104"/>
                    <a:gd name="connsiteY9-934" fmla="*/ 1267196 h 1609411"/>
                    <a:gd name="connsiteX10-935" fmla="*/ 266330 w 1589104"/>
                    <a:gd name="connsiteY10-936" fmla="*/ 989289 h 1609411"/>
                    <a:gd name="connsiteX11-937" fmla="*/ 287045 w 1589104"/>
                    <a:gd name="connsiteY11-938" fmla="*/ 646020 h 1609411"/>
                    <a:gd name="connsiteX12-939" fmla="*/ 0 w 1589104"/>
                    <a:gd name="connsiteY12-940" fmla="*/ 354510 h 1609411"/>
                    <a:gd name="connsiteX0-941" fmla="*/ 0 w 1589104"/>
                    <a:gd name="connsiteY0-942" fmla="*/ 354510 h 1609411"/>
                    <a:gd name="connsiteX1-943" fmla="*/ 556334 w 1589104"/>
                    <a:gd name="connsiteY1-944" fmla="*/ 353057 h 1609411"/>
                    <a:gd name="connsiteX2-945" fmla="*/ 850996 w 1589104"/>
                    <a:gd name="connsiteY2-946" fmla="*/ 94099 h 1609411"/>
                    <a:gd name="connsiteX3-947" fmla="*/ 1004876 w 1589104"/>
                    <a:gd name="connsiteY3-948" fmla="*/ 34278 h 1609411"/>
                    <a:gd name="connsiteX4-949" fmla="*/ 1577267 w 1589104"/>
                    <a:gd name="connsiteY4-950" fmla="*/ 619386 h 1609411"/>
                    <a:gd name="connsiteX5-951" fmla="*/ 1589104 w 1589104"/>
                    <a:gd name="connsiteY5-952" fmla="*/ 982488 h 1609411"/>
                    <a:gd name="connsiteX6-953" fmla="*/ 1013753 w 1589104"/>
                    <a:gd name="connsiteY6-954" fmla="*/ 1548957 h 1609411"/>
                    <a:gd name="connsiteX7-955" fmla="*/ 853956 w 1589104"/>
                    <a:gd name="connsiteY7-956" fmla="*/ 1495056 h 1609411"/>
                    <a:gd name="connsiteX8-957" fmla="*/ 582967 w 1589104"/>
                    <a:gd name="connsiteY8-958" fmla="*/ 1267456 h 1609411"/>
                    <a:gd name="connsiteX9-959" fmla="*/ 0 w 1589104"/>
                    <a:gd name="connsiteY9-960" fmla="*/ 1267196 h 1609411"/>
                    <a:gd name="connsiteX10-961" fmla="*/ 266330 w 1589104"/>
                    <a:gd name="connsiteY10-962" fmla="*/ 989289 h 1609411"/>
                    <a:gd name="connsiteX11-963" fmla="*/ 287045 w 1589104"/>
                    <a:gd name="connsiteY11-964" fmla="*/ 646020 h 1609411"/>
                    <a:gd name="connsiteX12-965" fmla="*/ 0 w 1589104"/>
                    <a:gd name="connsiteY12-966" fmla="*/ 354510 h 1609411"/>
                    <a:gd name="connsiteX0-967" fmla="*/ 0 w 1643112"/>
                    <a:gd name="connsiteY0-968" fmla="*/ 354510 h 1609411"/>
                    <a:gd name="connsiteX1-969" fmla="*/ 556334 w 1643112"/>
                    <a:gd name="connsiteY1-970" fmla="*/ 353057 h 1609411"/>
                    <a:gd name="connsiteX2-971" fmla="*/ 850996 w 1643112"/>
                    <a:gd name="connsiteY2-972" fmla="*/ 94099 h 1609411"/>
                    <a:gd name="connsiteX3-973" fmla="*/ 1004876 w 1643112"/>
                    <a:gd name="connsiteY3-974" fmla="*/ 34278 h 1609411"/>
                    <a:gd name="connsiteX4-975" fmla="*/ 1577267 w 1643112"/>
                    <a:gd name="connsiteY4-976" fmla="*/ 619386 h 1609411"/>
                    <a:gd name="connsiteX5-977" fmla="*/ 1589104 w 1643112"/>
                    <a:gd name="connsiteY5-978" fmla="*/ 982488 h 1609411"/>
                    <a:gd name="connsiteX6-979" fmla="*/ 1013753 w 1643112"/>
                    <a:gd name="connsiteY6-980" fmla="*/ 1548957 h 1609411"/>
                    <a:gd name="connsiteX7-981" fmla="*/ 853956 w 1643112"/>
                    <a:gd name="connsiteY7-982" fmla="*/ 1495056 h 1609411"/>
                    <a:gd name="connsiteX8-983" fmla="*/ 582967 w 1643112"/>
                    <a:gd name="connsiteY8-984" fmla="*/ 1267456 h 1609411"/>
                    <a:gd name="connsiteX9-985" fmla="*/ 0 w 1643112"/>
                    <a:gd name="connsiteY9-986" fmla="*/ 1267196 h 1609411"/>
                    <a:gd name="connsiteX10-987" fmla="*/ 266330 w 1643112"/>
                    <a:gd name="connsiteY10-988" fmla="*/ 989289 h 1609411"/>
                    <a:gd name="connsiteX11-989" fmla="*/ 287045 w 1643112"/>
                    <a:gd name="connsiteY11-990" fmla="*/ 646020 h 1609411"/>
                    <a:gd name="connsiteX12-991" fmla="*/ 0 w 1643112"/>
                    <a:gd name="connsiteY12-992" fmla="*/ 354510 h 1609411"/>
                    <a:gd name="connsiteX0-993" fmla="*/ 0 w 1669115"/>
                    <a:gd name="connsiteY0-994" fmla="*/ 354510 h 1609411"/>
                    <a:gd name="connsiteX1-995" fmla="*/ 556334 w 1669115"/>
                    <a:gd name="connsiteY1-996" fmla="*/ 353057 h 1609411"/>
                    <a:gd name="connsiteX2-997" fmla="*/ 850996 w 1669115"/>
                    <a:gd name="connsiteY2-998" fmla="*/ 94099 h 1609411"/>
                    <a:gd name="connsiteX3-999" fmla="*/ 1004876 w 1669115"/>
                    <a:gd name="connsiteY3-1000" fmla="*/ 34278 h 1609411"/>
                    <a:gd name="connsiteX4-1001" fmla="*/ 1577267 w 1669115"/>
                    <a:gd name="connsiteY4-1002" fmla="*/ 619386 h 1609411"/>
                    <a:gd name="connsiteX5-1003" fmla="*/ 1589104 w 1669115"/>
                    <a:gd name="connsiteY5-1004" fmla="*/ 982488 h 1609411"/>
                    <a:gd name="connsiteX6-1005" fmla="*/ 1013753 w 1669115"/>
                    <a:gd name="connsiteY6-1006" fmla="*/ 1548957 h 1609411"/>
                    <a:gd name="connsiteX7-1007" fmla="*/ 853956 w 1669115"/>
                    <a:gd name="connsiteY7-1008" fmla="*/ 1495056 h 1609411"/>
                    <a:gd name="connsiteX8-1009" fmla="*/ 582967 w 1669115"/>
                    <a:gd name="connsiteY8-1010" fmla="*/ 1267456 h 1609411"/>
                    <a:gd name="connsiteX9-1011" fmla="*/ 0 w 1669115"/>
                    <a:gd name="connsiteY9-1012" fmla="*/ 1267196 h 1609411"/>
                    <a:gd name="connsiteX10-1013" fmla="*/ 266330 w 1669115"/>
                    <a:gd name="connsiteY10-1014" fmla="*/ 989289 h 1609411"/>
                    <a:gd name="connsiteX11-1015" fmla="*/ 287045 w 1669115"/>
                    <a:gd name="connsiteY11-1016" fmla="*/ 646020 h 1609411"/>
                    <a:gd name="connsiteX12-1017" fmla="*/ 0 w 1669115"/>
                    <a:gd name="connsiteY12-1018" fmla="*/ 354510 h 1609411"/>
                    <a:gd name="connsiteX0-1019" fmla="*/ 0 w 1671177"/>
                    <a:gd name="connsiteY0-1020" fmla="*/ 354510 h 1609411"/>
                    <a:gd name="connsiteX1-1021" fmla="*/ 556334 w 1671177"/>
                    <a:gd name="connsiteY1-1022" fmla="*/ 353057 h 1609411"/>
                    <a:gd name="connsiteX2-1023" fmla="*/ 850996 w 1671177"/>
                    <a:gd name="connsiteY2-1024" fmla="*/ 94099 h 1609411"/>
                    <a:gd name="connsiteX3-1025" fmla="*/ 1004876 w 1671177"/>
                    <a:gd name="connsiteY3-1026" fmla="*/ 34278 h 1609411"/>
                    <a:gd name="connsiteX4-1027" fmla="*/ 1577267 w 1671177"/>
                    <a:gd name="connsiteY4-1028" fmla="*/ 619386 h 1609411"/>
                    <a:gd name="connsiteX5-1029" fmla="*/ 1589104 w 1671177"/>
                    <a:gd name="connsiteY5-1030" fmla="*/ 982488 h 1609411"/>
                    <a:gd name="connsiteX6-1031" fmla="*/ 1013753 w 1671177"/>
                    <a:gd name="connsiteY6-1032" fmla="*/ 1548957 h 1609411"/>
                    <a:gd name="connsiteX7-1033" fmla="*/ 853956 w 1671177"/>
                    <a:gd name="connsiteY7-1034" fmla="*/ 1495056 h 1609411"/>
                    <a:gd name="connsiteX8-1035" fmla="*/ 582967 w 1671177"/>
                    <a:gd name="connsiteY8-1036" fmla="*/ 1267456 h 1609411"/>
                    <a:gd name="connsiteX9-1037" fmla="*/ 0 w 1671177"/>
                    <a:gd name="connsiteY9-1038" fmla="*/ 1267196 h 1609411"/>
                    <a:gd name="connsiteX10-1039" fmla="*/ 266330 w 1671177"/>
                    <a:gd name="connsiteY10-1040" fmla="*/ 989289 h 1609411"/>
                    <a:gd name="connsiteX11-1041" fmla="*/ 287045 w 1671177"/>
                    <a:gd name="connsiteY11-1042" fmla="*/ 646020 h 1609411"/>
                    <a:gd name="connsiteX12-1043" fmla="*/ 0 w 1671177"/>
                    <a:gd name="connsiteY12-1044" fmla="*/ 354510 h 160941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 ang="0">
                      <a:pos x="connsiteX9-125" y="connsiteY9-126"/>
                    </a:cxn>
                    <a:cxn ang="0">
                      <a:pos x="connsiteX10-327" y="connsiteY10-328"/>
                    </a:cxn>
                    <a:cxn ang="0">
                      <a:pos x="connsiteX11-373" y="connsiteY11-374"/>
                    </a:cxn>
                    <a:cxn ang="0">
                      <a:pos x="connsiteX12-471" y="connsiteY12-472"/>
                    </a:cxn>
                  </a:cxnLst>
                  <a:rect l="l" t="t" r="r" b="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7" name="TextBox 30"/>
              <p:cNvSpPr txBox="1"/>
              <p:nvPr/>
            </p:nvSpPr>
            <p:spPr>
              <a:xfrm>
                <a:off x="5582713" y="2679095"/>
                <a:ext cx="989704" cy="701079"/>
              </a:xfrm>
              <a:prstGeom prst="rect">
                <a:avLst/>
              </a:prstGeom>
              <a:noFill/>
            </p:spPr>
            <p:txBody>
              <a:bodyPr wrap="square" rtlCol="0">
                <a:spAutoFit/>
              </a:bodyPr>
              <a:lstStyle/>
              <a:p>
                <a:r>
                  <a:rPr lang="en-US" altLang="zh-CN" sz="2800" dirty="0">
                    <a:solidFill>
                      <a:prstClr val="white"/>
                    </a:solidFill>
                    <a:latin typeface="Impact" panose="020B0806030902050204" pitchFamily="34" charset="0"/>
                  </a:rPr>
                  <a:t>04</a:t>
                </a:r>
                <a:endParaRPr lang="zh-CN" altLang="en-US" sz="2800" dirty="0">
                  <a:solidFill>
                    <a:prstClr val="white"/>
                  </a:solidFill>
                  <a:latin typeface="Impact" panose="020B0806030902050204" pitchFamily="34" charset="0"/>
                </a:endParaRPr>
              </a:p>
            </p:txBody>
          </p:sp>
        </p:grpSp>
        <p:grpSp>
          <p:nvGrpSpPr>
            <p:cNvPr id="20" name="组合 19"/>
            <p:cNvGrpSpPr/>
            <p:nvPr/>
          </p:nvGrpSpPr>
          <p:grpSpPr>
            <a:xfrm>
              <a:off x="4014" y="3747"/>
              <a:ext cx="2079" cy="1887"/>
              <a:chOff x="3687510" y="2211710"/>
              <a:chExt cx="1773781" cy="1609411"/>
            </a:xfrm>
          </p:grpSpPr>
          <p:grpSp>
            <p:nvGrpSpPr>
              <p:cNvPr id="21" name="组合 20"/>
              <p:cNvGrpSpPr/>
              <p:nvPr/>
            </p:nvGrpSpPr>
            <p:grpSpPr>
              <a:xfrm>
                <a:off x="3687510" y="2211710"/>
                <a:ext cx="1773781" cy="1609411"/>
                <a:chOff x="1074198" y="2188917"/>
                <a:chExt cx="1773781" cy="1609411"/>
              </a:xfrm>
            </p:grpSpPr>
            <p:sp>
              <p:nvSpPr>
                <p:cNvPr id="23" name="右箭头 55"/>
                <p:cNvSpPr/>
                <p:nvPr/>
              </p:nvSpPr>
              <p:spPr>
                <a:xfrm>
                  <a:off x="1176802" y="2551604"/>
                  <a:ext cx="1671177" cy="911035"/>
                </a:xfrm>
                <a:custGeom>
                  <a:avLst/>
                  <a:gdLst/>
                  <a:ahLst/>
                  <a:cxnLst/>
                  <a:rect l="l" t="t" r="r" b="b"/>
                  <a:pathLst>
                    <a:path w="1671177" h="911035">
                      <a:moveTo>
                        <a:pt x="3880" y="0"/>
                      </a:moveTo>
                      <a:lnTo>
                        <a:pt x="1322002" y="0"/>
                      </a:lnTo>
                      <a:lnTo>
                        <a:pt x="1577267" y="260936"/>
                      </a:lnTo>
                      <a:cubicBezTo>
                        <a:pt x="1720296" y="408603"/>
                        <a:pt x="1679854" y="514841"/>
                        <a:pt x="1589104" y="624038"/>
                      </a:cubicBezTo>
                      <a:lnTo>
                        <a:pt x="1297607" y="911035"/>
                      </a:lnTo>
                      <a:lnTo>
                        <a:pt x="609562" y="911035"/>
                      </a:lnTo>
                      <a:cubicBezTo>
                        <a:pt x="601030" y="909370"/>
                        <a:pt x="592146" y="909088"/>
                        <a:pt x="582967" y="909006"/>
                      </a:cubicBezTo>
                      <a:lnTo>
                        <a:pt x="0" y="908746"/>
                      </a:lnTo>
                      <a:lnTo>
                        <a:pt x="266330" y="630839"/>
                      </a:lnTo>
                      <a:cubicBezTo>
                        <a:pt x="347215" y="528253"/>
                        <a:pt x="398509" y="416789"/>
                        <a:pt x="287045" y="287570"/>
                      </a:cubicBezTo>
                      <a:close/>
                    </a:path>
                  </a:pathLst>
                </a:cu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右箭头 55"/>
                <p:cNvSpPr/>
                <p:nvPr/>
              </p:nvSpPr>
              <p:spPr>
                <a:xfrm>
                  <a:off x="1074198" y="2188917"/>
                  <a:ext cx="1671177" cy="1609411"/>
                </a:xfrm>
                <a:custGeom>
                  <a:avLst/>
                  <a:gdLst>
                    <a:gd name="connsiteX0" fmla="*/ 0 w 1731146"/>
                    <a:gd name="connsiteY0" fmla="*/ 355742 h 1624170"/>
                    <a:gd name="connsiteX1" fmla="*/ 892425 w 1731146"/>
                    <a:gd name="connsiteY1" fmla="*/ 355742 h 1624170"/>
                    <a:gd name="connsiteX2" fmla="*/ 892425 w 1731146"/>
                    <a:gd name="connsiteY2" fmla="*/ 0 h 1624170"/>
                    <a:gd name="connsiteX3" fmla="*/ 1731146 w 1731146"/>
                    <a:gd name="connsiteY3" fmla="*/ 812085 h 1624170"/>
                    <a:gd name="connsiteX4" fmla="*/ 892425 w 1731146"/>
                    <a:gd name="connsiteY4" fmla="*/ 1624170 h 1624170"/>
                    <a:gd name="connsiteX5" fmla="*/ 892425 w 1731146"/>
                    <a:gd name="connsiteY5" fmla="*/ 1268428 h 1624170"/>
                    <a:gd name="connsiteX6" fmla="*/ 0 w 1731146"/>
                    <a:gd name="connsiteY6" fmla="*/ 1268428 h 1624170"/>
                    <a:gd name="connsiteX7" fmla="*/ 0 w 1731146"/>
                    <a:gd name="connsiteY7" fmla="*/ 355742 h 1624170"/>
                    <a:gd name="connsiteX0-1" fmla="*/ 0 w 1731146"/>
                    <a:gd name="connsiteY0-2" fmla="*/ 355742 h 1624170"/>
                    <a:gd name="connsiteX1-3" fmla="*/ 508986 w 1731146"/>
                    <a:gd name="connsiteY1-4" fmla="*/ 351329 h 1624170"/>
                    <a:gd name="connsiteX2-5" fmla="*/ 892425 w 1731146"/>
                    <a:gd name="connsiteY2-6" fmla="*/ 355742 h 1624170"/>
                    <a:gd name="connsiteX3-7" fmla="*/ 892425 w 1731146"/>
                    <a:gd name="connsiteY3-8" fmla="*/ 0 h 1624170"/>
                    <a:gd name="connsiteX4-9" fmla="*/ 1731146 w 1731146"/>
                    <a:gd name="connsiteY4-10" fmla="*/ 812085 h 1624170"/>
                    <a:gd name="connsiteX5-11" fmla="*/ 892425 w 1731146"/>
                    <a:gd name="connsiteY5-12" fmla="*/ 1624170 h 1624170"/>
                    <a:gd name="connsiteX6-13" fmla="*/ 892425 w 1731146"/>
                    <a:gd name="connsiteY6-14" fmla="*/ 1268428 h 1624170"/>
                    <a:gd name="connsiteX7-15" fmla="*/ 0 w 1731146"/>
                    <a:gd name="connsiteY7-16" fmla="*/ 1268428 h 1624170"/>
                    <a:gd name="connsiteX8" fmla="*/ 0 w 1731146"/>
                    <a:gd name="connsiteY8" fmla="*/ 355742 h 1624170"/>
                    <a:gd name="connsiteX0-17" fmla="*/ 0 w 1731146"/>
                    <a:gd name="connsiteY0-18" fmla="*/ 355742 h 1624170"/>
                    <a:gd name="connsiteX1-19" fmla="*/ 556334 w 1731146"/>
                    <a:gd name="connsiteY1-20" fmla="*/ 354289 h 1624170"/>
                    <a:gd name="connsiteX2-21" fmla="*/ 892425 w 1731146"/>
                    <a:gd name="connsiteY2-22" fmla="*/ 355742 h 1624170"/>
                    <a:gd name="connsiteX3-23" fmla="*/ 892425 w 1731146"/>
                    <a:gd name="connsiteY3-24" fmla="*/ 0 h 1624170"/>
                    <a:gd name="connsiteX4-25" fmla="*/ 1731146 w 1731146"/>
                    <a:gd name="connsiteY4-26" fmla="*/ 812085 h 1624170"/>
                    <a:gd name="connsiteX5-27" fmla="*/ 892425 w 1731146"/>
                    <a:gd name="connsiteY5-28" fmla="*/ 1624170 h 1624170"/>
                    <a:gd name="connsiteX6-29" fmla="*/ 892425 w 1731146"/>
                    <a:gd name="connsiteY6-30" fmla="*/ 1268428 h 1624170"/>
                    <a:gd name="connsiteX7-31" fmla="*/ 0 w 1731146"/>
                    <a:gd name="connsiteY7-32" fmla="*/ 1268428 h 1624170"/>
                    <a:gd name="connsiteX8-33" fmla="*/ 0 w 1731146"/>
                    <a:gd name="connsiteY8-34" fmla="*/ 355742 h 1624170"/>
                    <a:gd name="connsiteX0-35" fmla="*/ 0 w 1731146"/>
                    <a:gd name="connsiteY0-36" fmla="*/ 355742 h 1624170"/>
                    <a:gd name="connsiteX1-37" fmla="*/ 556334 w 1731146"/>
                    <a:gd name="connsiteY1-38" fmla="*/ 354289 h 1624170"/>
                    <a:gd name="connsiteX2-39" fmla="*/ 848037 w 1731146"/>
                    <a:gd name="connsiteY2-40" fmla="*/ 127882 h 1624170"/>
                    <a:gd name="connsiteX3-41" fmla="*/ 892425 w 1731146"/>
                    <a:gd name="connsiteY3-42" fmla="*/ 0 h 1624170"/>
                    <a:gd name="connsiteX4-43" fmla="*/ 1731146 w 1731146"/>
                    <a:gd name="connsiteY4-44" fmla="*/ 812085 h 1624170"/>
                    <a:gd name="connsiteX5-45" fmla="*/ 892425 w 1731146"/>
                    <a:gd name="connsiteY5-46" fmla="*/ 1624170 h 1624170"/>
                    <a:gd name="connsiteX6-47" fmla="*/ 892425 w 1731146"/>
                    <a:gd name="connsiteY6-48" fmla="*/ 1268428 h 1624170"/>
                    <a:gd name="connsiteX7-49" fmla="*/ 0 w 1731146"/>
                    <a:gd name="connsiteY7-50" fmla="*/ 1268428 h 1624170"/>
                    <a:gd name="connsiteX8-51" fmla="*/ 0 w 1731146"/>
                    <a:gd name="connsiteY8-52" fmla="*/ 355742 h 1624170"/>
                    <a:gd name="connsiteX0-53" fmla="*/ 0 w 1731146"/>
                    <a:gd name="connsiteY0-54" fmla="*/ 320232 h 1588660"/>
                    <a:gd name="connsiteX1-55" fmla="*/ 556334 w 1731146"/>
                    <a:gd name="connsiteY1-56" fmla="*/ 318779 h 1588660"/>
                    <a:gd name="connsiteX2-57" fmla="*/ 848037 w 1731146"/>
                    <a:gd name="connsiteY2-58" fmla="*/ 92372 h 1588660"/>
                    <a:gd name="connsiteX3-59" fmla="*/ 1004876 w 1731146"/>
                    <a:gd name="connsiteY3-60" fmla="*/ 0 h 1588660"/>
                    <a:gd name="connsiteX4-61" fmla="*/ 1731146 w 1731146"/>
                    <a:gd name="connsiteY4-62" fmla="*/ 776575 h 1588660"/>
                    <a:gd name="connsiteX5-63" fmla="*/ 892425 w 1731146"/>
                    <a:gd name="connsiteY5-64" fmla="*/ 1588660 h 1588660"/>
                    <a:gd name="connsiteX6-65" fmla="*/ 892425 w 1731146"/>
                    <a:gd name="connsiteY6-66" fmla="*/ 1232918 h 1588660"/>
                    <a:gd name="connsiteX7-67" fmla="*/ 0 w 1731146"/>
                    <a:gd name="connsiteY7-68" fmla="*/ 1232918 h 1588660"/>
                    <a:gd name="connsiteX8-69" fmla="*/ 0 w 1731146"/>
                    <a:gd name="connsiteY8-70" fmla="*/ 320232 h 1588660"/>
                    <a:gd name="connsiteX0-71" fmla="*/ 0 w 1731146"/>
                    <a:gd name="connsiteY0-72" fmla="*/ 320232 h 1588660"/>
                    <a:gd name="connsiteX1-73" fmla="*/ 556334 w 1731146"/>
                    <a:gd name="connsiteY1-74" fmla="*/ 318779 h 1588660"/>
                    <a:gd name="connsiteX2-75" fmla="*/ 850996 w 1731146"/>
                    <a:gd name="connsiteY2-76" fmla="*/ 59821 h 1588660"/>
                    <a:gd name="connsiteX3-77" fmla="*/ 1004876 w 1731146"/>
                    <a:gd name="connsiteY3-78" fmla="*/ 0 h 1588660"/>
                    <a:gd name="connsiteX4-79" fmla="*/ 1731146 w 1731146"/>
                    <a:gd name="connsiteY4-80" fmla="*/ 776575 h 1588660"/>
                    <a:gd name="connsiteX5-81" fmla="*/ 892425 w 1731146"/>
                    <a:gd name="connsiteY5-82" fmla="*/ 1588660 h 1588660"/>
                    <a:gd name="connsiteX6-83" fmla="*/ 892425 w 1731146"/>
                    <a:gd name="connsiteY6-84" fmla="*/ 1232918 h 1588660"/>
                    <a:gd name="connsiteX7-85" fmla="*/ 0 w 1731146"/>
                    <a:gd name="connsiteY7-86" fmla="*/ 1232918 h 1588660"/>
                    <a:gd name="connsiteX8-87" fmla="*/ 0 w 1731146"/>
                    <a:gd name="connsiteY8-88" fmla="*/ 320232 h 1588660"/>
                    <a:gd name="connsiteX0-89" fmla="*/ 2959 w 1734105"/>
                    <a:gd name="connsiteY0-90" fmla="*/ 320232 h 1588660"/>
                    <a:gd name="connsiteX1-91" fmla="*/ 559293 w 1734105"/>
                    <a:gd name="connsiteY1-92" fmla="*/ 318779 h 1588660"/>
                    <a:gd name="connsiteX2-93" fmla="*/ 853955 w 1734105"/>
                    <a:gd name="connsiteY2-94" fmla="*/ 59821 h 1588660"/>
                    <a:gd name="connsiteX3-95" fmla="*/ 1007835 w 1734105"/>
                    <a:gd name="connsiteY3-96" fmla="*/ 0 h 1588660"/>
                    <a:gd name="connsiteX4-97" fmla="*/ 1734105 w 1734105"/>
                    <a:gd name="connsiteY4-98" fmla="*/ 776575 h 1588660"/>
                    <a:gd name="connsiteX5-99" fmla="*/ 895384 w 1734105"/>
                    <a:gd name="connsiteY5-100" fmla="*/ 1588660 h 1588660"/>
                    <a:gd name="connsiteX6-101" fmla="*/ 895384 w 1734105"/>
                    <a:gd name="connsiteY6-102" fmla="*/ 1232918 h 1588660"/>
                    <a:gd name="connsiteX7-103" fmla="*/ 2959 w 1734105"/>
                    <a:gd name="connsiteY7-104" fmla="*/ 1232918 h 1588660"/>
                    <a:gd name="connsiteX8-105" fmla="*/ 0 w 1734105"/>
                    <a:gd name="connsiteY8-106" fmla="*/ 576230 h 1588660"/>
                    <a:gd name="connsiteX9" fmla="*/ 2959 w 1734105"/>
                    <a:gd name="connsiteY9" fmla="*/ 320232 h 1588660"/>
                    <a:gd name="connsiteX0-107" fmla="*/ 3 w 1731149"/>
                    <a:gd name="connsiteY0-108" fmla="*/ 320232 h 1588660"/>
                    <a:gd name="connsiteX1-109" fmla="*/ 556337 w 1731149"/>
                    <a:gd name="connsiteY1-110" fmla="*/ 318779 h 1588660"/>
                    <a:gd name="connsiteX2-111" fmla="*/ 850999 w 1731149"/>
                    <a:gd name="connsiteY2-112" fmla="*/ 59821 h 1588660"/>
                    <a:gd name="connsiteX3-113" fmla="*/ 1004879 w 1731149"/>
                    <a:gd name="connsiteY3-114" fmla="*/ 0 h 1588660"/>
                    <a:gd name="connsiteX4-115" fmla="*/ 1731149 w 1731149"/>
                    <a:gd name="connsiteY4-116" fmla="*/ 776575 h 1588660"/>
                    <a:gd name="connsiteX5-117" fmla="*/ 892428 w 1731149"/>
                    <a:gd name="connsiteY5-118" fmla="*/ 1588660 h 1588660"/>
                    <a:gd name="connsiteX6-119" fmla="*/ 892428 w 1731149"/>
                    <a:gd name="connsiteY6-120" fmla="*/ 1232918 h 1588660"/>
                    <a:gd name="connsiteX7-121" fmla="*/ 3 w 1731149"/>
                    <a:gd name="connsiteY7-122" fmla="*/ 1232918 h 1588660"/>
                    <a:gd name="connsiteX8-123" fmla="*/ 275211 w 1731149"/>
                    <a:gd name="connsiteY8-124" fmla="*/ 617659 h 1588660"/>
                    <a:gd name="connsiteX9-125" fmla="*/ 3 w 1731149"/>
                    <a:gd name="connsiteY9-126" fmla="*/ 320232 h 1588660"/>
                    <a:gd name="connsiteX0-127" fmla="*/ 3 w 1731149"/>
                    <a:gd name="connsiteY0-128" fmla="*/ 320232 h 1588660"/>
                    <a:gd name="connsiteX1-129" fmla="*/ 556337 w 1731149"/>
                    <a:gd name="connsiteY1-130" fmla="*/ 318779 h 1588660"/>
                    <a:gd name="connsiteX2-131" fmla="*/ 850999 w 1731149"/>
                    <a:gd name="connsiteY2-132" fmla="*/ 59821 h 1588660"/>
                    <a:gd name="connsiteX3-133" fmla="*/ 1004879 w 1731149"/>
                    <a:gd name="connsiteY3-134" fmla="*/ 0 h 1588660"/>
                    <a:gd name="connsiteX4-135" fmla="*/ 1731149 w 1731149"/>
                    <a:gd name="connsiteY4-136" fmla="*/ 776575 h 1588660"/>
                    <a:gd name="connsiteX5-137" fmla="*/ 892428 w 1731149"/>
                    <a:gd name="connsiteY5-138" fmla="*/ 1588660 h 1588660"/>
                    <a:gd name="connsiteX6-139" fmla="*/ 892428 w 1731149"/>
                    <a:gd name="connsiteY6-140" fmla="*/ 1232918 h 1588660"/>
                    <a:gd name="connsiteX7-141" fmla="*/ 3 w 1731149"/>
                    <a:gd name="connsiteY7-142" fmla="*/ 1232918 h 1588660"/>
                    <a:gd name="connsiteX8-143" fmla="*/ 275211 w 1731149"/>
                    <a:gd name="connsiteY8-144" fmla="*/ 617659 h 1588660"/>
                    <a:gd name="connsiteX9-145" fmla="*/ 3 w 1731149"/>
                    <a:gd name="connsiteY9-146" fmla="*/ 320232 h 1588660"/>
                    <a:gd name="connsiteX0-147" fmla="*/ 5 w 1731151"/>
                    <a:gd name="connsiteY0-148" fmla="*/ 320232 h 1588660"/>
                    <a:gd name="connsiteX1-149" fmla="*/ 556339 w 1731151"/>
                    <a:gd name="connsiteY1-150" fmla="*/ 318779 h 1588660"/>
                    <a:gd name="connsiteX2-151" fmla="*/ 851001 w 1731151"/>
                    <a:gd name="connsiteY2-152" fmla="*/ 59821 h 1588660"/>
                    <a:gd name="connsiteX3-153" fmla="*/ 1004881 w 1731151"/>
                    <a:gd name="connsiteY3-154" fmla="*/ 0 h 1588660"/>
                    <a:gd name="connsiteX4-155" fmla="*/ 1731151 w 1731151"/>
                    <a:gd name="connsiteY4-156" fmla="*/ 776575 h 1588660"/>
                    <a:gd name="connsiteX5-157" fmla="*/ 892430 w 1731151"/>
                    <a:gd name="connsiteY5-158" fmla="*/ 1588660 h 1588660"/>
                    <a:gd name="connsiteX6-159" fmla="*/ 892430 w 1731151"/>
                    <a:gd name="connsiteY6-160" fmla="*/ 1232918 h 1588660"/>
                    <a:gd name="connsiteX7-161" fmla="*/ 5 w 1731151"/>
                    <a:gd name="connsiteY7-162" fmla="*/ 1232918 h 1588660"/>
                    <a:gd name="connsiteX8-163" fmla="*/ 275213 w 1731151"/>
                    <a:gd name="connsiteY8-164" fmla="*/ 617659 h 1588660"/>
                    <a:gd name="connsiteX9-165" fmla="*/ 5 w 1731151"/>
                    <a:gd name="connsiteY9-166" fmla="*/ 320232 h 1588660"/>
                    <a:gd name="connsiteX0-167" fmla="*/ 5 w 1731151"/>
                    <a:gd name="connsiteY0-168" fmla="*/ 320232 h 1588660"/>
                    <a:gd name="connsiteX1-169" fmla="*/ 556339 w 1731151"/>
                    <a:gd name="connsiteY1-170" fmla="*/ 318779 h 1588660"/>
                    <a:gd name="connsiteX2-171" fmla="*/ 851001 w 1731151"/>
                    <a:gd name="connsiteY2-172" fmla="*/ 59821 h 1588660"/>
                    <a:gd name="connsiteX3-173" fmla="*/ 1004881 w 1731151"/>
                    <a:gd name="connsiteY3-174" fmla="*/ 0 h 1588660"/>
                    <a:gd name="connsiteX4-175" fmla="*/ 1731151 w 1731151"/>
                    <a:gd name="connsiteY4-176" fmla="*/ 776575 h 1588660"/>
                    <a:gd name="connsiteX5-177" fmla="*/ 892430 w 1731151"/>
                    <a:gd name="connsiteY5-178" fmla="*/ 1588660 h 1588660"/>
                    <a:gd name="connsiteX6-179" fmla="*/ 892430 w 1731151"/>
                    <a:gd name="connsiteY6-180" fmla="*/ 1232918 h 1588660"/>
                    <a:gd name="connsiteX7-181" fmla="*/ 5 w 1731151"/>
                    <a:gd name="connsiteY7-182" fmla="*/ 1232918 h 1588660"/>
                    <a:gd name="connsiteX8-183" fmla="*/ 275213 w 1731151"/>
                    <a:gd name="connsiteY8-184" fmla="*/ 617659 h 1588660"/>
                    <a:gd name="connsiteX9-185" fmla="*/ 5 w 1731151"/>
                    <a:gd name="connsiteY9-186" fmla="*/ 320232 h 1588660"/>
                    <a:gd name="connsiteX0-187" fmla="*/ 3 w 1731149"/>
                    <a:gd name="connsiteY0-188" fmla="*/ 320232 h 1588660"/>
                    <a:gd name="connsiteX1-189" fmla="*/ 556337 w 1731149"/>
                    <a:gd name="connsiteY1-190" fmla="*/ 318779 h 1588660"/>
                    <a:gd name="connsiteX2-191" fmla="*/ 850999 w 1731149"/>
                    <a:gd name="connsiteY2-192" fmla="*/ 59821 h 1588660"/>
                    <a:gd name="connsiteX3-193" fmla="*/ 1004879 w 1731149"/>
                    <a:gd name="connsiteY3-194" fmla="*/ 0 h 1588660"/>
                    <a:gd name="connsiteX4-195" fmla="*/ 1731149 w 1731149"/>
                    <a:gd name="connsiteY4-196" fmla="*/ 776575 h 1588660"/>
                    <a:gd name="connsiteX5-197" fmla="*/ 892428 w 1731149"/>
                    <a:gd name="connsiteY5-198" fmla="*/ 1588660 h 1588660"/>
                    <a:gd name="connsiteX6-199" fmla="*/ 892428 w 1731149"/>
                    <a:gd name="connsiteY6-200" fmla="*/ 1232918 h 1588660"/>
                    <a:gd name="connsiteX7-201" fmla="*/ 3 w 1731149"/>
                    <a:gd name="connsiteY7-202" fmla="*/ 1232918 h 1588660"/>
                    <a:gd name="connsiteX8-203" fmla="*/ 275211 w 1731149"/>
                    <a:gd name="connsiteY8-204" fmla="*/ 617659 h 1588660"/>
                    <a:gd name="connsiteX9-205" fmla="*/ 3 w 1731149"/>
                    <a:gd name="connsiteY9-206" fmla="*/ 320232 h 1588660"/>
                    <a:gd name="connsiteX0-207" fmla="*/ 0 w 1731146"/>
                    <a:gd name="connsiteY0-208" fmla="*/ 320232 h 1588660"/>
                    <a:gd name="connsiteX1-209" fmla="*/ 556334 w 1731146"/>
                    <a:gd name="connsiteY1-210" fmla="*/ 318779 h 1588660"/>
                    <a:gd name="connsiteX2-211" fmla="*/ 850996 w 1731146"/>
                    <a:gd name="connsiteY2-212" fmla="*/ 59821 h 1588660"/>
                    <a:gd name="connsiteX3-213" fmla="*/ 1004876 w 1731146"/>
                    <a:gd name="connsiteY3-214" fmla="*/ 0 h 1588660"/>
                    <a:gd name="connsiteX4-215" fmla="*/ 1731146 w 1731146"/>
                    <a:gd name="connsiteY4-216" fmla="*/ 776575 h 1588660"/>
                    <a:gd name="connsiteX5-217" fmla="*/ 892425 w 1731146"/>
                    <a:gd name="connsiteY5-218" fmla="*/ 1588660 h 1588660"/>
                    <a:gd name="connsiteX6-219" fmla="*/ 892425 w 1731146"/>
                    <a:gd name="connsiteY6-220" fmla="*/ 1232918 h 1588660"/>
                    <a:gd name="connsiteX7-221" fmla="*/ 0 w 1731146"/>
                    <a:gd name="connsiteY7-222" fmla="*/ 1232918 h 1588660"/>
                    <a:gd name="connsiteX8-223" fmla="*/ 275208 w 1731146"/>
                    <a:gd name="connsiteY8-224" fmla="*/ 617659 h 1588660"/>
                    <a:gd name="connsiteX9-225" fmla="*/ 0 w 1731146"/>
                    <a:gd name="connsiteY9-226" fmla="*/ 320232 h 1588660"/>
                    <a:gd name="connsiteX0-227" fmla="*/ 0 w 1731146"/>
                    <a:gd name="connsiteY0-228" fmla="*/ 320232 h 1588660"/>
                    <a:gd name="connsiteX1-229" fmla="*/ 556334 w 1731146"/>
                    <a:gd name="connsiteY1-230" fmla="*/ 318779 h 1588660"/>
                    <a:gd name="connsiteX2-231" fmla="*/ 850996 w 1731146"/>
                    <a:gd name="connsiteY2-232" fmla="*/ 59821 h 1588660"/>
                    <a:gd name="connsiteX3-233" fmla="*/ 1004876 w 1731146"/>
                    <a:gd name="connsiteY3-234" fmla="*/ 0 h 1588660"/>
                    <a:gd name="connsiteX4-235" fmla="*/ 1731146 w 1731146"/>
                    <a:gd name="connsiteY4-236" fmla="*/ 776575 h 1588660"/>
                    <a:gd name="connsiteX5-237" fmla="*/ 892425 w 1731146"/>
                    <a:gd name="connsiteY5-238" fmla="*/ 1588660 h 1588660"/>
                    <a:gd name="connsiteX6-239" fmla="*/ 892425 w 1731146"/>
                    <a:gd name="connsiteY6-240" fmla="*/ 1232918 h 1588660"/>
                    <a:gd name="connsiteX7-241" fmla="*/ 0 w 1731146"/>
                    <a:gd name="connsiteY7-242" fmla="*/ 1232918 h 1588660"/>
                    <a:gd name="connsiteX8-243" fmla="*/ 275208 w 1731146"/>
                    <a:gd name="connsiteY8-244" fmla="*/ 617659 h 1588660"/>
                    <a:gd name="connsiteX9-245" fmla="*/ 0 w 1731146"/>
                    <a:gd name="connsiteY9-246" fmla="*/ 320232 h 1588660"/>
                    <a:gd name="connsiteX0-247" fmla="*/ 0 w 1731146"/>
                    <a:gd name="connsiteY0-248" fmla="*/ 320232 h 1588660"/>
                    <a:gd name="connsiteX1-249" fmla="*/ 556334 w 1731146"/>
                    <a:gd name="connsiteY1-250" fmla="*/ 318779 h 1588660"/>
                    <a:gd name="connsiteX2-251" fmla="*/ 850996 w 1731146"/>
                    <a:gd name="connsiteY2-252" fmla="*/ 59821 h 1588660"/>
                    <a:gd name="connsiteX3-253" fmla="*/ 1004876 w 1731146"/>
                    <a:gd name="connsiteY3-254" fmla="*/ 0 h 1588660"/>
                    <a:gd name="connsiteX4-255" fmla="*/ 1731146 w 1731146"/>
                    <a:gd name="connsiteY4-256" fmla="*/ 776575 h 1588660"/>
                    <a:gd name="connsiteX5-257" fmla="*/ 892425 w 1731146"/>
                    <a:gd name="connsiteY5-258" fmla="*/ 1588660 h 1588660"/>
                    <a:gd name="connsiteX6-259" fmla="*/ 892425 w 1731146"/>
                    <a:gd name="connsiteY6-260" fmla="*/ 1232918 h 1588660"/>
                    <a:gd name="connsiteX7-261" fmla="*/ 0 w 1731146"/>
                    <a:gd name="connsiteY7-262" fmla="*/ 1232918 h 1588660"/>
                    <a:gd name="connsiteX8-263" fmla="*/ 275208 w 1731146"/>
                    <a:gd name="connsiteY8-264" fmla="*/ 617659 h 1588660"/>
                    <a:gd name="connsiteX9-265" fmla="*/ 0 w 1731146"/>
                    <a:gd name="connsiteY9-266" fmla="*/ 320232 h 1588660"/>
                    <a:gd name="connsiteX0-267" fmla="*/ 0 w 1731146"/>
                    <a:gd name="connsiteY0-268" fmla="*/ 320232 h 1588660"/>
                    <a:gd name="connsiteX1-269" fmla="*/ 556334 w 1731146"/>
                    <a:gd name="connsiteY1-270" fmla="*/ 318779 h 1588660"/>
                    <a:gd name="connsiteX2-271" fmla="*/ 850996 w 1731146"/>
                    <a:gd name="connsiteY2-272" fmla="*/ 59821 h 1588660"/>
                    <a:gd name="connsiteX3-273" fmla="*/ 1004876 w 1731146"/>
                    <a:gd name="connsiteY3-274" fmla="*/ 0 h 1588660"/>
                    <a:gd name="connsiteX4-275" fmla="*/ 1731146 w 1731146"/>
                    <a:gd name="connsiteY4-276" fmla="*/ 776575 h 1588660"/>
                    <a:gd name="connsiteX5-277" fmla="*/ 892425 w 1731146"/>
                    <a:gd name="connsiteY5-278" fmla="*/ 1588660 h 1588660"/>
                    <a:gd name="connsiteX6-279" fmla="*/ 892425 w 1731146"/>
                    <a:gd name="connsiteY6-280" fmla="*/ 1232918 h 1588660"/>
                    <a:gd name="connsiteX7-281" fmla="*/ 0 w 1731146"/>
                    <a:gd name="connsiteY7-282" fmla="*/ 1232918 h 1588660"/>
                    <a:gd name="connsiteX8-283" fmla="*/ 281126 w 1731146"/>
                    <a:gd name="connsiteY8-284" fmla="*/ 620619 h 1588660"/>
                    <a:gd name="connsiteX9-285" fmla="*/ 0 w 1731146"/>
                    <a:gd name="connsiteY9-286" fmla="*/ 320232 h 1588660"/>
                    <a:gd name="connsiteX0-287" fmla="*/ 0 w 1731146"/>
                    <a:gd name="connsiteY0-288" fmla="*/ 320232 h 1588660"/>
                    <a:gd name="connsiteX1-289" fmla="*/ 556334 w 1731146"/>
                    <a:gd name="connsiteY1-290" fmla="*/ 318779 h 1588660"/>
                    <a:gd name="connsiteX2-291" fmla="*/ 850996 w 1731146"/>
                    <a:gd name="connsiteY2-292" fmla="*/ 59821 h 1588660"/>
                    <a:gd name="connsiteX3-293" fmla="*/ 1004876 w 1731146"/>
                    <a:gd name="connsiteY3-294" fmla="*/ 0 h 1588660"/>
                    <a:gd name="connsiteX4-295" fmla="*/ 1731146 w 1731146"/>
                    <a:gd name="connsiteY4-296" fmla="*/ 776575 h 1588660"/>
                    <a:gd name="connsiteX5-297" fmla="*/ 892425 w 1731146"/>
                    <a:gd name="connsiteY5-298" fmla="*/ 1588660 h 1588660"/>
                    <a:gd name="connsiteX6-299" fmla="*/ 892425 w 1731146"/>
                    <a:gd name="connsiteY6-300" fmla="*/ 1232918 h 1588660"/>
                    <a:gd name="connsiteX7-301" fmla="*/ 0 w 1731146"/>
                    <a:gd name="connsiteY7-302" fmla="*/ 1232918 h 1588660"/>
                    <a:gd name="connsiteX8-303" fmla="*/ 136124 w 1731146"/>
                    <a:gd name="connsiteY8-304" fmla="*/ 922459 h 1588660"/>
                    <a:gd name="connsiteX9-305" fmla="*/ 281126 w 1731146"/>
                    <a:gd name="connsiteY9-306" fmla="*/ 620619 h 1588660"/>
                    <a:gd name="connsiteX10" fmla="*/ 0 w 1731146"/>
                    <a:gd name="connsiteY10" fmla="*/ 320232 h 1588660"/>
                    <a:gd name="connsiteX0-307" fmla="*/ 0 w 1731146"/>
                    <a:gd name="connsiteY0-308" fmla="*/ 320232 h 1588660"/>
                    <a:gd name="connsiteX1-309" fmla="*/ 556334 w 1731146"/>
                    <a:gd name="connsiteY1-310" fmla="*/ 318779 h 1588660"/>
                    <a:gd name="connsiteX2-311" fmla="*/ 850996 w 1731146"/>
                    <a:gd name="connsiteY2-312" fmla="*/ 59821 h 1588660"/>
                    <a:gd name="connsiteX3-313" fmla="*/ 1004876 w 1731146"/>
                    <a:gd name="connsiteY3-314" fmla="*/ 0 h 1588660"/>
                    <a:gd name="connsiteX4-315" fmla="*/ 1731146 w 1731146"/>
                    <a:gd name="connsiteY4-316" fmla="*/ 776575 h 1588660"/>
                    <a:gd name="connsiteX5-317" fmla="*/ 892425 w 1731146"/>
                    <a:gd name="connsiteY5-318" fmla="*/ 1588660 h 1588660"/>
                    <a:gd name="connsiteX6-319" fmla="*/ 892425 w 1731146"/>
                    <a:gd name="connsiteY6-320" fmla="*/ 1232918 h 1588660"/>
                    <a:gd name="connsiteX7-321" fmla="*/ 0 w 1731146"/>
                    <a:gd name="connsiteY7-322" fmla="*/ 1232918 h 1588660"/>
                    <a:gd name="connsiteX8-323" fmla="*/ 266330 w 1731146"/>
                    <a:gd name="connsiteY8-324" fmla="*/ 955011 h 1588660"/>
                    <a:gd name="connsiteX9-325" fmla="*/ 281126 w 1731146"/>
                    <a:gd name="connsiteY9-326" fmla="*/ 620619 h 1588660"/>
                    <a:gd name="connsiteX10-327" fmla="*/ 0 w 1731146"/>
                    <a:gd name="connsiteY10-328" fmla="*/ 320232 h 1588660"/>
                    <a:gd name="connsiteX0-329" fmla="*/ 0 w 1731146"/>
                    <a:gd name="connsiteY0-330" fmla="*/ 320232 h 1588660"/>
                    <a:gd name="connsiteX1-331" fmla="*/ 556334 w 1731146"/>
                    <a:gd name="connsiteY1-332" fmla="*/ 318779 h 1588660"/>
                    <a:gd name="connsiteX2-333" fmla="*/ 850996 w 1731146"/>
                    <a:gd name="connsiteY2-334" fmla="*/ 59821 h 1588660"/>
                    <a:gd name="connsiteX3-335" fmla="*/ 1004876 w 1731146"/>
                    <a:gd name="connsiteY3-336" fmla="*/ 0 h 1588660"/>
                    <a:gd name="connsiteX4-337" fmla="*/ 1731146 w 1731146"/>
                    <a:gd name="connsiteY4-338" fmla="*/ 776575 h 1588660"/>
                    <a:gd name="connsiteX5-339" fmla="*/ 892425 w 1731146"/>
                    <a:gd name="connsiteY5-340" fmla="*/ 1588660 h 1588660"/>
                    <a:gd name="connsiteX6-341" fmla="*/ 892425 w 1731146"/>
                    <a:gd name="connsiteY6-342" fmla="*/ 1232918 h 1588660"/>
                    <a:gd name="connsiteX7-343" fmla="*/ 582967 w 1731146"/>
                    <a:gd name="connsiteY7-344" fmla="*/ 1233178 h 1588660"/>
                    <a:gd name="connsiteX8-345" fmla="*/ 0 w 1731146"/>
                    <a:gd name="connsiteY8-346" fmla="*/ 1232918 h 1588660"/>
                    <a:gd name="connsiteX9-347" fmla="*/ 266330 w 1731146"/>
                    <a:gd name="connsiteY9-348" fmla="*/ 955011 h 1588660"/>
                    <a:gd name="connsiteX10-349" fmla="*/ 281126 w 1731146"/>
                    <a:gd name="connsiteY10-350" fmla="*/ 620619 h 1588660"/>
                    <a:gd name="connsiteX11" fmla="*/ 0 w 1731146"/>
                    <a:gd name="connsiteY11" fmla="*/ 320232 h 1588660"/>
                    <a:gd name="connsiteX0-351" fmla="*/ 0 w 1731146"/>
                    <a:gd name="connsiteY0-352" fmla="*/ 320232 h 1588660"/>
                    <a:gd name="connsiteX1-353" fmla="*/ 556334 w 1731146"/>
                    <a:gd name="connsiteY1-354" fmla="*/ 318779 h 1588660"/>
                    <a:gd name="connsiteX2-355" fmla="*/ 850996 w 1731146"/>
                    <a:gd name="connsiteY2-356" fmla="*/ 59821 h 1588660"/>
                    <a:gd name="connsiteX3-357" fmla="*/ 1004876 w 1731146"/>
                    <a:gd name="connsiteY3-358" fmla="*/ 0 h 1588660"/>
                    <a:gd name="connsiteX4-359" fmla="*/ 1731146 w 1731146"/>
                    <a:gd name="connsiteY4-360" fmla="*/ 776575 h 1588660"/>
                    <a:gd name="connsiteX5-361" fmla="*/ 892425 w 1731146"/>
                    <a:gd name="connsiteY5-362" fmla="*/ 1588660 h 1588660"/>
                    <a:gd name="connsiteX6-363" fmla="*/ 853956 w 1731146"/>
                    <a:gd name="connsiteY6-364" fmla="*/ 1460778 h 1588660"/>
                    <a:gd name="connsiteX7-365" fmla="*/ 582967 w 1731146"/>
                    <a:gd name="connsiteY7-366" fmla="*/ 1233178 h 1588660"/>
                    <a:gd name="connsiteX8-367" fmla="*/ 0 w 1731146"/>
                    <a:gd name="connsiteY8-368" fmla="*/ 1232918 h 1588660"/>
                    <a:gd name="connsiteX9-369" fmla="*/ 266330 w 1731146"/>
                    <a:gd name="connsiteY9-370" fmla="*/ 955011 h 1588660"/>
                    <a:gd name="connsiteX10-371" fmla="*/ 281126 w 1731146"/>
                    <a:gd name="connsiteY10-372" fmla="*/ 620619 h 1588660"/>
                    <a:gd name="connsiteX11-373" fmla="*/ 0 w 1731146"/>
                    <a:gd name="connsiteY11-374" fmla="*/ 320232 h 1588660"/>
                    <a:gd name="connsiteX0-375" fmla="*/ 0 w 1731146"/>
                    <a:gd name="connsiteY0-376" fmla="*/ 320232 h 1517638"/>
                    <a:gd name="connsiteX1-377" fmla="*/ 556334 w 1731146"/>
                    <a:gd name="connsiteY1-378" fmla="*/ 318779 h 1517638"/>
                    <a:gd name="connsiteX2-379" fmla="*/ 850996 w 1731146"/>
                    <a:gd name="connsiteY2-380" fmla="*/ 59821 h 1517638"/>
                    <a:gd name="connsiteX3-381" fmla="*/ 1004876 w 1731146"/>
                    <a:gd name="connsiteY3-382" fmla="*/ 0 h 1517638"/>
                    <a:gd name="connsiteX4-383" fmla="*/ 1731146 w 1731146"/>
                    <a:gd name="connsiteY4-384" fmla="*/ 776575 h 1517638"/>
                    <a:gd name="connsiteX5-385" fmla="*/ 1010794 w 1731146"/>
                    <a:gd name="connsiteY5-386" fmla="*/ 1517638 h 1517638"/>
                    <a:gd name="connsiteX6-387" fmla="*/ 853956 w 1731146"/>
                    <a:gd name="connsiteY6-388" fmla="*/ 1460778 h 1517638"/>
                    <a:gd name="connsiteX7-389" fmla="*/ 582967 w 1731146"/>
                    <a:gd name="connsiteY7-390" fmla="*/ 1233178 h 1517638"/>
                    <a:gd name="connsiteX8-391" fmla="*/ 0 w 1731146"/>
                    <a:gd name="connsiteY8-392" fmla="*/ 1232918 h 1517638"/>
                    <a:gd name="connsiteX9-393" fmla="*/ 266330 w 1731146"/>
                    <a:gd name="connsiteY9-394" fmla="*/ 955011 h 1517638"/>
                    <a:gd name="connsiteX10-395" fmla="*/ 281126 w 1731146"/>
                    <a:gd name="connsiteY10-396" fmla="*/ 620619 h 1517638"/>
                    <a:gd name="connsiteX11-397" fmla="*/ 0 w 1731146"/>
                    <a:gd name="connsiteY11-398" fmla="*/ 320232 h 1517638"/>
                    <a:gd name="connsiteX0-399" fmla="*/ 0 w 1589104"/>
                    <a:gd name="connsiteY0-400" fmla="*/ 320232 h 1517638"/>
                    <a:gd name="connsiteX1-401" fmla="*/ 556334 w 1589104"/>
                    <a:gd name="connsiteY1-402" fmla="*/ 318779 h 1517638"/>
                    <a:gd name="connsiteX2-403" fmla="*/ 850996 w 1589104"/>
                    <a:gd name="connsiteY2-404" fmla="*/ 59821 h 1517638"/>
                    <a:gd name="connsiteX3-405" fmla="*/ 1004876 w 1589104"/>
                    <a:gd name="connsiteY3-406" fmla="*/ 0 h 1517638"/>
                    <a:gd name="connsiteX4-407" fmla="*/ 1589104 w 1589104"/>
                    <a:gd name="connsiteY4-408" fmla="*/ 936373 h 1517638"/>
                    <a:gd name="connsiteX5-409" fmla="*/ 1010794 w 1589104"/>
                    <a:gd name="connsiteY5-410" fmla="*/ 1517638 h 1517638"/>
                    <a:gd name="connsiteX6-411" fmla="*/ 853956 w 1589104"/>
                    <a:gd name="connsiteY6-412" fmla="*/ 1460778 h 1517638"/>
                    <a:gd name="connsiteX7-413" fmla="*/ 582967 w 1589104"/>
                    <a:gd name="connsiteY7-414" fmla="*/ 1233178 h 1517638"/>
                    <a:gd name="connsiteX8-415" fmla="*/ 0 w 1589104"/>
                    <a:gd name="connsiteY8-416" fmla="*/ 1232918 h 1517638"/>
                    <a:gd name="connsiteX9-417" fmla="*/ 266330 w 1589104"/>
                    <a:gd name="connsiteY9-418" fmla="*/ 955011 h 1517638"/>
                    <a:gd name="connsiteX10-419" fmla="*/ 281126 w 1589104"/>
                    <a:gd name="connsiteY10-420" fmla="*/ 620619 h 1517638"/>
                    <a:gd name="connsiteX11-421" fmla="*/ 0 w 1589104"/>
                    <a:gd name="connsiteY11-422" fmla="*/ 320232 h 1517638"/>
                    <a:gd name="connsiteX0-423" fmla="*/ 0 w 1589104"/>
                    <a:gd name="connsiteY0-424" fmla="*/ 320232 h 1517638"/>
                    <a:gd name="connsiteX1-425" fmla="*/ 556334 w 1589104"/>
                    <a:gd name="connsiteY1-426" fmla="*/ 318779 h 1517638"/>
                    <a:gd name="connsiteX2-427" fmla="*/ 850996 w 1589104"/>
                    <a:gd name="connsiteY2-428" fmla="*/ 59821 h 1517638"/>
                    <a:gd name="connsiteX3-429" fmla="*/ 1004876 w 1589104"/>
                    <a:gd name="connsiteY3-430" fmla="*/ 0 h 1517638"/>
                    <a:gd name="connsiteX4-431" fmla="*/ 1373080 w 1589104"/>
                    <a:gd name="connsiteY4-432" fmla="*/ 591026 h 1517638"/>
                    <a:gd name="connsiteX5-433" fmla="*/ 1589104 w 1589104"/>
                    <a:gd name="connsiteY5-434" fmla="*/ 936373 h 1517638"/>
                    <a:gd name="connsiteX6-435" fmla="*/ 1010794 w 1589104"/>
                    <a:gd name="connsiteY6-436" fmla="*/ 1517638 h 1517638"/>
                    <a:gd name="connsiteX7-437" fmla="*/ 853956 w 1589104"/>
                    <a:gd name="connsiteY7-438" fmla="*/ 1460778 h 1517638"/>
                    <a:gd name="connsiteX8-439" fmla="*/ 582967 w 1589104"/>
                    <a:gd name="connsiteY8-440" fmla="*/ 1233178 h 1517638"/>
                    <a:gd name="connsiteX9-441" fmla="*/ 0 w 1589104"/>
                    <a:gd name="connsiteY9-442" fmla="*/ 1232918 h 1517638"/>
                    <a:gd name="connsiteX10-443" fmla="*/ 266330 w 1589104"/>
                    <a:gd name="connsiteY10-444" fmla="*/ 955011 h 1517638"/>
                    <a:gd name="connsiteX11-445" fmla="*/ 281126 w 1589104"/>
                    <a:gd name="connsiteY11-446" fmla="*/ 620619 h 1517638"/>
                    <a:gd name="connsiteX12" fmla="*/ 0 w 1589104"/>
                    <a:gd name="connsiteY12" fmla="*/ 320232 h 1517638"/>
                    <a:gd name="connsiteX0-447" fmla="*/ 0 w 1589104"/>
                    <a:gd name="connsiteY0-448" fmla="*/ 320232 h 1517638"/>
                    <a:gd name="connsiteX1-449" fmla="*/ 556334 w 1589104"/>
                    <a:gd name="connsiteY1-450" fmla="*/ 318779 h 1517638"/>
                    <a:gd name="connsiteX2-451" fmla="*/ 850996 w 1589104"/>
                    <a:gd name="connsiteY2-452" fmla="*/ 59821 h 1517638"/>
                    <a:gd name="connsiteX3-453" fmla="*/ 1004876 w 1589104"/>
                    <a:gd name="connsiteY3-454" fmla="*/ 0 h 1517638"/>
                    <a:gd name="connsiteX4-455" fmla="*/ 1583185 w 1589104"/>
                    <a:gd name="connsiteY4-456" fmla="*/ 596945 h 1517638"/>
                    <a:gd name="connsiteX5-457" fmla="*/ 1589104 w 1589104"/>
                    <a:gd name="connsiteY5-458" fmla="*/ 936373 h 1517638"/>
                    <a:gd name="connsiteX6-459" fmla="*/ 1010794 w 1589104"/>
                    <a:gd name="connsiteY6-460" fmla="*/ 1517638 h 1517638"/>
                    <a:gd name="connsiteX7-461" fmla="*/ 853956 w 1589104"/>
                    <a:gd name="connsiteY7-462" fmla="*/ 1460778 h 1517638"/>
                    <a:gd name="connsiteX8-463" fmla="*/ 582967 w 1589104"/>
                    <a:gd name="connsiteY8-464" fmla="*/ 1233178 h 1517638"/>
                    <a:gd name="connsiteX9-465" fmla="*/ 0 w 1589104"/>
                    <a:gd name="connsiteY9-466" fmla="*/ 1232918 h 1517638"/>
                    <a:gd name="connsiteX10-467" fmla="*/ 266330 w 1589104"/>
                    <a:gd name="connsiteY10-468" fmla="*/ 955011 h 1517638"/>
                    <a:gd name="connsiteX11-469" fmla="*/ 281126 w 1589104"/>
                    <a:gd name="connsiteY11-470" fmla="*/ 620619 h 1517638"/>
                    <a:gd name="connsiteX12-471" fmla="*/ 0 w 1589104"/>
                    <a:gd name="connsiteY12-472" fmla="*/ 320232 h 1517638"/>
                    <a:gd name="connsiteX0-473" fmla="*/ 0 w 1592063"/>
                    <a:gd name="connsiteY0-474" fmla="*/ 320232 h 1517638"/>
                    <a:gd name="connsiteX1-475" fmla="*/ 556334 w 1592063"/>
                    <a:gd name="connsiteY1-476" fmla="*/ 318779 h 1517638"/>
                    <a:gd name="connsiteX2-477" fmla="*/ 850996 w 1592063"/>
                    <a:gd name="connsiteY2-478" fmla="*/ 59821 h 1517638"/>
                    <a:gd name="connsiteX3-479" fmla="*/ 1004876 w 1592063"/>
                    <a:gd name="connsiteY3-480" fmla="*/ 0 h 1517638"/>
                    <a:gd name="connsiteX4-481" fmla="*/ 1583185 w 1592063"/>
                    <a:gd name="connsiteY4-482" fmla="*/ 596945 h 1517638"/>
                    <a:gd name="connsiteX5-483" fmla="*/ 1592063 w 1592063"/>
                    <a:gd name="connsiteY5-484" fmla="*/ 942292 h 1517638"/>
                    <a:gd name="connsiteX6-485" fmla="*/ 1010794 w 1592063"/>
                    <a:gd name="connsiteY6-486" fmla="*/ 1517638 h 1517638"/>
                    <a:gd name="connsiteX7-487" fmla="*/ 853956 w 1592063"/>
                    <a:gd name="connsiteY7-488" fmla="*/ 1460778 h 1517638"/>
                    <a:gd name="connsiteX8-489" fmla="*/ 582967 w 1592063"/>
                    <a:gd name="connsiteY8-490" fmla="*/ 1233178 h 1517638"/>
                    <a:gd name="connsiteX9-491" fmla="*/ 0 w 1592063"/>
                    <a:gd name="connsiteY9-492" fmla="*/ 1232918 h 1517638"/>
                    <a:gd name="connsiteX10-493" fmla="*/ 266330 w 1592063"/>
                    <a:gd name="connsiteY10-494" fmla="*/ 955011 h 1517638"/>
                    <a:gd name="connsiteX11-495" fmla="*/ 281126 w 1592063"/>
                    <a:gd name="connsiteY11-496" fmla="*/ 620619 h 1517638"/>
                    <a:gd name="connsiteX12-497" fmla="*/ 0 w 1592063"/>
                    <a:gd name="connsiteY12-498" fmla="*/ 320232 h 1517638"/>
                    <a:gd name="connsiteX0-499" fmla="*/ 0 w 1589104"/>
                    <a:gd name="connsiteY0-500" fmla="*/ 320232 h 1517638"/>
                    <a:gd name="connsiteX1-501" fmla="*/ 556334 w 1589104"/>
                    <a:gd name="connsiteY1-502" fmla="*/ 318779 h 1517638"/>
                    <a:gd name="connsiteX2-503" fmla="*/ 850996 w 1589104"/>
                    <a:gd name="connsiteY2-504" fmla="*/ 59821 h 1517638"/>
                    <a:gd name="connsiteX3-505" fmla="*/ 1004876 w 1589104"/>
                    <a:gd name="connsiteY3-506" fmla="*/ 0 h 1517638"/>
                    <a:gd name="connsiteX4-507" fmla="*/ 1583185 w 1589104"/>
                    <a:gd name="connsiteY4-508" fmla="*/ 596945 h 1517638"/>
                    <a:gd name="connsiteX5-509" fmla="*/ 1589104 w 1589104"/>
                    <a:gd name="connsiteY5-510" fmla="*/ 948210 h 1517638"/>
                    <a:gd name="connsiteX6-511" fmla="*/ 1010794 w 1589104"/>
                    <a:gd name="connsiteY6-512" fmla="*/ 1517638 h 1517638"/>
                    <a:gd name="connsiteX7-513" fmla="*/ 853956 w 1589104"/>
                    <a:gd name="connsiteY7-514" fmla="*/ 1460778 h 1517638"/>
                    <a:gd name="connsiteX8-515" fmla="*/ 582967 w 1589104"/>
                    <a:gd name="connsiteY8-516" fmla="*/ 1233178 h 1517638"/>
                    <a:gd name="connsiteX9-517" fmla="*/ 0 w 1589104"/>
                    <a:gd name="connsiteY9-518" fmla="*/ 1232918 h 1517638"/>
                    <a:gd name="connsiteX10-519" fmla="*/ 266330 w 1589104"/>
                    <a:gd name="connsiteY10-520" fmla="*/ 955011 h 1517638"/>
                    <a:gd name="connsiteX11-521" fmla="*/ 281126 w 1589104"/>
                    <a:gd name="connsiteY11-522" fmla="*/ 620619 h 1517638"/>
                    <a:gd name="connsiteX12-523" fmla="*/ 0 w 1589104"/>
                    <a:gd name="connsiteY12-524" fmla="*/ 320232 h 1517638"/>
                    <a:gd name="connsiteX0-525" fmla="*/ 0 w 1589104"/>
                    <a:gd name="connsiteY0-526" fmla="*/ 320232 h 1514679"/>
                    <a:gd name="connsiteX1-527" fmla="*/ 556334 w 1589104"/>
                    <a:gd name="connsiteY1-528" fmla="*/ 318779 h 1514679"/>
                    <a:gd name="connsiteX2-529" fmla="*/ 850996 w 1589104"/>
                    <a:gd name="connsiteY2-530" fmla="*/ 59821 h 1514679"/>
                    <a:gd name="connsiteX3-531" fmla="*/ 1004876 w 1589104"/>
                    <a:gd name="connsiteY3-532" fmla="*/ 0 h 1514679"/>
                    <a:gd name="connsiteX4-533" fmla="*/ 1583185 w 1589104"/>
                    <a:gd name="connsiteY4-534" fmla="*/ 596945 h 1514679"/>
                    <a:gd name="connsiteX5-535" fmla="*/ 1589104 w 1589104"/>
                    <a:gd name="connsiteY5-536" fmla="*/ 948210 h 1514679"/>
                    <a:gd name="connsiteX6-537" fmla="*/ 1013753 w 1589104"/>
                    <a:gd name="connsiteY6-538" fmla="*/ 1514679 h 1514679"/>
                    <a:gd name="connsiteX7-539" fmla="*/ 853956 w 1589104"/>
                    <a:gd name="connsiteY7-540" fmla="*/ 1460778 h 1514679"/>
                    <a:gd name="connsiteX8-541" fmla="*/ 582967 w 1589104"/>
                    <a:gd name="connsiteY8-542" fmla="*/ 1233178 h 1514679"/>
                    <a:gd name="connsiteX9-543" fmla="*/ 0 w 1589104"/>
                    <a:gd name="connsiteY9-544" fmla="*/ 1232918 h 1514679"/>
                    <a:gd name="connsiteX10-545" fmla="*/ 266330 w 1589104"/>
                    <a:gd name="connsiteY10-546" fmla="*/ 955011 h 1514679"/>
                    <a:gd name="connsiteX11-547" fmla="*/ 281126 w 1589104"/>
                    <a:gd name="connsiteY11-548" fmla="*/ 620619 h 1514679"/>
                    <a:gd name="connsiteX12-549" fmla="*/ 0 w 1589104"/>
                    <a:gd name="connsiteY12-550" fmla="*/ 320232 h 1514679"/>
                    <a:gd name="connsiteX0-551" fmla="*/ 0 w 1589104"/>
                    <a:gd name="connsiteY0-552" fmla="*/ 320232 h 1514679"/>
                    <a:gd name="connsiteX1-553" fmla="*/ 556334 w 1589104"/>
                    <a:gd name="connsiteY1-554" fmla="*/ 318779 h 1514679"/>
                    <a:gd name="connsiteX2-555" fmla="*/ 850996 w 1589104"/>
                    <a:gd name="connsiteY2-556" fmla="*/ 59821 h 1514679"/>
                    <a:gd name="connsiteX3-557" fmla="*/ 1004876 w 1589104"/>
                    <a:gd name="connsiteY3-558" fmla="*/ 0 h 1514679"/>
                    <a:gd name="connsiteX4-559" fmla="*/ 1583185 w 1589104"/>
                    <a:gd name="connsiteY4-560" fmla="*/ 596945 h 1514679"/>
                    <a:gd name="connsiteX5-561" fmla="*/ 1589104 w 1589104"/>
                    <a:gd name="connsiteY5-562" fmla="*/ 948210 h 1514679"/>
                    <a:gd name="connsiteX6-563" fmla="*/ 1013753 w 1589104"/>
                    <a:gd name="connsiteY6-564" fmla="*/ 1514679 h 1514679"/>
                    <a:gd name="connsiteX7-565" fmla="*/ 853956 w 1589104"/>
                    <a:gd name="connsiteY7-566" fmla="*/ 1460778 h 1514679"/>
                    <a:gd name="connsiteX8-567" fmla="*/ 582967 w 1589104"/>
                    <a:gd name="connsiteY8-568" fmla="*/ 1233178 h 1514679"/>
                    <a:gd name="connsiteX9-569" fmla="*/ 0 w 1589104"/>
                    <a:gd name="connsiteY9-570" fmla="*/ 1232918 h 1514679"/>
                    <a:gd name="connsiteX10-571" fmla="*/ 266330 w 1589104"/>
                    <a:gd name="connsiteY10-572" fmla="*/ 955011 h 1514679"/>
                    <a:gd name="connsiteX11-573" fmla="*/ 287045 w 1589104"/>
                    <a:gd name="connsiteY11-574" fmla="*/ 611742 h 1514679"/>
                    <a:gd name="connsiteX12-575" fmla="*/ 0 w 1589104"/>
                    <a:gd name="connsiteY12-576" fmla="*/ 320232 h 1514679"/>
                    <a:gd name="connsiteX0-577" fmla="*/ 0 w 1589104"/>
                    <a:gd name="connsiteY0-578" fmla="*/ 320232 h 1514679"/>
                    <a:gd name="connsiteX1-579" fmla="*/ 556334 w 1589104"/>
                    <a:gd name="connsiteY1-580" fmla="*/ 318779 h 1514679"/>
                    <a:gd name="connsiteX2-581" fmla="*/ 850996 w 1589104"/>
                    <a:gd name="connsiteY2-582" fmla="*/ 59821 h 1514679"/>
                    <a:gd name="connsiteX3-583" fmla="*/ 1004876 w 1589104"/>
                    <a:gd name="connsiteY3-584" fmla="*/ 0 h 1514679"/>
                    <a:gd name="connsiteX4-585" fmla="*/ 1583185 w 1589104"/>
                    <a:gd name="connsiteY4-586" fmla="*/ 596945 h 1514679"/>
                    <a:gd name="connsiteX5-587" fmla="*/ 1589104 w 1589104"/>
                    <a:gd name="connsiteY5-588" fmla="*/ 948210 h 1514679"/>
                    <a:gd name="connsiteX6-589" fmla="*/ 1013753 w 1589104"/>
                    <a:gd name="connsiteY6-590" fmla="*/ 1514679 h 1514679"/>
                    <a:gd name="connsiteX7-591" fmla="*/ 853956 w 1589104"/>
                    <a:gd name="connsiteY7-592" fmla="*/ 1460778 h 1514679"/>
                    <a:gd name="connsiteX8-593" fmla="*/ 582967 w 1589104"/>
                    <a:gd name="connsiteY8-594" fmla="*/ 1233178 h 1514679"/>
                    <a:gd name="connsiteX9-595" fmla="*/ 0 w 1589104"/>
                    <a:gd name="connsiteY9-596" fmla="*/ 1232918 h 1514679"/>
                    <a:gd name="connsiteX10-597" fmla="*/ 266330 w 1589104"/>
                    <a:gd name="connsiteY10-598" fmla="*/ 955011 h 1514679"/>
                    <a:gd name="connsiteX11-599" fmla="*/ 287045 w 1589104"/>
                    <a:gd name="connsiteY11-600" fmla="*/ 611742 h 1514679"/>
                    <a:gd name="connsiteX12-601" fmla="*/ 0 w 1589104"/>
                    <a:gd name="connsiteY12-602" fmla="*/ 320232 h 1514679"/>
                    <a:gd name="connsiteX0-603" fmla="*/ 0 w 1589104"/>
                    <a:gd name="connsiteY0-604" fmla="*/ 320232 h 1514679"/>
                    <a:gd name="connsiteX1-605" fmla="*/ 556334 w 1589104"/>
                    <a:gd name="connsiteY1-606" fmla="*/ 318779 h 1514679"/>
                    <a:gd name="connsiteX2-607" fmla="*/ 850996 w 1589104"/>
                    <a:gd name="connsiteY2-608" fmla="*/ 59821 h 1514679"/>
                    <a:gd name="connsiteX3-609" fmla="*/ 1004876 w 1589104"/>
                    <a:gd name="connsiteY3-610" fmla="*/ 0 h 1514679"/>
                    <a:gd name="connsiteX4-611" fmla="*/ 1583185 w 1589104"/>
                    <a:gd name="connsiteY4-612" fmla="*/ 596945 h 1514679"/>
                    <a:gd name="connsiteX5-613" fmla="*/ 1589104 w 1589104"/>
                    <a:gd name="connsiteY5-614" fmla="*/ 948210 h 1514679"/>
                    <a:gd name="connsiteX6-615" fmla="*/ 1013753 w 1589104"/>
                    <a:gd name="connsiteY6-616" fmla="*/ 1514679 h 1514679"/>
                    <a:gd name="connsiteX7-617" fmla="*/ 853956 w 1589104"/>
                    <a:gd name="connsiteY7-618" fmla="*/ 1460778 h 1514679"/>
                    <a:gd name="connsiteX8-619" fmla="*/ 582967 w 1589104"/>
                    <a:gd name="connsiteY8-620" fmla="*/ 1233178 h 1514679"/>
                    <a:gd name="connsiteX9-621" fmla="*/ 0 w 1589104"/>
                    <a:gd name="connsiteY9-622" fmla="*/ 1232918 h 1514679"/>
                    <a:gd name="connsiteX10-623" fmla="*/ 266330 w 1589104"/>
                    <a:gd name="connsiteY10-624" fmla="*/ 955011 h 1514679"/>
                    <a:gd name="connsiteX11-625" fmla="*/ 287045 w 1589104"/>
                    <a:gd name="connsiteY11-626" fmla="*/ 611742 h 1514679"/>
                    <a:gd name="connsiteX12-627" fmla="*/ 0 w 1589104"/>
                    <a:gd name="connsiteY12-628" fmla="*/ 320232 h 1514679"/>
                    <a:gd name="connsiteX0-629" fmla="*/ 0 w 1589104"/>
                    <a:gd name="connsiteY0-630" fmla="*/ 320232 h 1514679"/>
                    <a:gd name="connsiteX1-631" fmla="*/ 556334 w 1589104"/>
                    <a:gd name="connsiteY1-632" fmla="*/ 318779 h 1514679"/>
                    <a:gd name="connsiteX2-633" fmla="*/ 850996 w 1589104"/>
                    <a:gd name="connsiteY2-634" fmla="*/ 59821 h 1514679"/>
                    <a:gd name="connsiteX3-635" fmla="*/ 1004876 w 1589104"/>
                    <a:gd name="connsiteY3-636" fmla="*/ 0 h 1514679"/>
                    <a:gd name="connsiteX4-637" fmla="*/ 1583185 w 1589104"/>
                    <a:gd name="connsiteY4-638" fmla="*/ 596945 h 1514679"/>
                    <a:gd name="connsiteX5-639" fmla="*/ 1589104 w 1589104"/>
                    <a:gd name="connsiteY5-640" fmla="*/ 948210 h 1514679"/>
                    <a:gd name="connsiteX6-641" fmla="*/ 1013753 w 1589104"/>
                    <a:gd name="connsiteY6-642" fmla="*/ 1514679 h 1514679"/>
                    <a:gd name="connsiteX7-643" fmla="*/ 853956 w 1589104"/>
                    <a:gd name="connsiteY7-644" fmla="*/ 1460778 h 1514679"/>
                    <a:gd name="connsiteX8-645" fmla="*/ 582967 w 1589104"/>
                    <a:gd name="connsiteY8-646" fmla="*/ 1233178 h 1514679"/>
                    <a:gd name="connsiteX9-647" fmla="*/ 0 w 1589104"/>
                    <a:gd name="connsiteY9-648" fmla="*/ 1232918 h 1514679"/>
                    <a:gd name="connsiteX10-649" fmla="*/ 266330 w 1589104"/>
                    <a:gd name="connsiteY10-650" fmla="*/ 955011 h 1514679"/>
                    <a:gd name="connsiteX11-651" fmla="*/ 287045 w 1589104"/>
                    <a:gd name="connsiteY11-652" fmla="*/ 611742 h 1514679"/>
                    <a:gd name="connsiteX12-653" fmla="*/ 0 w 1589104"/>
                    <a:gd name="connsiteY12-654" fmla="*/ 320232 h 1514679"/>
                    <a:gd name="connsiteX0-655" fmla="*/ 0 w 1589104"/>
                    <a:gd name="connsiteY0-656" fmla="*/ 320232 h 1514679"/>
                    <a:gd name="connsiteX1-657" fmla="*/ 556334 w 1589104"/>
                    <a:gd name="connsiteY1-658" fmla="*/ 318779 h 1514679"/>
                    <a:gd name="connsiteX2-659" fmla="*/ 850996 w 1589104"/>
                    <a:gd name="connsiteY2-660" fmla="*/ 59821 h 1514679"/>
                    <a:gd name="connsiteX3-661" fmla="*/ 1004876 w 1589104"/>
                    <a:gd name="connsiteY3-662" fmla="*/ 0 h 1514679"/>
                    <a:gd name="connsiteX4-663" fmla="*/ 1583185 w 1589104"/>
                    <a:gd name="connsiteY4-664" fmla="*/ 596945 h 1514679"/>
                    <a:gd name="connsiteX5-665" fmla="*/ 1589104 w 1589104"/>
                    <a:gd name="connsiteY5-666" fmla="*/ 948210 h 1514679"/>
                    <a:gd name="connsiteX6-667" fmla="*/ 1013753 w 1589104"/>
                    <a:gd name="connsiteY6-668" fmla="*/ 1514679 h 1514679"/>
                    <a:gd name="connsiteX7-669" fmla="*/ 853956 w 1589104"/>
                    <a:gd name="connsiteY7-670" fmla="*/ 1460778 h 1514679"/>
                    <a:gd name="connsiteX8-671" fmla="*/ 582967 w 1589104"/>
                    <a:gd name="connsiteY8-672" fmla="*/ 1233178 h 1514679"/>
                    <a:gd name="connsiteX9-673" fmla="*/ 0 w 1589104"/>
                    <a:gd name="connsiteY9-674" fmla="*/ 1232918 h 1514679"/>
                    <a:gd name="connsiteX10-675" fmla="*/ 266330 w 1589104"/>
                    <a:gd name="connsiteY10-676" fmla="*/ 955011 h 1514679"/>
                    <a:gd name="connsiteX11-677" fmla="*/ 287045 w 1589104"/>
                    <a:gd name="connsiteY11-678" fmla="*/ 611742 h 1514679"/>
                    <a:gd name="connsiteX12-679" fmla="*/ 0 w 1589104"/>
                    <a:gd name="connsiteY12-680" fmla="*/ 320232 h 1514679"/>
                    <a:gd name="connsiteX0-681" fmla="*/ 0 w 1589104"/>
                    <a:gd name="connsiteY0-682" fmla="*/ 320232 h 1514679"/>
                    <a:gd name="connsiteX1-683" fmla="*/ 556334 w 1589104"/>
                    <a:gd name="connsiteY1-684" fmla="*/ 318779 h 1514679"/>
                    <a:gd name="connsiteX2-685" fmla="*/ 850996 w 1589104"/>
                    <a:gd name="connsiteY2-686" fmla="*/ 59821 h 1514679"/>
                    <a:gd name="connsiteX3-687" fmla="*/ 1004876 w 1589104"/>
                    <a:gd name="connsiteY3-688" fmla="*/ 0 h 1514679"/>
                    <a:gd name="connsiteX4-689" fmla="*/ 1583185 w 1589104"/>
                    <a:gd name="connsiteY4-690" fmla="*/ 596945 h 1514679"/>
                    <a:gd name="connsiteX5-691" fmla="*/ 1589104 w 1589104"/>
                    <a:gd name="connsiteY5-692" fmla="*/ 948210 h 1514679"/>
                    <a:gd name="connsiteX6-693" fmla="*/ 1013753 w 1589104"/>
                    <a:gd name="connsiteY6-694" fmla="*/ 1514679 h 1514679"/>
                    <a:gd name="connsiteX7-695" fmla="*/ 853956 w 1589104"/>
                    <a:gd name="connsiteY7-696" fmla="*/ 1460778 h 1514679"/>
                    <a:gd name="connsiteX8-697" fmla="*/ 582967 w 1589104"/>
                    <a:gd name="connsiteY8-698" fmla="*/ 1233178 h 1514679"/>
                    <a:gd name="connsiteX9-699" fmla="*/ 0 w 1589104"/>
                    <a:gd name="connsiteY9-700" fmla="*/ 1232918 h 1514679"/>
                    <a:gd name="connsiteX10-701" fmla="*/ 266330 w 1589104"/>
                    <a:gd name="connsiteY10-702" fmla="*/ 955011 h 1514679"/>
                    <a:gd name="connsiteX11-703" fmla="*/ 287045 w 1589104"/>
                    <a:gd name="connsiteY11-704" fmla="*/ 611742 h 1514679"/>
                    <a:gd name="connsiteX12-705" fmla="*/ 0 w 1589104"/>
                    <a:gd name="connsiteY12-706" fmla="*/ 320232 h 1514679"/>
                    <a:gd name="connsiteX0-707" fmla="*/ 0 w 1589104"/>
                    <a:gd name="connsiteY0-708" fmla="*/ 320232 h 1514679"/>
                    <a:gd name="connsiteX1-709" fmla="*/ 556334 w 1589104"/>
                    <a:gd name="connsiteY1-710" fmla="*/ 318779 h 1514679"/>
                    <a:gd name="connsiteX2-711" fmla="*/ 850996 w 1589104"/>
                    <a:gd name="connsiteY2-712" fmla="*/ 59821 h 1514679"/>
                    <a:gd name="connsiteX3-713" fmla="*/ 1004876 w 1589104"/>
                    <a:gd name="connsiteY3-714" fmla="*/ 0 h 1514679"/>
                    <a:gd name="connsiteX4-715" fmla="*/ 1583185 w 1589104"/>
                    <a:gd name="connsiteY4-716" fmla="*/ 596945 h 1514679"/>
                    <a:gd name="connsiteX5-717" fmla="*/ 1589104 w 1589104"/>
                    <a:gd name="connsiteY5-718" fmla="*/ 948210 h 1514679"/>
                    <a:gd name="connsiteX6-719" fmla="*/ 1013753 w 1589104"/>
                    <a:gd name="connsiteY6-720" fmla="*/ 1514679 h 1514679"/>
                    <a:gd name="connsiteX7-721" fmla="*/ 853956 w 1589104"/>
                    <a:gd name="connsiteY7-722" fmla="*/ 1460778 h 1514679"/>
                    <a:gd name="connsiteX8-723" fmla="*/ 582967 w 1589104"/>
                    <a:gd name="connsiteY8-724" fmla="*/ 1233178 h 1514679"/>
                    <a:gd name="connsiteX9-725" fmla="*/ 0 w 1589104"/>
                    <a:gd name="connsiteY9-726" fmla="*/ 1232918 h 1514679"/>
                    <a:gd name="connsiteX10-727" fmla="*/ 266330 w 1589104"/>
                    <a:gd name="connsiteY10-728" fmla="*/ 955011 h 1514679"/>
                    <a:gd name="connsiteX11-729" fmla="*/ 287045 w 1589104"/>
                    <a:gd name="connsiteY11-730" fmla="*/ 611742 h 1514679"/>
                    <a:gd name="connsiteX12-731" fmla="*/ 0 w 1589104"/>
                    <a:gd name="connsiteY12-732" fmla="*/ 320232 h 1514679"/>
                    <a:gd name="connsiteX0-733" fmla="*/ 0 w 1589104"/>
                    <a:gd name="connsiteY0-734" fmla="*/ 320232 h 1514679"/>
                    <a:gd name="connsiteX1-735" fmla="*/ 556334 w 1589104"/>
                    <a:gd name="connsiteY1-736" fmla="*/ 318779 h 1514679"/>
                    <a:gd name="connsiteX2-737" fmla="*/ 850996 w 1589104"/>
                    <a:gd name="connsiteY2-738" fmla="*/ 59821 h 1514679"/>
                    <a:gd name="connsiteX3-739" fmla="*/ 1004876 w 1589104"/>
                    <a:gd name="connsiteY3-740" fmla="*/ 0 h 1514679"/>
                    <a:gd name="connsiteX4-741" fmla="*/ 1583185 w 1589104"/>
                    <a:gd name="connsiteY4-742" fmla="*/ 596945 h 1514679"/>
                    <a:gd name="connsiteX5-743" fmla="*/ 1589104 w 1589104"/>
                    <a:gd name="connsiteY5-744" fmla="*/ 948210 h 1514679"/>
                    <a:gd name="connsiteX6-745" fmla="*/ 1013753 w 1589104"/>
                    <a:gd name="connsiteY6-746" fmla="*/ 1514679 h 1514679"/>
                    <a:gd name="connsiteX7-747" fmla="*/ 853956 w 1589104"/>
                    <a:gd name="connsiteY7-748" fmla="*/ 1460778 h 1514679"/>
                    <a:gd name="connsiteX8-749" fmla="*/ 582967 w 1589104"/>
                    <a:gd name="connsiteY8-750" fmla="*/ 1233178 h 1514679"/>
                    <a:gd name="connsiteX9-751" fmla="*/ 0 w 1589104"/>
                    <a:gd name="connsiteY9-752" fmla="*/ 1232918 h 1514679"/>
                    <a:gd name="connsiteX10-753" fmla="*/ 266330 w 1589104"/>
                    <a:gd name="connsiteY10-754" fmla="*/ 955011 h 1514679"/>
                    <a:gd name="connsiteX11-755" fmla="*/ 287045 w 1589104"/>
                    <a:gd name="connsiteY11-756" fmla="*/ 611742 h 1514679"/>
                    <a:gd name="connsiteX12-757" fmla="*/ 0 w 1589104"/>
                    <a:gd name="connsiteY12-758" fmla="*/ 320232 h 1514679"/>
                    <a:gd name="connsiteX0-759" fmla="*/ 0 w 1589104"/>
                    <a:gd name="connsiteY0-760" fmla="*/ 320232 h 1514679"/>
                    <a:gd name="connsiteX1-761" fmla="*/ 556334 w 1589104"/>
                    <a:gd name="connsiteY1-762" fmla="*/ 318779 h 1514679"/>
                    <a:gd name="connsiteX2-763" fmla="*/ 850996 w 1589104"/>
                    <a:gd name="connsiteY2-764" fmla="*/ 59821 h 1514679"/>
                    <a:gd name="connsiteX3-765" fmla="*/ 1004876 w 1589104"/>
                    <a:gd name="connsiteY3-766" fmla="*/ 0 h 1514679"/>
                    <a:gd name="connsiteX4-767" fmla="*/ 1583185 w 1589104"/>
                    <a:gd name="connsiteY4-768" fmla="*/ 596945 h 1514679"/>
                    <a:gd name="connsiteX5-769" fmla="*/ 1589104 w 1589104"/>
                    <a:gd name="connsiteY5-770" fmla="*/ 948210 h 1514679"/>
                    <a:gd name="connsiteX6-771" fmla="*/ 1013753 w 1589104"/>
                    <a:gd name="connsiteY6-772" fmla="*/ 1514679 h 1514679"/>
                    <a:gd name="connsiteX7-773" fmla="*/ 853956 w 1589104"/>
                    <a:gd name="connsiteY7-774" fmla="*/ 1460778 h 1514679"/>
                    <a:gd name="connsiteX8-775" fmla="*/ 582967 w 1589104"/>
                    <a:gd name="connsiteY8-776" fmla="*/ 1233178 h 1514679"/>
                    <a:gd name="connsiteX9-777" fmla="*/ 0 w 1589104"/>
                    <a:gd name="connsiteY9-778" fmla="*/ 1232918 h 1514679"/>
                    <a:gd name="connsiteX10-779" fmla="*/ 266330 w 1589104"/>
                    <a:gd name="connsiteY10-780" fmla="*/ 955011 h 1514679"/>
                    <a:gd name="connsiteX11-781" fmla="*/ 287045 w 1589104"/>
                    <a:gd name="connsiteY11-782" fmla="*/ 611742 h 1514679"/>
                    <a:gd name="connsiteX12-783" fmla="*/ 0 w 1589104"/>
                    <a:gd name="connsiteY12-784" fmla="*/ 320232 h 1514679"/>
                    <a:gd name="connsiteX0-785" fmla="*/ 0 w 1589104"/>
                    <a:gd name="connsiteY0-786" fmla="*/ 320232 h 1532336"/>
                    <a:gd name="connsiteX1-787" fmla="*/ 556334 w 1589104"/>
                    <a:gd name="connsiteY1-788" fmla="*/ 318779 h 1532336"/>
                    <a:gd name="connsiteX2-789" fmla="*/ 850996 w 1589104"/>
                    <a:gd name="connsiteY2-790" fmla="*/ 59821 h 1532336"/>
                    <a:gd name="connsiteX3-791" fmla="*/ 1004876 w 1589104"/>
                    <a:gd name="connsiteY3-792" fmla="*/ 0 h 1532336"/>
                    <a:gd name="connsiteX4-793" fmla="*/ 1583185 w 1589104"/>
                    <a:gd name="connsiteY4-794" fmla="*/ 596945 h 1532336"/>
                    <a:gd name="connsiteX5-795" fmla="*/ 1589104 w 1589104"/>
                    <a:gd name="connsiteY5-796" fmla="*/ 948210 h 1532336"/>
                    <a:gd name="connsiteX6-797" fmla="*/ 1013753 w 1589104"/>
                    <a:gd name="connsiteY6-798" fmla="*/ 1514679 h 1532336"/>
                    <a:gd name="connsiteX7-799" fmla="*/ 853956 w 1589104"/>
                    <a:gd name="connsiteY7-800" fmla="*/ 1460778 h 1532336"/>
                    <a:gd name="connsiteX8-801" fmla="*/ 582967 w 1589104"/>
                    <a:gd name="connsiteY8-802" fmla="*/ 1233178 h 1532336"/>
                    <a:gd name="connsiteX9-803" fmla="*/ 0 w 1589104"/>
                    <a:gd name="connsiteY9-804" fmla="*/ 1232918 h 1532336"/>
                    <a:gd name="connsiteX10-805" fmla="*/ 266330 w 1589104"/>
                    <a:gd name="connsiteY10-806" fmla="*/ 955011 h 1532336"/>
                    <a:gd name="connsiteX11-807" fmla="*/ 287045 w 1589104"/>
                    <a:gd name="connsiteY11-808" fmla="*/ 611742 h 1532336"/>
                    <a:gd name="connsiteX12-809" fmla="*/ 0 w 1589104"/>
                    <a:gd name="connsiteY12-810" fmla="*/ 320232 h 1532336"/>
                    <a:gd name="connsiteX0-811" fmla="*/ 0 w 1589104"/>
                    <a:gd name="connsiteY0-812" fmla="*/ 320232 h 1575133"/>
                    <a:gd name="connsiteX1-813" fmla="*/ 556334 w 1589104"/>
                    <a:gd name="connsiteY1-814" fmla="*/ 318779 h 1575133"/>
                    <a:gd name="connsiteX2-815" fmla="*/ 850996 w 1589104"/>
                    <a:gd name="connsiteY2-816" fmla="*/ 59821 h 1575133"/>
                    <a:gd name="connsiteX3-817" fmla="*/ 1004876 w 1589104"/>
                    <a:gd name="connsiteY3-818" fmla="*/ 0 h 1575133"/>
                    <a:gd name="connsiteX4-819" fmla="*/ 1583185 w 1589104"/>
                    <a:gd name="connsiteY4-820" fmla="*/ 596945 h 1575133"/>
                    <a:gd name="connsiteX5-821" fmla="*/ 1589104 w 1589104"/>
                    <a:gd name="connsiteY5-822" fmla="*/ 948210 h 1575133"/>
                    <a:gd name="connsiteX6-823" fmla="*/ 1013753 w 1589104"/>
                    <a:gd name="connsiteY6-824" fmla="*/ 1514679 h 1575133"/>
                    <a:gd name="connsiteX7-825" fmla="*/ 853956 w 1589104"/>
                    <a:gd name="connsiteY7-826" fmla="*/ 1460778 h 1575133"/>
                    <a:gd name="connsiteX8-827" fmla="*/ 582967 w 1589104"/>
                    <a:gd name="connsiteY8-828" fmla="*/ 1233178 h 1575133"/>
                    <a:gd name="connsiteX9-829" fmla="*/ 0 w 1589104"/>
                    <a:gd name="connsiteY9-830" fmla="*/ 1232918 h 1575133"/>
                    <a:gd name="connsiteX10-831" fmla="*/ 266330 w 1589104"/>
                    <a:gd name="connsiteY10-832" fmla="*/ 955011 h 1575133"/>
                    <a:gd name="connsiteX11-833" fmla="*/ 287045 w 1589104"/>
                    <a:gd name="connsiteY11-834" fmla="*/ 611742 h 1575133"/>
                    <a:gd name="connsiteX12-835" fmla="*/ 0 w 1589104"/>
                    <a:gd name="connsiteY12-836" fmla="*/ 320232 h 1575133"/>
                    <a:gd name="connsiteX0-837" fmla="*/ 0 w 1589104"/>
                    <a:gd name="connsiteY0-838" fmla="*/ 320232 h 1575133"/>
                    <a:gd name="connsiteX1-839" fmla="*/ 556334 w 1589104"/>
                    <a:gd name="connsiteY1-840" fmla="*/ 318779 h 1575133"/>
                    <a:gd name="connsiteX2-841" fmla="*/ 850996 w 1589104"/>
                    <a:gd name="connsiteY2-842" fmla="*/ 59821 h 1575133"/>
                    <a:gd name="connsiteX3-843" fmla="*/ 1004876 w 1589104"/>
                    <a:gd name="connsiteY3-844" fmla="*/ 0 h 1575133"/>
                    <a:gd name="connsiteX4-845" fmla="*/ 1583185 w 1589104"/>
                    <a:gd name="connsiteY4-846" fmla="*/ 596945 h 1575133"/>
                    <a:gd name="connsiteX5-847" fmla="*/ 1589104 w 1589104"/>
                    <a:gd name="connsiteY5-848" fmla="*/ 948210 h 1575133"/>
                    <a:gd name="connsiteX6-849" fmla="*/ 1013753 w 1589104"/>
                    <a:gd name="connsiteY6-850" fmla="*/ 1514679 h 1575133"/>
                    <a:gd name="connsiteX7-851" fmla="*/ 853956 w 1589104"/>
                    <a:gd name="connsiteY7-852" fmla="*/ 1460778 h 1575133"/>
                    <a:gd name="connsiteX8-853" fmla="*/ 582967 w 1589104"/>
                    <a:gd name="connsiteY8-854" fmla="*/ 1233178 h 1575133"/>
                    <a:gd name="connsiteX9-855" fmla="*/ 0 w 1589104"/>
                    <a:gd name="connsiteY9-856" fmla="*/ 1232918 h 1575133"/>
                    <a:gd name="connsiteX10-857" fmla="*/ 266330 w 1589104"/>
                    <a:gd name="connsiteY10-858" fmla="*/ 955011 h 1575133"/>
                    <a:gd name="connsiteX11-859" fmla="*/ 287045 w 1589104"/>
                    <a:gd name="connsiteY11-860" fmla="*/ 611742 h 1575133"/>
                    <a:gd name="connsiteX12-861" fmla="*/ 0 w 1589104"/>
                    <a:gd name="connsiteY12-862" fmla="*/ 320232 h 1575133"/>
                    <a:gd name="connsiteX0-863" fmla="*/ 0 w 1589104"/>
                    <a:gd name="connsiteY0-864" fmla="*/ 320232 h 1575133"/>
                    <a:gd name="connsiteX1-865" fmla="*/ 556334 w 1589104"/>
                    <a:gd name="connsiteY1-866" fmla="*/ 318779 h 1575133"/>
                    <a:gd name="connsiteX2-867" fmla="*/ 850996 w 1589104"/>
                    <a:gd name="connsiteY2-868" fmla="*/ 59821 h 1575133"/>
                    <a:gd name="connsiteX3-869" fmla="*/ 1004876 w 1589104"/>
                    <a:gd name="connsiteY3-870" fmla="*/ 0 h 1575133"/>
                    <a:gd name="connsiteX4-871" fmla="*/ 1583185 w 1589104"/>
                    <a:gd name="connsiteY4-872" fmla="*/ 596945 h 1575133"/>
                    <a:gd name="connsiteX5-873" fmla="*/ 1589104 w 1589104"/>
                    <a:gd name="connsiteY5-874" fmla="*/ 948210 h 1575133"/>
                    <a:gd name="connsiteX6-875" fmla="*/ 1013753 w 1589104"/>
                    <a:gd name="connsiteY6-876" fmla="*/ 1514679 h 1575133"/>
                    <a:gd name="connsiteX7-877" fmla="*/ 853956 w 1589104"/>
                    <a:gd name="connsiteY7-878" fmla="*/ 1460778 h 1575133"/>
                    <a:gd name="connsiteX8-879" fmla="*/ 582967 w 1589104"/>
                    <a:gd name="connsiteY8-880" fmla="*/ 1233178 h 1575133"/>
                    <a:gd name="connsiteX9-881" fmla="*/ 0 w 1589104"/>
                    <a:gd name="connsiteY9-882" fmla="*/ 1232918 h 1575133"/>
                    <a:gd name="connsiteX10-883" fmla="*/ 266330 w 1589104"/>
                    <a:gd name="connsiteY10-884" fmla="*/ 955011 h 1575133"/>
                    <a:gd name="connsiteX11-885" fmla="*/ 287045 w 1589104"/>
                    <a:gd name="connsiteY11-886" fmla="*/ 611742 h 1575133"/>
                    <a:gd name="connsiteX12-887" fmla="*/ 0 w 1589104"/>
                    <a:gd name="connsiteY12-888" fmla="*/ 320232 h 1575133"/>
                    <a:gd name="connsiteX0-889" fmla="*/ 0 w 1589104"/>
                    <a:gd name="connsiteY0-890" fmla="*/ 320232 h 1575133"/>
                    <a:gd name="connsiteX1-891" fmla="*/ 556334 w 1589104"/>
                    <a:gd name="connsiteY1-892" fmla="*/ 318779 h 1575133"/>
                    <a:gd name="connsiteX2-893" fmla="*/ 850996 w 1589104"/>
                    <a:gd name="connsiteY2-894" fmla="*/ 59821 h 1575133"/>
                    <a:gd name="connsiteX3-895" fmla="*/ 1004876 w 1589104"/>
                    <a:gd name="connsiteY3-896" fmla="*/ 0 h 1575133"/>
                    <a:gd name="connsiteX4-897" fmla="*/ 1583185 w 1589104"/>
                    <a:gd name="connsiteY4-898" fmla="*/ 596945 h 1575133"/>
                    <a:gd name="connsiteX5-899" fmla="*/ 1589104 w 1589104"/>
                    <a:gd name="connsiteY5-900" fmla="*/ 948210 h 1575133"/>
                    <a:gd name="connsiteX6-901" fmla="*/ 1013753 w 1589104"/>
                    <a:gd name="connsiteY6-902" fmla="*/ 1514679 h 1575133"/>
                    <a:gd name="connsiteX7-903" fmla="*/ 853956 w 1589104"/>
                    <a:gd name="connsiteY7-904" fmla="*/ 1460778 h 1575133"/>
                    <a:gd name="connsiteX8-905" fmla="*/ 582967 w 1589104"/>
                    <a:gd name="connsiteY8-906" fmla="*/ 1233178 h 1575133"/>
                    <a:gd name="connsiteX9-907" fmla="*/ 0 w 1589104"/>
                    <a:gd name="connsiteY9-908" fmla="*/ 1232918 h 1575133"/>
                    <a:gd name="connsiteX10-909" fmla="*/ 266330 w 1589104"/>
                    <a:gd name="connsiteY10-910" fmla="*/ 955011 h 1575133"/>
                    <a:gd name="connsiteX11-911" fmla="*/ 287045 w 1589104"/>
                    <a:gd name="connsiteY11-912" fmla="*/ 611742 h 1575133"/>
                    <a:gd name="connsiteX12-913" fmla="*/ 0 w 1589104"/>
                    <a:gd name="connsiteY12-914" fmla="*/ 320232 h 1575133"/>
                    <a:gd name="connsiteX0-915" fmla="*/ 0 w 1589104"/>
                    <a:gd name="connsiteY0-916" fmla="*/ 354510 h 1609411"/>
                    <a:gd name="connsiteX1-917" fmla="*/ 556334 w 1589104"/>
                    <a:gd name="connsiteY1-918" fmla="*/ 353057 h 1609411"/>
                    <a:gd name="connsiteX2-919" fmla="*/ 850996 w 1589104"/>
                    <a:gd name="connsiteY2-920" fmla="*/ 94099 h 1609411"/>
                    <a:gd name="connsiteX3-921" fmla="*/ 1004876 w 1589104"/>
                    <a:gd name="connsiteY3-922" fmla="*/ 34278 h 1609411"/>
                    <a:gd name="connsiteX4-923" fmla="*/ 1583185 w 1589104"/>
                    <a:gd name="connsiteY4-924" fmla="*/ 631223 h 1609411"/>
                    <a:gd name="connsiteX5-925" fmla="*/ 1589104 w 1589104"/>
                    <a:gd name="connsiteY5-926" fmla="*/ 982488 h 1609411"/>
                    <a:gd name="connsiteX6-927" fmla="*/ 1013753 w 1589104"/>
                    <a:gd name="connsiteY6-928" fmla="*/ 1548957 h 1609411"/>
                    <a:gd name="connsiteX7-929" fmla="*/ 853956 w 1589104"/>
                    <a:gd name="connsiteY7-930" fmla="*/ 1495056 h 1609411"/>
                    <a:gd name="connsiteX8-931" fmla="*/ 582967 w 1589104"/>
                    <a:gd name="connsiteY8-932" fmla="*/ 1267456 h 1609411"/>
                    <a:gd name="connsiteX9-933" fmla="*/ 0 w 1589104"/>
                    <a:gd name="connsiteY9-934" fmla="*/ 1267196 h 1609411"/>
                    <a:gd name="connsiteX10-935" fmla="*/ 266330 w 1589104"/>
                    <a:gd name="connsiteY10-936" fmla="*/ 989289 h 1609411"/>
                    <a:gd name="connsiteX11-937" fmla="*/ 287045 w 1589104"/>
                    <a:gd name="connsiteY11-938" fmla="*/ 646020 h 1609411"/>
                    <a:gd name="connsiteX12-939" fmla="*/ 0 w 1589104"/>
                    <a:gd name="connsiteY12-940" fmla="*/ 354510 h 1609411"/>
                    <a:gd name="connsiteX0-941" fmla="*/ 0 w 1589104"/>
                    <a:gd name="connsiteY0-942" fmla="*/ 354510 h 1609411"/>
                    <a:gd name="connsiteX1-943" fmla="*/ 556334 w 1589104"/>
                    <a:gd name="connsiteY1-944" fmla="*/ 353057 h 1609411"/>
                    <a:gd name="connsiteX2-945" fmla="*/ 850996 w 1589104"/>
                    <a:gd name="connsiteY2-946" fmla="*/ 94099 h 1609411"/>
                    <a:gd name="connsiteX3-947" fmla="*/ 1004876 w 1589104"/>
                    <a:gd name="connsiteY3-948" fmla="*/ 34278 h 1609411"/>
                    <a:gd name="connsiteX4-949" fmla="*/ 1577267 w 1589104"/>
                    <a:gd name="connsiteY4-950" fmla="*/ 619386 h 1609411"/>
                    <a:gd name="connsiteX5-951" fmla="*/ 1589104 w 1589104"/>
                    <a:gd name="connsiteY5-952" fmla="*/ 982488 h 1609411"/>
                    <a:gd name="connsiteX6-953" fmla="*/ 1013753 w 1589104"/>
                    <a:gd name="connsiteY6-954" fmla="*/ 1548957 h 1609411"/>
                    <a:gd name="connsiteX7-955" fmla="*/ 853956 w 1589104"/>
                    <a:gd name="connsiteY7-956" fmla="*/ 1495056 h 1609411"/>
                    <a:gd name="connsiteX8-957" fmla="*/ 582967 w 1589104"/>
                    <a:gd name="connsiteY8-958" fmla="*/ 1267456 h 1609411"/>
                    <a:gd name="connsiteX9-959" fmla="*/ 0 w 1589104"/>
                    <a:gd name="connsiteY9-960" fmla="*/ 1267196 h 1609411"/>
                    <a:gd name="connsiteX10-961" fmla="*/ 266330 w 1589104"/>
                    <a:gd name="connsiteY10-962" fmla="*/ 989289 h 1609411"/>
                    <a:gd name="connsiteX11-963" fmla="*/ 287045 w 1589104"/>
                    <a:gd name="connsiteY11-964" fmla="*/ 646020 h 1609411"/>
                    <a:gd name="connsiteX12-965" fmla="*/ 0 w 1589104"/>
                    <a:gd name="connsiteY12-966" fmla="*/ 354510 h 1609411"/>
                    <a:gd name="connsiteX0-967" fmla="*/ 0 w 1643112"/>
                    <a:gd name="connsiteY0-968" fmla="*/ 354510 h 1609411"/>
                    <a:gd name="connsiteX1-969" fmla="*/ 556334 w 1643112"/>
                    <a:gd name="connsiteY1-970" fmla="*/ 353057 h 1609411"/>
                    <a:gd name="connsiteX2-971" fmla="*/ 850996 w 1643112"/>
                    <a:gd name="connsiteY2-972" fmla="*/ 94099 h 1609411"/>
                    <a:gd name="connsiteX3-973" fmla="*/ 1004876 w 1643112"/>
                    <a:gd name="connsiteY3-974" fmla="*/ 34278 h 1609411"/>
                    <a:gd name="connsiteX4-975" fmla="*/ 1577267 w 1643112"/>
                    <a:gd name="connsiteY4-976" fmla="*/ 619386 h 1609411"/>
                    <a:gd name="connsiteX5-977" fmla="*/ 1589104 w 1643112"/>
                    <a:gd name="connsiteY5-978" fmla="*/ 982488 h 1609411"/>
                    <a:gd name="connsiteX6-979" fmla="*/ 1013753 w 1643112"/>
                    <a:gd name="connsiteY6-980" fmla="*/ 1548957 h 1609411"/>
                    <a:gd name="connsiteX7-981" fmla="*/ 853956 w 1643112"/>
                    <a:gd name="connsiteY7-982" fmla="*/ 1495056 h 1609411"/>
                    <a:gd name="connsiteX8-983" fmla="*/ 582967 w 1643112"/>
                    <a:gd name="connsiteY8-984" fmla="*/ 1267456 h 1609411"/>
                    <a:gd name="connsiteX9-985" fmla="*/ 0 w 1643112"/>
                    <a:gd name="connsiteY9-986" fmla="*/ 1267196 h 1609411"/>
                    <a:gd name="connsiteX10-987" fmla="*/ 266330 w 1643112"/>
                    <a:gd name="connsiteY10-988" fmla="*/ 989289 h 1609411"/>
                    <a:gd name="connsiteX11-989" fmla="*/ 287045 w 1643112"/>
                    <a:gd name="connsiteY11-990" fmla="*/ 646020 h 1609411"/>
                    <a:gd name="connsiteX12-991" fmla="*/ 0 w 1643112"/>
                    <a:gd name="connsiteY12-992" fmla="*/ 354510 h 1609411"/>
                    <a:gd name="connsiteX0-993" fmla="*/ 0 w 1669115"/>
                    <a:gd name="connsiteY0-994" fmla="*/ 354510 h 1609411"/>
                    <a:gd name="connsiteX1-995" fmla="*/ 556334 w 1669115"/>
                    <a:gd name="connsiteY1-996" fmla="*/ 353057 h 1609411"/>
                    <a:gd name="connsiteX2-997" fmla="*/ 850996 w 1669115"/>
                    <a:gd name="connsiteY2-998" fmla="*/ 94099 h 1609411"/>
                    <a:gd name="connsiteX3-999" fmla="*/ 1004876 w 1669115"/>
                    <a:gd name="connsiteY3-1000" fmla="*/ 34278 h 1609411"/>
                    <a:gd name="connsiteX4-1001" fmla="*/ 1577267 w 1669115"/>
                    <a:gd name="connsiteY4-1002" fmla="*/ 619386 h 1609411"/>
                    <a:gd name="connsiteX5-1003" fmla="*/ 1589104 w 1669115"/>
                    <a:gd name="connsiteY5-1004" fmla="*/ 982488 h 1609411"/>
                    <a:gd name="connsiteX6-1005" fmla="*/ 1013753 w 1669115"/>
                    <a:gd name="connsiteY6-1006" fmla="*/ 1548957 h 1609411"/>
                    <a:gd name="connsiteX7-1007" fmla="*/ 853956 w 1669115"/>
                    <a:gd name="connsiteY7-1008" fmla="*/ 1495056 h 1609411"/>
                    <a:gd name="connsiteX8-1009" fmla="*/ 582967 w 1669115"/>
                    <a:gd name="connsiteY8-1010" fmla="*/ 1267456 h 1609411"/>
                    <a:gd name="connsiteX9-1011" fmla="*/ 0 w 1669115"/>
                    <a:gd name="connsiteY9-1012" fmla="*/ 1267196 h 1609411"/>
                    <a:gd name="connsiteX10-1013" fmla="*/ 266330 w 1669115"/>
                    <a:gd name="connsiteY10-1014" fmla="*/ 989289 h 1609411"/>
                    <a:gd name="connsiteX11-1015" fmla="*/ 287045 w 1669115"/>
                    <a:gd name="connsiteY11-1016" fmla="*/ 646020 h 1609411"/>
                    <a:gd name="connsiteX12-1017" fmla="*/ 0 w 1669115"/>
                    <a:gd name="connsiteY12-1018" fmla="*/ 354510 h 1609411"/>
                    <a:gd name="connsiteX0-1019" fmla="*/ 0 w 1671177"/>
                    <a:gd name="connsiteY0-1020" fmla="*/ 354510 h 1609411"/>
                    <a:gd name="connsiteX1-1021" fmla="*/ 556334 w 1671177"/>
                    <a:gd name="connsiteY1-1022" fmla="*/ 353057 h 1609411"/>
                    <a:gd name="connsiteX2-1023" fmla="*/ 850996 w 1671177"/>
                    <a:gd name="connsiteY2-1024" fmla="*/ 94099 h 1609411"/>
                    <a:gd name="connsiteX3-1025" fmla="*/ 1004876 w 1671177"/>
                    <a:gd name="connsiteY3-1026" fmla="*/ 34278 h 1609411"/>
                    <a:gd name="connsiteX4-1027" fmla="*/ 1577267 w 1671177"/>
                    <a:gd name="connsiteY4-1028" fmla="*/ 619386 h 1609411"/>
                    <a:gd name="connsiteX5-1029" fmla="*/ 1589104 w 1671177"/>
                    <a:gd name="connsiteY5-1030" fmla="*/ 982488 h 1609411"/>
                    <a:gd name="connsiteX6-1031" fmla="*/ 1013753 w 1671177"/>
                    <a:gd name="connsiteY6-1032" fmla="*/ 1548957 h 1609411"/>
                    <a:gd name="connsiteX7-1033" fmla="*/ 853956 w 1671177"/>
                    <a:gd name="connsiteY7-1034" fmla="*/ 1495056 h 1609411"/>
                    <a:gd name="connsiteX8-1035" fmla="*/ 582967 w 1671177"/>
                    <a:gd name="connsiteY8-1036" fmla="*/ 1267456 h 1609411"/>
                    <a:gd name="connsiteX9-1037" fmla="*/ 0 w 1671177"/>
                    <a:gd name="connsiteY9-1038" fmla="*/ 1267196 h 1609411"/>
                    <a:gd name="connsiteX10-1039" fmla="*/ 266330 w 1671177"/>
                    <a:gd name="connsiteY10-1040" fmla="*/ 989289 h 1609411"/>
                    <a:gd name="connsiteX11-1041" fmla="*/ 287045 w 1671177"/>
                    <a:gd name="connsiteY11-1042" fmla="*/ 646020 h 1609411"/>
                    <a:gd name="connsiteX12-1043" fmla="*/ 0 w 1671177"/>
                    <a:gd name="connsiteY12-1044" fmla="*/ 354510 h 160941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 ang="0">
                      <a:pos x="connsiteX9-125" y="connsiteY9-126"/>
                    </a:cxn>
                    <a:cxn ang="0">
                      <a:pos x="connsiteX10-327" y="connsiteY10-328"/>
                    </a:cxn>
                    <a:cxn ang="0">
                      <a:pos x="connsiteX11-373" y="connsiteY11-374"/>
                    </a:cxn>
                    <a:cxn ang="0">
                      <a:pos x="connsiteX12-471" y="connsiteY12-472"/>
                    </a:cxn>
                  </a:cxnLst>
                  <a:rect l="l" t="t" r="r" b="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solidFill>
                  <a:srgbClr val="69A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2" name="TextBox 35"/>
              <p:cNvSpPr txBox="1"/>
              <p:nvPr/>
            </p:nvSpPr>
            <p:spPr>
              <a:xfrm>
                <a:off x="4314604" y="2748180"/>
                <a:ext cx="766164" cy="701079"/>
              </a:xfrm>
              <a:prstGeom prst="rect">
                <a:avLst/>
              </a:prstGeom>
              <a:noFill/>
            </p:spPr>
            <p:txBody>
              <a:bodyPr wrap="square" rtlCol="0">
                <a:spAutoFit/>
              </a:bodyPr>
              <a:lstStyle/>
              <a:p>
                <a:r>
                  <a:rPr lang="en-US" altLang="zh-CN" sz="2800" dirty="0">
                    <a:solidFill>
                      <a:prstClr val="white"/>
                    </a:solidFill>
                    <a:latin typeface="Impact" panose="020B0806030902050204" pitchFamily="34" charset="0"/>
                  </a:rPr>
                  <a:t>03</a:t>
                </a:r>
                <a:endParaRPr lang="zh-CN" altLang="en-US" sz="2800" dirty="0">
                  <a:solidFill>
                    <a:prstClr val="white"/>
                  </a:solidFill>
                  <a:latin typeface="Impact" panose="020B0806030902050204" pitchFamily="34" charset="0"/>
                </a:endParaRPr>
              </a:p>
            </p:txBody>
          </p:sp>
        </p:grpSp>
        <p:grpSp>
          <p:nvGrpSpPr>
            <p:cNvPr id="25" name="组合 24"/>
            <p:cNvGrpSpPr/>
            <p:nvPr/>
          </p:nvGrpSpPr>
          <p:grpSpPr>
            <a:xfrm>
              <a:off x="2455" y="3772"/>
              <a:ext cx="2294" cy="1870"/>
              <a:chOff x="2473571" y="2211710"/>
              <a:chExt cx="1773781" cy="1609411"/>
            </a:xfrm>
          </p:grpSpPr>
          <p:grpSp>
            <p:nvGrpSpPr>
              <p:cNvPr id="26" name="组合 25"/>
              <p:cNvGrpSpPr/>
              <p:nvPr/>
            </p:nvGrpSpPr>
            <p:grpSpPr>
              <a:xfrm>
                <a:off x="2473571" y="2211710"/>
                <a:ext cx="1773781" cy="1609411"/>
                <a:chOff x="1074198" y="2188917"/>
                <a:chExt cx="1773781" cy="1609411"/>
              </a:xfrm>
            </p:grpSpPr>
            <p:sp>
              <p:nvSpPr>
                <p:cNvPr id="28" name="右箭头 55"/>
                <p:cNvSpPr/>
                <p:nvPr/>
              </p:nvSpPr>
              <p:spPr>
                <a:xfrm>
                  <a:off x="1176802" y="2551604"/>
                  <a:ext cx="1671177" cy="911035"/>
                </a:xfrm>
                <a:custGeom>
                  <a:avLst/>
                  <a:gdLst/>
                  <a:ahLst/>
                  <a:cxnLst/>
                  <a:rect l="l" t="t" r="r" b="b"/>
                  <a:pathLst>
                    <a:path w="1671177" h="911035">
                      <a:moveTo>
                        <a:pt x="3880" y="0"/>
                      </a:moveTo>
                      <a:lnTo>
                        <a:pt x="1322002" y="0"/>
                      </a:lnTo>
                      <a:lnTo>
                        <a:pt x="1577267" y="260936"/>
                      </a:lnTo>
                      <a:cubicBezTo>
                        <a:pt x="1720296" y="408603"/>
                        <a:pt x="1679854" y="514841"/>
                        <a:pt x="1589104" y="624038"/>
                      </a:cubicBezTo>
                      <a:lnTo>
                        <a:pt x="1297607" y="911035"/>
                      </a:lnTo>
                      <a:lnTo>
                        <a:pt x="609562" y="911035"/>
                      </a:lnTo>
                      <a:cubicBezTo>
                        <a:pt x="601030" y="909370"/>
                        <a:pt x="592146" y="909088"/>
                        <a:pt x="582967" y="909006"/>
                      </a:cubicBezTo>
                      <a:lnTo>
                        <a:pt x="0" y="908746"/>
                      </a:lnTo>
                      <a:lnTo>
                        <a:pt x="266330" y="630839"/>
                      </a:lnTo>
                      <a:cubicBezTo>
                        <a:pt x="347215" y="528253"/>
                        <a:pt x="398509" y="416789"/>
                        <a:pt x="287045" y="287570"/>
                      </a:cubicBezTo>
                      <a:close/>
                    </a:path>
                  </a:pathLst>
                </a:cu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右箭头 55"/>
                <p:cNvSpPr/>
                <p:nvPr/>
              </p:nvSpPr>
              <p:spPr>
                <a:xfrm>
                  <a:off x="1074198" y="2188917"/>
                  <a:ext cx="1671177" cy="1609411"/>
                </a:xfrm>
                <a:custGeom>
                  <a:avLst/>
                  <a:gdLst>
                    <a:gd name="connsiteX0" fmla="*/ 0 w 1731146"/>
                    <a:gd name="connsiteY0" fmla="*/ 355742 h 1624170"/>
                    <a:gd name="connsiteX1" fmla="*/ 892425 w 1731146"/>
                    <a:gd name="connsiteY1" fmla="*/ 355742 h 1624170"/>
                    <a:gd name="connsiteX2" fmla="*/ 892425 w 1731146"/>
                    <a:gd name="connsiteY2" fmla="*/ 0 h 1624170"/>
                    <a:gd name="connsiteX3" fmla="*/ 1731146 w 1731146"/>
                    <a:gd name="connsiteY3" fmla="*/ 812085 h 1624170"/>
                    <a:gd name="connsiteX4" fmla="*/ 892425 w 1731146"/>
                    <a:gd name="connsiteY4" fmla="*/ 1624170 h 1624170"/>
                    <a:gd name="connsiteX5" fmla="*/ 892425 w 1731146"/>
                    <a:gd name="connsiteY5" fmla="*/ 1268428 h 1624170"/>
                    <a:gd name="connsiteX6" fmla="*/ 0 w 1731146"/>
                    <a:gd name="connsiteY6" fmla="*/ 1268428 h 1624170"/>
                    <a:gd name="connsiteX7" fmla="*/ 0 w 1731146"/>
                    <a:gd name="connsiteY7" fmla="*/ 355742 h 1624170"/>
                    <a:gd name="connsiteX0-1" fmla="*/ 0 w 1731146"/>
                    <a:gd name="connsiteY0-2" fmla="*/ 355742 h 1624170"/>
                    <a:gd name="connsiteX1-3" fmla="*/ 508986 w 1731146"/>
                    <a:gd name="connsiteY1-4" fmla="*/ 351329 h 1624170"/>
                    <a:gd name="connsiteX2-5" fmla="*/ 892425 w 1731146"/>
                    <a:gd name="connsiteY2-6" fmla="*/ 355742 h 1624170"/>
                    <a:gd name="connsiteX3-7" fmla="*/ 892425 w 1731146"/>
                    <a:gd name="connsiteY3-8" fmla="*/ 0 h 1624170"/>
                    <a:gd name="connsiteX4-9" fmla="*/ 1731146 w 1731146"/>
                    <a:gd name="connsiteY4-10" fmla="*/ 812085 h 1624170"/>
                    <a:gd name="connsiteX5-11" fmla="*/ 892425 w 1731146"/>
                    <a:gd name="connsiteY5-12" fmla="*/ 1624170 h 1624170"/>
                    <a:gd name="connsiteX6-13" fmla="*/ 892425 w 1731146"/>
                    <a:gd name="connsiteY6-14" fmla="*/ 1268428 h 1624170"/>
                    <a:gd name="connsiteX7-15" fmla="*/ 0 w 1731146"/>
                    <a:gd name="connsiteY7-16" fmla="*/ 1268428 h 1624170"/>
                    <a:gd name="connsiteX8" fmla="*/ 0 w 1731146"/>
                    <a:gd name="connsiteY8" fmla="*/ 355742 h 1624170"/>
                    <a:gd name="connsiteX0-17" fmla="*/ 0 w 1731146"/>
                    <a:gd name="connsiteY0-18" fmla="*/ 355742 h 1624170"/>
                    <a:gd name="connsiteX1-19" fmla="*/ 556334 w 1731146"/>
                    <a:gd name="connsiteY1-20" fmla="*/ 354289 h 1624170"/>
                    <a:gd name="connsiteX2-21" fmla="*/ 892425 w 1731146"/>
                    <a:gd name="connsiteY2-22" fmla="*/ 355742 h 1624170"/>
                    <a:gd name="connsiteX3-23" fmla="*/ 892425 w 1731146"/>
                    <a:gd name="connsiteY3-24" fmla="*/ 0 h 1624170"/>
                    <a:gd name="connsiteX4-25" fmla="*/ 1731146 w 1731146"/>
                    <a:gd name="connsiteY4-26" fmla="*/ 812085 h 1624170"/>
                    <a:gd name="connsiteX5-27" fmla="*/ 892425 w 1731146"/>
                    <a:gd name="connsiteY5-28" fmla="*/ 1624170 h 1624170"/>
                    <a:gd name="connsiteX6-29" fmla="*/ 892425 w 1731146"/>
                    <a:gd name="connsiteY6-30" fmla="*/ 1268428 h 1624170"/>
                    <a:gd name="connsiteX7-31" fmla="*/ 0 w 1731146"/>
                    <a:gd name="connsiteY7-32" fmla="*/ 1268428 h 1624170"/>
                    <a:gd name="connsiteX8-33" fmla="*/ 0 w 1731146"/>
                    <a:gd name="connsiteY8-34" fmla="*/ 355742 h 1624170"/>
                    <a:gd name="connsiteX0-35" fmla="*/ 0 w 1731146"/>
                    <a:gd name="connsiteY0-36" fmla="*/ 355742 h 1624170"/>
                    <a:gd name="connsiteX1-37" fmla="*/ 556334 w 1731146"/>
                    <a:gd name="connsiteY1-38" fmla="*/ 354289 h 1624170"/>
                    <a:gd name="connsiteX2-39" fmla="*/ 848037 w 1731146"/>
                    <a:gd name="connsiteY2-40" fmla="*/ 127882 h 1624170"/>
                    <a:gd name="connsiteX3-41" fmla="*/ 892425 w 1731146"/>
                    <a:gd name="connsiteY3-42" fmla="*/ 0 h 1624170"/>
                    <a:gd name="connsiteX4-43" fmla="*/ 1731146 w 1731146"/>
                    <a:gd name="connsiteY4-44" fmla="*/ 812085 h 1624170"/>
                    <a:gd name="connsiteX5-45" fmla="*/ 892425 w 1731146"/>
                    <a:gd name="connsiteY5-46" fmla="*/ 1624170 h 1624170"/>
                    <a:gd name="connsiteX6-47" fmla="*/ 892425 w 1731146"/>
                    <a:gd name="connsiteY6-48" fmla="*/ 1268428 h 1624170"/>
                    <a:gd name="connsiteX7-49" fmla="*/ 0 w 1731146"/>
                    <a:gd name="connsiteY7-50" fmla="*/ 1268428 h 1624170"/>
                    <a:gd name="connsiteX8-51" fmla="*/ 0 w 1731146"/>
                    <a:gd name="connsiteY8-52" fmla="*/ 355742 h 1624170"/>
                    <a:gd name="connsiteX0-53" fmla="*/ 0 w 1731146"/>
                    <a:gd name="connsiteY0-54" fmla="*/ 320232 h 1588660"/>
                    <a:gd name="connsiteX1-55" fmla="*/ 556334 w 1731146"/>
                    <a:gd name="connsiteY1-56" fmla="*/ 318779 h 1588660"/>
                    <a:gd name="connsiteX2-57" fmla="*/ 848037 w 1731146"/>
                    <a:gd name="connsiteY2-58" fmla="*/ 92372 h 1588660"/>
                    <a:gd name="connsiteX3-59" fmla="*/ 1004876 w 1731146"/>
                    <a:gd name="connsiteY3-60" fmla="*/ 0 h 1588660"/>
                    <a:gd name="connsiteX4-61" fmla="*/ 1731146 w 1731146"/>
                    <a:gd name="connsiteY4-62" fmla="*/ 776575 h 1588660"/>
                    <a:gd name="connsiteX5-63" fmla="*/ 892425 w 1731146"/>
                    <a:gd name="connsiteY5-64" fmla="*/ 1588660 h 1588660"/>
                    <a:gd name="connsiteX6-65" fmla="*/ 892425 w 1731146"/>
                    <a:gd name="connsiteY6-66" fmla="*/ 1232918 h 1588660"/>
                    <a:gd name="connsiteX7-67" fmla="*/ 0 w 1731146"/>
                    <a:gd name="connsiteY7-68" fmla="*/ 1232918 h 1588660"/>
                    <a:gd name="connsiteX8-69" fmla="*/ 0 w 1731146"/>
                    <a:gd name="connsiteY8-70" fmla="*/ 320232 h 1588660"/>
                    <a:gd name="connsiteX0-71" fmla="*/ 0 w 1731146"/>
                    <a:gd name="connsiteY0-72" fmla="*/ 320232 h 1588660"/>
                    <a:gd name="connsiteX1-73" fmla="*/ 556334 w 1731146"/>
                    <a:gd name="connsiteY1-74" fmla="*/ 318779 h 1588660"/>
                    <a:gd name="connsiteX2-75" fmla="*/ 850996 w 1731146"/>
                    <a:gd name="connsiteY2-76" fmla="*/ 59821 h 1588660"/>
                    <a:gd name="connsiteX3-77" fmla="*/ 1004876 w 1731146"/>
                    <a:gd name="connsiteY3-78" fmla="*/ 0 h 1588660"/>
                    <a:gd name="connsiteX4-79" fmla="*/ 1731146 w 1731146"/>
                    <a:gd name="connsiteY4-80" fmla="*/ 776575 h 1588660"/>
                    <a:gd name="connsiteX5-81" fmla="*/ 892425 w 1731146"/>
                    <a:gd name="connsiteY5-82" fmla="*/ 1588660 h 1588660"/>
                    <a:gd name="connsiteX6-83" fmla="*/ 892425 w 1731146"/>
                    <a:gd name="connsiteY6-84" fmla="*/ 1232918 h 1588660"/>
                    <a:gd name="connsiteX7-85" fmla="*/ 0 w 1731146"/>
                    <a:gd name="connsiteY7-86" fmla="*/ 1232918 h 1588660"/>
                    <a:gd name="connsiteX8-87" fmla="*/ 0 w 1731146"/>
                    <a:gd name="connsiteY8-88" fmla="*/ 320232 h 1588660"/>
                    <a:gd name="connsiteX0-89" fmla="*/ 2959 w 1734105"/>
                    <a:gd name="connsiteY0-90" fmla="*/ 320232 h 1588660"/>
                    <a:gd name="connsiteX1-91" fmla="*/ 559293 w 1734105"/>
                    <a:gd name="connsiteY1-92" fmla="*/ 318779 h 1588660"/>
                    <a:gd name="connsiteX2-93" fmla="*/ 853955 w 1734105"/>
                    <a:gd name="connsiteY2-94" fmla="*/ 59821 h 1588660"/>
                    <a:gd name="connsiteX3-95" fmla="*/ 1007835 w 1734105"/>
                    <a:gd name="connsiteY3-96" fmla="*/ 0 h 1588660"/>
                    <a:gd name="connsiteX4-97" fmla="*/ 1734105 w 1734105"/>
                    <a:gd name="connsiteY4-98" fmla="*/ 776575 h 1588660"/>
                    <a:gd name="connsiteX5-99" fmla="*/ 895384 w 1734105"/>
                    <a:gd name="connsiteY5-100" fmla="*/ 1588660 h 1588660"/>
                    <a:gd name="connsiteX6-101" fmla="*/ 895384 w 1734105"/>
                    <a:gd name="connsiteY6-102" fmla="*/ 1232918 h 1588660"/>
                    <a:gd name="connsiteX7-103" fmla="*/ 2959 w 1734105"/>
                    <a:gd name="connsiteY7-104" fmla="*/ 1232918 h 1588660"/>
                    <a:gd name="connsiteX8-105" fmla="*/ 0 w 1734105"/>
                    <a:gd name="connsiteY8-106" fmla="*/ 576230 h 1588660"/>
                    <a:gd name="connsiteX9" fmla="*/ 2959 w 1734105"/>
                    <a:gd name="connsiteY9" fmla="*/ 320232 h 1588660"/>
                    <a:gd name="connsiteX0-107" fmla="*/ 3 w 1731149"/>
                    <a:gd name="connsiteY0-108" fmla="*/ 320232 h 1588660"/>
                    <a:gd name="connsiteX1-109" fmla="*/ 556337 w 1731149"/>
                    <a:gd name="connsiteY1-110" fmla="*/ 318779 h 1588660"/>
                    <a:gd name="connsiteX2-111" fmla="*/ 850999 w 1731149"/>
                    <a:gd name="connsiteY2-112" fmla="*/ 59821 h 1588660"/>
                    <a:gd name="connsiteX3-113" fmla="*/ 1004879 w 1731149"/>
                    <a:gd name="connsiteY3-114" fmla="*/ 0 h 1588660"/>
                    <a:gd name="connsiteX4-115" fmla="*/ 1731149 w 1731149"/>
                    <a:gd name="connsiteY4-116" fmla="*/ 776575 h 1588660"/>
                    <a:gd name="connsiteX5-117" fmla="*/ 892428 w 1731149"/>
                    <a:gd name="connsiteY5-118" fmla="*/ 1588660 h 1588660"/>
                    <a:gd name="connsiteX6-119" fmla="*/ 892428 w 1731149"/>
                    <a:gd name="connsiteY6-120" fmla="*/ 1232918 h 1588660"/>
                    <a:gd name="connsiteX7-121" fmla="*/ 3 w 1731149"/>
                    <a:gd name="connsiteY7-122" fmla="*/ 1232918 h 1588660"/>
                    <a:gd name="connsiteX8-123" fmla="*/ 275211 w 1731149"/>
                    <a:gd name="connsiteY8-124" fmla="*/ 617659 h 1588660"/>
                    <a:gd name="connsiteX9-125" fmla="*/ 3 w 1731149"/>
                    <a:gd name="connsiteY9-126" fmla="*/ 320232 h 1588660"/>
                    <a:gd name="connsiteX0-127" fmla="*/ 3 w 1731149"/>
                    <a:gd name="connsiteY0-128" fmla="*/ 320232 h 1588660"/>
                    <a:gd name="connsiteX1-129" fmla="*/ 556337 w 1731149"/>
                    <a:gd name="connsiteY1-130" fmla="*/ 318779 h 1588660"/>
                    <a:gd name="connsiteX2-131" fmla="*/ 850999 w 1731149"/>
                    <a:gd name="connsiteY2-132" fmla="*/ 59821 h 1588660"/>
                    <a:gd name="connsiteX3-133" fmla="*/ 1004879 w 1731149"/>
                    <a:gd name="connsiteY3-134" fmla="*/ 0 h 1588660"/>
                    <a:gd name="connsiteX4-135" fmla="*/ 1731149 w 1731149"/>
                    <a:gd name="connsiteY4-136" fmla="*/ 776575 h 1588660"/>
                    <a:gd name="connsiteX5-137" fmla="*/ 892428 w 1731149"/>
                    <a:gd name="connsiteY5-138" fmla="*/ 1588660 h 1588660"/>
                    <a:gd name="connsiteX6-139" fmla="*/ 892428 w 1731149"/>
                    <a:gd name="connsiteY6-140" fmla="*/ 1232918 h 1588660"/>
                    <a:gd name="connsiteX7-141" fmla="*/ 3 w 1731149"/>
                    <a:gd name="connsiteY7-142" fmla="*/ 1232918 h 1588660"/>
                    <a:gd name="connsiteX8-143" fmla="*/ 275211 w 1731149"/>
                    <a:gd name="connsiteY8-144" fmla="*/ 617659 h 1588660"/>
                    <a:gd name="connsiteX9-145" fmla="*/ 3 w 1731149"/>
                    <a:gd name="connsiteY9-146" fmla="*/ 320232 h 1588660"/>
                    <a:gd name="connsiteX0-147" fmla="*/ 5 w 1731151"/>
                    <a:gd name="connsiteY0-148" fmla="*/ 320232 h 1588660"/>
                    <a:gd name="connsiteX1-149" fmla="*/ 556339 w 1731151"/>
                    <a:gd name="connsiteY1-150" fmla="*/ 318779 h 1588660"/>
                    <a:gd name="connsiteX2-151" fmla="*/ 851001 w 1731151"/>
                    <a:gd name="connsiteY2-152" fmla="*/ 59821 h 1588660"/>
                    <a:gd name="connsiteX3-153" fmla="*/ 1004881 w 1731151"/>
                    <a:gd name="connsiteY3-154" fmla="*/ 0 h 1588660"/>
                    <a:gd name="connsiteX4-155" fmla="*/ 1731151 w 1731151"/>
                    <a:gd name="connsiteY4-156" fmla="*/ 776575 h 1588660"/>
                    <a:gd name="connsiteX5-157" fmla="*/ 892430 w 1731151"/>
                    <a:gd name="connsiteY5-158" fmla="*/ 1588660 h 1588660"/>
                    <a:gd name="connsiteX6-159" fmla="*/ 892430 w 1731151"/>
                    <a:gd name="connsiteY6-160" fmla="*/ 1232918 h 1588660"/>
                    <a:gd name="connsiteX7-161" fmla="*/ 5 w 1731151"/>
                    <a:gd name="connsiteY7-162" fmla="*/ 1232918 h 1588660"/>
                    <a:gd name="connsiteX8-163" fmla="*/ 275213 w 1731151"/>
                    <a:gd name="connsiteY8-164" fmla="*/ 617659 h 1588660"/>
                    <a:gd name="connsiteX9-165" fmla="*/ 5 w 1731151"/>
                    <a:gd name="connsiteY9-166" fmla="*/ 320232 h 1588660"/>
                    <a:gd name="connsiteX0-167" fmla="*/ 5 w 1731151"/>
                    <a:gd name="connsiteY0-168" fmla="*/ 320232 h 1588660"/>
                    <a:gd name="connsiteX1-169" fmla="*/ 556339 w 1731151"/>
                    <a:gd name="connsiteY1-170" fmla="*/ 318779 h 1588660"/>
                    <a:gd name="connsiteX2-171" fmla="*/ 851001 w 1731151"/>
                    <a:gd name="connsiteY2-172" fmla="*/ 59821 h 1588660"/>
                    <a:gd name="connsiteX3-173" fmla="*/ 1004881 w 1731151"/>
                    <a:gd name="connsiteY3-174" fmla="*/ 0 h 1588660"/>
                    <a:gd name="connsiteX4-175" fmla="*/ 1731151 w 1731151"/>
                    <a:gd name="connsiteY4-176" fmla="*/ 776575 h 1588660"/>
                    <a:gd name="connsiteX5-177" fmla="*/ 892430 w 1731151"/>
                    <a:gd name="connsiteY5-178" fmla="*/ 1588660 h 1588660"/>
                    <a:gd name="connsiteX6-179" fmla="*/ 892430 w 1731151"/>
                    <a:gd name="connsiteY6-180" fmla="*/ 1232918 h 1588660"/>
                    <a:gd name="connsiteX7-181" fmla="*/ 5 w 1731151"/>
                    <a:gd name="connsiteY7-182" fmla="*/ 1232918 h 1588660"/>
                    <a:gd name="connsiteX8-183" fmla="*/ 275213 w 1731151"/>
                    <a:gd name="connsiteY8-184" fmla="*/ 617659 h 1588660"/>
                    <a:gd name="connsiteX9-185" fmla="*/ 5 w 1731151"/>
                    <a:gd name="connsiteY9-186" fmla="*/ 320232 h 1588660"/>
                    <a:gd name="connsiteX0-187" fmla="*/ 3 w 1731149"/>
                    <a:gd name="connsiteY0-188" fmla="*/ 320232 h 1588660"/>
                    <a:gd name="connsiteX1-189" fmla="*/ 556337 w 1731149"/>
                    <a:gd name="connsiteY1-190" fmla="*/ 318779 h 1588660"/>
                    <a:gd name="connsiteX2-191" fmla="*/ 850999 w 1731149"/>
                    <a:gd name="connsiteY2-192" fmla="*/ 59821 h 1588660"/>
                    <a:gd name="connsiteX3-193" fmla="*/ 1004879 w 1731149"/>
                    <a:gd name="connsiteY3-194" fmla="*/ 0 h 1588660"/>
                    <a:gd name="connsiteX4-195" fmla="*/ 1731149 w 1731149"/>
                    <a:gd name="connsiteY4-196" fmla="*/ 776575 h 1588660"/>
                    <a:gd name="connsiteX5-197" fmla="*/ 892428 w 1731149"/>
                    <a:gd name="connsiteY5-198" fmla="*/ 1588660 h 1588660"/>
                    <a:gd name="connsiteX6-199" fmla="*/ 892428 w 1731149"/>
                    <a:gd name="connsiteY6-200" fmla="*/ 1232918 h 1588660"/>
                    <a:gd name="connsiteX7-201" fmla="*/ 3 w 1731149"/>
                    <a:gd name="connsiteY7-202" fmla="*/ 1232918 h 1588660"/>
                    <a:gd name="connsiteX8-203" fmla="*/ 275211 w 1731149"/>
                    <a:gd name="connsiteY8-204" fmla="*/ 617659 h 1588660"/>
                    <a:gd name="connsiteX9-205" fmla="*/ 3 w 1731149"/>
                    <a:gd name="connsiteY9-206" fmla="*/ 320232 h 1588660"/>
                    <a:gd name="connsiteX0-207" fmla="*/ 0 w 1731146"/>
                    <a:gd name="connsiteY0-208" fmla="*/ 320232 h 1588660"/>
                    <a:gd name="connsiteX1-209" fmla="*/ 556334 w 1731146"/>
                    <a:gd name="connsiteY1-210" fmla="*/ 318779 h 1588660"/>
                    <a:gd name="connsiteX2-211" fmla="*/ 850996 w 1731146"/>
                    <a:gd name="connsiteY2-212" fmla="*/ 59821 h 1588660"/>
                    <a:gd name="connsiteX3-213" fmla="*/ 1004876 w 1731146"/>
                    <a:gd name="connsiteY3-214" fmla="*/ 0 h 1588660"/>
                    <a:gd name="connsiteX4-215" fmla="*/ 1731146 w 1731146"/>
                    <a:gd name="connsiteY4-216" fmla="*/ 776575 h 1588660"/>
                    <a:gd name="connsiteX5-217" fmla="*/ 892425 w 1731146"/>
                    <a:gd name="connsiteY5-218" fmla="*/ 1588660 h 1588660"/>
                    <a:gd name="connsiteX6-219" fmla="*/ 892425 w 1731146"/>
                    <a:gd name="connsiteY6-220" fmla="*/ 1232918 h 1588660"/>
                    <a:gd name="connsiteX7-221" fmla="*/ 0 w 1731146"/>
                    <a:gd name="connsiteY7-222" fmla="*/ 1232918 h 1588660"/>
                    <a:gd name="connsiteX8-223" fmla="*/ 275208 w 1731146"/>
                    <a:gd name="connsiteY8-224" fmla="*/ 617659 h 1588660"/>
                    <a:gd name="connsiteX9-225" fmla="*/ 0 w 1731146"/>
                    <a:gd name="connsiteY9-226" fmla="*/ 320232 h 1588660"/>
                    <a:gd name="connsiteX0-227" fmla="*/ 0 w 1731146"/>
                    <a:gd name="connsiteY0-228" fmla="*/ 320232 h 1588660"/>
                    <a:gd name="connsiteX1-229" fmla="*/ 556334 w 1731146"/>
                    <a:gd name="connsiteY1-230" fmla="*/ 318779 h 1588660"/>
                    <a:gd name="connsiteX2-231" fmla="*/ 850996 w 1731146"/>
                    <a:gd name="connsiteY2-232" fmla="*/ 59821 h 1588660"/>
                    <a:gd name="connsiteX3-233" fmla="*/ 1004876 w 1731146"/>
                    <a:gd name="connsiteY3-234" fmla="*/ 0 h 1588660"/>
                    <a:gd name="connsiteX4-235" fmla="*/ 1731146 w 1731146"/>
                    <a:gd name="connsiteY4-236" fmla="*/ 776575 h 1588660"/>
                    <a:gd name="connsiteX5-237" fmla="*/ 892425 w 1731146"/>
                    <a:gd name="connsiteY5-238" fmla="*/ 1588660 h 1588660"/>
                    <a:gd name="connsiteX6-239" fmla="*/ 892425 w 1731146"/>
                    <a:gd name="connsiteY6-240" fmla="*/ 1232918 h 1588660"/>
                    <a:gd name="connsiteX7-241" fmla="*/ 0 w 1731146"/>
                    <a:gd name="connsiteY7-242" fmla="*/ 1232918 h 1588660"/>
                    <a:gd name="connsiteX8-243" fmla="*/ 275208 w 1731146"/>
                    <a:gd name="connsiteY8-244" fmla="*/ 617659 h 1588660"/>
                    <a:gd name="connsiteX9-245" fmla="*/ 0 w 1731146"/>
                    <a:gd name="connsiteY9-246" fmla="*/ 320232 h 1588660"/>
                    <a:gd name="connsiteX0-247" fmla="*/ 0 w 1731146"/>
                    <a:gd name="connsiteY0-248" fmla="*/ 320232 h 1588660"/>
                    <a:gd name="connsiteX1-249" fmla="*/ 556334 w 1731146"/>
                    <a:gd name="connsiteY1-250" fmla="*/ 318779 h 1588660"/>
                    <a:gd name="connsiteX2-251" fmla="*/ 850996 w 1731146"/>
                    <a:gd name="connsiteY2-252" fmla="*/ 59821 h 1588660"/>
                    <a:gd name="connsiteX3-253" fmla="*/ 1004876 w 1731146"/>
                    <a:gd name="connsiteY3-254" fmla="*/ 0 h 1588660"/>
                    <a:gd name="connsiteX4-255" fmla="*/ 1731146 w 1731146"/>
                    <a:gd name="connsiteY4-256" fmla="*/ 776575 h 1588660"/>
                    <a:gd name="connsiteX5-257" fmla="*/ 892425 w 1731146"/>
                    <a:gd name="connsiteY5-258" fmla="*/ 1588660 h 1588660"/>
                    <a:gd name="connsiteX6-259" fmla="*/ 892425 w 1731146"/>
                    <a:gd name="connsiteY6-260" fmla="*/ 1232918 h 1588660"/>
                    <a:gd name="connsiteX7-261" fmla="*/ 0 w 1731146"/>
                    <a:gd name="connsiteY7-262" fmla="*/ 1232918 h 1588660"/>
                    <a:gd name="connsiteX8-263" fmla="*/ 275208 w 1731146"/>
                    <a:gd name="connsiteY8-264" fmla="*/ 617659 h 1588660"/>
                    <a:gd name="connsiteX9-265" fmla="*/ 0 w 1731146"/>
                    <a:gd name="connsiteY9-266" fmla="*/ 320232 h 1588660"/>
                    <a:gd name="connsiteX0-267" fmla="*/ 0 w 1731146"/>
                    <a:gd name="connsiteY0-268" fmla="*/ 320232 h 1588660"/>
                    <a:gd name="connsiteX1-269" fmla="*/ 556334 w 1731146"/>
                    <a:gd name="connsiteY1-270" fmla="*/ 318779 h 1588660"/>
                    <a:gd name="connsiteX2-271" fmla="*/ 850996 w 1731146"/>
                    <a:gd name="connsiteY2-272" fmla="*/ 59821 h 1588660"/>
                    <a:gd name="connsiteX3-273" fmla="*/ 1004876 w 1731146"/>
                    <a:gd name="connsiteY3-274" fmla="*/ 0 h 1588660"/>
                    <a:gd name="connsiteX4-275" fmla="*/ 1731146 w 1731146"/>
                    <a:gd name="connsiteY4-276" fmla="*/ 776575 h 1588660"/>
                    <a:gd name="connsiteX5-277" fmla="*/ 892425 w 1731146"/>
                    <a:gd name="connsiteY5-278" fmla="*/ 1588660 h 1588660"/>
                    <a:gd name="connsiteX6-279" fmla="*/ 892425 w 1731146"/>
                    <a:gd name="connsiteY6-280" fmla="*/ 1232918 h 1588660"/>
                    <a:gd name="connsiteX7-281" fmla="*/ 0 w 1731146"/>
                    <a:gd name="connsiteY7-282" fmla="*/ 1232918 h 1588660"/>
                    <a:gd name="connsiteX8-283" fmla="*/ 281126 w 1731146"/>
                    <a:gd name="connsiteY8-284" fmla="*/ 620619 h 1588660"/>
                    <a:gd name="connsiteX9-285" fmla="*/ 0 w 1731146"/>
                    <a:gd name="connsiteY9-286" fmla="*/ 320232 h 1588660"/>
                    <a:gd name="connsiteX0-287" fmla="*/ 0 w 1731146"/>
                    <a:gd name="connsiteY0-288" fmla="*/ 320232 h 1588660"/>
                    <a:gd name="connsiteX1-289" fmla="*/ 556334 w 1731146"/>
                    <a:gd name="connsiteY1-290" fmla="*/ 318779 h 1588660"/>
                    <a:gd name="connsiteX2-291" fmla="*/ 850996 w 1731146"/>
                    <a:gd name="connsiteY2-292" fmla="*/ 59821 h 1588660"/>
                    <a:gd name="connsiteX3-293" fmla="*/ 1004876 w 1731146"/>
                    <a:gd name="connsiteY3-294" fmla="*/ 0 h 1588660"/>
                    <a:gd name="connsiteX4-295" fmla="*/ 1731146 w 1731146"/>
                    <a:gd name="connsiteY4-296" fmla="*/ 776575 h 1588660"/>
                    <a:gd name="connsiteX5-297" fmla="*/ 892425 w 1731146"/>
                    <a:gd name="connsiteY5-298" fmla="*/ 1588660 h 1588660"/>
                    <a:gd name="connsiteX6-299" fmla="*/ 892425 w 1731146"/>
                    <a:gd name="connsiteY6-300" fmla="*/ 1232918 h 1588660"/>
                    <a:gd name="connsiteX7-301" fmla="*/ 0 w 1731146"/>
                    <a:gd name="connsiteY7-302" fmla="*/ 1232918 h 1588660"/>
                    <a:gd name="connsiteX8-303" fmla="*/ 136124 w 1731146"/>
                    <a:gd name="connsiteY8-304" fmla="*/ 922459 h 1588660"/>
                    <a:gd name="connsiteX9-305" fmla="*/ 281126 w 1731146"/>
                    <a:gd name="connsiteY9-306" fmla="*/ 620619 h 1588660"/>
                    <a:gd name="connsiteX10" fmla="*/ 0 w 1731146"/>
                    <a:gd name="connsiteY10" fmla="*/ 320232 h 1588660"/>
                    <a:gd name="connsiteX0-307" fmla="*/ 0 w 1731146"/>
                    <a:gd name="connsiteY0-308" fmla="*/ 320232 h 1588660"/>
                    <a:gd name="connsiteX1-309" fmla="*/ 556334 w 1731146"/>
                    <a:gd name="connsiteY1-310" fmla="*/ 318779 h 1588660"/>
                    <a:gd name="connsiteX2-311" fmla="*/ 850996 w 1731146"/>
                    <a:gd name="connsiteY2-312" fmla="*/ 59821 h 1588660"/>
                    <a:gd name="connsiteX3-313" fmla="*/ 1004876 w 1731146"/>
                    <a:gd name="connsiteY3-314" fmla="*/ 0 h 1588660"/>
                    <a:gd name="connsiteX4-315" fmla="*/ 1731146 w 1731146"/>
                    <a:gd name="connsiteY4-316" fmla="*/ 776575 h 1588660"/>
                    <a:gd name="connsiteX5-317" fmla="*/ 892425 w 1731146"/>
                    <a:gd name="connsiteY5-318" fmla="*/ 1588660 h 1588660"/>
                    <a:gd name="connsiteX6-319" fmla="*/ 892425 w 1731146"/>
                    <a:gd name="connsiteY6-320" fmla="*/ 1232918 h 1588660"/>
                    <a:gd name="connsiteX7-321" fmla="*/ 0 w 1731146"/>
                    <a:gd name="connsiteY7-322" fmla="*/ 1232918 h 1588660"/>
                    <a:gd name="connsiteX8-323" fmla="*/ 266330 w 1731146"/>
                    <a:gd name="connsiteY8-324" fmla="*/ 955011 h 1588660"/>
                    <a:gd name="connsiteX9-325" fmla="*/ 281126 w 1731146"/>
                    <a:gd name="connsiteY9-326" fmla="*/ 620619 h 1588660"/>
                    <a:gd name="connsiteX10-327" fmla="*/ 0 w 1731146"/>
                    <a:gd name="connsiteY10-328" fmla="*/ 320232 h 1588660"/>
                    <a:gd name="connsiteX0-329" fmla="*/ 0 w 1731146"/>
                    <a:gd name="connsiteY0-330" fmla="*/ 320232 h 1588660"/>
                    <a:gd name="connsiteX1-331" fmla="*/ 556334 w 1731146"/>
                    <a:gd name="connsiteY1-332" fmla="*/ 318779 h 1588660"/>
                    <a:gd name="connsiteX2-333" fmla="*/ 850996 w 1731146"/>
                    <a:gd name="connsiteY2-334" fmla="*/ 59821 h 1588660"/>
                    <a:gd name="connsiteX3-335" fmla="*/ 1004876 w 1731146"/>
                    <a:gd name="connsiteY3-336" fmla="*/ 0 h 1588660"/>
                    <a:gd name="connsiteX4-337" fmla="*/ 1731146 w 1731146"/>
                    <a:gd name="connsiteY4-338" fmla="*/ 776575 h 1588660"/>
                    <a:gd name="connsiteX5-339" fmla="*/ 892425 w 1731146"/>
                    <a:gd name="connsiteY5-340" fmla="*/ 1588660 h 1588660"/>
                    <a:gd name="connsiteX6-341" fmla="*/ 892425 w 1731146"/>
                    <a:gd name="connsiteY6-342" fmla="*/ 1232918 h 1588660"/>
                    <a:gd name="connsiteX7-343" fmla="*/ 582967 w 1731146"/>
                    <a:gd name="connsiteY7-344" fmla="*/ 1233178 h 1588660"/>
                    <a:gd name="connsiteX8-345" fmla="*/ 0 w 1731146"/>
                    <a:gd name="connsiteY8-346" fmla="*/ 1232918 h 1588660"/>
                    <a:gd name="connsiteX9-347" fmla="*/ 266330 w 1731146"/>
                    <a:gd name="connsiteY9-348" fmla="*/ 955011 h 1588660"/>
                    <a:gd name="connsiteX10-349" fmla="*/ 281126 w 1731146"/>
                    <a:gd name="connsiteY10-350" fmla="*/ 620619 h 1588660"/>
                    <a:gd name="connsiteX11" fmla="*/ 0 w 1731146"/>
                    <a:gd name="connsiteY11" fmla="*/ 320232 h 1588660"/>
                    <a:gd name="connsiteX0-351" fmla="*/ 0 w 1731146"/>
                    <a:gd name="connsiteY0-352" fmla="*/ 320232 h 1588660"/>
                    <a:gd name="connsiteX1-353" fmla="*/ 556334 w 1731146"/>
                    <a:gd name="connsiteY1-354" fmla="*/ 318779 h 1588660"/>
                    <a:gd name="connsiteX2-355" fmla="*/ 850996 w 1731146"/>
                    <a:gd name="connsiteY2-356" fmla="*/ 59821 h 1588660"/>
                    <a:gd name="connsiteX3-357" fmla="*/ 1004876 w 1731146"/>
                    <a:gd name="connsiteY3-358" fmla="*/ 0 h 1588660"/>
                    <a:gd name="connsiteX4-359" fmla="*/ 1731146 w 1731146"/>
                    <a:gd name="connsiteY4-360" fmla="*/ 776575 h 1588660"/>
                    <a:gd name="connsiteX5-361" fmla="*/ 892425 w 1731146"/>
                    <a:gd name="connsiteY5-362" fmla="*/ 1588660 h 1588660"/>
                    <a:gd name="connsiteX6-363" fmla="*/ 853956 w 1731146"/>
                    <a:gd name="connsiteY6-364" fmla="*/ 1460778 h 1588660"/>
                    <a:gd name="connsiteX7-365" fmla="*/ 582967 w 1731146"/>
                    <a:gd name="connsiteY7-366" fmla="*/ 1233178 h 1588660"/>
                    <a:gd name="connsiteX8-367" fmla="*/ 0 w 1731146"/>
                    <a:gd name="connsiteY8-368" fmla="*/ 1232918 h 1588660"/>
                    <a:gd name="connsiteX9-369" fmla="*/ 266330 w 1731146"/>
                    <a:gd name="connsiteY9-370" fmla="*/ 955011 h 1588660"/>
                    <a:gd name="connsiteX10-371" fmla="*/ 281126 w 1731146"/>
                    <a:gd name="connsiteY10-372" fmla="*/ 620619 h 1588660"/>
                    <a:gd name="connsiteX11-373" fmla="*/ 0 w 1731146"/>
                    <a:gd name="connsiteY11-374" fmla="*/ 320232 h 1588660"/>
                    <a:gd name="connsiteX0-375" fmla="*/ 0 w 1731146"/>
                    <a:gd name="connsiteY0-376" fmla="*/ 320232 h 1517638"/>
                    <a:gd name="connsiteX1-377" fmla="*/ 556334 w 1731146"/>
                    <a:gd name="connsiteY1-378" fmla="*/ 318779 h 1517638"/>
                    <a:gd name="connsiteX2-379" fmla="*/ 850996 w 1731146"/>
                    <a:gd name="connsiteY2-380" fmla="*/ 59821 h 1517638"/>
                    <a:gd name="connsiteX3-381" fmla="*/ 1004876 w 1731146"/>
                    <a:gd name="connsiteY3-382" fmla="*/ 0 h 1517638"/>
                    <a:gd name="connsiteX4-383" fmla="*/ 1731146 w 1731146"/>
                    <a:gd name="connsiteY4-384" fmla="*/ 776575 h 1517638"/>
                    <a:gd name="connsiteX5-385" fmla="*/ 1010794 w 1731146"/>
                    <a:gd name="connsiteY5-386" fmla="*/ 1517638 h 1517638"/>
                    <a:gd name="connsiteX6-387" fmla="*/ 853956 w 1731146"/>
                    <a:gd name="connsiteY6-388" fmla="*/ 1460778 h 1517638"/>
                    <a:gd name="connsiteX7-389" fmla="*/ 582967 w 1731146"/>
                    <a:gd name="connsiteY7-390" fmla="*/ 1233178 h 1517638"/>
                    <a:gd name="connsiteX8-391" fmla="*/ 0 w 1731146"/>
                    <a:gd name="connsiteY8-392" fmla="*/ 1232918 h 1517638"/>
                    <a:gd name="connsiteX9-393" fmla="*/ 266330 w 1731146"/>
                    <a:gd name="connsiteY9-394" fmla="*/ 955011 h 1517638"/>
                    <a:gd name="connsiteX10-395" fmla="*/ 281126 w 1731146"/>
                    <a:gd name="connsiteY10-396" fmla="*/ 620619 h 1517638"/>
                    <a:gd name="connsiteX11-397" fmla="*/ 0 w 1731146"/>
                    <a:gd name="connsiteY11-398" fmla="*/ 320232 h 1517638"/>
                    <a:gd name="connsiteX0-399" fmla="*/ 0 w 1589104"/>
                    <a:gd name="connsiteY0-400" fmla="*/ 320232 h 1517638"/>
                    <a:gd name="connsiteX1-401" fmla="*/ 556334 w 1589104"/>
                    <a:gd name="connsiteY1-402" fmla="*/ 318779 h 1517638"/>
                    <a:gd name="connsiteX2-403" fmla="*/ 850996 w 1589104"/>
                    <a:gd name="connsiteY2-404" fmla="*/ 59821 h 1517638"/>
                    <a:gd name="connsiteX3-405" fmla="*/ 1004876 w 1589104"/>
                    <a:gd name="connsiteY3-406" fmla="*/ 0 h 1517638"/>
                    <a:gd name="connsiteX4-407" fmla="*/ 1589104 w 1589104"/>
                    <a:gd name="connsiteY4-408" fmla="*/ 936373 h 1517638"/>
                    <a:gd name="connsiteX5-409" fmla="*/ 1010794 w 1589104"/>
                    <a:gd name="connsiteY5-410" fmla="*/ 1517638 h 1517638"/>
                    <a:gd name="connsiteX6-411" fmla="*/ 853956 w 1589104"/>
                    <a:gd name="connsiteY6-412" fmla="*/ 1460778 h 1517638"/>
                    <a:gd name="connsiteX7-413" fmla="*/ 582967 w 1589104"/>
                    <a:gd name="connsiteY7-414" fmla="*/ 1233178 h 1517638"/>
                    <a:gd name="connsiteX8-415" fmla="*/ 0 w 1589104"/>
                    <a:gd name="connsiteY8-416" fmla="*/ 1232918 h 1517638"/>
                    <a:gd name="connsiteX9-417" fmla="*/ 266330 w 1589104"/>
                    <a:gd name="connsiteY9-418" fmla="*/ 955011 h 1517638"/>
                    <a:gd name="connsiteX10-419" fmla="*/ 281126 w 1589104"/>
                    <a:gd name="connsiteY10-420" fmla="*/ 620619 h 1517638"/>
                    <a:gd name="connsiteX11-421" fmla="*/ 0 w 1589104"/>
                    <a:gd name="connsiteY11-422" fmla="*/ 320232 h 1517638"/>
                    <a:gd name="connsiteX0-423" fmla="*/ 0 w 1589104"/>
                    <a:gd name="connsiteY0-424" fmla="*/ 320232 h 1517638"/>
                    <a:gd name="connsiteX1-425" fmla="*/ 556334 w 1589104"/>
                    <a:gd name="connsiteY1-426" fmla="*/ 318779 h 1517638"/>
                    <a:gd name="connsiteX2-427" fmla="*/ 850996 w 1589104"/>
                    <a:gd name="connsiteY2-428" fmla="*/ 59821 h 1517638"/>
                    <a:gd name="connsiteX3-429" fmla="*/ 1004876 w 1589104"/>
                    <a:gd name="connsiteY3-430" fmla="*/ 0 h 1517638"/>
                    <a:gd name="connsiteX4-431" fmla="*/ 1373080 w 1589104"/>
                    <a:gd name="connsiteY4-432" fmla="*/ 591026 h 1517638"/>
                    <a:gd name="connsiteX5-433" fmla="*/ 1589104 w 1589104"/>
                    <a:gd name="connsiteY5-434" fmla="*/ 936373 h 1517638"/>
                    <a:gd name="connsiteX6-435" fmla="*/ 1010794 w 1589104"/>
                    <a:gd name="connsiteY6-436" fmla="*/ 1517638 h 1517638"/>
                    <a:gd name="connsiteX7-437" fmla="*/ 853956 w 1589104"/>
                    <a:gd name="connsiteY7-438" fmla="*/ 1460778 h 1517638"/>
                    <a:gd name="connsiteX8-439" fmla="*/ 582967 w 1589104"/>
                    <a:gd name="connsiteY8-440" fmla="*/ 1233178 h 1517638"/>
                    <a:gd name="connsiteX9-441" fmla="*/ 0 w 1589104"/>
                    <a:gd name="connsiteY9-442" fmla="*/ 1232918 h 1517638"/>
                    <a:gd name="connsiteX10-443" fmla="*/ 266330 w 1589104"/>
                    <a:gd name="connsiteY10-444" fmla="*/ 955011 h 1517638"/>
                    <a:gd name="connsiteX11-445" fmla="*/ 281126 w 1589104"/>
                    <a:gd name="connsiteY11-446" fmla="*/ 620619 h 1517638"/>
                    <a:gd name="connsiteX12" fmla="*/ 0 w 1589104"/>
                    <a:gd name="connsiteY12" fmla="*/ 320232 h 1517638"/>
                    <a:gd name="connsiteX0-447" fmla="*/ 0 w 1589104"/>
                    <a:gd name="connsiteY0-448" fmla="*/ 320232 h 1517638"/>
                    <a:gd name="connsiteX1-449" fmla="*/ 556334 w 1589104"/>
                    <a:gd name="connsiteY1-450" fmla="*/ 318779 h 1517638"/>
                    <a:gd name="connsiteX2-451" fmla="*/ 850996 w 1589104"/>
                    <a:gd name="connsiteY2-452" fmla="*/ 59821 h 1517638"/>
                    <a:gd name="connsiteX3-453" fmla="*/ 1004876 w 1589104"/>
                    <a:gd name="connsiteY3-454" fmla="*/ 0 h 1517638"/>
                    <a:gd name="connsiteX4-455" fmla="*/ 1583185 w 1589104"/>
                    <a:gd name="connsiteY4-456" fmla="*/ 596945 h 1517638"/>
                    <a:gd name="connsiteX5-457" fmla="*/ 1589104 w 1589104"/>
                    <a:gd name="connsiteY5-458" fmla="*/ 936373 h 1517638"/>
                    <a:gd name="connsiteX6-459" fmla="*/ 1010794 w 1589104"/>
                    <a:gd name="connsiteY6-460" fmla="*/ 1517638 h 1517638"/>
                    <a:gd name="connsiteX7-461" fmla="*/ 853956 w 1589104"/>
                    <a:gd name="connsiteY7-462" fmla="*/ 1460778 h 1517638"/>
                    <a:gd name="connsiteX8-463" fmla="*/ 582967 w 1589104"/>
                    <a:gd name="connsiteY8-464" fmla="*/ 1233178 h 1517638"/>
                    <a:gd name="connsiteX9-465" fmla="*/ 0 w 1589104"/>
                    <a:gd name="connsiteY9-466" fmla="*/ 1232918 h 1517638"/>
                    <a:gd name="connsiteX10-467" fmla="*/ 266330 w 1589104"/>
                    <a:gd name="connsiteY10-468" fmla="*/ 955011 h 1517638"/>
                    <a:gd name="connsiteX11-469" fmla="*/ 281126 w 1589104"/>
                    <a:gd name="connsiteY11-470" fmla="*/ 620619 h 1517638"/>
                    <a:gd name="connsiteX12-471" fmla="*/ 0 w 1589104"/>
                    <a:gd name="connsiteY12-472" fmla="*/ 320232 h 1517638"/>
                    <a:gd name="connsiteX0-473" fmla="*/ 0 w 1592063"/>
                    <a:gd name="connsiteY0-474" fmla="*/ 320232 h 1517638"/>
                    <a:gd name="connsiteX1-475" fmla="*/ 556334 w 1592063"/>
                    <a:gd name="connsiteY1-476" fmla="*/ 318779 h 1517638"/>
                    <a:gd name="connsiteX2-477" fmla="*/ 850996 w 1592063"/>
                    <a:gd name="connsiteY2-478" fmla="*/ 59821 h 1517638"/>
                    <a:gd name="connsiteX3-479" fmla="*/ 1004876 w 1592063"/>
                    <a:gd name="connsiteY3-480" fmla="*/ 0 h 1517638"/>
                    <a:gd name="connsiteX4-481" fmla="*/ 1583185 w 1592063"/>
                    <a:gd name="connsiteY4-482" fmla="*/ 596945 h 1517638"/>
                    <a:gd name="connsiteX5-483" fmla="*/ 1592063 w 1592063"/>
                    <a:gd name="connsiteY5-484" fmla="*/ 942292 h 1517638"/>
                    <a:gd name="connsiteX6-485" fmla="*/ 1010794 w 1592063"/>
                    <a:gd name="connsiteY6-486" fmla="*/ 1517638 h 1517638"/>
                    <a:gd name="connsiteX7-487" fmla="*/ 853956 w 1592063"/>
                    <a:gd name="connsiteY7-488" fmla="*/ 1460778 h 1517638"/>
                    <a:gd name="connsiteX8-489" fmla="*/ 582967 w 1592063"/>
                    <a:gd name="connsiteY8-490" fmla="*/ 1233178 h 1517638"/>
                    <a:gd name="connsiteX9-491" fmla="*/ 0 w 1592063"/>
                    <a:gd name="connsiteY9-492" fmla="*/ 1232918 h 1517638"/>
                    <a:gd name="connsiteX10-493" fmla="*/ 266330 w 1592063"/>
                    <a:gd name="connsiteY10-494" fmla="*/ 955011 h 1517638"/>
                    <a:gd name="connsiteX11-495" fmla="*/ 281126 w 1592063"/>
                    <a:gd name="connsiteY11-496" fmla="*/ 620619 h 1517638"/>
                    <a:gd name="connsiteX12-497" fmla="*/ 0 w 1592063"/>
                    <a:gd name="connsiteY12-498" fmla="*/ 320232 h 1517638"/>
                    <a:gd name="connsiteX0-499" fmla="*/ 0 w 1589104"/>
                    <a:gd name="connsiteY0-500" fmla="*/ 320232 h 1517638"/>
                    <a:gd name="connsiteX1-501" fmla="*/ 556334 w 1589104"/>
                    <a:gd name="connsiteY1-502" fmla="*/ 318779 h 1517638"/>
                    <a:gd name="connsiteX2-503" fmla="*/ 850996 w 1589104"/>
                    <a:gd name="connsiteY2-504" fmla="*/ 59821 h 1517638"/>
                    <a:gd name="connsiteX3-505" fmla="*/ 1004876 w 1589104"/>
                    <a:gd name="connsiteY3-506" fmla="*/ 0 h 1517638"/>
                    <a:gd name="connsiteX4-507" fmla="*/ 1583185 w 1589104"/>
                    <a:gd name="connsiteY4-508" fmla="*/ 596945 h 1517638"/>
                    <a:gd name="connsiteX5-509" fmla="*/ 1589104 w 1589104"/>
                    <a:gd name="connsiteY5-510" fmla="*/ 948210 h 1517638"/>
                    <a:gd name="connsiteX6-511" fmla="*/ 1010794 w 1589104"/>
                    <a:gd name="connsiteY6-512" fmla="*/ 1517638 h 1517638"/>
                    <a:gd name="connsiteX7-513" fmla="*/ 853956 w 1589104"/>
                    <a:gd name="connsiteY7-514" fmla="*/ 1460778 h 1517638"/>
                    <a:gd name="connsiteX8-515" fmla="*/ 582967 w 1589104"/>
                    <a:gd name="connsiteY8-516" fmla="*/ 1233178 h 1517638"/>
                    <a:gd name="connsiteX9-517" fmla="*/ 0 w 1589104"/>
                    <a:gd name="connsiteY9-518" fmla="*/ 1232918 h 1517638"/>
                    <a:gd name="connsiteX10-519" fmla="*/ 266330 w 1589104"/>
                    <a:gd name="connsiteY10-520" fmla="*/ 955011 h 1517638"/>
                    <a:gd name="connsiteX11-521" fmla="*/ 281126 w 1589104"/>
                    <a:gd name="connsiteY11-522" fmla="*/ 620619 h 1517638"/>
                    <a:gd name="connsiteX12-523" fmla="*/ 0 w 1589104"/>
                    <a:gd name="connsiteY12-524" fmla="*/ 320232 h 1517638"/>
                    <a:gd name="connsiteX0-525" fmla="*/ 0 w 1589104"/>
                    <a:gd name="connsiteY0-526" fmla="*/ 320232 h 1514679"/>
                    <a:gd name="connsiteX1-527" fmla="*/ 556334 w 1589104"/>
                    <a:gd name="connsiteY1-528" fmla="*/ 318779 h 1514679"/>
                    <a:gd name="connsiteX2-529" fmla="*/ 850996 w 1589104"/>
                    <a:gd name="connsiteY2-530" fmla="*/ 59821 h 1514679"/>
                    <a:gd name="connsiteX3-531" fmla="*/ 1004876 w 1589104"/>
                    <a:gd name="connsiteY3-532" fmla="*/ 0 h 1514679"/>
                    <a:gd name="connsiteX4-533" fmla="*/ 1583185 w 1589104"/>
                    <a:gd name="connsiteY4-534" fmla="*/ 596945 h 1514679"/>
                    <a:gd name="connsiteX5-535" fmla="*/ 1589104 w 1589104"/>
                    <a:gd name="connsiteY5-536" fmla="*/ 948210 h 1514679"/>
                    <a:gd name="connsiteX6-537" fmla="*/ 1013753 w 1589104"/>
                    <a:gd name="connsiteY6-538" fmla="*/ 1514679 h 1514679"/>
                    <a:gd name="connsiteX7-539" fmla="*/ 853956 w 1589104"/>
                    <a:gd name="connsiteY7-540" fmla="*/ 1460778 h 1514679"/>
                    <a:gd name="connsiteX8-541" fmla="*/ 582967 w 1589104"/>
                    <a:gd name="connsiteY8-542" fmla="*/ 1233178 h 1514679"/>
                    <a:gd name="connsiteX9-543" fmla="*/ 0 w 1589104"/>
                    <a:gd name="connsiteY9-544" fmla="*/ 1232918 h 1514679"/>
                    <a:gd name="connsiteX10-545" fmla="*/ 266330 w 1589104"/>
                    <a:gd name="connsiteY10-546" fmla="*/ 955011 h 1514679"/>
                    <a:gd name="connsiteX11-547" fmla="*/ 281126 w 1589104"/>
                    <a:gd name="connsiteY11-548" fmla="*/ 620619 h 1514679"/>
                    <a:gd name="connsiteX12-549" fmla="*/ 0 w 1589104"/>
                    <a:gd name="connsiteY12-550" fmla="*/ 320232 h 1514679"/>
                    <a:gd name="connsiteX0-551" fmla="*/ 0 w 1589104"/>
                    <a:gd name="connsiteY0-552" fmla="*/ 320232 h 1514679"/>
                    <a:gd name="connsiteX1-553" fmla="*/ 556334 w 1589104"/>
                    <a:gd name="connsiteY1-554" fmla="*/ 318779 h 1514679"/>
                    <a:gd name="connsiteX2-555" fmla="*/ 850996 w 1589104"/>
                    <a:gd name="connsiteY2-556" fmla="*/ 59821 h 1514679"/>
                    <a:gd name="connsiteX3-557" fmla="*/ 1004876 w 1589104"/>
                    <a:gd name="connsiteY3-558" fmla="*/ 0 h 1514679"/>
                    <a:gd name="connsiteX4-559" fmla="*/ 1583185 w 1589104"/>
                    <a:gd name="connsiteY4-560" fmla="*/ 596945 h 1514679"/>
                    <a:gd name="connsiteX5-561" fmla="*/ 1589104 w 1589104"/>
                    <a:gd name="connsiteY5-562" fmla="*/ 948210 h 1514679"/>
                    <a:gd name="connsiteX6-563" fmla="*/ 1013753 w 1589104"/>
                    <a:gd name="connsiteY6-564" fmla="*/ 1514679 h 1514679"/>
                    <a:gd name="connsiteX7-565" fmla="*/ 853956 w 1589104"/>
                    <a:gd name="connsiteY7-566" fmla="*/ 1460778 h 1514679"/>
                    <a:gd name="connsiteX8-567" fmla="*/ 582967 w 1589104"/>
                    <a:gd name="connsiteY8-568" fmla="*/ 1233178 h 1514679"/>
                    <a:gd name="connsiteX9-569" fmla="*/ 0 w 1589104"/>
                    <a:gd name="connsiteY9-570" fmla="*/ 1232918 h 1514679"/>
                    <a:gd name="connsiteX10-571" fmla="*/ 266330 w 1589104"/>
                    <a:gd name="connsiteY10-572" fmla="*/ 955011 h 1514679"/>
                    <a:gd name="connsiteX11-573" fmla="*/ 287045 w 1589104"/>
                    <a:gd name="connsiteY11-574" fmla="*/ 611742 h 1514679"/>
                    <a:gd name="connsiteX12-575" fmla="*/ 0 w 1589104"/>
                    <a:gd name="connsiteY12-576" fmla="*/ 320232 h 1514679"/>
                    <a:gd name="connsiteX0-577" fmla="*/ 0 w 1589104"/>
                    <a:gd name="connsiteY0-578" fmla="*/ 320232 h 1514679"/>
                    <a:gd name="connsiteX1-579" fmla="*/ 556334 w 1589104"/>
                    <a:gd name="connsiteY1-580" fmla="*/ 318779 h 1514679"/>
                    <a:gd name="connsiteX2-581" fmla="*/ 850996 w 1589104"/>
                    <a:gd name="connsiteY2-582" fmla="*/ 59821 h 1514679"/>
                    <a:gd name="connsiteX3-583" fmla="*/ 1004876 w 1589104"/>
                    <a:gd name="connsiteY3-584" fmla="*/ 0 h 1514679"/>
                    <a:gd name="connsiteX4-585" fmla="*/ 1583185 w 1589104"/>
                    <a:gd name="connsiteY4-586" fmla="*/ 596945 h 1514679"/>
                    <a:gd name="connsiteX5-587" fmla="*/ 1589104 w 1589104"/>
                    <a:gd name="connsiteY5-588" fmla="*/ 948210 h 1514679"/>
                    <a:gd name="connsiteX6-589" fmla="*/ 1013753 w 1589104"/>
                    <a:gd name="connsiteY6-590" fmla="*/ 1514679 h 1514679"/>
                    <a:gd name="connsiteX7-591" fmla="*/ 853956 w 1589104"/>
                    <a:gd name="connsiteY7-592" fmla="*/ 1460778 h 1514679"/>
                    <a:gd name="connsiteX8-593" fmla="*/ 582967 w 1589104"/>
                    <a:gd name="connsiteY8-594" fmla="*/ 1233178 h 1514679"/>
                    <a:gd name="connsiteX9-595" fmla="*/ 0 w 1589104"/>
                    <a:gd name="connsiteY9-596" fmla="*/ 1232918 h 1514679"/>
                    <a:gd name="connsiteX10-597" fmla="*/ 266330 w 1589104"/>
                    <a:gd name="connsiteY10-598" fmla="*/ 955011 h 1514679"/>
                    <a:gd name="connsiteX11-599" fmla="*/ 287045 w 1589104"/>
                    <a:gd name="connsiteY11-600" fmla="*/ 611742 h 1514679"/>
                    <a:gd name="connsiteX12-601" fmla="*/ 0 w 1589104"/>
                    <a:gd name="connsiteY12-602" fmla="*/ 320232 h 1514679"/>
                    <a:gd name="connsiteX0-603" fmla="*/ 0 w 1589104"/>
                    <a:gd name="connsiteY0-604" fmla="*/ 320232 h 1514679"/>
                    <a:gd name="connsiteX1-605" fmla="*/ 556334 w 1589104"/>
                    <a:gd name="connsiteY1-606" fmla="*/ 318779 h 1514679"/>
                    <a:gd name="connsiteX2-607" fmla="*/ 850996 w 1589104"/>
                    <a:gd name="connsiteY2-608" fmla="*/ 59821 h 1514679"/>
                    <a:gd name="connsiteX3-609" fmla="*/ 1004876 w 1589104"/>
                    <a:gd name="connsiteY3-610" fmla="*/ 0 h 1514679"/>
                    <a:gd name="connsiteX4-611" fmla="*/ 1583185 w 1589104"/>
                    <a:gd name="connsiteY4-612" fmla="*/ 596945 h 1514679"/>
                    <a:gd name="connsiteX5-613" fmla="*/ 1589104 w 1589104"/>
                    <a:gd name="connsiteY5-614" fmla="*/ 948210 h 1514679"/>
                    <a:gd name="connsiteX6-615" fmla="*/ 1013753 w 1589104"/>
                    <a:gd name="connsiteY6-616" fmla="*/ 1514679 h 1514679"/>
                    <a:gd name="connsiteX7-617" fmla="*/ 853956 w 1589104"/>
                    <a:gd name="connsiteY7-618" fmla="*/ 1460778 h 1514679"/>
                    <a:gd name="connsiteX8-619" fmla="*/ 582967 w 1589104"/>
                    <a:gd name="connsiteY8-620" fmla="*/ 1233178 h 1514679"/>
                    <a:gd name="connsiteX9-621" fmla="*/ 0 w 1589104"/>
                    <a:gd name="connsiteY9-622" fmla="*/ 1232918 h 1514679"/>
                    <a:gd name="connsiteX10-623" fmla="*/ 266330 w 1589104"/>
                    <a:gd name="connsiteY10-624" fmla="*/ 955011 h 1514679"/>
                    <a:gd name="connsiteX11-625" fmla="*/ 287045 w 1589104"/>
                    <a:gd name="connsiteY11-626" fmla="*/ 611742 h 1514679"/>
                    <a:gd name="connsiteX12-627" fmla="*/ 0 w 1589104"/>
                    <a:gd name="connsiteY12-628" fmla="*/ 320232 h 1514679"/>
                    <a:gd name="connsiteX0-629" fmla="*/ 0 w 1589104"/>
                    <a:gd name="connsiteY0-630" fmla="*/ 320232 h 1514679"/>
                    <a:gd name="connsiteX1-631" fmla="*/ 556334 w 1589104"/>
                    <a:gd name="connsiteY1-632" fmla="*/ 318779 h 1514679"/>
                    <a:gd name="connsiteX2-633" fmla="*/ 850996 w 1589104"/>
                    <a:gd name="connsiteY2-634" fmla="*/ 59821 h 1514679"/>
                    <a:gd name="connsiteX3-635" fmla="*/ 1004876 w 1589104"/>
                    <a:gd name="connsiteY3-636" fmla="*/ 0 h 1514679"/>
                    <a:gd name="connsiteX4-637" fmla="*/ 1583185 w 1589104"/>
                    <a:gd name="connsiteY4-638" fmla="*/ 596945 h 1514679"/>
                    <a:gd name="connsiteX5-639" fmla="*/ 1589104 w 1589104"/>
                    <a:gd name="connsiteY5-640" fmla="*/ 948210 h 1514679"/>
                    <a:gd name="connsiteX6-641" fmla="*/ 1013753 w 1589104"/>
                    <a:gd name="connsiteY6-642" fmla="*/ 1514679 h 1514679"/>
                    <a:gd name="connsiteX7-643" fmla="*/ 853956 w 1589104"/>
                    <a:gd name="connsiteY7-644" fmla="*/ 1460778 h 1514679"/>
                    <a:gd name="connsiteX8-645" fmla="*/ 582967 w 1589104"/>
                    <a:gd name="connsiteY8-646" fmla="*/ 1233178 h 1514679"/>
                    <a:gd name="connsiteX9-647" fmla="*/ 0 w 1589104"/>
                    <a:gd name="connsiteY9-648" fmla="*/ 1232918 h 1514679"/>
                    <a:gd name="connsiteX10-649" fmla="*/ 266330 w 1589104"/>
                    <a:gd name="connsiteY10-650" fmla="*/ 955011 h 1514679"/>
                    <a:gd name="connsiteX11-651" fmla="*/ 287045 w 1589104"/>
                    <a:gd name="connsiteY11-652" fmla="*/ 611742 h 1514679"/>
                    <a:gd name="connsiteX12-653" fmla="*/ 0 w 1589104"/>
                    <a:gd name="connsiteY12-654" fmla="*/ 320232 h 1514679"/>
                    <a:gd name="connsiteX0-655" fmla="*/ 0 w 1589104"/>
                    <a:gd name="connsiteY0-656" fmla="*/ 320232 h 1514679"/>
                    <a:gd name="connsiteX1-657" fmla="*/ 556334 w 1589104"/>
                    <a:gd name="connsiteY1-658" fmla="*/ 318779 h 1514679"/>
                    <a:gd name="connsiteX2-659" fmla="*/ 850996 w 1589104"/>
                    <a:gd name="connsiteY2-660" fmla="*/ 59821 h 1514679"/>
                    <a:gd name="connsiteX3-661" fmla="*/ 1004876 w 1589104"/>
                    <a:gd name="connsiteY3-662" fmla="*/ 0 h 1514679"/>
                    <a:gd name="connsiteX4-663" fmla="*/ 1583185 w 1589104"/>
                    <a:gd name="connsiteY4-664" fmla="*/ 596945 h 1514679"/>
                    <a:gd name="connsiteX5-665" fmla="*/ 1589104 w 1589104"/>
                    <a:gd name="connsiteY5-666" fmla="*/ 948210 h 1514679"/>
                    <a:gd name="connsiteX6-667" fmla="*/ 1013753 w 1589104"/>
                    <a:gd name="connsiteY6-668" fmla="*/ 1514679 h 1514679"/>
                    <a:gd name="connsiteX7-669" fmla="*/ 853956 w 1589104"/>
                    <a:gd name="connsiteY7-670" fmla="*/ 1460778 h 1514679"/>
                    <a:gd name="connsiteX8-671" fmla="*/ 582967 w 1589104"/>
                    <a:gd name="connsiteY8-672" fmla="*/ 1233178 h 1514679"/>
                    <a:gd name="connsiteX9-673" fmla="*/ 0 w 1589104"/>
                    <a:gd name="connsiteY9-674" fmla="*/ 1232918 h 1514679"/>
                    <a:gd name="connsiteX10-675" fmla="*/ 266330 w 1589104"/>
                    <a:gd name="connsiteY10-676" fmla="*/ 955011 h 1514679"/>
                    <a:gd name="connsiteX11-677" fmla="*/ 287045 w 1589104"/>
                    <a:gd name="connsiteY11-678" fmla="*/ 611742 h 1514679"/>
                    <a:gd name="connsiteX12-679" fmla="*/ 0 w 1589104"/>
                    <a:gd name="connsiteY12-680" fmla="*/ 320232 h 1514679"/>
                    <a:gd name="connsiteX0-681" fmla="*/ 0 w 1589104"/>
                    <a:gd name="connsiteY0-682" fmla="*/ 320232 h 1514679"/>
                    <a:gd name="connsiteX1-683" fmla="*/ 556334 w 1589104"/>
                    <a:gd name="connsiteY1-684" fmla="*/ 318779 h 1514679"/>
                    <a:gd name="connsiteX2-685" fmla="*/ 850996 w 1589104"/>
                    <a:gd name="connsiteY2-686" fmla="*/ 59821 h 1514679"/>
                    <a:gd name="connsiteX3-687" fmla="*/ 1004876 w 1589104"/>
                    <a:gd name="connsiteY3-688" fmla="*/ 0 h 1514679"/>
                    <a:gd name="connsiteX4-689" fmla="*/ 1583185 w 1589104"/>
                    <a:gd name="connsiteY4-690" fmla="*/ 596945 h 1514679"/>
                    <a:gd name="connsiteX5-691" fmla="*/ 1589104 w 1589104"/>
                    <a:gd name="connsiteY5-692" fmla="*/ 948210 h 1514679"/>
                    <a:gd name="connsiteX6-693" fmla="*/ 1013753 w 1589104"/>
                    <a:gd name="connsiteY6-694" fmla="*/ 1514679 h 1514679"/>
                    <a:gd name="connsiteX7-695" fmla="*/ 853956 w 1589104"/>
                    <a:gd name="connsiteY7-696" fmla="*/ 1460778 h 1514679"/>
                    <a:gd name="connsiteX8-697" fmla="*/ 582967 w 1589104"/>
                    <a:gd name="connsiteY8-698" fmla="*/ 1233178 h 1514679"/>
                    <a:gd name="connsiteX9-699" fmla="*/ 0 w 1589104"/>
                    <a:gd name="connsiteY9-700" fmla="*/ 1232918 h 1514679"/>
                    <a:gd name="connsiteX10-701" fmla="*/ 266330 w 1589104"/>
                    <a:gd name="connsiteY10-702" fmla="*/ 955011 h 1514679"/>
                    <a:gd name="connsiteX11-703" fmla="*/ 287045 w 1589104"/>
                    <a:gd name="connsiteY11-704" fmla="*/ 611742 h 1514679"/>
                    <a:gd name="connsiteX12-705" fmla="*/ 0 w 1589104"/>
                    <a:gd name="connsiteY12-706" fmla="*/ 320232 h 1514679"/>
                    <a:gd name="connsiteX0-707" fmla="*/ 0 w 1589104"/>
                    <a:gd name="connsiteY0-708" fmla="*/ 320232 h 1514679"/>
                    <a:gd name="connsiteX1-709" fmla="*/ 556334 w 1589104"/>
                    <a:gd name="connsiteY1-710" fmla="*/ 318779 h 1514679"/>
                    <a:gd name="connsiteX2-711" fmla="*/ 850996 w 1589104"/>
                    <a:gd name="connsiteY2-712" fmla="*/ 59821 h 1514679"/>
                    <a:gd name="connsiteX3-713" fmla="*/ 1004876 w 1589104"/>
                    <a:gd name="connsiteY3-714" fmla="*/ 0 h 1514679"/>
                    <a:gd name="connsiteX4-715" fmla="*/ 1583185 w 1589104"/>
                    <a:gd name="connsiteY4-716" fmla="*/ 596945 h 1514679"/>
                    <a:gd name="connsiteX5-717" fmla="*/ 1589104 w 1589104"/>
                    <a:gd name="connsiteY5-718" fmla="*/ 948210 h 1514679"/>
                    <a:gd name="connsiteX6-719" fmla="*/ 1013753 w 1589104"/>
                    <a:gd name="connsiteY6-720" fmla="*/ 1514679 h 1514679"/>
                    <a:gd name="connsiteX7-721" fmla="*/ 853956 w 1589104"/>
                    <a:gd name="connsiteY7-722" fmla="*/ 1460778 h 1514679"/>
                    <a:gd name="connsiteX8-723" fmla="*/ 582967 w 1589104"/>
                    <a:gd name="connsiteY8-724" fmla="*/ 1233178 h 1514679"/>
                    <a:gd name="connsiteX9-725" fmla="*/ 0 w 1589104"/>
                    <a:gd name="connsiteY9-726" fmla="*/ 1232918 h 1514679"/>
                    <a:gd name="connsiteX10-727" fmla="*/ 266330 w 1589104"/>
                    <a:gd name="connsiteY10-728" fmla="*/ 955011 h 1514679"/>
                    <a:gd name="connsiteX11-729" fmla="*/ 287045 w 1589104"/>
                    <a:gd name="connsiteY11-730" fmla="*/ 611742 h 1514679"/>
                    <a:gd name="connsiteX12-731" fmla="*/ 0 w 1589104"/>
                    <a:gd name="connsiteY12-732" fmla="*/ 320232 h 1514679"/>
                    <a:gd name="connsiteX0-733" fmla="*/ 0 w 1589104"/>
                    <a:gd name="connsiteY0-734" fmla="*/ 320232 h 1514679"/>
                    <a:gd name="connsiteX1-735" fmla="*/ 556334 w 1589104"/>
                    <a:gd name="connsiteY1-736" fmla="*/ 318779 h 1514679"/>
                    <a:gd name="connsiteX2-737" fmla="*/ 850996 w 1589104"/>
                    <a:gd name="connsiteY2-738" fmla="*/ 59821 h 1514679"/>
                    <a:gd name="connsiteX3-739" fmla="*/ 1004876 w 1589104"/>
                    <a:gd name="connsiteY3-740" fmla="*/ 0 h 1514679"/>
                    <a:gd name="connsiteX4-741" fmla="*/ 1583185 w 1589104"/>
                    <a:gd name="connsiteY4-742" fmla="*/ 596945 h 1514679"/>
                    <a:gd name="connsiteX5-743" fmla="*/ 1589104 w 1589104"/>
                    <a:gd name="connsiteY5-744" fmla="*/ 948210 h 1514679"/>
                    <a:gd name="connsiteX6-745" fmla="*/ 1013753 w 1589104"/>
                    <a:gd name="connsiteY6-746" fmla="*/ 1514679 h 1514679"/>
                    <a:gd name="connsiteX7-747" fmla="*/ 853956 w 1589104"/>
                    <a:gd name="connsiteY7-748" fmla="*/ 1460778 h 1514679"/>
                    <a:gd name="connsiteX8-749" fmla="*/ 582967 w 1589104"/>
                    <a:gd name="connsiteY8-750" fmla="*/ 1233178 h 1514679"/>
                    <a:gd name="connsiteX9-751" fmla="*/ 0 w 1589104"/>
                    <a:gd name="connsiteY9-752" fmla="*/ 1232918 h 1514679"/>
                    <a:gd name="connsiteX10-753" fmla="*/ 266330 w 1589104"/>
                    <a:gd name="connsiteY10-754" fmla="*/ 955011 h 1514679"/>
                    <a:gd name="connsiteX11-755" fmla="*/ 287045 w 1589104"/>
                    <a:gd name="connsiteY11-756" fmla="*/ 611742 h 1514679"/>
                    <a:gd name="connsiteX12-757" fmla="*/ 0 w 1589104"/>
                    <a:gd name="connsiteY12-758" fmla="*/ 320232 h 1514679"/>
                    <a:gd name="connsiteX0-759" fmla="*/ 0 w 1589104"/>
                    <a:gd name="connsiteY0-760" fmla="*/ 320232 h 1514679"/>
                    <a:gd name="connsiteX1-761" fmla="*/ 556334 w 1589104"/>
                    <a:gd name="connsiteY1-762" fmla="*/ 318779 h 1514679"/>
                    <a:gd name="connsiteX2-763" fmla="*/ 850996 w 1589104"/>
                    <a:gd name="connsiteY2-764" fmla="*/ 59821 h 1514679"/>
                    <a:gd name="connsiteX3-765" fmla="*/ 1004876 w 1589104"/>
                    <a:gd name="connsiteY3-766" fmla="*/ 0 h 1514679"/>
                    <a:gd name="connsiteX4-767" fmla="*/ 1583185 w 1589104"/>
                    <a:gd name="connsiteY4-768" fmla="*/ 596945 h 1514679"/>
                    <a:gd name="connsiteX5-769" fmla="*/ 1589104 w 1589104"/>
                    <a:gd name="connsiteY5-770" fmla="*/ 948210 h 1514679"/>
                    <a:gd name="connsiteX6-771" fmla="*/ 1013753 w 1589104"/>
                    <a:gd name="connsiteY6-772" fmla="*/ 1514679 h 1514679"/>
                    <a:gd name="connsiteX7-773" fmla="*/ 853956 w 1589104"/>
                    <a:gd name="connsiteY7-774" fmla="*/ 1460778 h 1514679"/>
                    <a:gd name="connsiteX8-775" fmla="*/ 582967 w 1589104"/>
                    <a:gd name="connsiteY8-776" fmla="*/ 1233178 h 1514679"/>
                    <a:gd name="connsiteX9-777" fmla="*/ 0 w 1589104"/>
                    <a:gd name="connsiteY9-778" fmla="*/ 1232918 h 1514679"/>
                    <a:gd name="connsiteX10-779" fmla="*/ 266330 w 1589104"/>
                    <a:gd name="connsiteY10-780" fmla="*/ 955011 h 1514679"/>
                    <a:gd name="connsiteX11-781" fmla="*/ 287045 w 1589104"/>
                    <a:gd name="connsiteY11-782" fmla="*/ 611742 h 1514679"/>
                    <a:gd name="connsiteX12-783" fmla="*/ 0 w 1589104"/>
                    <a:gd name="connsiteY12-784" fmla="*/ 320232 h 1514679"/>
                    <a:gd name="connsiteX0-785" fmla="*/ 0 w 1589104"/>
                    <a:gd name="connsiteY0-786" fmla="*/ 320232 h 1532336"/>
                    <a:gd name="connsiteX1-787" fmla="*/ 556334 w 1589104"/>
                    <a:gd name="connsiteY1-788" fmla="*/ 318779 h 1532336"/>
                    <a:gd name="connsiteX2-789" fmla="*/ 850996 w 1589104"/>
                    <a:gd name="connsiteY2-790" fmla="*/ 59821 h 1532336"/>
                    <a:gd name="connsiteX3-791" fmla="*/ 1004876 w 1589104"/>
                    <a:gd name="connsiteY3-792" fmla="*/ 0 h 1532336"/>
                    <a:gd name="connsiteX4-793" fmla="*/ 1583185 w 1589104"/>
                    <a:gd name="connsiteY4-794" fmla="*/ 596945 h 1532336"/>
                    <a:gd name="connsiteX5-795" fmla="*/ 1589104 w 1589104"/>
                    <a:gd name="connsiteY5-796" fmla="*/ 948210 h 1532336"/>
                    <a:gd name="connsiteX6-797" fmla="*/ 1013753 w 1589104"/>
                    <a:gd name="connsiteY6-798" fmla="*/ 1514679 h 1532336"/>
                    <a:gd name="connsiteX7-799" fmla="*/ 853956 w 1589104"/>
                    <a:gd name="connsiteY7-800" fmla="*/ 1460778 h 1532336"/>
                    <a:gd name="connsiteX8-801" fmla="*/ 582967 w 1589104"/>
                    <a:gd name="connsiteY8-802" fmla="*/ 1233178 h 1532336"/>
                    <a:gd name="connsiteX9-803" fmla="*/ 0 w 1589104"/>
                    <a:gd name="connsiteY9-804" fmla="*/ 1232918 h 1532336"/>
                    <a:gd name="connsiteX10-805" fmla="*/ 266330 w 1589104"/>
                    <a:gd name="connsiteY10-806" fmla="*/ 955011 h 1532336"/>
                    <a:gd name="connsiteX11-807" fmla="*/ 287045 w 1589104"/>
                    <a:gd name="connsiteY11-808" fmla="*/ 611742 h 1532336"/>
                    <a:gd name="connsiteX12-809" fmla="*/ 0 w 1589104"/>
                    <a:gd name="connsiteY12-810" fmla="*/ 320232 h 1532336"/>
                    <a:gd name="connsiteX0-811" fmla="*/ 0 w 1589104"/>
                    <a:gd name="connsiteY0-812" fmla="*/ 320232 h 1575133"/>
                    <a:gd name="connsiteX1-813" fmla="*/ 556334 w 1589104"/>
                    <a:gd name="connsiteY1-814" fmla="*/ 318779 h 1575133"/>
                    <a:gd name="connsiteX2-815" fmla="*/ 850996 w 1589104"/>
                    <a:gd name="connsiteY2-816" fmla="*/ 59821 h 1575133"/>
                    <a:gd name="connsiteX3-817" fmla="*/ 1004876 w 1589104"/>
                    <a:gd name="connsiteY3-818" fmla="*/ 0 h 1575133"/>
                    <a:gd name="connsiteX4-819" fmla="*/ 1583185 w 1589104"/>
                    <a:gd name="connsiteY4-820" fmla="*/ 596945 h 1575133"/>
                    <a:gd name="connsiteX5-821" fmla="*/ 1589104 w 1589104"/>
                    <a:gd name="connsiteY5-822" fmla="*/ 948210 h 1575133"/>
                    <a:gd name="connsiteX6-823" fmla="*/ 1013753 w 1589104"/>
                    <a:gd name="connsiteY6-824" fmla="*/ 1514679 h 1575133"/>
                    <a:gd name="connsiteX7-825" fmla="*/ 853956 w 1589104"/>
                    <a:gd name="connsiteY7-826" fmla="*/ 1460778 h 1575133"/>
                    <a:gd name="connsiteX8-827" fmla="*/ 582967 w 1589104"/>
                    <a:gd name="connsiteY8-828" fmla="*/ 1233178 h 1575133"/>
                    <a:gd name="connsiteX9-829" fmla="*/ 0 w 1589104"/>
                    <a:gd name="connsiteY9-830" fmla="*/ 1232918 h 1575133"/>
                    <a:gd name="connsiteX10-831" fmla="*/ 266330 w 1589104"/>
                    <a:gd name="connsiteY10-832" fmla="*/ 955011 h 1575133"/>
                    <a:gd name="connsiteX11-833" fmla="*/ 287045 w 1589104"/>
                    <a:gd name="connsiteY11-834" fmla="*/ 611742 h 1575133"/>
                    <a:gd name="connsiteX12-835" fmla="*/ 0 w 1589104"/>
                    <a:gd name="connsiteY12-836" fmla="*/ 320232 h 1575133"/>
                    <a:gd name="connsiteX0-837" fmla="*/ 0 w 1589104"/>
                    <a:gd name="connsiteY0-838" fmla="*/ 320232 h 1575133"/>
                    <a:gd name="connsiteX1-839" fmla="*/ 556334 w 1589104"/>
                    <a:gd name="connsiteY1-840" fmla="*/ 318779 h 1575133"/>
                    <a:gd name="connsiteX2-841" fmla="*/ 850996 w 1589104"/>
                    <a:gd name="connsiteY2-842" fmla="*/ 59821 h 1575133"/>
                    <a:gd name="connsiteX3-843" fmla="*/ 1004876 w 1589104"/>
                    <a:gd name="connsiteY3-844" fmla="*/ 0 h 1575133"/>
                    <a:gd name="connsiteX4-845" fmla="*/ 1583185 w 1589104"/>
                    <a:gd name="connsiteY4-846" fmla="*/ 596945 h 1575133"/>
                    <a:gd name="connsiteX5-847" fmla="*/ 1589104 w 1589104"/>
                    <a:gd name="connsiteY5-848" fmla="*/ 948210 h 1575133"/>
                    <a:gd name="connsiteX6-849" fmla="*/ 1013753 w 1589104"/>
                    <a:gd name="connsiteY6-850" fmla="*/ 1514679 h 1575133"/>
                    <a:gd name="connsiteX7-851" fmla="*/ 853956 w 1589104"/>
                    <a:gd name="connsiteY7-852" fmla="*/ 1460778 h 1575133"/>
                    <a:gd name="connsiteX8-853" fmla="*/ 582967 w 1589104"/>
                    <a:gd name="connsiteY8-854" fmla="*/ 1233178 h 1575133"/>
                    <a:gd name="connsiteX9-855" fmla="*/ 0 w 1589104"/>
                    <a:gd name="connsiteY9-856" fmla="*/ 1232918 h 1575133"/>
                    <a:gd name="connsiteX10-857" fmla="*/ 266330 w 1589104"/>
                    <a:gd name="connsiteY10-858" fmla="*/ 955011 h 1575133"/>
                    <a:gd name="connsiteX11-859" fmla="*/ 287045 w 1589104"/>
                    <a:gd name="connsiteY11-860" fmla="*/ 611742 h 1575133"/>
                    <a:gd name="connsiteX12-861" fmla="*/ 0 w 1589104"/>
                    <a:gd name="connsiteY12-862" fmla="*/ 320232 h 1575133"/>
                    <a:gd name="connsiteX0-863" fmla="*/ 0 w 1589104"/>
                    <a:gd name="connsiteY0-864" fmla="*/ 320232 h 1575133"/>
                    <a:gd name="connsiteX1-865" fmla="*/ 556334 w 1589104"/>
                    <a:gd name="connsiteY1-866" fmla="*/ 318779 h 1575133"/>
                    <a:gd name="connsiteX2-867" fmla="*/ 850996 w 1589104"/>
                    <a:gd name="connsiteY2-868" fmla="*/ 59821 h 1575133"/>
                    <a:gd name="connsiteX3-869" fmla="*/ 1004876 w 1589104"/>
                    <a:gd name="connsiteY3-870" fmla="*/ 0 h 1575133"/>
                    <a:gd name="connsiteX4-871" fmla="*/ 1583185 w 1589104"/>
                    <a:gd name="connsiteY4-872" fmla="*/ 596945 h 1575133"/>
                    <a:gd name="connsiteX5-873" fmla="*/ 1589104 w 1589104"/>
                    <a:gd name="connsiteY5-874" fmla="*/ 948210 h 1575133"/>
                    <a:gd name="connsiteX6-875" fmla="*/ 1013753 w 1589104"/>
                    <a:gd name="connsiteY6-876" fmla="*/ 1514679 h 1575133"/>
                    <a:gd name="connsiteX7-877" fmla="*/ 853956 w 1589104"/>
                    <a:gd name="connsiteY7-878" fmla="*/ 1460778 h 1575133"/>
                    <a:gd name="connsiteX8-879" fmla="*/ 582967 w 1589104"/>
                    <a:gd name="connsiteY8-880" fmla="*/ 1233178 h 1575133"/>
                    <a:gd name="connsiteX9-881" fmla="*/ 0 w 1589104"/>
                    <a:gd name="connsiteY9-882" fmla="*/ 1232918 h 1575133"/>
                    <a:gd name="connsiteX10-883" fmla="*/ 266330 w 1589104"/>
                    <a:gd name="connsiteY10-884" fmla="*/ 955011 h 1575133"/>
                    <a:gd name="connsiteX11-885" fmla="*/ 287045 w 1589104"/>
                    <a:gd name="connsiteY11-886" fmla="*/ 611742 h 1575133"/>
                    <a:gd name="connsiteX12-887" fmla="*/ 0 w 1589104"/>
                    <a:gd name="connsiteY12-888" fmla="*/ 320232 h 1575133"/>
                    <a:gd name="connsiteX0-889" fmla="*/ 0 w 1589104"/>
                    <a:gd name="connsiteY0-890" fmla="*/ 320232 h 1575133"/>
                    <a:gd name="connsiteX1-891" fmla="*/ 556334 w 1589104"/>
                    <a:gd name="connsiteY1-892" fmla="*/ 318779 h 1575133"/>
                    <a:gd name="connsiteX2-893" fmla="*/ 850996 w 1589104"/>
                    <a:gd name="connsiteY2-894" fmla="*/ 59821 h 1575133"/>
                    <a:gd name="connsiteX3-895" fmla="*/ 1004876 w 1589104"/>
                    <a:gd name="connsiteY3-896" fmla="*/ 0 h 1575133"/>
                    <a:gd name="connsiteX4-897" fmla="*/ 1583185 w 1589104"/>
                    <a:gd name="connsiteY4-898" fmla="*/ 596945 h 1575133"/>
                    <a:gd name="connsiteX5-899" fmla="*/ 1589104 w 1589104"/>
                    <a:gd name="connsiteY5-900" fmla="*/ 948210 h 1575133"/>
                    <a:gd name="connsiteX6-901" fmla="*/ 1013753 w 1589104"/>
                    <a:gd name="connsiteY6-902" fmla="*/ 1514679 h 1575133"/>
                    <a:gd name="connsiteX7-903" fmla="*/ 853956 w 1589104"/>
                    <a:gd name="connsiteY7-904" fmla="*/ 1460778 h 1575133"/>
                    <a:gd name="connsiteX8-905" fmla="*/ 582967 w 1589104"/>
                    <a:gd name="connsiteY8-906" fmla="*/ 1233178 h 1575133"/>
                    <a:gd name="connsiteX9-907" fmla="*/ 0 w 1589104"/>
                    <a:gd name="connsiteY9-908" fmla="*/ 1232918 h 1575133"/>
                    <a:gd name="connsiteX10-909" fmla="*/ 266330 w 1589104"/>
                    <a:gd name="connsiteY10-910" fmla="*/ 955011 h 1575133"/>
                    <a:gd name="connsiteX11-911" fmla="*/ 287045 w 1589104"/>
                    <a:gd name="connsiteY11-912" fmla="*/ 611742 h 1575133"/>
                    <a:gd name="connsiteX12-913" fmla="*/ 0 w 1589104"/>
                    <a:gd name="connsiteY12-914" fmla="*/ 320232 h 1575133"/>
                    <a:gd name="connsiteX0-915" fmla="*/ 0 w 1589104"/>
                    <a:gd name="connsiteY0-916" fmla="*/ 354510 h 1609411"/>
                    <a:gd name="connsiteX1-917" fmla="*/ 556334 w 1589104"/>
                    <a:gd name="connsiteY1-918" fmla="*/ 353057 h 1609411"/>
                    <a:gd name="connsiteX2-919" fmla="*/ 850996 w 1589104"/>
                    <a:gd name="connsiteY2-920" fmla="*/ 94099 h 1609411"/>
                    <a:gd name="connsiteX3-921" fmla="*/ 1004876 w 1589104"/>
                    <a:gd name="connsiteY3-922" fmla="*/ 34278 h 1609411"/>
                    <a:gd name="connsiteX4-923" fmla="*/ 1583185 w 1589104"/>
                    <a:gd name="connsiteY4-924" fmla="*/ 631223 h 1609411"/>
                    <a:gd name="connsiteX5-925" fmla="*/ 1589104 w 1589104"/>
                    <a:gd name="connsiteY5-926" fmla="*/ 982488 h 1609411"/>
                    <a:gd name="connsiteX6-927" fmla="*/ 1013753 w 1589104"/>
                    <a:gd name="connsiteY6-928" fmla="*/ 1548957 h 1609411"/>
                    <a:gd name="connsiteX7-929" fmla="*/ 853956 w 1589104"/>
                    <a:gd name="connsiteY7-930" fmla="*/ 1495056 h 1609411"/>
                    <a:gd name="connsiteX8-931" fmla="*/ 582967 w 1589104"/>
                    <a:gd name="connsiteY8-932" fmla="*/ 1267456 h 1609411"/>
                    <a:gd name="connsiteX9-933" fmla="*/ 0 w 1589104"/>
                    <a:gd name="connsiteY9-934" fmla="*/ 1267196 h 1609411"/>
                    <a:gd name="connsiteX10-935" fmla="*/ 266330 w 1589104"/>
                    <a:gd name="connsiteY10-936" fmla="*/ 989289 h 1609411"/>
                    <a:gd name="connsiteX11-937" fmla="*/ 287045 w 1589104"/>
                    <a:gd name="connsiteY11-938" fmla="*/ 646020 h 1609411"/>
                    <a:gd name="connsiteX12-939" fmla="*/ 0 w 1589104"/>
                    <a:gd name="connsiteY12-940" fmla="*/ 354510 h 1609411"/>
                    <a:gd name="connsiteX0-941" fmla="*/ 0 w 1589104"/>
                    <a:gd name="connsiteY0-942" fmla="*/ 354510 h 1609411"/>
                    <a:gd name="connsiteX1-943" fmla="*/ 556334 w 1589104"/>
                    <a:gd name="connsiteY1-944" fmla="*/ 353057 h 1609411"/>
                    <a:gd name="connsiteX2-945" fmla="*/ 850996 w 1589104"/>
                    <a:gd name="connsiteY2-946" fmla="*/ 94099 h 1609411"/>
                    <a:gd name="connsiteX3-947" fmla="*/ 1004876 w 1589104"/>
                    <a:gd name="connsiteY3-948" fmla="*/ 34278 h 1609411"/>
                    <a:gd name="connsiteX4-949" fmla="*/ 1577267 w 1589104"/>
                    <a:gd name="connsiteY4-950" fmla="*/ 619386 h 1609411"/>
                    <a:gd name="connsiteX5-951" fmla="*/ 1589104 w 1589104"/>
                    <a:gd name="connsiteY5-952" fmla="*/ 982488 h 1609411"/>
                    <a:gd name="connsiteX6-953" fmla="*/ 1013753 w 1589104"/>
                    <a:gd name="connsiteY6-954" fmla="*/ 1548957 h 1609411"/>
                    <a:gd name="connsiteX7-955" fmla="*/ 853956 w 1589104"/>
                    <a:gd name="connsiteY7-956" fmla="*/ 1495056 h 1609411"/>
                    <a:gd name="connsiteX8-957" fmla="*/ 582967 w 1589104"/>
                    <a:gd name="connsiteY8-958" fmla="*/ 1267456 h 1609411"/>
                    <a:gd name="connsiteX9-959" fmla="*/ 0 w 1589104"/>
                    <a:gd name="connsiteY9-960" fmla="*/ 1267196 h 1609411"/>
                    <a:gd name="connsiteX10-961" fmla="*/ 266330 w 1589104"/>
                    <a:gd name="connsiteY10-962" fmla="*/ 989289 h 1609411"/>
                    <a:gd name="connsiteX11-963" fmla="*/ 287045 w 1589104"/>
                    <a:gd name="connsiteY11-964" fmla="*/ 646020 h 1609411"/>
                    <a:gd name="connsiteX12-965" fmla="*/ 0 w 1589104"/>
                    <a:gd name="connsiteY12-966" fmla="*/ 354510 h 1609411"/>
                    <a:gd name="connsiteX0-967" fmla="*/ 0 w 1643112"/>
                    <a:gd name="connsiteY0-968" fmla="*/ 354510 h 1609411"/>
                    <a:gd name="connsiteX1-969" fmla="*/ 556334 w 1643112"/>
                    <a:gd name="connsiteY1-970" fmla="*/ 353057 h 1609411"/>
                    <a:gd name="connsiteX2-971" fmla="*/ 850996 w 1643112"/>
                    <a:gd name="connsiteY2-972" fmla="*/ 94099 h 1609411"/>
                    <a:gd name="connsiteX3-973" fmla="*/ 1004876 w 1643112"/>
                    <a:gd name="connsiteY3-974" fmla="*/ 34278 h 1609411"/>
                    <a:gd name="connsiteX4-975" fmla="*/ 1577267 w 1643112"/>
                    <a:gd name="connsiteY4-976" fmla="*/ 619386 h 1609411"/>
                    <a:gd name="connsiteX5-977" fmla="*/ 1589104 w 1643112"/>
                    <a:gd name="connsiteY5-978" fmla="*/ 982488 h 1609411"/>
                    <a:gd name="connsiteX6-979" fmla="*/ 1013753 w 1643112"/>
                    <a:gd name="connsiteY6-980" fmla="*/ 1548957 h 1609411"/>
                    <a:gd name="connsiteX7-981" fmla="*/ 853956 w 1643112"/>
                    <a:gd name="connsiteY7-982" fmla="*/ 1495056 h 1609411"/>
                    <a:gd name="connsiteX8-983" fmla="*/ 582967 w 1643112"/>
                    <a:gd name="connsiteY8-984" fmla="*/ 1267456 h 1609411"/>
                    <a:gd name="connsiteX9-985" fmla="*/ 0 w 1643112"/>
                    <a:gd name="connsiteY9-986" fmla="*/ 1267196 h 1609411"/>
                    <a:gd name="connsiteX10-987" fmla="*/ 266330 w 1643112"/>
                    <a:gd name="connsiteY10-988" fmla="*/ 989289 h 1609411"/>
                    <a:gd name="connsiteX11-989" fmla="*/ 287045 w 1643112"/>
                    <a:gd name="connsiteY11-990" fmla="*/ 646020 h 1609411"/>
                    <a:gd name="connsiteX12-991" fmla="*/ 0 w 1643112"/>
                    <a:gd name="connsiteY12-992" fmla="*/ 354510 h 1609411"/>
                    <a:gd name="connsiteX0-993" fmla="*/ 0 w 1669115"/>
                    <a:gd name="connsiteY0-994" fmla="*/ 354510 h 1609411"/>
                    <a:gd name="connsiteX1-995" fmla="*/ 556334 w 1669115"/>
                    <a:gd name="connsiteY1-996" fmla="*/ 353057 h 1609411"/>
                    <a:gd name="connsiteX2-997" fmla="*/ 850996 w 1669115"/>
                    <a:gd name="connsiteY2-998" fmla="*/ 94099 h 1609411"/>
                    <a:gd name="connsiteX3-999" fmla="*/ 1004876 w 1669115"/>
                    <a:gd name="connsiteY3-1000" fmla="*/ 34278 h 1609411"/>
                    <a:gd name="connsiteX4-1001" fmla="*/ 1577267 w 1669115"/>
                    <a:gd name="connsiteY4-1002" fmla="*/ 619386 h 1609411"/>
                    <a:gd name="connsiteX5-1003" fmla="*/ 1589104 w 1669115"/>
                    <a:gd name="connsiteY5-1004" fmla="*/ 982488 h 1609411"/>
                    <a:gd name="connsiteX6-1005" fmla="*/ 1013753 w 1669115"/>
                    <a:gd name="connsiteY6-1006" fmla="*/ 1548957 h 1609411"/>
                    <a:gd name="connsiteX7-1007" fmla="*/ 853956 w 1669115"/>
                    <a:gd name="connsiteY7-1008" fmla="*/ 1495056 h 1609411"/>
                    <a:gd name="connsiteX8-1009" fmla="*/ 582967 w 1669115"/>
                    <a:gd name="connsiteY8-1010" fmla="*/ 1267456 h 1609411"/>
                    <a:gd name="connsiteX9-1011" fmla="*/ 0 w 1669115"/>
                    <a:gd name="connsiteY9-1012" fmla="*/ 1267196 h 1609411"/>
                    <a:gd name="connsiteX10-1013" fmla="*/ 266330 w 1669115"/>
                    <a:gd name="connsiteY10-1014" fmla="*/ 989289 h 1609411"/>
                    <a:gd name="connsiteX11-1015" fmla="*/ 287045 w 1669115"/>
                    <a:gd name="connsiteY11-1016" fmla="*/ 646020 h 1609411"/>
                    <a:gd name="connsiteX12-1017" fmla="*/ 0 w 1669115"/>
                    <a:gd name="connsiteY12-1018" fmla="*/ 354510 h 1609411"/>
                    <a:gd name="connsiteX0-1019" fmla="*/ 0 w 1671177"/>
                    <a:gd name="connsiteY0-1020" fmla="*/ 354510 h 1609411"/>
                    <a:gd name="connsiteX1-1021" fmla="*/ 556334 w 1671177"/>
                    <a:gd name="connsiteY1-1022" fmla="*/ 353057 h 1609411"/>
                    <a:gd name="connsiteX2-1023" fmla="*/ 850996 w 1671177"/>
                    <a:gd name="connsiteY2-1024" fmla="*/ 94099 h 1609411"/>
                    <a:gd name="connsiteX3-1025" fmla="*/ 1004876 w 1671177"/>
                    <a:gd name="connsiteY3-1026" fmla="*/ 34278 h 1609411"/>
                    <a:gd name="connsiteX4-1027" fmla="*/ 1577267 w 1671177"/>
                    <a:gd name="connsiteY4-1028" fmla="*/ 619386 h 1609411"/>
                    <a:gd name="connsiteX5-1029" fmla="*/ 1589104 w 1671177"/>
                    <a:gd name="connsiteY5-1030" fmla="*/ 982488 h 1609411"/>
                    <a:gd name="connsiteX6-1031" fmla="*/ 1013753 w 1671177"/>
                    <a:gd name="connsiteY6-1032" fmla="*/ 1548957 h 1609411"/>
                    <a:gd name="connsiteX7-1033" fmla="*/ 853956 w 1671177"/>
                    <a:gd name="connsiteY7-1034" fmla="*/ 1495056 h 1609411"/>
                    <a:gd name="connsiteX8-1035" fmla="*/ 582967 w 1671177"/>
                    <a:gd name="connsiteY8-1036" fmla="*/ 1267456 h 1609411"/>
                    <a:gd name="connsiteX9-1037" fmla="*/ 0 w 1671177"/>
                    <a:gd name="connsiteY9-1038" fmla="*/ 1267196 h 1609411"/>
                    <a:gd name="connsiteX10-1039" fmla="*/ 266330 w 1671177"/>
                    <a:gd name="connsiteY10-1040" fmla="*/ 989289 h 1609411"/>
                    <a:gd name="connsiteX11-1041" fmla="*/ 287045 w 1671177"/>
                    <a:gd name="connsiteY11-1042" fmla="*/ 646020 h 1609411"/>
                    <a:gd name="connsiteX12-1043" fmla="*/ 0 w 1671177"/>
                    <a:gd name="connsiteY12-1044" fmla="*/ 354510 h 160941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 ang="0">
                      <a:pos x="connsiteX9-125" y="connsiteY9-126"/>
                    </a:cxn>
                    <a:cxn ang="0">
                      <a:pos x="connsiteX10-327" y="connsiteY10-328"/>
                    </a:cxn>
                    <a:cxn ang="0">
                      <a:pos x="connsiteX11-373" y="connsiteY11-374"/>
                    </a:cxn>
                    <a:cxn ang="0">
                      <a:pos x="connsiteX12-471" y="connsiteY12-472"/>
                    </a:cxn>
                  </a:cxnLst>
                  <a:rect l="l" t="t" r="r" b="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solidFill>
                  <a:srgbClr val="A3C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7" name="TextBox 40"/>
              <p:cNvSpPr txBox="1"/>
              <p:nvPr/>
            </p:nvSpPr>
            <p:spPr>
              <a:xfrm>
                <a:off x="3172657" y="2695100"/>
                <a:ext cx="971559" cy="707452"/>
              </a:xfrm>
              <a:prstGeom prst="rect">
                <a:avLst/>
              </a:prstGeom>
              <a:noFill/>
            </p:spPr>
            <p:txBody>
              <a:bodyPr wrap="square" rtlCol="0">
                <a:spAutoFit/>
              </a:bodyPr>
              <a:lstStyle/>
              <a:p>
                <a:r>
                  <a:rPr lang="en-US" altLang="zh-CN" sz="2800" dirty="0">
                    <a:solidFill>
                      <a:prstClr val="white"/>
                    </a:solidFill>
                    <a:latin typeface="Impact" panose="020B0806030902050204" pitchFamily="34" charset="0"/>
                  </a:rPr>
                  <a:t>02</a:t>
                </a:r>
                <a:endParaRPr lang="zh-CN" altLang="en-US" sz="2800" dirty="0">
                  <a:solidFill>
                    <a:prstClr val="white"/>
                  </a:solidFill>
                  <a:latin typeface="Impact" panose="020B0806030902050204" pitchFamily="34" charset="0"/>
                </a:endParaRPr>
              </a:p>
            </p:txBody>
          </p:sp>
        </p:grpSp>
        <p:grpSp>
          <p:nvGrpSpPr>
            <p:cNvPr id="30" name="组合 29"/>
            <p:cNvGrpSpPr/>
            <p:nvPr/>
          </p:nvGrpSpPr>
          <p:grpSpPr>
            <a:xfrm>
              <a:off x="1310" y="3806"/>
              <a:ext cx="2043" cy="1854"/>
              <a:chOff x="1259632" y="2211710"/>
              <a:chExt cx="1773781" cy="1609411"/>
            </a:xfrm>
          </p:grpSpPr>
          <p:grpSp>
            <p:nvGrpSpPr>
              <p:cNvPr id="31" name="组合 30"/>
              <p:cNvGrpSpPr/>
              <p:nvPr/>
            </p:nvGrpSpPr>
            <p:grpSpPr>
              <a:xfrm>
                <a:off x="1259632" y="2211710"/>
                <a:ext cx="1773781" cy="1609411"/>
                <a:chOff x="1074198" y="2188917"/>
                <a:chExt cx="1773781" cy="1609411"/>
              </a:xfrm>
            </p:grpSpPr>
            <p:sp>
              <p:nvSpPr>
                <p:cNvPr id="33" name="右箭头 55"/>
                <p:cNvSpPr/>
                <p:nvPr/>
              </p:nvSpPr>
              <p:spPr>
                <a:xfrm>
                  <a:off x="1176802" y="2551604"/>
                  <a:ext cx="1671177" cy="911035"/>
                </a:xfrm>
                <a:custGeom>
                  <a:avLst/>
                  <a:gdLst/>
                  <a:ahLst/>
                  <a:cxnLst/>
                  <a:rect l="l" t="t" r="r" b="b"/>
                  <a:pathLst>
                    <a:path w="1671177" h="911035">
                      <a:moveTo>
                        <a:pt x="3880" y="0"/>
                      </a:moveTo>
                      <a:lnTo>
                        <a:pt x="1322002" y="0"/>
                      </a:lnTo>
                      <a:lnTo>
                        <a:pt x="1577267" y="260936"/>
                      </a:lnTo>
                      <a:cubicBezTo>
                        <a:pt x="1720296" y="408603"/>
                        <a:pt x="1679854" y="514841"/>
                        <a:pt x="1589104" y="624038"/>
                      </a:cubicBezTo>
                      <a:lnTo>
                        <a:pt x="1297607" y="911035"/>
                      </a:lnTo>
                      <a:lnTo>
                        <a:pt x="609562" y="911035"/>
                      </a:lnTo>
                      <a:cubicBezTo>
                        <a:pt x="601030" y="909370"/>
                        <a:pt x="592146" y="909088"/>
                        <a:pt x="582967" y="909006"/>
                      </a:cubicBezTo>
                      <a:lnTo>
                        <a:pt x="0" y="908746"/>
                      </a:lnTo>
                      <a:lnTo>
                        <a:pt x="266330" y="630839"/>
                      </a:lnTo>
                      <a:cubicBezTo>
                        <a:pt x="347215" y="528253"/>
                        <a:pt x="398509" y="416789"/>
                        <a:pt x="287045" y="287570"/>
                      </a:cubicBezTo>
                      <a:close/>
                    </a:path>
                  </a:pathLst>
                </a:cu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右箭头 55"/>
                <p:cNvSpPr/>
                <p:nvPr/>
              </p:nvSpPr>
              <p:spPr>
                <a:xfrm>
                  <a:off x="1074198" y="2188917"/>
                  <a:ext cx="1671177" cy="1609411"/>
                </a:xfrm>
                <a:custGeom>
                  <a:avLst/>
                  <a:gdLst>
                    <a:gd name="connsiteX0" fmla="*/ 0 w 1731146"/>
                    <a:gd name="connsiteY0" fmla="*/ 355742 h 1624170"/>
                    <a:gd name="connsiteX1" fmla="*/ 892425 w 1731146"/>
                    <a:gd name="connsiteY1" fmla="*/ 355742 h 1624170"/>
                    <a:gd name="connsiteX2" fmla="*/ 892425 w 1731146"/>
                    <a:gd name="connsiteY2" fmla="*/ 0 h 1624170"/>
                    <a:gd name="connsiteX3" fmla="*/ 1731146 w 1731146"/>
                    <a:gd name="connsiteY3" fmla="*/ 812085 h 1624170"/>
                    <a:gd name="connsiteX4" fmla="*/ 892425 w 1731146"/>
                    <a:gd name="connsiteY4" fmla="*/ 1624170 h 1624170"/>
                    <a:gd name="connsiteX5" fmla="*/ 892425 w 1731146"/>
                    <a:gd name="connsiteY5" fmla="*/ 1268428 h 1624170"/>
                    <a:gd name="connsiteX6" fmla="*/ 0 w 1731146"/>
                    <a:gd name="connsiteY6" fmla="*/ 1268428 h 1624170"/>
                    <a:gd name="connsiteX7" fmla="*/ 0 w 1731146"/>
                    <a:gd name="connsiteY7" fmla="*/ 355742 h 1624170"/>
                    <a:gd name="connsiteX0-1" fmla="*/ 0 w 1731146"/>
                    <a:gd name="connsiteY0-2" fmla="*/ 355742 h 1624170"/>
                    <a:gd name="connsiteX1-3" fmla="*/ 508986 w 1731146"/>
                    <a:gd name="connsiteY1-4" fmla="*/ 351329 h 1624170"/>
                    <a:gd name="connsiteX2-5" fmla="*/ 892425 w 1731146"/>
                    <a:gd name="connsiteY2-6" fmla="*/ 355742 h 1624170"/>
                    <a:gd name="connsiteX3-7" fmla="*/ 892425 w 1731146"/>
                    <a:gd name="connsiteY3-8" fmla="*/ 0 h 1624170"/>
                    <a:gd name="connsiteX4-9" fmla="*/ 1731146 w 1731146"/>
                    <a:gd name="connsiteY4-10" fmla="*/ 812085 h 1624170"/>
                    <a:gd name="connsiteX5-11" fmla="*/ 892425 w 1731146"/>
                    <a:gd name="connsiteY5-12" fmla="*/ 1624170 h 1624170"/>
                    <a:gd name="connsiteX6-13" fmla="*/ 892425 w 1731146"/>
                    <a:gd name="connsiteY6-14" fmla="*/ 1268428 h 1624170"/>
                    <a:gd name="connsiteX7-15" fmla="*/ 0 w 1731146"/>
                    <a:gd name="connsiteY7-16" fmla="*/ 1268428 h 1624170"/>
                    <a:gd name="connsiteX8" fmla="*/ 0 w 1731146"/>
                    <a:gd name="connsiteY8" fmla="*/ 355742 h 1624170"/>
                    <a:gd name="connsiteX0-17" fmla="*/ 0 w 1731146"/>
                    <a:gd name="connsiteY0-18" fmla="*/ 355742 h 1624170"/>
                    <a:gd name="connsiteX1-19" fmla="*/ 556334 w 1731146"/>
                    <a:gd name="connsiteY1-20" fmla="*/ 354289 h 1624170"/>
                    <a:gd name="connsiteX2-21" fmla="*/ 892425 w 1731146"/>
                    <a:gd name="connsiteY2-22" fmla="*/ 355742 h 1624170"/>
                    <a:gd name="connsiteX3-23" fmla="*/ 892425 w 1731146"/>
                    <a:gd name="connsiteY3-24" fmla="*/ 0 h 1624170"/>
                    <a:gd name="connsiteX4-25" fmla="*/ 1731146 w 1731146"/>
                    <a:gd name="connsiteY4-26" fmla="*/ 812085 h 1624170"/>
                    <a:gd name="connsiteX5-27" fmla="*/ 892425 w 1731146"/>
                    <a:gd name="connsiteY5-28" fmla="*/ 1624170 h 1624170"/>
                    <a:gd name="connsiteX6-29" fmla="*/ 892425 w 1731146"/>
                    <a:gd name="connsiteY6-30" fmla="*/ 1268428 h 1624170"/>
                    <a:gd name="connsiteX7-31" fmla="*/ 0 w 1731146"/>
                    <a:gd name="connsiteY7-32" fmla="*/ 1268428 h 1624170"/>
                    <a:gd name="connsiteX8-33" fmla="*/ 0 w 1731146"/>
                    <a:gd name="connsiteY8-34" fmla="*/ 355742 h 1624170"/>
                    <a:gd name="connsiteX0-35" fmla="*/ 0 w 1731146"/>
                    <a:gd name="connsiteY0-36" fmla="*/ 355742 h 1624170"/>
                    <a:gd name="connsiteX1-37" fmla="*/ 556334 w 1731146"/>
                    <a:gd name="connsiteY1-38" fmla="*/ 354289 h 1624170"/>
                    <a:gd name="connsiteX2-39" fmla="*/ 848037 w 1731146"/>
                    <a:gd name="connsiteY2-40" fmla="*/ 127882 h 1624170"/>
                    <a:gd name="connsiteX3-41" fmla="*/ 892425 w 1731146"/>
                    <a:gd name="connsiteY3-42" fmla="*/ 0 h 1624170"/>
                    <a:gd name="connsiteX4-43" fmla="*/ 1731146 w 1731146"/>
                    <a:gd name="connsiteY4-44" fmla="*/ 812085 h 1624170"/>
                    <a:gd name="connsiteX5-45" fmla="*/ 892425 w 1731146"/>
                    <a:gd name="connsiteY5-46" fmla="*/ 1624170 h 1624170"/>
                    <a:gd name="connsiteX6-47" fmla="*/ 892425 w 1731146"/>
                    <a:gd name="connsiteY6-48" fmla="*/ 1268428 h 1624170"/>
                    <a:gd name="connsiteX7-49" fmla="*/ 0 w 1731146"/>
                    <a:gd name="connsiteY7-50" fmla="*/ 1268428 h 1624170"/>
                    <a:gd name="connsiteX8-51" fmla="*/ 0 w 1731146"/>
                    <a:gd name="connsiteY8-52" fmla="*/ 355742 h 1624170"/>
                    <a:gd name="connsiteX0-53" fmla="*/ 0 w 1731146"/>
                    <a:gd name="connsiteY0-54" fmla="*/ 320232 h 1588660"/>
                    <a:gd name="connsiteX1-55" fmla="*/ 556334 w 1731146"/>
                    <a:gd name="connsiteY1-56" fmla="*/ 318779 h 1588660"/>
                    <a:gd name="connsiteX2-57" fmla="*/ 848037 w 1731146"/>
                    <a:gd name="connsiteY2-58" fmla="*/ 92372 h 1588660"/>
                    <a:gd name="connsiteX3-59" fmla="*/ 1004876 w 1731146"/>
                    <a:gd name="connsiteY3-60" fmla="*/ 0 h 1588660"/>
                    <a:gd name="connsiteX4-61" fmla="*/ 1731146 w 1731146"/>
                    <a:gd name="connsiteY4-62" fmla="*/ 776575 h 1588660"/>
                    <a:gd name="connsiteX5-63" fmla="*/ 892425 w 1731146"/>
                    <a:gd name="connsiteY5-64" fmla="*/ 1588660 h 1588660"/>
                    <a:gd name="connsiteX6-65" fmla="*/ 892425 w 1731146"/>
                    <a:gd name="connsiteY6-66" fmla="*/ 1232918 h 1588660"/>
                    <a:gd name="connsiteX7-67" fmla="*/ 0 w 1731146"/>
                    <a:gd name="connsiteY7-68" fmla="*/ 1232918 h 1588660"/>
                    <a:gd name="connsiteX8-69" fmla="*/ 0 w 1731146"/>
                    <a:gd name="connsiteY8-70" fmla="*/ 320232 h 1588660"/>
                    <a:gd name="connsiteX0-71" fmla="*/ 0 w 1731146"/>
                    <a:gd name="connsiteY0-72" fmla="*/ 320232 h 1588660"/>
                    <a:gd name="connsiteX1-73" fmla="*/ 556334 w 1731146"/>
                    <a:gd name="connsiteY1-74" fmla="*/ 318779 h 1588660"/>
                    <a:gd name="connsiteX2-75" fmla="*/ 850996 w 1731146"/>
                    <a:gd name="connsiteY2-76" fmla="*/ 59821 h 1588660"/>
                    <a:gd name="connsiteX3-77" fmla="*/ 1004876 w 1731146"/>
                    <a:gd name="connsiteY3-78" fmla="*/ 0 h 1588660"/>
                    <a:gd name="connsiteX4-79" fmla="*/ 1731146 w 1731146"/>
                    <a:gd name="connsiteY4-80" fmla="*/ 776575 h 1588660"/>
                    <a:gd name="connsiteX5-81" fmla="*/ 892425 w 1731146"/>
                    <a:gd name="connsiteY5-82" fmla="*/ 1588660 h 1588660"/>
                    <a:gd name="connsiteX6-83" fmla="*/ 892425 w 1731146"/>
                    <a:gd name="connsiteY6-84" fmla="*/ 1232918 h 1588660"/>
                    <a:gd name="connsiteX7-85" fmla="*/ 0 w 1731146"/>
                    <a:gd name="connsiteY7-86" fmla="*/ 1232918 h 1588660"/>
                    <a:gd name="connsiteX8-87" fmla="*/ 0 w 1731146"/>
                    <a:gd name="connsiteY8-88" fmla="*/ 320232 h 1588660"/>
                    <a:gd name="connsiteX0-89" fmla="*/ 2959 w 1734105"/>
                    <a:gd name="connsiteY0-90" fmla="*/ 320232 h 1588660"/>
                    <a:gd name="connsiteX1-91" fmla="*/ 559293 w 1734105"/>
                    <a:gd name="connsiteY1-92" fmla="*/ 318779 h 1588660"/>
                    <a:gd name="connsiteX2-93" fmla="*/ 853955 w 1734105"/>
                    <a:gd name="connsiteY2-94" fmla="*/ 59821 h 1588660"/>
                    <a:gd name="connsiteX3-95" fmla="*/ 1007835 w 1734105"/>
                    <a:gd name="connsiteY3-96" fmla="*/ 0 h 1588660"/>
                    <a:gd name="connsiteX4-97" fmla="*/ 1734105 w 1734105"/>
                    <a:gd name="connsiteY4-98" fmla="*/ 776575 h 1588660"/>
                    <a:gd name="connsiteX5-99" fmla="*/ 895384 w 1734105"/>
                    <a:gd name="connsiteY5-100" fmla="*/ 1588660 h 1588660"/>
                    <a:gd name="connsiteX6-101" fmla="*/ 895384 w 1734105"/>
                    <a:gd name="connsiteY6-102" fmla="*/ 1232918 h 1588660"/>
                    <a:gd name="connsiteX7-103" fmla="*/ 2959 w 1734105"/>
                    <a:gd name="connsiteY7-104" fmla="*/ 1232918 h 1588660"/>
                    <a:gd name="connsiteX8-105" fmla="*/ 0 w 1734105"/>
                    <a:gd name="connsiteY8-106" fmla="*/ 576230 h 1588660"/>
                    <a:gd name="connsiteX9" fmla="*/ 2959 w 1734105"/>
                    <a:gd name="connsiteY9" fmla="*/ 320232 h 1588660"/>
                    <a:gd name="connsiteX0-107" fmla="*/ 3 w 1731149"/>
                    <a:gd name="connsiteY0-108" fmla="*/ 320232 h 1588660"/>
                    <a:gd name="connsiteX1-109" fmla="*/ 556337 w 1731149"/>
                    <a:gd name="connsiteY1-110" fmla="*/ 318779 h 1588660"/>
                    <a:gd name="connsiteX2-111" fmla="*/ 850999 w 1731149"/>
                    <a:gd name="connsiteY2-112" fmla="*/ 59821 h 1588660"/>
                    <a:gd name="connsiteX3-113" fmla="*/ 1004879 w 1731149"/>
                    <a:gd name="connsiteY3-114" fmla="*/ 0 h 1588660"/>
                    <a:gd name="connsiteX4-115" fmla="*/ 1731149 w 1731149"/>
                    <a:gd name="connsiteY4-116" fmla="*/ 776575 h 1588660"/>
                    <a:gd name="connsiteX5-117" fmla="*/ 892428 w 1731149"/>
                    <a:gd name="connsiteY5-118" fmla="*/ 1588660 h 1588660"/>
                    <a:gd name="connsiteX6-119" fmla="*/ 892428 w 1731149"/>
                    <a:gd name="connsiteY6-120" fmla="*/ 1232918 h 1588660"/>
                    <a:gd name="connsiteX7-121" fmla="*/ 3 w 1731149"/>
                    <a:gd name="connsiteY7-122" fmla="*/ 1232918 h 1588660"/>
                    <a:gd name="connsiteX8-123" fmla="*/ 275211 w 1731149"/>
                    <a:gd name="connsiteY8-124" fmla="*/ 617659 h 1588660"/>
                    <a:gd name="connsiteX9-125" fmla="*/ 3 w 1731149"/>
                    <a:gd name="connsiteY9-126" fmla="*/ 320232 h 1588660"/>
                    <a:gd name="connsiteX0-127" fmla="*/ 3 w 1731149"/>
                    <a:gd name="connsiteY0-128" fmla="*/ 320232 h 1588660"/>
                    <a:gd name="connsiteX1-129" fmla="*/ 556337 w 1731149"/>
                    <a:gd name="connsiteY1-130" fmla="*/ 318779 h 1588660"/>
                    <a:gd name="connsiteX2-131" fmla="*/ 850999 w 1731149"/>
                    <a:gd name="connsiteY2-132" fmla="*/ 59821 h 1588660"/>
                    <a:gd name="connsiteX3-133" fmla="*/ 1004879 w 1731149"/>
                    <a:gd name="connsiteY3-134" fmla="*/ 0 h 1588660"/>
                    <a:gd name="connsiteX4-135" fmla="*/ 1731149 w 1731149"/>
                    <a:gd name="connsiteY4-136" fmla="*/ 776575 h 1588660"/>
                    <a:gd name="connsiteX5-137" fmla="*/ 892428 w 1731149"/>
                    <a:gd name="connsiteY5-138" fmla="*/ 1588660 h 1588660"/>
                    <a:gd name="connsiteX6-139" fmla="*/ 892428 w 1731149"/>
                    <a:gd name="connsiteY6-140" fmla="*/ 1232918 h 1588660"/>
                    <a:gd name="connsiteX7-141" fmla="*/ 3 w 1731149"/>
                    <a:gd name="connsiteY7-142" fmla="*/ 1232918 h 1588660"/>
                    <a:gd name="connsiteX8-143" fmla="*/ 275211 w 1731149"/>
                    <a:gd name="connsiteY8-144" fmla="*/ 617659 h 1588660"/>
                    <a:gd name="connsiteX9-145" fmla="*/ 3 w 1731149"/>
                    <a:gd name="connsiteY9-146" fmla="*/ 320232 h 1588660"/>
                    <a:gd name="connsiteX0-147" fmla="*/ 5 w 1731151"/>
                    <a:gd name="connsiteY0-148" fmla="*/ 320232 h 1588660"/>
                    <a:gd name="connsiteX1-149" fmla="*/ 556339 w 1731151"/>
                    <a:gd name="connsiteY1-150" fmla="*/ 318779 h 1588660"/>
                    <a:gd name="connsiteX2-151" fmla="*/ 851001 w 1731151"/>
                    <a:gd name="connsiteY2-152" fmla="*/ 59821 h 1588660"/>
                    <a:gd name="connsiteX3-153" fmla="*/ 1004881 w 1731151"/>
                    <a:gd name="connsiteY3-154" fmla="*/ 0 h 1588660"/>
                    <a:gd name="connsiteX4-155" fmla="*/ 1731151 w 1731151"/>
                    <a:gd name="connsiteY4-156" fmla="*/ 776575 h 1588660"/>
                    <a:gd name="connsiteX5-157" fmla="*/ 892430 w 1731151"/>
                    <a:gd name="connsiteY5-158" fmla="*/ 1588660 h 1588660"/>
                    <a:gd name="connsiteX6-159" fmla="*/ 892430 w 1731151"/>
                    <a:gd name="connsiteY6-160" fmla="*/ 1232918 h 1588660"/>
                    <a:gd name="connsiteX7-161" fmla="*/ 5 w 1731151"/>
                    <a:gd name="connsiteY7-162" fmla="*/ 1232918 h 1588660"/>
                    <a:gd name="connsiteX8-163" fmla="*/ 275213 w 1731151"/>
                    <a:gd name="connsiteY8-164" fmla="*/ 617659 h 1588660"/>
                    <a:gd name="connsiteX9-165" fmla="*/ 5 w 1731151"/>
                    <a:gd name="connsiteY9-166" fmla="*/ 320232 h 1588660"/>
                    <a:gd name="connsiteX0-167" fmla="*/ 5 w 1731151"/>
                    <a:gd name="connsiteY0-168" fmla="*/ 320232 h 1588660"/>
                    <a:gd name="connsiteX1-169" fmla="*/ 556339 w 1731151"/>
                    <a:gd name="connsiteY1-170" fmla="*/ 318779 h 1588660"/>
                    <a:gd name="connsiteX2-171" fmla="*/ 851001 w 1731151"/>
                    <a:gd name="connsiteY2-172" fmla="*/ 59821 h 1588660"/>
                    <a:gd name="connsiteX3-173" fmla="*/ 1004881 w 1731151"/>
                    <a:gd name="connsiteY3-174" fmla="*/ 0 h 1588660"/>
                    <a:gd name="connsiteX4-175" fmla="*/ 1731151 w 1731151"/>
                    <a:gd name="connsiteY4-176" fmla="*/ 776575 h 1588660"/>
                    <a:gd name="connsiteX5-177" fmla="*/ 892430 w 1731151"/>
                    <a:gd name="connsiteY5-178" fmla="*/ 1588660 h 1588660"/>
                    <a:gd name="connsiteX6-179" fmla="*/ 892430 w 1731151"/>
                    <a:gd name="connsiteY6-180" fmla="*/ 1232918 h 1588660"/>
                    <a:gd name="connsiteX7-181" fmla="*/ 5 w 1731151"/>
                    <a:gd name="connsiteY7-182" fmla="*/ 1232918 h 1588660"/>
                    <a:gd name="connsiteX8-183" fmla="*/ 275213 w 1731151"/>
                    <a:gd name="connsiteY8-184" fmla="*/ 617659 h 1588660"/>
                    <a:gd name="connsiteX9-185" fmla="*/ 5 w 1731151"/>
                    <a:gd name="connsiteY9-186" fmla="*/ 320232 h 1588660"/>
                    <a:gd name="connsiteX0-187" fmla="*/ 3 w 1731149"/>
                    <a:gd name="connsiteY0-188" fmla="*/ 320232 h 1588660"/>
                    <a:gd name="connsiteX1-189" fmla="*/ 556337 w 1731149"/>
                    <a:gd name="connsiteY1-190" fmla="*/ 318779 h 1588660"/>
                    <a:gd name="connsiteX2-191" fmla="*/ 850999 w 1731149"/>
                    <a:gd name="connsiteY2-192" fmla="*/ 59821 h 1588660"/>
                    <a:gd name="connsiteX3-193" fmla="*/ 1004879 w 1731149"/>
                    <a:gd name="connsiteY3-194" fmla="*/ 0 h 1588660"/>
                    <a:gd name="connsiteX4-195" fmla="*/ 1731149 w 1731149"/>
                    <a:gd name="connsiteY4-196" fmla="*/ 776575 h 1588660"/>
                    <a:gd name="connsiteX5-197" fmla="*/ 892428 w 1731149"/>
                    <a:gd name="connsiteY5-198" fmla="*/ 1588660 h 1588660"/>
                    <a:gd name="connsiteX6-199" fmla="*/ 892428 w 1731149"/>
                    <a:gd name="connsiteY6-200" fmla="*/ 1232918 h 1588660"/>
                    <a:gd name="connsiteX7-201" fmla="*/ 3 w 1731149"/>
                    <a:gd name="connsiteY7-202" fmla="*/ 1232918 h 1588660"/>
                    <a:gd name="connsiteX8-203" fmla="*/ 275211 w 1731149"/>
                    <a:gd name="connsiteY8-204" fmla="*/ 617659 h 1588660"/>
                    <a:gd name="connsiteX9-205" fmla="*/ 3 w 1731149"/>
                    <a:gd name="connsiteY9-206" fmla="*/ 320232 h 1588660"/>
                    <a:gd name="connsiteX0-207" fmla="*/ 0 w 1731146"/>
                    <a:gd name="connsiteY0-208" fmla="*/ 320232 h 1588660"/>
                    <a:gd name="connsiteX1-209" fmla="*/ 556334 w 1731146"/>
                    <a:gd name="connsiteY1-210" fmla="*/ 318779 h 1588660"/>
                    <a:gd name="connsiteX2-211" fmla="*/ 850996 w 1731146"/>
                    <a:gd name="connsiteY2-212" fmla="*/ 59821 h 1588660"/>
                    <a:gd name="connsiteX3-213" fmla="*/ 1004876 w 1731146"/>
                    <a:gd name="connsiteY3-214" fmla="*/ 0 h 1588660"/>
                    <a:gd name="connsiteX4-215" fmla="*/ 1731146 w 1731146"/>
                    <a:gd name="connsiteY4-216" fmla="*/ 776575 h 1588660"/>
                    <a:gd name="connsiteX5-217" fmla="*/ 892425 w 1731146"/>
                    <a:gd name="connsiteY5-218" fmla="*/ 1588660 h 1588660"/>
                    <a:gd name="connsiteX6-219" fmla="*/ 892425 w 1731146"/>
                    <a:gd name="connsiteY6-220" fmla="*/ 1232918 h 1588660"/>
                    <a:gd name="connsiteX7-221" fmla="*/ 0 w 1731146"/>
                    <a:gd name="connsiteY7-222" fmla="*/ 1232918 h 1588660"/>
                    <a:gd name="connsiteX8-223" fmla="*/ 275208 w 1731146"/>
                    <a:gd name="connsiteY8-224" fmla="*/ 617659 h 1588660"/>
                    <a:gd name="connsiteX9-225" fmla="*/ 0 w 1731146"/>
                    <a:gd name="connsiteY9-226" fmla="*/ 320232 h 1588660"/>
                    <a:gd name="connsiteX0-227" fmla="*/ 0 w 1731146"/>
                    <a:gd name="connsiteY0-228" fmla="*/ 320232 h 1588660"/>
                    <a:gd name="connsiteX1-229" fmla="*/ 556334 w 1731146"/>
                    <a:gd name="connsiteY1-230" fmla="*/ 318779 h 1588660"/>
                    <a:gd name="connsiteX2-231" fmla="*/ 850996 w 1731146"/>
                    <a:gd name="connsiteY2-232" fmla="*/ 59821 h 1588660"/>
                    <a:gd name="connsiteX3-233" fmla="*/ 1004876 w 1731146"/>
                    <a:gd name="connsiteY3-234" fmla="*/ 0 h 1588660"/>
                    <a:gd name="connsiteX4-235" fmla="*/ 1731146 w 1731146"/>
                    <a:gd name="connsiteY4-236" fmla="*/ 776575 h 1588660"/>
                    <a:gd name="connsiteX5-237" fmla="*/ 892425 w 1731146"/>
                    <a:gd name="connsiteY5-238" fmla="*/ 1588660 h 1588660"/>
                    <a:gd name="connsiteX6-239" fmla="*/ 892425 w 1731146"/>
                    <a:gd name="connsiteY6-240" fmla="*/ 1232918 h 1588660"/>
                    <a:gd name="connsiteX7-241" fmla="*/ 0 w 1731146"/>
                    <a:gd name="connsiteY7-242" fmla="*/ 1232918 h 1588660"/>
                    <a:gd name="connsiteX8-243" fmla="*/ 275208 w 1731146"/>
                    <a:gd name="connsiteY8-244" fmla="*/ 617659 h 1588660"/>
                    <a:gd name="connsiteX9-245" fmla="*/ 0 w 1731146"/>
                    <a:gd name="connsiteY9-246" fmla="*/ 320232 h 1588660"/>
                    <a:gd name="connsiteX0-247" fmla="*/ 0 w 1731146"/>
                    <a:gd name="connsiteY0-248" fmla="*/ 320232 h 1588660"/>
                    <a:gd name="connsiteX1-249" fmla="*/ 556334 w 1731146"/>
                    <a:gd name="connsiteY1-250" fmla="*/ 318779 h 1588660"/>
                    <a:gd name="connsiteX2-251" fmla="*/ 850996 w 1731146"/>
                    <a:gd name="connsiteY2-252" fmla="*/ 59821 h 1588660"/>
                    <a:gd name="connsiteX3-253" fmla="*/ 1004876 w 1731146"/>
                    <a:gd name="connsiteY3-254" fmla="*/ 0 h 1588660"/>
                    <a:gd name="connsiteX4-255" fmla="*/ 1731146 w 1731146"/>
                    <a:gd name="connsiteY4-256" fmla="*/ 776575 h 1588660"/>
                    <a:gd name="connsiteX5-257" fmla="*/ 892425 w 1731146"/>
                    <a:gd name="connsiteY5-258" fmla="*/ 1588660 h 1588660"/>
                    <a:gd name="connsiteX6-259" fmla="*/ 892425 w 1731146"/>
                    <a:gd name="connsiteY6-260" fmla="*/ 1232918 h 1588660"/>
                    <a:gd name="connsiteX7-261" fmla="*/ 0 w 1731146"/>
                    <a:gd name="connsiteY7-262" fmla="*/ 1232918 h 1588660"/>
                    <a:gd name="connsiteX8-263" fmla="*/ 275208 w 1731146"/>
                    <a:gd name="connsiteY8-264" fmla="*/ 617659 h 1588660"/>
                    <a:gd name="connsiteX9-265" fmla="*/ 0 w 1731146"/>
                    <a:gd name="connsiteY9-266" fmla="*/ 320232 h 1588660"/>
                    <a:gd name="connsiteX0-267" fmla="*/ 0 w 1731146"/>
                    <a:gd name="connsiteY0-268" fmla="*/ 320232 h 1588660"/>
                    <a:gd name="connsiteX1-269" fmla="*/ 556334 w 1731146"/>
                    <a:gd name="connsiteY1-270" fmla="*/ 318779 h 1588660"/>
                    <a:gd name="connsiteX2-271" fmla="*/ 850996 w 1731146"/>
                    <a:gd name="connsiteY2-272" fmla="*/ 59821 h 1588660"/>
                    <a:gd name="connsiteX3-273" fmla="*/ 1004876 w 1731146"/>
                    <a:gd name="connsiteY3-274" fmla="*/ 0 h 1588660"/>
                    <a:gd name="connsiteX4-275" fmla="*/ 1731146 w 1731146"/>
                    <a:gd name="connsiteY4-276" fmla="*/ 776575 h 1588660"/>
                    <a:gd name="connsiteX5-277" fmla="*/ 892425 w 1731146"/>
                    <a:gd name="connsiteY5-278" fmla="*/ 1588660 h 1588660"/>
                    <a:gd name="connsiteX6-279" fmla="*/ 892425 w 1731146"/>
                    <a:gd name="connsiteY6-280" fmla="*/ 1232918 h 1588660"/>
                    <a:gd name="connsiteX7-281" fmla="*/ 0 w 1731146"/>
                    <a:gd name="connsiteY7-282" fmla="*/ 1232918 h 1588660"/>
                    <a:gd name="connsiteX8-283" fmla="*/ 281126 w 1731146"/>
                    <a:gd name="connsiteY8-284" fmla="*/ 620619 h 1588660"/>
                    <a:gd name="connsiteX9-285" fmla="*/ 0 w 1731146"/>
                    <a:gd name="connsiteY9-286" fmla="*/ 320232 h 1588660"/>
                    <a:gd name="connsiteX0-287" fmla="*/ 0 w 1731146"/>
                    <a:gd name="connsiteY0-288" fmla="*/ 320232 h 1588660"/>
                    <a:gd name="connsiteX1-289" fmla="*/ 556334 w 1731146"/>
                    <a:gd name="connsiteY1-290" fmla="*/ 318779 h 1588660"/>
                    <a:gd name="connsiteX2-291" fmla="*/ 850996 w 1731146"/>
                    <a:gd name="connsiteY2-292" fmla="*/ 59821 h 1588660"/>
                    <a:gd name="connsiteX3-293" fmla="*/ 1004876 w 1731146"/>
                    <a:gd name="connsiteY3-294" fmla="*/ 0 h 1588660"/>
                    <a:gd name="connsiteX4-295" fmla="*/ 1731146 w 1731146"/>
                    <a:gd name="connsiteY4-296" fmla="*/ 776575 h 1588660"/>
                    <a:gd name="connsiteX5-297" fmla="*/ 892425 w 1731146"/>
                    <a:gd name="connsiteY5-298" fmla="*/ 1588660 h 1588660"/>
                    <a:gd name="connsiteX6-299" fmla="*/ 892425 w 1731146"/>
                    <a:gd name="connsiteY6-300" fmla="*/ 1232918 h 1588660"/>
                    <a:gd name="connsiteX7-301" fmla="*/ 0 w 1731146"/>
                    <a:gd name="connsiteY7-302" fmla="*/ 1232918 h 1588660"/>
                    <a:gd name="connsiteX8-303" fmla="*/ 136124 w 1731146"/>
                    <a:gd name="connsiteY8-304" fmla="*/ 922459 h 1588660"/>
                    <a:gd name="connsiteX9-305" fmla="*/ 281126 w 1731146"/>
                    <a:gd name="connsiteY9-306" fmla="*/ 620619 h 1588660"/>
                    <a:gd name="connsiteX10" fmla="*/ 0 w 1731146"/>
                    <a:gd name="connsiteY10" fmla="*/ 320232 h 1588660"/>
                    <a:gd name="connsiteX0-307" fmla="*/ 0 w 1731146"/>
                    <a:gd name="connsiteY0-308" fmla="*/ 320232 h 1588660"/>
                    <a:gd name="connsiteX1-309" fmla="*/ 556334 w 1731146"/>
                    <a:gd name="connsiteY1-310" fmla="*/ 318779 h 1588660"/>
                    <a:gd name="connsiteX2-311" fmla="*/ 850996 w 1731146"/>
                    <a:gd name="connsiteY2-312" fmla="*/ 59821 h 1588660"/>
                    <a:gd name="connsiteX3-313" fmla="*/ 1004876 w 1731146"/>
                    <a:gd name="connsiteY3-314" fmla="*/ 0 h 1588660"/>
                    <a:gd name="connsiteX4-315" fmla="*/ 1731146 w 1731146"/>
                    <a:gd name="connsiteY4-316" fmla="*/ 776575 h 1588660"/>
                    <a:gd name="connsiteX5-317" fmla="*/ 892425 w 1731146"/>
                    <a:gd name="connsiteY5-318" fmla="*/ 1588660 h 1588660"/>
                    <a:gd name="connsiteX6-319" fmla="*/ 892425 w 1731146"/>
                    <a:gd name="connsiteY6-320" fmla="*/ 1232918 h 1588660"/>
                    <a:gd name="connsiteX7-321" fmla="*/ 0 w 1731146"/>
                    <a:gd name="connsiteY7-322" fmla="*/ 1232918 h 1588660"/>
                    <a:gd name="connsiteX8-323" fmla="*/ 266330 w 1731146"/>
                    <a:gd name="connsiteY8-324" fmla="*/ 955011 h 1588660"/>
                    <a:gd name="connsiteX9-325" fmla="*/ 281126 w 1731146"/>
                    <a:gd name="connsiteY9-326" fmla="*/ 620619 h 1588660"/>
                    <a:gd name="connsiteX10-327" fmla="*/ 0 w 1731146"/>
                    <a:gd name="connsiteY10-328" fmla="*/ 320232 h 1588660"/>
                    <a:gd name="connsiteX0-329" fmla="*/ 0 w 1731146"/>
                    <a:gd name="connsiteY0-330" fmla="*/ 320232 h 1588660"/>
                    <a:gd name="connsiteX1-331" fmla="*/ 556334 w 1731146"/>
                    <a:gd name="connsiteY1-332" fmla="*/ 318779 h 1588660"/>
                    <a:gd name="connsiteX2-333" fmla="*/ 850996 w 1731146"/>
                    <a:gd name="connsiteY2-334" fmla="*/ 59821 h 1588660"/>
                    <a:gd name="connsiteX3-335" fmla="*/ 1004876 w 1731146"/>
                    <a:gd name="connsiteY3-336" fmla="*/ 0 h 1588660"/>
                    <a:gd name="connsiteX4-337" fmla="*/ 1731146 w 1731146"/>
                    <a:gd name="connsiteY4-338" fmla="*/ 776575 h 1588660"/>
                    <a:gd name="connsiteX5-339" fmla="*/ 892425 w 1731146"/>
                    <a:gd name="connsiteY5-340" fmla="*/ 1588660 h 1588660"/>
                    <a:gd name="connsiteX6-341" fmla="*/ 892425 w 1731146"/>
                    <a:gd name="connsiteY6-342" fmla="*/ 1232918 h 1588660"/>
                    <a:gd name="connsiteX7-343" fmla="*/ 582967 w 1731146"/>
                    <a:gd name="connsiteY7-344" fmla="*/ 1233178 h 1588660"/>
                    <a:gd name="connsiteX8-345" fmla="*/ 0 w 1731146"/>
                    <a:gd name="connsiteY8-346" fmla="*/ 1232918 h 1588660"/>
                    <a:gd name="connsiteX9-347" fmla="*/ 266330 w 1731146"/>
                    <a:gd name="connsiteY9-348" fmla="*/ 955011 h 1588660"/>
                    <a:gd name="connsiteX10-349" fmla="*/ 281126 w 1731146"/>
                    <a:gd name="connsiteY10-350" fmla="*/ 620619 h 1588660"/>
                    <a:gd name="connsiteX11" fmla="*/ 0 w 1731146"/>
                    <a:gd name="connsiteY11" fmla="*/ 320232 h 1588660"/>
                    <a:gd name="connsiteX0-351" fmla="*/ 0 w 1731146"/>
                    <a:gd name="connsiteY0-352" fmla="*/ 320232 h 1588660"/>
                    <a:gd name="connsiteX1-353" fmla="*/ 556334 w 1731146"/>
                    <a:gd name="connsiteY1-354" fmla="*/ 318779 h 1588660"/>
                    <a:gd name="connsiteX2-355" fmla="*/ 850996 w 1731146"/>
                    <a:gd name="connsiteY2-356" fmla="*/ 59821 h 1588660"/>
                    <a:gd name="connsiteX3-357" fmla="*/ 1004876 w 1731146"/>
                    <a:gd name="connsiteY3-358" fmla="*/ 0 h 1588660"/>
                    <a:gd name="connsiteX4-359" fmla="*/ 1731146 w 1731146"/>
                    <a:gd name="connsiteY4-360" fmla="*/ 776575 h 1588660"/>
                    <a:gd name="connsiteX5-361" fmla="*/ 892425 w 1731146"/>
                    <a:gd name="connsiteY5-362" fmla="*/ 1588660 h 1588660"/>
                    <a:gd name="connsiteX6-363" fmla="*/ 853956 w 1731146"/>
                    <a:gd name="connsiteY6-364" fmla="*/ 1460778 h 1588660"/>
                    <a:gd name="connsiteX7-365" fmla="*/ 582967 w 1731146"/>
                    <a:gd name="connsiteY7-366" fmla="*/ 1233178 h 1588660"/>
                    <a:gd name="connsiteX8-367" fmla="*/ 0 w 1731146"/>
                    <a:gd name="connsiteY8-368" fmla="*/ 1232918 h 1588660"/>
                    <a:gd name="connsiteX9-369" fmla="*/ 266330 w 1731146"/>
                    <a:gd name="connsiteY9-370" fmla="*/ 955011 h 1588660"/>
                    <a:gd name="connsiteX10-371" fmla="*/ 281126 w 1731146"/>
                    <a:gd name="connsiteY10-372" fmla="*/ 620619 h 1588660"/>
                    <a:gd name="connsiteX11-373" fmla="*/ 0 w 1731146"/>
                    <a:gd name="connsiteY11-374" fmla="*/ 320232 h 1588660"/>
                    <a:gd name="connsiteX0-375" fmla="*/ 0 w 1731146"/>
                    <a:gd name="connsiteY0-376" fmla="*/ 320232 h 1517638"/>
                    <a:gd name="connsiteX1-377" fmla="*/ 556334 w 1731146"/>
                    <a:gd name="connsiteY1-378" fmla="*/ 318779 h 1517638"/>
                    <a:gd name="connsiteX2-379" fmla="*/ 850996 w 1731146"/>
                    <a:gd name="connsiteY2-380" fmla="*/ 59821 h 1517638"/>
                    <a:gd name="connsiteX3-381" fmla="*/ 1004876 w 1731146"/>
                    <a:gd name="connsiteY3-382" fmla="*/ 0 h 1517638"/>
                    <a:gd name="connsiteX4-383" fmla="*/ 1731146 w 1731146"/>
                    <a:gd name="connsiteY4-384" fmla="*/ 776575 h 1517638"/>
                    <a:gd name="connsiteX5-385" fmla="*/ 1010794 w 1731146"/>
                    <a:gd name="connsiteY5-386" fmla="*/ 1517638 h 1517638"/>
                    <a:gd name="connsiteX6-387" fmla="*/ 853956 w 1731146"/>
                    <a:gd name="connsiteY6-388" fmla="*/ 1460778 h 1517638"/>
                    <a:gd name="connsiteX7-389" fmla="*/ 582967 w 1731146"/>
                    <a:gd name="connsiteY7-390" fmla="*/ 1233178 h 1517638"/>
                    <a:gd name="connsiteX8-391" fmla="*/ 0 w 1731146"/>
                    <a:gd name="connsiteY8-392" fmla="*/ 1232918 h 1517638"/>
                    <a:gd name="connsiteX9-393" fmla="*/ 266330 w 1731146"/>
                    <a:gd name="connsiteY9-394" fmla="*/ 955011 h 1517638"/>
                    <a:gd name="connsiteX10-395" fmla="*/ 281126 w 1731146"/>
                    <a:gd name="connsiteY10-396" fmla="*/ 620619 h 1517638"/>
                    <a:gd name="connsiteX11-397" fmla="*/ 0 w 1731146"/>
                    <a:gd name="connsiteY11-398" fmla="*/ 320232 h 1517638"/>
                    <a:gd name="connsiteX0-399" fmla="*/ 0 w 1589104"/>
                    <a:gd name="connsiteY0-400" fmla="*/ 320232 h 1517638"/>
                    <a:gd name="connsiteX1-401" fmla="*/ 556334 w 1589104"/>
                    <a:gd name="connsiteY1-402" fmla="*/ 318779 h 1517638"/>
                    <a:gd name="connsiteX2-403" fmla="*/ 850996 w 1589104"/>
                    <a:gd name="connsiteY2-404" fmla="*/ 59821 h 1517638"/>
                    <a:gd name="connsiteX3-405" fmla="*/ 1004876 w 1589104"/>
                    <a:gd name="connsiteY3-406" fmla="*/ 0 h 1517638"/>
                    <a:gd name="connsiteX4-407" fmla="*/ 1589104 w 1589104"/>
                    <a:gd name="connsiteY4-408" fmla="*/ 936373 h 1517638"/>
                    <a:gd name="connsiteX5-409" fmla="*/ 1010794 w 1589104"/>
                    <a:gd name="connsiteY5-410" fmla="*/ 1517638 h 1517638"/>
                    <a:gd name="connsiteX6-411" fmla="*/ 853956 w 1589104"/>
                    <a:gd name="connsiteY6-412" fmla="*/ 1460778 h 1517638"/>
                    <a:gd name="connsiteX7-413" fmla="*/ 582967 w 1589104"/>
                    <a:gd name="connsiteY7-414" fmla="*/ 1233178 h 1517638"/>
                    <a:gd name="connsiteX8-415" fmla="*/ 0 w 1589104"/>
                    <a:gd name="connsiteY8-416" fmla="*/ 1232918 h 1517638"/>
                    <a:gd name="connsiteX9-417" fmla="*/ 266330 w 1589104"/>
                    <a:gd name="connsiteY9-418" fmla="*/ 955011 h 1517638"/>
                    <a:gd name="connsiteX10-419" fmla="*/ 281126 w 1589104"/>
                    <a:gd name="connsiteY10-420" fmla="*/ 620619 h 1517638"/>
                    <a:gd name="connsiteX11-421" fmla="*/ 0 w 1589104"/>
                    <a:gd name="connsiteY11-422" fmla="*/ 320232 h 1517638"/>
                    <a:gd name="connsiteX0-423" fmla="*/ 0 w 1589104"/>
                    <a:gd name="connsiteY0-424" fmla="*/ 320232 h 1517638"/>
                    <a:gd name="connsiteX1-425" fmla="*/ 556334 w 1589104"/>
                    <a:gd name="connsiteY1-426" fmla="*/ 318779 h 1517638"/>
                    <a:gd name="connsiteX2-427" fmla="*/ 850996 w 1589104"/>
                    <a:gd name="connsiteY2-428" fmla="*/ 59821 h 1517638"/>
                    <a:gd name="connsiteX3-429" fmla="*/ 1004876 w 1589104"/>
                    <a:gd name="connsiteY3-430" fmla="*/ 0 h 1517638"/>
                    <a:gd name="connsiteX4-431" fmla="*/ 1373080 w 1589104"/>
                    <a:gd name="connsiteY4-432" fmla="*/ 591026 h 1517638"/>
                    <a:gd name="connsiteX5-433" fmla="*/ 1589104 w 1589104"/>
                    <a:gd name="connsiteY5-434" fmla="*/ 936373 h 1517638"/>
                    <a:gd name="connsiteX6-435" fmla="*/ 1010794 w 1589104"/>
                    <a:gd name="connsiteY6-436" fmla="*/ 1517638 h 1517638"/>
                    <a:gd name="connsiteX7-437" fmla="*/ 853956 w 1589104"/>
                    <a:gd name="connsiteY7-438" fmla="*/ 1460778 h 1517638"/>
                    <a:gd name="connsiteX8-439" fmla="*/ 582967 w 1589104"/>
                    <a:gd name="connsiteY8-440" fmla="*/ 1233178 h 1517638"/>
                    <a:gd name="connsiteX9-441" fmla="*/ 0 w 1589104"/>
                    <a:gd name="connsiteY9-442" fmla="*/ 1232918 h 1517638"/>
                    <a:gd name="connsiteX10-443" fmla="*/ 266330 w 1589104"/>
                    <a:gd name="connsiteY10-444" fmla="*/ 955011 h 1517638"/>
                    <a:gd name="connsiteX11-445" fmla="*/ 281126 w 1589104"/>
                    <a:gd name="connsiteY11-446" fmla="*/ 620619 h 1517638"/>
                    <a:gd name="connsiteX12" fmla="*/ 0 w 1589104"/>
                    <a:gd name="connsiteY12" fmla="*/ 320232 h 1517638"/>
                    <a:gd name="connsiteX0-447" fmla="*/ 0 w 1589104"/>
                    <a:gd name="connsiteY0-448" fmla="*/ 320232 h 1517638"/>
                    <a:gd name="connsiteX1-449" fmla="*/ 556334 w 1589104"/>
                    <a:gd name="connsiteY1-450" fmla="*/ 318779 h 1517638"/>
                    <a:gd name="connsiteX2-451" fmla="*/ 850996 w 1589104"/>
                    <a:gd name="connsiteY2-452" fmla="*/ 59821 h 1517638"/>
                    <a:gd name="connsiteX3-453" fmla="*/ 1004876 w 1589104"/>
                    <a:gd name="connsiteY3-454" fmla="*/ 0 h 1517638"/>
                    <a:gd name="connsiteX4-455" fmla="*/ 1583185 w 1589104"/>
                    <a:gd name="connsiteY4-456" fmla="*/ 596945 h 1517638"/>
                    <a:gd name="connsiteX5-457" fmla="*/ 1589104 w 1589104"/>
                    <a:gd name="connsiteY5-458" fmla="*/ 936373 h 1517638"/>
                    <a:gd name="connsiteX6-459" fmla="*/ 1010794 w 1589104"/>
                    <a:gd name="connsiteY6-460" fmla="*/ 1517638 h 1517638"/>
                    <a:gd name="connsiteX7-461" fmla="*/ 853956 w 1589104"/>
                    <a:gd name="connsiteY7-462" fmla="*/ 1460778 h 1517638"/>
                    <a:gd name="connsiteX8-463" fmla="*/ 582967 w 1589104"/>
                    <a:gd name="connsiteY8-464" fmla="*/ 1233178 h 1517638"/>
                    <a:gd name="connsiteX9-465" fmla="*/ 0 w 1589104"/>
                    <a:gd name="connsiteY9-466" fmla="*/ 1232918 h 1517638"/>
                    <a:gd name="connsiteX10-467" fmla="*/ 266330 w 1589104"/>
                    <a:gd name="connsiteY10-468" fmla="*/ 955011 h 1517638"/>
                    <a:gd name="connsiteX11-469" fmla="*/ 281126 w 1589104"/>
                    <a:gd name="connsiteY11-470" fmla="*/ 620619 h 1517638"/>
                    <a:gd name="connsiteX12-471" fmla="*/ 0 w 1589104"/>
                    <a:gd name="connsiteY12-472" fmla="*/ 320232 h 1517638"/>
                    <a:gd name="connsiteX0-473" fmla="*/ 0 w 1592063"/>
                    <a:gd name="connsiteY0-474" fmla="*/ 320232 h 1517638"/>
                    <a:gd name="connsiteX1-475" fmla="*/ 556334 w 1592063"/>
                    <a:gd name="connsiteY1-476" fmla="*/ 318779 h 1517638"/>
                    <a:gd name="connsiteX2-477" fmla="*/ 850996 w 1592063"/>
                    <a:gd name="connsiteY2-478" fmla="*/ 59821 h 1517638"/>
                    <a:gd name="connsiteX3-479" fmla="*/ 1004876 w 1592063"/>
                    <a:gd name="connsiteY3-480" fmla="*/ 0 h 1517638"/>
                    <a:gd name="connsiteX4-481" fmla="*/ 1583185 w 1592063"/>
                    <a:gd name="connsiteY4-482" fmla="*/ 596945 h 1517638"/>
                    <a:gd name="connsiteX5-483" fmla="*/ 1592063 w 1592063"/>
                    <a:gd name="connsiteY5-484" fmla="*/ 942292 h 1517638"/>
                    <a:gd name="connsiteX6-485" fmla="*/ 1010794 w 1592063"/>
                    <a:gd name="connsiteY6-486" fmla="*/ 1517638 h 1517638"/>
                    <a:gd name="connsiteX7-487" fmla="*/ 853956 w 1592063"/>
                    <a:gd name="connsiteY7-488" fmla="*/ 1460778 h 1517638"/>
                    <a:gd name="connsiteX8-489" fmla="*/ 582967 w 1592063"/>
                    <a:gd name="connsiteY8-490" fmla="*/ 1233178 h 1517638"/>
                    <a:gd name="connsiteX9-491" fmla="*/ 0 w 1592063"/>
                    <a:gd name="connsiteY9-492" fmla="*/ 1232918 h 1517638"/>
                    <a:gd name="connsiteX10-493" fmla="*/ 266330 w 1592063"/>
                    <a:gd name="connsiteY10-494" fmla="*/ 955011 h 1517638"/>
                    <a:gd name="connsiteX11-495" fmla="*/ 281126 w 1592063"/>
                    <a:gd name="connsiteY11-496" fmla="*/ 620619 h 1517638"/>
                    <a:gd name="connsiteX12-497" fmla="*/ 0 w 1592063"/>
                    <a:gd name="connsiteY12-498" fmla="*/ 320232 h 1517638"/>
                    <a:gd name="connsiteX0-499" fmla="*/ 0 w 1589104"/>
                    <a:gd name="connsiteY0-500" fmla="*/ 320232 h 1517638"/>
                    <a:gd name="connsiteX1-501" fmla="*/ 556334 w 1589104"/>
                    <a:gd name="connsiteY1-502" fmla="*/ 318779 h 1517638"/>
                    <a:gd name="connsiteX2-503" fmla="*/ 850996 w 1589104"/>
                    <a:gd name="connsiteY2-504" fmla="*/ 59821 h 1517638"/>
                    <a:gd name="connsiteX3-505" fmla="*/ 1004876 w 1589104"/>
                    <a:gd name="connsiteY3-506" fmla="*/ 0 h 1517638"/>
                    <a:gd name="connsiteX4-507" fmla="*/ 1583185 w 1589104"/>
                    <a:gd name="connsiteY4-508" fmla="*/ 596945 h 1517638"/>
                    <a:gd name="connsiteX5-509" fmla="*/ 1589104 w 1589104"/>
                    <a:gd name="connsiteY5-510" fmla="*/ 948210 h 1517638"/>
                    <a:gd name="connsiteX6-511" fmla="*/ 1010794 w 1589104"/>
                    <a:gd name="connsiteY6-512" fmla="*/ 1517638 h 1517638"/>
                    <a:gd name="connsiteX7-513" fmla="*/ 853956 w 1589104"/>
                    <a:gd name="connsiteY7-514" fmla="*/ 1460778 h 1517638"/>
                    <a:gd name="connsiteX8-515" fmla="*/ 582967 w 1589104"/>
                    <a:gd name="connsiteY8-516" fmla="*/ 1233178 h 1517638"/>
                    <a:gd name="connsiteX9-517" fmla="*/ 0 w 1589104"/>
                    <a:gd name="connsiteY9-518" fmla="*/ 1232918 h 1517638"/>
                    <a:gd name="connsiteX10-519" fmla="*/ 266330 w 1589104"/>
                    <a:gd name="connsiteY10-520" fmla="*/ 955011 h 1517638"/>
                    <a:gd name="connsiteX11-521" fmla="*/ 281126 w 1589104"/>
                    <a:gd name="connsiteY11-522" fmla="*/ 620619 h 1517638"/>
                    <a:gd name="connsiteX12-523" fmla="*/ 0 w 1589104"/>
                    <a:gd name="connsiteY12-524" fmla="*/ 320232 h 1517638"/>
                    <a:gd name="connsiteX0-525" fmla="*/ 0 w 1589104"/>
                    <a:gd name="connsiteY0-526" fmla="*/ 320232 h 1514679"/>
                    <a:gd name="connsiteX1-527" fmla="*/ 556334 w 1589104"/>
                    <a:gd name="connsiteY1-528" fmla="*/ 318779 h 1514679"/>
                    <a:gd name="connsiteX2-529" fmla="*/ 850996 w 1589104"/>
                    <a:gd name="connsiteY2-530" fmla="*/ 59821 h 1514679"/>
                    <a:gd name="connsiteX3-531" fmla="*/ 1004876 w 1589104"/>
                    <a:gd name="connsiteY3-532" fmla="*/ 0 h 1514679"/>
                    <a:gd name="connsiteX4-533" fmla="*/ 1583185 w 1589104"/>
                    <a:gd name="connsiteY4-534" fmla="*/ 596945 h 1514679"/>
                    <a:gd name="connsiteX5-535" fmla="*/ 1589104 w 1589104"/>
                    <a:gd name="connsiteY5-536" fmla="*/ 948210 h 1514679"/>
                    <a:gd name="connsiteX6-537" fmla="*/ 1013753 w 1589104"/>
                    <a:gd name="connsiteY6-538" fmla="*/ 1514679 h 1514679"/>
                    <a:gd name="connsiteX7-539" fmla="*/ 853956 w 1589104"/>
                    <a:gd name="connsiteY7-540" fmla="*/ 1460778 h 1514679"/>
                    <a:gd name="connsiteX8-541" fmla="*/ 582967 w 1589104"/>
                    <a:gd name="connsiteY8-542" fmla="*/ 1233178 h 1514679"/>
                    <a:gd name="connsiteX9-543" fmla="*/ 0 w 1589104"/>
                    <a:gd name="connsiteY9-544" fmla="*/ 1232918 h 1514679"/>
                    <a:gd name="connsiteX10-545" fmla="*/ 266330 w 1589104"/>
                    <a:gd name="connsiteY10-546" fmla="*/ 955011 h 1514679"/>
                    <a:gd name="connsiteX11-547" fmla="*/ 281126 w 1589104"/>
                    <a:gd name="connsiteY11-548" fmla="*/ 620619 h 1514679"/>
                    <a:gd name="connsiteX12-549" fmla="*/ 0 w 1589104"/>
                    <a:gd name="connsiteY12-550" fmla="*/ 320232 h 1514679"/>
                    <a:gd name="connsiteX0-551" fmla="*/ 0 w 1589104"/>
                    <a:gd name="connsiteY0-552" fmla="*/ 320232 h 1514679"/>
                    <a:gd name="connsiteX1-553" fmla="*/ 556334 w 1589104"/>
                    <a:gd name="connsiteY1-554" fmla="*/ 318779 h 1514679"/>
                    <a:gd name="connsiteX2-555" fmla="*/ 850996 w 1589104"/>
                    <a:gd name="connsiteY2-556" fmla="*/ 59821 h 1514679"/>
                    <a:gd name="connsiteX3-557" fmla="*/ 1004876 w 1589104"/>
                    <a:gd name="connsiteY3-558" fmla="*/ 0 h 1514679"/>
                    <a:gd name="connsiteX4-559" fmla="*/ 1583185 w 1589104"/>
                    <a:gd name="connsiteY4-560" fmla="*/ 596945 h 1514679"/>
                    <a:gd name="connsiteX5-561" fmla="*/ 1589104 w 1589104"/>
                    <a:gd name="connsiteY5-562" fmla="*/ 948210 h 1514679"/>
                    <a:gd name="connsiteX6-563" fmla="*/ 1013753 w 1589104"/>
                    <a:gd name="connsiteY6-564" fmla="*/ 1514679 h 1514679"/>
                    <a:gd name="connsiteX7-565" fmla="*/ 853956 w 1589104"/>
                    <a:gd name="connsiteY7-566" fmla="*/ 1460778 h 1514679"/>
                    <a:gd name="connsiteX8-567" fmla="*/ 582967 w 1589104"/>
                    <a:gd name="connsiteY8-568" fmla="*/ 1233178 h 1514679"/>
                    <a:gd name="connsiteX9-569" fmla="*/ 0 w 1589104"/>
                    <a:gd name="connsiteY9-570" fmla="*/ 1232918 h 1514679"/>
                    <a:gd name="connsiteX10-571" fmla="*/ 266330 w 1589104"/>
                    <a:gd name="connsiteY10-572" fmla="*/ 955011 h 1514679"/>
                    <a:gd name="connsiteX11-573" fmla="*/ 287045 w 1589104"/>
                    <a:gd name="connsiteY11-574" fmla="*/ 611742 h 1514679"/>
                    <a:gd name="connsiteX12-575" fmla="*/ 0 w 1589104"/>
                    <a:gd name="connsiteY12-576" fmla="*/ 320232 h 1514679"/>
                    <a:gd name="connsiteX0-577" fmla="*/ 0 w 1589104"/>
                    <a:gd name="connsiteY0-578" fmla="*/ 320232 h 1514679"/>
                    <a:gd name="connsiteX1-579" fmla="*/ 556334 w 1589104"/>
                    <a:gd name="connsiteY1-580" fmla="*/ 318779 h 1514679"/>
                    <a:gd name="connsiteX2-581" fmla="*/ 850996 w 1589104"/>
                    <a:gd name="connsiteY2-582" fmla="*/ 59821 h 1514679"/>
                    <a:gd name="connsiteX3-583" fmla="*/ 1004876 w 1589104"/>
                    <a:gd name="connsiteY3-584" fmla="*/ 0 h 1514679"/>
                    <a:gd name="connsiteX4-585" fmla="*/ 1583185 w 1589104"/>
                    <a:gd name="connsiteY4-586" fmla="*/ 596945 h 1514679"/>
                    <a:gd name="connsiteX5-587" fmla="*/ 1589104 w 1589104"/>
                    <a:gd name="connsiteY5-588" fmla="*/ 948210 h 1514679"/>
                    <a:gd name="connsiteX6-589" fmla="*/ 1013753 w 1589104"/>
                    <a:gd name="connsiteY6-590" fmla="*/ 1514679 h 1514679"/>
                    <a:gd name="connsiteX7-591" fmla="*/ 853956 w 1589104"/>
                    <a:gd name="connsiteY7-592" fmla="*/ 1460778 h 1514679"/>
                    <a:gd name="connsiteX8-593" fmla="*/ 582967 w 1589104"/>
                    <a:gd name="connsiteY8-594" fmla="*/ 1233178 h 1514679"/>
                    <a:gd name="connsiteX9-595" fmla="*/ 0 w 1589104"/>
                    <a:gd name="connsiteY9-596" fmla="*/ 1232918 h 1514679"/>
                    <a:gd name="connsiteX10-597" fmla="*/ 266330 w 1589104"/>
                    <a:gd name="connsiteY10-598" fmla="*/ 955011 h 1514679"/>
                    <a:gd name="connsiteX11-599" fmla="*/ 287045 w 1589104"/>
                    <a:gd name="connsiteY11-600" fmla="*/ 611742 h 1514679"/>
                    <a:gd name="connsiteX12-601" fmla="*/ 0 w 1589104"/>
                    <a:gd name="connsiteY12-602" fmla="*/ 320232 h 1514679"/>
                    <a:gd name="connsiteX0-603" fmla="*/ 0 w 1589104"/>
                    <a:gd name="connsiteY0-604" fmla="*/ 320232 h 1514679"/>
                    <a:gd name="connsiteX1-605" fmla="*/ 556334 w 1589104"/>
                    <a:gd name="connsiteY1-606" fmla="*/ 318779 h 1514679"/>
                    <a:gd name="connsiteX2-607" fmla="*/ 850996 w 1589104"/>
                    <a:gd name="connsiteY2-608" fmla="*/ 59821 h 1514679"/>
                    <a:gd name="connsiteX3-609" fmla="*/ 1004876 w 1589104"/>
                    <a:gd name="connsiteY3-610" fmla="*/ 0 h 1514679"/>
                    <a:gd name="connsiteX4-611" fmla="*/ 1583185 w 1589104"/>
                    <a:gd name="connsiteY4-612" fmla="*/ 596945 h 1514679"/>
                    <a:gd name="connsiteX5-613" fmla="*/ 1589104 w 1589104"/>
                    <a:gd name="connsiteY5-614" fmla="*/ 948210 h 1514679"/>
                    <a:gd name="connsiteX6-615" fmla="*/ 1013753 w 1589104"/>
                    <a:gd name="connsiteY6-616" fmla="*/ 1514679 h 1514679"/>
                    <a:gd name="connsiteX7-617" fmla="*/ 853956 w 1589104"/>
                    <a:gd name="connsiteY7-618" fmla="*/ 1460778 h 1514679"/>
                    <a:gd name="connsiteX8-619" fmla="*/ 582967 w 1589104"/>
                    <a:gd name="connsiteY8-620" fmla="*/ 1233178 h 1514679"/>
                    <a:gd name="connsiteX9-621" fmla="*/ 0 w 1589104"/>
                    <a:gd name="connsiteY9-622" fmla="*/ 1232918 h 1514679"/>
                    <a:gd name="connsiteX10-623" fmla="*/ 266330 w 1589104"/>
                    <a:gd name="connsiteY10-624" fmla="*/ 955011 h 1514679"/>
                    <a:gd name="connsiteX11-625" fmla="*/ 287045 w 1589104"/>
                    <a:gd name="connsiteY11-626" fmla="*/ 611742 h 1514679"/>
                    <a:gd name="connsiteX12-627" fmla="*/ 0 w 1589104"/>
                    <a:gd name="connsiteY12-628" fmla="*/ 320232 h 1514679"/>
                    <a:gd name="connsiteX0-629" fmla="*/ 0 w 1589104"/>
                    <a:gd name="connsiteY0-630" fmla="*/ 320232 h 1514679"/>
                    <a:gd name="connsiteX1-631" fmla="*/ 556334 w 1589104"/>
                    <a:gd name="connsiteY1-632" fmla="*/ 318779 h 1514679"/>
                    <a:gd name="connsiteX2-633" fmla="*/ 850996 w 1589104"/>
                    <a:gd name="connsiteY2-634" fmla="*/ 59821 h 1514679"/>
                    <a:gd name="connsiteX3-635" fmla="*/ 1004876 w 1589104"/>
                    <a:gd name="connsiteY3-636" fmla="*/ 0 h 1514679"/>
                    <a:gd name="connsiteX4-637" fmla="*/ 1583185 w 1589104"/>
                    <a:gd name="connsiteY4-638" fmla="*/ 596945 h 1514679"/>
                    <a:gd name="connsiteX5-639" fmla="*/ 1589104 w 1589104"/>
                    <a:gd name="connsiteY5-640" fmla="*/ 948210 h 1514679"/>
                    <a:gd name="connsiteX6-641" fmla="*/ 1013753 w 1589104"/>
                    <a:gd name="connsiteY6-642" fmla="*/ 1514679 h 1514679"/>
                    <a:gd name="connsiteX7-643" fmla="*/ 853956 w 1589104"/>
                    <a:gd name="connsiteY7-644" fmla="*/ 1460778 h 1514679"/>
                    <a:gd name="connsiteX8-645" fmla="*/ 582967 w 1589104"/>
                    <a:gd name="connsiteY8-646" fmla="*/ 1233178 h 1514679"/>
                    <a:gd name="connsiteX9-647" fmla="*/ 0 w 1589104"/>
                    <a:gd name="connsiteY9-648" fmla="*/ 1232918 h 1514679"/>
                    <a:gd name="connsiteX10-649" fmla="*/ 266330 w 1589104"/>
                    <a:gd name="connsiteY10-650" fmla="*/ 955011 h 1514679"/>
                    <a:gd name="connsiteX11-651" fmla="*/ 287045 w 1589104"/>
                    <a:gd name="connsiteY11-652" fmla="*/ 611742 h 1514679"/>
                    <a:gd name="connsiteX12-653" fmla="*/ 0 w 1589104"/>
                    <a:gd name="connsiteY12-654" fmla="*/ 320232 h 1514679"/>
                    <a:gd name="connsiteX0-655" fmla="*/ 0 w 1589104"/>
                    <a:gd name="connsiteY0-656" fmla="*/ 320232 h 1514679"/>
                    <a:gd name="connsiteX1-657" fmla="*/ 556334 w 1589104"/>
                    <a:gd name="connsiteY1-658" fmla="*/ 318779 h 1514679"/>
                    <a:gd name="connsiteX2-659" fmla="*/ 850996 w 1589104"/>
                    <a:gd name="connsiteY2-660" fmla="*/ 59821 h 1514679"/>
                    <a:gd name="connsiteX3-661" fmla="*/ 1004876 w 1589104"/>
                    <a:gd name="connsiteY3-662" fmla="*/ 0 h 1514679"/>
                    <a:gd name="connsiteX4-663" fmla="*/ 1583185 w 1589104"/>
                    <a:gd name="connsiteY4-664" fmla="*/ 596945 h 1514679"/>
                    <a:gd name="connsiteX5-665" fmla="*/ 1589104 w 1589104"/>
                    <a:gd name="connsiteY5-666" fmla="*/ 948210 h 1514679"/>
                    <a:gd name="connsiteX6-667" fmla="*/ 1013753 w 1589104"/>
                    <a:gd name="connsiteY6-668" fmla="*/ 1514679 h 1514679"/>
                    <a:gd name="connsiteX7-669" fmla="*/ 853956 w 1589104"/>
                    <a:gd name="connsiteY7-670" fmla="*/ 1460778 h 1514679"/>
                    <a:gd name="connsiteX8-671" fmla="*/ 582967 w 1589104"/>
                    <a:gd name="connsiteY8-672" fmla="*/ 1233178 h 1514679"/>
                    <a:gd name="connsiteX9-673" fmla="*/ 0 w 1589104"/>
                    <a:gd name="connsiteY9-674" fmla="*/ 1232918 h 1514679"/>
                    <a:gd name="connsiteX10-675" fmla="*/ 266330 w 1589104"/>
                    <a:gd name="connsiteY10-676" fmla="*/ 955011 h 1514679"/>
                    <a:gd name="connsiteX11-677" fmla="*/ 287045 w 1589104"/>
                    <a:gd name="connsiteY11-678" fmla="*/ 611742 h 1514679"/>
                    <a:gd name="connsiteX12-679" fmla="*/ 0 w 1589104"/>
                    <a:gd name="connsiteY12-680" fmla="*/ 320232 h 1514679"/>
                    <a:gd name="connsiteX0-681" fmla="*/ 0 w 1589104"/>
                    <a:gd name="connsiteY0-682" fmla="*/ 320232 h 1514679"/>
                    <a:gd name="connsiteX1-683" fmla="*/ 556334 w 1589104"/>
                    <a:gd name="connsiteY1-684" fmla="*/ 318779 h 1514679"/>
                    <a:gd name="connsiteX2-685" fmla="*/ 850996 w 1589104"/>
                    <a:gd name="connsiteY2-686" fmla="*/ 59821 h 1514679"/>
                    <a:gd name="connsiteX3-687" fmla="*/ 1004876 w 1589104"/>
                    <a:gd name="connsiteY3-688" fmla="*/ 0 h 1514679"/>
                    <a:gd name="connsiteX4-689" fmla="*/ 1583185 w 1589104"/>
                    <a:gd name="connsiteY4-690" fmla="*/ 596945 h 1514679"/>
                    <a:gd name="connsiteX5-691" fmla="*/ 1589104 w 1589104"/>
                    <a:gd name="connsiteY5-692" fmla="*/ 948210 h 1514679"/>
                    <a:gd name="connsiteX6-693" fmla="*/ 1013753 w 1589104"/>
                    <a:gd name="connsiteY6-694" fmla="*/ 1514679 h 1514679"/>
                    <a:gd name="connsiteX7-695" fmla="*/ 853956 w 1589104"/>
                    <a:gd name="connsiteY7-696" fmla="*/ 1460778 h 1514679"/>
                    <a:gd name="connsiteX8-697" fmla="*/ 582967 w 1589104"/>
                    <a:gd name="connsiteY8-698" fmla="*/ 1233178 h 1514679"/>
                    <a:gd name="connsiteX9-699" fmla="*/ 0 w 1589104"/>
                    <a:gd name="connsiteY9-700" fmla="*/ 1232918 h 1514679"/>
                    <a:gd name="connsiteX10-701" fmla="*/ 266330 w 1589104"/>
                    <a:gd name="connsiteY10-702" fmla="*/ 955011 h 1514679"/>
                    <a:gd name="connsiteX11-703" fmla="*/ 287045 w 1589104"/>
                    <a:gd name="connsiteY11-704" fmla="*/ 611742 h 1514679"/>
                    <a:gd name="connsiteX12-705" fmla="*/ 0 w 1589104"/>
                    <a:gd name="connsiteY12-706" fmla="*/ 320232 h 1514679"/>
                    <a:gd name="connsiteX0-707" fmla="*/ 0 w 1589104"/>
                    <a:gd name="connsiteY0-708" fmla="*/ 320232 h 1514679"/>
                    <a:gd name="connsiteX1-709" fmla="*/ 556334 w 1589104"/>
                    <a:gd name="connsiteY1-710" fmla="*/ 318779 h 1514679"/>
                    <a:gd name="connsiteX2-711" fmla="*/ 850996 w 1589104"/>
                    <a:gd name="connsiteY2-712" fmla="*/ 59821 h 1514679"/>
                    <a:gd name="connsiteX3-713" fmla="*/ 1004876 w 1589104"/>
                    <a:gd name="connsiteY3-714" fmla="*/ 0 h 1514679"/>
                    <a:gd name="connsiteX4-715" fmla="*/ 1583185 w 1589104"/>
                    <a:gd name="connsiteY4-716" fmla="*/ 596945 h 1514679"/>
                    <a:gd name="connsiteX5-717" fmla="*/ 1589104 w 1589104"/>
                    <a:gd name="connsiteY5-718" fmla="*/ 948210 h 1514679"/>
                    <a:gd name="connsiteX6-719" fmla="*/ 1013753 w 1589104"/>
                    <a:gd name="connsiteY6-720" fmla="*/ 1514679 h 1514679"/>
                    <a:gd name="connsiteX7-721" fmla="*/ 853956 w 1589104"/>
                    <a:gd name="connsiteY7-722" fmla="*/ 1460778 h 1514679"/>
                    <a:gd name="connsiteX8-723" fmla="*/ 582967 w 1589104"/>
                    <a:gd name="connsiteY8-724" fmla="*/ 1233178 h 1514679"/>
                    <a:gd name="connsiteX9-725" fmla="*/ 0 w 1589104"/>
                    <a:gd name="connsiteY9-726" fmla="*/ 1232918 h 1514679"/>
                    <a:gd name="connsiteX10-727" fmla="*/ 266330 w 1589104"/>
                    <a:gd name="connsiteY10-728" fmla="*/ 955011 h 1514679"/>
                    <a:gd name="connsiteX11-729" fmla="*/ 287045 w 1589104"/>
                    <a:gd name="connsiteY11-730" fmla="*/ 611742 h 1514679"/>
                    <a:gd name="connsiteX12-731" fmla="*/ 0 w 1589104"/>
                    <a:gd name="connsiteY12-732" fmla="*/ 320232 h 1514679"/>
                    <a:gd name="connsiteX0-733" fmla="*/ 0 w 1589104"/>
                    <a:gd name="connsiteY0-734" fmla="*/ 320232 h 1514679"/>
                    <a:gd name="connsiteX1-735" fmla="*/ 556334 w 1589104"/>
                    <a:gd name="connsiteY1-736" fmla="*/ 318779 h 1514679"/>
                    <a:gd name="connsiteX2-737" fmla="*/ 850996 w 1589104"/>
                    <a:gd name="connsiteY2-738" fmla="*/ 59821 h 1514679"/>
                    <a:gd name="connsiteX3-739" fmla="*/ 1004876 w 1589104"/>
                    <a:gd name="connsiteY3-740" fmla="*/ 0 h 1514679"/>
                    <a:gd name="connsiteX4-741" fmla="*/ 1583185 w 1589104"/>
                    <a:gd name="connsiteY4-742" fmla="*/ 596945 h 1514679"/>
                    <a:gd name="connsiteX5-743" fmla="*/ 1589104 w 1589104"/>
                    <a:gd name="connsiteY5-744" fmla="*/ 948210 h 1514679"/>
                    <a:gd name="connsiteX6-745" fmla="*/ 1013753 w 1589104"/>
                    <a:gd name="connsiteY6-746" fmla="*/ 1514679 h 1514679"/>
                    <a:gd name="connsiteX7-747" fmla="*/ 853956 w 1589104"/>
                    <a:gd name="connsiteY7-748" fmla="*/ 1460778 h 1514679"/>
                    <a:gd name="connsiteX8-749" fmla="*/ 582967 w 1589104"/>
                    <a:gd name="connsiteY8-750" fmla="*/ 1233178 h 1514679"/>
                    <a:gd name="connsiteX9-751" fmla="*/ 0 w 1589104"/>
                    <a:gd name="connsiteY9-752" fmla="*/ 1232918 h 1514679"/>
                    <a:gd name="connsiteX10-753" fmla="*/ 266330 w 1589104"/>
                    <a:gd name="connsiteY10-754" fmla="*/ 955011 h 1514679"/>
                    <a:gd name="connsiteX11-755" fmla="*/ 287045 w 1589104"/>
                    <a:gd name="connsiteY11-756" fmla="*/ 611742 h 1514679"/>
                    <a:gd name="connsiteX12-757" fmla="*/ 0 w 1589104"/>
                    <a:gd name="connsiteY12-758" fmla="*/ 320232 h 1514679"/>
                    <a:gd name="connsiteX0-759" fmla="*/ 0 w 1589104"/>
                    <a:gd name="connsiteY0-760" fmla="*/ 320232 h 1514679"/>
                    <a:gd name="connsiteX1-761" fmla="*/ 556334 w 1589104"/>
                    <a:gd name="connsiteY1-762" fmla="*/ 318779 h 1514679"/>
                    <a:gd name="connsiteX2-763" fmla="*/ 850996 w 1589104"/>
                    <a:gd name="connsiteY2-764" fmla="*/ 59821 h 1514679"/>
                    <a:gd name="connsiteX3-765" fmla="*/ 1004876 w 1589104"/>
                    <a:gd name="connsiteY3-766" fmla="*/ 0 h 1514679"/>
                    <a:gd name="connsiteX4-767" fmla="*/ 1583185 w 1589104"/>
                    <a:gd name="connsiteY4-768" fmla="*/ 596945 h 1514679"/>
                    <a:gd name="connsiteX5-769" fmla="*/ 1589104 w 1589104"/>
                    <a:gd name="connsiteY5-770" fmla="*/ 948210 h 1514679"/>
                    <a:gd name="connsiteX6-771" fmla="*/ 1013753 w 1589104"/>
                    <a:gd name="connsiteY6-772" fmla="*/ 1514679 h 1514679"/>
                    <a:gd name="connsiteX7-773" fmla="*/ 853956 w 1589104"/>
                    <a:gd name="connsiteY7-774" fmla="*/ 1460778 h 1514679"/>
                    <a:gd name="connsiteX8-775" fmla="*/ 582967 w 1589104"/>
                    <a:gd name="connsiteY8-776" fmla="*/ 1233178 h 1514679"/>
                    <a:gd name="connsiteX9-777" fmla="*/ 0 w 1589104"/>
                    <a:gd name="connsiteY9-778" fmla="*/ 1232918 h 1514679"/>
                    <a:gd name="connsiteX10-779" fmla="*/ 266330 w 1589104"/>
                    <a:gd name="connsiteY10-780" fmla="*/ 955011 h 1514679"/>
                    <a:gd name="connsiteX11-781" fmla="*/ 287045 w 1589104"/>
                    <a:gd name="connsiteY11-782" fmla="*/ 611742 h 1514679"/>
                    <a:gd name="connsiteX12-783" fmla="*/ 0 w 1589104"/>
                    <a:gd name="connsiteY12-784" fmla="*/ 320232 h 1514679"/>
                    <a:gd name="connsiteX0-785" fmla="*/ 0 w 1589104"/>
                    <a:gd name="connsiteY0-786" fmla="*/ 320232 h 1532336"/>
                    <a:gd name="connsiteX1-787" fmla="*/ 556334 w 1589104"/>
                    <a:gd name="connsiteY1-788" fmla="*/ 318779 h 1532336"/>
                    <a:gd name="connsiteX2-789" fmla="*/ 850996 w 1589104"/>
                    <a:gd name="connsiteY2-790" fmla="*/ 59821 h 1532336"/>
                    <a:gd name="connsiteX3-791" fmla="*/ 1004876 w 1589104"/>
                    <a:gd name="connsiteY3-792" fmla="*/ 0 h 1532336"/>
                    <a:gd name="connsiteX4-793" fmla="*/ 1583185 w 1589104"/>
                    <a:gd name="connsiteY4-794" fmla="*/ 596945 h 1532336"/>
                    <a:gd name="connsiteX5-795" fmla="*/ 1589104 w 1589104"/>
                    <a:gd name="connsiteY5-796" fmla="*/ 948210 h 1532336"/>
                    <a:gd name="connsiteX6-797" fmla="*/ 1013753 w 1589104"/>
                    <a:gd name="connsiteY6-798" fmla="*/ 1514679 h 1532336"/>
                    <a:gd name="connsiteX7-799" fmla="*/ 853956 w 1589104"/>
                    <a:gd name="connsiteY7-800" fmla="*/ 1460778 h 1532336"/>
                    <a:gd name="connsiteX8-801" fmla="*/ 582967 w 1589104"/>
                    <a:gd name="connsiteY8-802" fmla="*/ 1233178 h 1532336"/>
                    <a:gd name="connsiteX9-803" fmla="*/ 0 w 1589104"/>
                    <a:gd name="connsiteY9-804" fmla="*/ 1232918 h 1532336"/>
                    <a:gd name="connsiteX10-805" fmla="*/ 266330 w 1589104"/>
                    <a:gd name="connsiteY10-806" fmla="*/ 955011 h 1532336"/>
                    <a:gd name="connsiteX11-807" fmla="*/ 287045 w 1589104"/>
                    <a:gd name="connsiteY11-808" fmla="*/ 611742 h 1532336"/>
                    <a:gd name="connsiteX12-809" fmla="*/ 0 w 1589104"/>
                    <a:gd name="connsiteY12-810" fmla="*/ 320232 h 1532336"/>
                    <a:gd name="connsiteX0-811" fmla="*/ 0 w 1589104"/>
                    <a:gd name="connsiteY0-812" fmla="*/ 320232 h 1575133"/>
                    <a:gd name="connsiteX1-813" fmla="*/ 556334 w 1589104"/>
                    <a:gd name="connsiteY1-814" fmla="*/ 318779 h 1575133"/>
                    <a:gd name="connsiteX2-815" fmla="*/ 850996 w 1589104"/>
                    <a:gd name="connsiteY2-816" fmla="*/ 59821 h 1575133"/>
                    <a:gd name="connsiteX3-817" fmla="*/ 1004876 w 1589104"/>
                    <a:gd name="connsiteY3-818" fmla="*/ 0 h 1575133"/>
                    <a:gd name="connsiteX4-819" fmla="*/ 1583185 w 1589104"/>
                    <a:gd name="connsiteY4-820" fmla="*/ 596945 h 1575133"/>
                    <a:gd name="connsiteX5-821" fmla="*/ 1589104 w 1589104"/>
                    <a:gd name="connsiteY5-822" fmla="*/ 948210 h 1575133"/>
                    <a:gd name="connsiteX6-823" fmla="*/ 1013753 w 1589104"/>
                    <a:gd name="connsiteY6-824" fmla="*/ 1514679 h 1575133"/>
                    <a:gd name="connsiteX7-825" fmla="*/ 853956 w 1589104"/>
                    <a:gd name="connsiteY7-826" fmla="*/ 1460778 h 1575133"/>
                    <a:gd name="connsiteX8-827" fmla="*/ 582967 w 1589104"/>
                    <a:gd name="connsiteY8-828" fmla="*/ 1233178 h 1575133"/>
                    <a:gd name="connsiteX9-829" fmla="*/ 0 w 1589104"/>
                    <a:gd name="connsiteY9-830" fmla="*/ 1232918 h 1575133"/>
                    <a:gd name="connsiteX10-831" fmla="*/ 266330 w 1589104"/>
                    <a:gd name="connsiteY10-832" fmla="*/ 955011 h 1575133"/>
                    <a:gd name="connsiteX11-833" fmla="*/ 287045 w 1589104"/>
                    <a:gd name="connsiteY11-834" fmla="*/ 611742 h 1575133"/>
                    <a:gd name="connsiteX12-835" fmla="*/ 0 w 1589104"/>
                    <a:gd name="connsiteY12-836" fmla="*/ 320232 h 1575133"/>
                    <a:gd name="connsiteX0-837" fmla="*/ 0 w 1589104"/>
                    <a:gd name="connsiteY0-838" fmla="*/ 320232 h 1575133"/>
                    <a:gd name="connsiteX1-839" fmla="*/ 556334 w 1589104"/>
                    <a:gd name="connsiteY1-840" fmla="*/ 318779 h 1575133"/>
                    <a:gd name="connsiteX2-841" fmla="*/ 850996 w 1589104"/>
                    <a:gd name="connsiteY2-842" fmla="*/ 59821 h 1575133"/>
                    <a:gd name="connsiteX3-843" fmla="*/ 1004876 w 1589104"/>
                    <a:gd name="connsiteY3-844" fmla="*/ 0 h 1575133"/>
                    <a:gd name="connsiteX4-845" fmla="*/ 1583185 w 1589104"/>
                    <a:gd name="connsiteY4-846" fmla="*/ 596945 h 1575133"/>
                    <a:gd name="connsiteX5-847" fmla="*/ 1589104 w 1589104"/>
                    <a:gd name="connsiteY5-848" fmla="*/ 948210 h 1575133"/>
                    <a:gd name="connsiteX6-849" fmla="*/ 1013753 w 1589104"/>
                    <a:gd name="connsiteY6-850" fmla="*/ 1514679 h 1575133"/>
                    <a:gd name="connsiteX7-851" fmla="*/ 853956 w 1589104"/>
                    <a:gd name="connsiteY7-852" fmla="*/ 1460778 h 1575133"/>
                    <a:gd name="connsiteX8-853" fmla="*/ 582967 w 1589104"/>
                    <a:gd name="connsiteY8-854" fmla="*/ 1233178 h 1575133"/>
                    <a:gd name="connsiteX9-855" fmla="*/ 0 w 1589104"/>
                    <a:gd name="connsiteY9-856" fmla="*/ 1232918 h 1575133"/>
                    <a:gd name="connsiteX10-857" fmla="*/ 266330 w 1589104"/>
                    <a:gd name="connsiteY10-858" fmla="*/ 955011 h 1575133"/>
                    <a:gd name="connsiteX11-859" fmla="*/ 287045 w 1589104"/>
                    <a:gd name="connsiteY11-860" fmla="*/ 611742 h 1575133"/>
                    <a:gd name="connsiteX12-861" fmla="*/ 0 w 1589104"/>
                    <a:gd name="connsiteY12-862" fmla="*/ 320232 h 1575133"/>
                    <a:gd name="connsiteX0-863" fmla="*/ 0 w 1589104"/>
                    <a:gd name="connsiteY0-864" fmla="*/ 320232 h 1575133"/>
                    <a:gd name="connsiteX1-865" fmla="*/ 556334 w 1589104"/>
                    <a:gd name="connsiteY1-866" fmla="*/ 318779 h 1575133"/>
                    <a:gd name="connsiteX2-867" fmla="*/ 850996 w 1589104"/>
                    <a:gd name="connsiteY2-868" fmla="*/ 59821 h 1575133"/>
                    <a:gd name="connsiteX3-869" fmla="*/ 1004876 w 1589104"/>
                    <a:gd name="connsiteY3-870" fmla="*/ 0 h 1575133"/>
                    <a:gd name="connsiteX4-871" fmla="*/ 1583185 w 1589104"/>
                    <a:gd name="connsiteY4-872" fmla="*/ 596945 h 1575133"/>
                    <a:gd name="connsiteX5-873" fmla="*/ 1589104 w 1589104"/>
                    <a:gd name="connsiteY5-874" fmla="*/ 948210 h 1575133"/>
                    <a:gd name="connsiteX6-875" fmla="*/ 1013753 w 1589104"/>
                    <a:gd name="connsiteY6-876" fmla="*/ 1514679 h 1575133"/>
                    <a:gd name="connsiteX7-877" fmla="*/ 853956 w 1589104"/>
                    <a:gd name="connsiteY7-878" fmla="*/ 1460778 h 1575133"/>
                    <a:gd name="connsiteX8-879" fmla="*/ 582967 w 1589104"/>
                    <a:gd name="connsiteY8-880" fmla="*/ 1233178 h 1575133"/>
                    <a:gd name="connsiteX9-881" fmla="*/ 0 w 1589104"/>
                    <a:gd name="connsiteY9-882" fmla="*/ 1232918 h 1575133"/>
                    <a:gd name="connsiteX10-883" fmla="*/ 266330 w 1589104"/>
                    <a:gd name="connsiteY10-884" fmla="*/ 955011 h 1575133"/>
                    <a:gd name="connsiteX11-885" fmla="*/ 287045 w 1589104"/>
                    <a:gd name="connsiteY11-886" fmla="*/ 611742 h 1575133"/>
                    <a:gd name="connsiteX12-887" fmla="*/ 0 w 1589104"/>
                    <a:gd name="connsiteY12-888" fmla="*/ 320232 h 1575133"/>
                    <a:gd name="connsiteX0-889" fmla="*/ 0 w 1589104"/>
                    <a:gd name="connsiteY0-890" fmla="*/ 320232 h 1575133"/>
                    <a:gd name="connsiteX1-891" fmla="*/ 556334 w 1589104"/>
                    <a:gd name="connsiteY1-892" fmla="*/ 318779 h 1575133"/>
                    <a:gd name="connsiteX2-893" fmla="*/ 850996 w 1589104"/>
                    <a:gd name="connsiteY2-894" fmla="*/ 59821 h 1575133"/>
                    <a:gd name="connsiteX3-895" fmla="*/ 1004876 w 1589104"/>
                    <a:gd name="connsiteY3-896" fmla="*/ 0 h 1575133"/>
                    <a:gd name="connsiteX4-897" fmla="*/ 1583185 w 1589104"/>
                    <a:gd name="connsiteY4-898" fmla="*/ 596945 h 1575133"/>
                    <a:gd name="connsiteX5-899" fmla="*/ 1589104 w 1589104"/>
                    <a:gd name="connsiteY5-900" fmla="*/ 948210 h 1575133"/>
                    <a:gd name="connsiteX6-901" fmla="*/ 1013753 w 1589104"/>
                    <a:gd name="connsiteY6-902" fmla="*/ 1514679 h 1575133"/>
                    <a:gd name="connsiteX7-903" fmla="*/ 853956 w 1589104"/>
                    <a:gd name="connsiteY7-904" fmla="*/ 1460778 h 1575133"/>
                    <a:gd name="connsiteX8-905" fmla="*/ 582967 w 1589104"/>
                    <a:gd name="connsiteY8-906" fmla="*/ 1233178 h 1575133"/>
                    <a:gd name="connsiteX9-907" fmla="*/ 0 w 1589104"/>
                    <a:gd name="connsiteY9-908" fmla="*/ 1232918 h 1575133"/>
                    <a:gd name="connsiteX10-909" fmla="*/ 266330 w 1589104"/>
                    <a:gd name="connsiteY10-910" fmla="*/ 955011 h 1575133"/>
                    <a:gd name="connsiteX11-911" fmla="*/ 287045 w 1589104"/>
                    <a:gd name="connsiteY11-912" fmla="*/ 611742 h 1575133"/>
                    <a:gd name="connsiteX12-913" fmla="*/ 0 w 1589104"/>
                    <a:gd name="connsiteY12-914" fmla="*/ 320232 h 1575133"/>
                    <a:gd name="connsiteX0-915" fmla="*/ 0 w 1589104"/>
                    <a:gd name="connsiteY0-916" fmla="*/ 354510 h 1609411"/>
                    <a:gd name="connsiteX1-917" fmla="*/ 556334 w 1589104"/>
                    <a:gd name="connsiteY1-918" fmla="*/ 353057 h 1609411"/>
                    <a:gd name="connsiteX2-919" fmla="*/ 850996 w 1589104"/>
                    <a:gd name="connsiteY2-920" fmla="*/ 94099 h 1609411"/>
                    <a:gd name="connsiteX3-921" fmla="*/ 1004876 w 1589104"/>
                    <a:gd name="connsiteY3-922" fmla="*/ 34278 h 1609411"/>
                    <a:gd name="connsiteX4-923" fmla="*/ 1583185 w 1589104"/>
                    <a:gd name="connsiteY4-924" fmla="*/ 631223 h 1609411"/>
                    <a:gd name="connsiteX5-925" fmla="*/ 1589104 w 1589104"/>
                    <a:gd name="connsiteY5-926" fmla="*/ 982488 h 1609411"/>
                    <a:gd name="connsiteX6-927" fmla="*/ 1013753 w 1589104"/>
                    <a:gd name="connsiteY6-928" fmla="*/ 1548957 h 1609411"/>
                    <a:gd name="connsiteX7-929" fmla="*/ 853956 w 1589104"/>
                    <a:gd name="connsiteY7-930" fmla="*/ 1495056 h 1609411"/>
                    <a:gd name="connsiteX8-931" fmla="*/ 582967 w 1589104"/>
                    <a:gd name="connsiteY8-932" fmla="*/ 1267456 h 1609411"/>
                    <a:gd name="connsiteX9-933" fmla="*/ 0 w 1589104"/>
                    <a:gd name="connsiteY9-934" fmla="*/ 1267196 h 1609411"/>
                    <a:gd name="connsiteX10-935" fmla="*/ 266330 w 1589104"/>
                    <a:gd name="connsiteY10-936" fmla="*/ 989289 h 1609411"/>
                    <a:gd name="connsiteX11-937" fmla="*/ 287045 w 1589104"/>
                    <a:gd name="connsiteY11-938" fmla="*/ 646020 h 1609411"/>
                    <a:gd name="connsiteX12-939" fmla="*/ 0 w 1589104"/>
                    <a:gd name="connsiteY12-940" fmla="*/ 354510 h 1609411"/>
                    <a:gd name="connsiteX0-941" fmla="*/ 0 w 1589104"/>
                    <a:gd name="connsiteY0-942" fmla="*/ 354510 h 1609411"/>
                    <a:gd name="connsiteX1-943" fmla="*/ 556334 w 1589104"/>
                    <a:gd name="connsiteY1-944" fmla="*/ 353057 h 1609411"/>
                    <a:gd name="connsiteX2-945" fmla="*/ 850996 w 1589104"/>
                    <a:gd name="connsiteY2-946" fmla="*/ 94099 h 1609411"/>
                    <a:gd name="connsiteX3-947" fmla="*/ 1004876 w 1589104"/>
                    <a:gd name="connsiteY3-948" fmla="*/ 34278 h 1609411"/>
                    <a:gd name="connsiteX4-949" fmla="*/ 1577267 w 1589104"/>
                    <a:gd name="connsiteY4-950" fmla="*/ 619386 h 1609411"/>
                    <a:gd name="connsiteX5-951" fmla="*/ 1589104 w 1589104"/>
                    <a:gd name="connsiteY5-952" fmla="*/ 982488 h 1609411"/>
                    <a:gd name="connsiteX6-953" fmla="*/ 1013753 w 1589104"/>
                    <a:gd name="connsiteY6-954" fmla="*/ 1548957 h 1609411"/>
                    <a:gd name="connsiteX7-955" fmla="*/ 853956 w 1589104"/>
                    <a:gd name="connsiteY7-956" fmla="*/ 1495056 h 1609411"/>
                    <a:gd name="connsiteX8-957" fmla="*/ 582967 w 1589104"/>
                    <a:gd name="connsiteY8-958" fmla="*/ 1267456 h 1609411"/>
                    <a:gd name="connsiteX9-959" fmla="*/ 0 w 1589104"/>
                    <a:gd name="connsiteY9-960" fmla="*/ 1267196 h 1609411"/>
                    <a:gd name="connsiteX10-961" fmla="*/ 266330 w 1589104"/>
                    <a:gd name="connsiteY10-962" fmla="*/ 989289 h 1609411"/>
                    <a:gd name="connsiteX11-963" fmla="*/ 287045 w 1589104"/>
                    <a:gd name="connsiteY11-964" fmla="*/ 646020 h 1609411"/>
                    <a:gd name="connsiteX12-965" fmla="*/ 0 w 1589104"/>
                    <a:gd name="connsiteY12-966" fmla="*/ 354510 h 1609411"/>
                    <a:gd name="connsiteX0-967" fmla="*/ 0 w 1643112"/>
                    <a:gd name="connsiteY0-968" fmla="*/ 354510 h 1609411"/>
                    <a:gd name="connsiteX1-969" fmla="*/ 556334 w 1643112"/>
                    <a:gd name="connsiteY1-970" fmla="*/ 353057 h 1609411"/>
                    <a:gd name="connsiteX2-971" fmla="*/ 850996 w 1643112"/>
                    <a:gd name="connsiteY2-972" fmla="*/ 94099 h 1609411"/>
                    <a:gd name="connsiteX3-973" fmla="*/ 1004876 w 1643112"/>
                    <a:gd name="connsiteY3-974" fmla="*/ 34278 h 1609411"/>
                    <a:gd name="connsiteX4-975" fmla="*/ 1577267 w 1643112"/>
                    <a:gd name="connsiteY4-976" fmla="*/ 619386 h 1609411"/>
                    <a:gd name="connsiteX5-977" fmla="*/ 1589104 w 1643112"/>
                    <a:gd name="connsiteY5-978" fmla="*/ 982488 h 1609411"/>
                    <a:gd name="connsiteX6-979" fmla="*/ 1013753 w 1643112"/>
                    <a:gd name="connsiteY6-980" fmla="*/ 1548957 h 1609411"/>
                    <a:gd name="connsiteX7-981" fmla="*/ 853956 w 1643112"/>
                    <a:gd name="connsiteY7-982" fmla="*/ 1495056 h 1609411"/>
                    <a:gd name="connsiteX8-983" fmla="*/ 582967 w 1643112"/>
                    <a:gd name="connsiteY8-984" fmla="*/ 1267456 h 1609411"/>
                    <a:gd name="connsiteX9-985" fmla="*/ 0 w 1643112"/>
                    <a:gd name="connsiteY9-986" fmla="*/ 1267196 h 1609411"/>
                    <a:gd name="connsiteX10-987" fmla="*/ 266330 w 1643112"/>
                    <a:gd name="connsiteY10-988" fmla="*/ 989289 h 1609411"/>
                    <a:gd name="connsiteX11-989" fmla="*/ 287045 w 1643112"/>
                    <a:gd name="connsiteY11-990" fmla="*/ 646020 h 1609411"/>
                    <a:gd name="connsiteX12-991" fmla="*/ 0 w 1643112"/>
                    <a:gd name="connsiteY12-992" fmla="*/ 354510 h 1609411"/>
                    <a:gd name="connsiteX0-993" fmla="*/ 0 w 1669115"/>
                    <a:gd name="connsiteY0-994" fmla="*/ 354510 h 1609411"/>
                    <a:gd name="connsiteX1-995" fmla="*/ 556334 w 1669115"/>
                    <a:gd name="connsiteY1-996" fmla="*/ 353057 h 1609411"/>
                    <a:gd name="connsiteX2-997" fmla="*/ 850996 w 1669115"/>
                    <a:gd name="connsiteY2-998" fmla="*/ 94099 h 1609411"/>
                    <a:gd name="connsiteX3-999" fmla="*/ 1004876 w 1669115"/>
                    <a:gd name="connsiteY3-1000" fmla="*/ 34278 h 1609411"/>
                    <a:gd name="connsiteX4-1001" fmla="*/ 1577267 w 1669115"/>
                    <a:gd name="connsiteY4-1002" fmla="*/ 619386 h 1609411"/>
                    <a:gd name="connsiteX5-1003" fmla="*/ 1589104 w 1669115"/>
                    <a:gd name="connsiteY5-1004" fmla="*/ 982488 h 1609411"/>
                    <a:gd name="connsiteX6-1005" fmla="*/ 1013753 w 1669115"/>
                    <a:gd name="connsiteY6-1006" fmla="*/ 1548957 h 1609411"/>
                    <a:gd name="connsiteX7-1007" fmla="*/ 853956 w 1669115"/>
                    <a:gd name="connsiteY7-1008" fmla="*/ 1495056 h 1609411"/>
                    <a:gd name="connsiteX8-1009" fmla="*/ 582967 w 1669115"/>
                    <a:gd name="connsiteY8-1010" fmla="*/ 1267456 h 1609411"/>
                    <a:gd name="connsiteX9-1011" fmla="*/ 0 w 1669115"/>
                    <a:gd name="connsiteY9-1012" fmla="*/ 1267196 h 1609411"/>
                    <a:gd name="connsiteX10-1013" fmla="*/ 266330 w 1669115"/>
                    <a:gd name="connsiteY10-1014" fmla="*/ 989289 h 1609411"/>
                    <a:gd name="connsiteX11-1015" fmla="*/ 287045 w 1669115"/>
                    <a:gd name="connsiteY11-1016" fmla="*/ 646020 h 1609411"/>
                    <a:gd name="connsiteX12-1017" fmla="*/ 0 w 1669115"/>
                    <a:gd name="connsiteY12-1018" fmla="*/ 354510 h 1609411"/>
                    <a:gd name="connsiteX0-1019" fmla="*/ 0 w 1671177"/>
                    <a:gd name="connsiteY0-1020" fmla="*/ 354510 h 1609411"/>
                    <a:gd name="connsiteX1-1021" fmla="*/ 556334 w 1671177"/>
                    <a:gd name="connsiteY1-1022" fmla="*/ 353057 h 1609411"/>
                    <a:gd name="connsiteX2-1023" fmla="*/ 850996 w 1671177"/>
                    <a:gd name="connsiteY2-1024" fmla="*/ 94099 h 1609411"/>
                    <a:gd name="connsiteX3-1025" fmla="*/ 1004876 w 1671177"/>
                    <a:gd name="connsiteY3-1026" fmla="*/ 34278 h 1609411"/>
                    <a:gd name="connsiteX4-1027" fmla="*/ 1577267 w 1671177"/>
                    <a:gd name="connsiteY4-1028" fmla="*/ 619386 h 1609411"/>
                    <a:gd name="connsiteX5-1029" fmla="*/ 1589104 w 1671177"/>
                    <a:gd name="connsiteY5-1030" fmla="*/ 982488 h 1609411"/>
                    <a:gd name="connsiteX6-1031" fmla="*/ 1013753 w 1671177"/>
                    <a:gd name="connsiteY6-1032" fmla="*/ 1548957 h 1609411"/>
                    <a:gd name="connsiteX7-1033" fmla="*/ 853956 w 1671177"/>
                    <a:gd name="connsiteY7-1034" fmla="*/ 1495056 h 1609411"/>
                    <a:gd name="connsiteX8-1035" fmla="*/ 582967 w 1671177"/>
                    <a:gd name="connsiteY8-1036" fmla="*/ 1267456 h 1609411"/>
                    <a:gd name="connsiteX9-1037" fmla="*/ 0 w 1671177"/>
                    <a:gd name="connsiteY9-1038" fmla="*/ 1267196 h 1609411"/>
                    <a:gd name="connsiteX10-1039" fmla="*/ 266330 w 1671177"/>
                    <a:gd name="connsiteY10-1040" fmla="*/ 989289 h 1609411"/>
                    <a:gd name="connsiteX11-1041" fmla="*/ 287045 w 1671177"/>
                    <a:gd name="connsiteY11-1042" fmla="*/ 646020 h 1609411"/>
                    <a:gd name="connsiteX12-1043" fmla="*/ 0 w 1671177"/>
                    <a:gd name="connsiteY12-1044" fmla="*/ 354510 h 160941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 ang="0">
                      <a:pos x="connsiteX9-125" y="connsiteY9-126"/>
                    </a:cxn>
                    <a:cxn ang="0">
                      <a:pos x="connsiteX10-327" y="connsiteY10-328"/>
                    </a:cxn>
                    <a:cxn ang="0">
                      <a:pos x="connsiteX11-373" y="connsiteY11-374"/>
                    </a:cxn>
                    <a:cxn ang="0">
                      <a:pos x="connsiteX12-471" y="connsiteY12-472"/>
                    </a:cxn>
                  </a:cxnLst>
                  <a:rect l="l" t="t" r="r" b="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2" name="TextBox 45"/>
              <p:cNvSpPr txBox="1"/>
              <p:nvPr/>
            </p:nvSpPr>
            <p:spPr>
              <a:xfrm>
                <a:off x="1876940" y="2673447"/>
                <a:ext cx="951573" cy="713436"/>
              </a:xfrm>
              <a:prstGeom prst="rect">
                <a:avLst/>
              </a:prstGeom>
              <a:noFill/>
            </p:spPr>
            <p:txBody>
              <a:bodyPr wrap="square" rtlCol="0">
                <a:spAutoFit/>
              </a:bodyPr>
              <a:lstStyle/>
              <a:p>
                <a:r>
                  <a:rPr lang="en-US" altLang="zh-CN" sz="2800" dirty="0">
                    <a:solidFill>
                      <a:prstClr val="white"/>
                    </a:solidFill>
                    <a:latin typeface="Impact" panose="020B0806030902050204" pitchFamily="34" charset="0"/>
                  </a:rPr>
                  <a:t>01</a:t>
                </a:r>
                <a:endParaRPr lang="zh-CN" altLang="en-US" sz="2800" dirty="0">
                  <a:solidFill>
                    <a:prstClr val="white"/>
                  </a:solidFill>
                  <a:latin typeface="Impact" panose="020B0806030902050204" pitchFamily="34" charset="0"/>
                </a:endParaRPr>
              </a:p>
            </p:txBody>
          </p:sp>
        </p:grpSp>
      </p:grpSp>
      <p:cxnSp>
        <p:nvCxnSpPr>
          <p:cNvPr id="35" name="直接连接符 34"/>
          <p:cNvCxnSpPr/>
          <p:nvPr/>
        </p:nvCxnSpPr>
        <p:spPr>
          <a:xfrm flipV="1">
            <a:off x="1619672" y="1491630"/>
            <a:ext cx="0" cy="874660"/>
          </a:xfrm>
          <a:prstGeom prst="line">
            <a:avLst/>
          </a:prstGeom>
          <a:ln w="6350">
            <a:solidFill>
              <a:schemeClr val="tx2">
                <a:lumMod val="50000"/>
                <a:alpha val="99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6" name="矩形 1"/>
          <p:cNvSpPr>
            <a:spLocks noChangeArrowheads="1"/>
          </p:cNvSpPr>
          <p:nvPr/>
        </p:nvSpPr>
        <p:spPr bwMode="auto">
          <a:xfrm>
            <a:off x="1730252" y="1431816"/>
            <a:ext cx="1893692" cy="659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defRPr/>
            </a:pPr>
            <a:r>
              <a:rPr lang="zh-CN" altLang="en-US" sz="1800" kern="0" dirty="0">
                <a:solidFill>
                  <a:sysClr val="windowText" lastClr="000000">
                    <a:lumMod val="65000"/>
                    <a:lumOff val="35000"/>
                  </a:sysClr>
                </a:solidFill>
                <a:latin typeface="微软雅黑" panose="020B0503020204020204" pitchFamily="34" charset="-122"/>
                <a:ea typeface="微软雅黑" panose="020B0503020204020204" pitchFamily="34" charset="-122"/>
              </a:rPr>
              <a:t>软件构思</a:t>
            </a:r>
            <a:endParaRPr lang="zh-CN" altLang="en-US" sz="1800" kern="0" dirty="0">
              <a:solidFill>
                <a:sysClr val="windowText" lastClr="000000">
                  <a:lumMod val="65000"/>
                  <a:lumOff val="35000"/>
                </a:sysClr>
              </a:solidFill>
              <a:latin typeface="微软雅黑" panose="020B0503020204020204" pitchFamily="34" charset="-122"/>
              <a:ea typeface="微软雅黑" panose="020B0503020204020204" pitchFamily="34" charset="-122"/>
            </a:endParaRPr>
          </a:p>
          <a:p>
            <a:pPr algn="just">
              <a:defRPr/>
            </a:pPr>
            <a:r>
              <a:rPr lang="zh-CN" altLang="en-US" sz="1800" kern="0" dirty="0">
                <a:solidFill>
                  <a:sysClr val="windowText" lastClr="000000">
                    <a:lumMod val="65000"/>
                    <a:lumOff val="35000"/>
                  </a:sysClr>
                </a:solidFill>
                <a:latin typeface="微软雅黑" panose="020B0503020204020204" pitchFamily="34" charset="-122"/>
                <a:ea typeface="微软雅黑" panose="020B0503020204020204" pitchFamily="34" charset="-122"/>
              </a:rPr>
              <a:t>——1周</a:t>
            </a:r>
            <a:endParaRPr lang="zh-CN" altLang="en-US" sz="1800" kern="0" dirty="0">
              <a:solidFill>
                <a:sysClr val="windowText" lastClr="000000">
                  <a:lumMod val="65000"/>
                  <a:lumOff val="35000"/>
                </a:sysClr>
              </a:solidFill>
              <a:latin typeface="微软雅黑" panose="020B0503020204020204" pitchFamily="34" charset="-122"/>
              <a:ea typeface="微软雅黑" panose="020B0503020204020204" pitchFamily="34" charset="-122"/>
            </a:endParaRPr>
          </a:p>
        </p:txBody>
      </p:sp>
      <p:cxnSp>
        <p:nvCxnSpPr>
          <p:cNvPr id="37" name="直接连接符 36"/>
          <p:cNvCxnSpPr/>
          <p:nvPr/>
        </p:nvCxnSpPr>
        <p:spPr>
          <a:xfrm flipV="1">
            <a:off x="2408899" y="3761307"/>
            <a:ext cx="0" cy="874660"/>
          </a:xfrm>
          <a:prstGeom prst="line">
            <a:avLst/>
          </a:prstGeom>
          <a:ln w="6350">
            <a:solidFill>
              <a:schemeClr val="tx2">
                <a:lumMod val="50000"/>
                <a:alpha val="99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3458471" y="1510680"/>
            <a:ext cx="0" cy="874660"/>
          </a:xfrm>
          <a:prstGeom prst="line">
            <a:avLst/>
          </a:prstGeom>
          <a:ln w="6350">
            <a:solidFill>
              <a:schemeClr val="tx2">
                <a:lumMod val="50000"/>
                <a:alpha val="99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9" name="矩形 1"/>
          <p:cNvSpPr>
            <a:spLocks noChangeArrowheads="1"/>
          </p:cNvSpPr>
          <p:nvPr/>
        </p:nvSpPr>
        <p:spPr bwMode="auto">
          <a:xfrm>
            <a:off x="3458210" y="1353820"/>
            <a:ext cx="1615440" cy="1207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defRPr/>
            </a:pPr>
            <a:r>
              <a:rPr lang="zh-CN" altLang="en-US" sz="1800" kern="0" dirty="0">
                <a:solidFill>
                  <a:sysClr val="windowText" lastClr="000000">
                    <a:lumMod val="65000"/>
                    <a:lumOff val="35000"/>
                  </a:sysClr>
                </a:solidFill>
                <a:latin typeface="微软雅黑" panose="020B0503020204020204" pitchFamily="34" charset="-122"/>
                <a:ea typeface="微软雅黑" panose="020B0503020204020204" pitchFamily="34" charset="-122"/>
              </a:rPr>
              <a:t>项目开发计划</a:t>
            </a:r>
            <a:endParaRPr lang="zh-CN" altLang="en-US" sz="1800" kern="0" dirty="0">
              <a:solidFill>
                <a:sysClr val="windowText" lastClr="000000">
                  <a:lumMod val="65000"/>
                  <a:lumOff val="35000"/>
                </a:sysClr>
              </a:solidFill>
              <a:latin typeface="微软雅黑" panose="020B0503020204020204" pitchFamily="34" charset="-122"/>
              <a:ea typeface="微软雅黑" panose="020B0503020204020204" pitchFamily="34" charset="-122"/>
            </a:endParaRPr>
          </a:p>
          <a:p>
            <a:pPr algn="just">
              <a:defRPr/>
            </a:pPr>
            <a:r>
              <a:rPr lang="zh-CN" altLang="en-US" sz="1800" kern="0" dirty="0">
                <a:solidFill>
                  <a:sysClr val="windowText" lastClr="000000">
                    <a:lumMod val="65000"/>
                    <a:lumOff val="35000"/>
                  </a:sysClr>
                </a:solidFill>
                <a:latin typeface="微软雅黑" panose="020B0503020204020204" pitchFamily="34" charset="-122"/>
                <a:ea typeface="微软雅黑" panose="020B0503020204020204" pitchFamily="34" charset="-122"/>
              </a:rPr>
              <a:t>——1周</a:t>
            </a:r>
            <a:endParaRPr lang="zh-CN" altLang="en-US" sz="1800" kern="0" dirty="0">
              <a:solidFill>
                <a:sysClr val="windowText" lastClr="000000">
                  <a:lumMod val="65000"/>
                  <a:lumOff val="35000"/>
                </a:sysClr>
              </a:solidFill>
              <a:latin typeface="微软雅黑" panose="020B0503020204020204" pitchFamily="34" charset="-122"/>
              <a:ea typeface="微软雅黑" panose="020B0503020204020204" pitchFamily="34" charset="-122"/>
            </a:endParaRPr>
          </a:p>
          <a:p>
            <a:pPr algn="just">
              <a:defRPr/>
            </a:pPr>
            <a:r>
              <a:rPr lang="zh-CN" altLang="en-US" sz="1800" kern="0" dirty="0">
                <a:solidFill>
                  <a:sysClr val="windowText" lastClr="000000">
                    <a:lumMod val="65000"/>
                    <a:lumOff val="35000"/>
                  </a:sysClr>
                </a:solidFill>
                <a:latin typeface="微软雅黑" panose="020B0503020204020204" pitchFamily="34" charset="-122"/>
                <a:ea typeface="微软雅黑" panose="020B0503020204020204" pitchFamily="34" charset="-122"/>
              </a:rPr>
              <a:t>（递交项目开发计划）</a:t>
            </a:r>
            <a:endParaRPr lang="zh-CN" altLang="en-US" sz="1800" kern="0" dirty="0">
              <a:solidFill>
                <a:sysClr val="windowText" lastClr="000000">
                  <a:lumMod val="65000"/>
                  <a:lumOff val="35000"/>
                </a:sysClr>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flipV="1">
            <a:off x="4301651" y="3761307"/>
            <a:ext cx="0" cy="874660"/>
          </a:xfrm>
          <a:prstGeom prst="line">
            <a:avLst/>
          </a:prstGeom>
          <a:ln w="6350">
            <a:solidFill>
              <a:schemeClr val="tx2">
                <a:lumMod val="50000"/>
                <a:alpha val="99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矩形 1"/>
          <p:cNvSpPr>
            <a:spLocks noChangeArrowheads="1"/>
          </p:cNvSpPr>
          <p:nvPr/>
        </p:nvSpPr>
        <p:spPr bwMode="auto">
          <a:xfrm>
            <a:off x="4301490" y="3648710"/>
            <a:ext cx="1581150" cy="1207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defRPr/>
            </a:pPr>
            <a:r>
              <a:rPr lang="zh-CN" altLang="en-US" sz="1800" kern="0" dirty="0">
                <a:solidFill>
                  <a:sysClr val="windowText" lastClr="000000">
                    <a:lumMod val="65000"/>
                    <a:lumOff val="35000"/>
                  </a:sysClr>
                </a:solidFill>
                <a:latin typeface="微软雅黑" panose="020B0503020204020204" pitchFamily="34" charset="-122"/>
                <a:ea typeface="微软雅黑" panose="020B0503020204020204" pitchFamily="34" charset="-122"/>
              </a:rPr>
              <a:t>软件需求分析</a:t>
            </a:r>
            <a:endParaRPr lang="zh-CN" altLang="en-US" sz="1800" kern="0" dirty="0">
              <a:solidFill>
                <a:sysClr val="windowText" lastClr="000000">
                  <a:lumMod val="65000"/>
                  <a:lumOff val="35000"/>
                </a:sysClr>
              </a:solidFill>
              <a:latin typeface="微软雅黑" panose="020B0503020204020204" pitchFamily="34" charset="-122"/>
              <a:ea typeface="微软雅黑" panose="020B0503020204020204" pitchFamily="34" charset="-122"/>
            </a:endParaRPr>
          </a:p>
          <a:p>
            <a:pPr algn="just">
              <a:defRPr/>
            </a:pPr>
            <a:r>
              <a:rPr lang="zh-CN" altLang="en-US" sz="1800" kern="0" dirty="0">
                <a:solidFill>
                  <a:sysClr val="windowText" lastClr="000000">
                    <a:lumMod val="65000"/>
                    <a:lumOff val="35000"/>
                  </a:sysClr>
                </a:solidFill>
                <a:latin typeface="微软雅黑" panose="020B0503020204020204" pitchFamily="34" charset="-122"/>
                <a:ea typeface="微软雅黑" panose="020B0503020204020204" pitchFamily="34" charset="-122"/>
              </a:rPr>
              <a:t>——1周</a:t>
            </a:r>
            <a:endParaRPr lang="zh-CN" altLang="en-US" sz="1800" kern="0" dirty="0">
              <a:solidFill>
                <a:sysClr val="windowText" lastClr="000000">
                  <a:lumMod val="65000"/>
                  <a:lumOff val="35000"/>
                </a:sysClr>
              </a:solidFill>
              <a:latin typeface="微软雅黑" panose="020B0503020204020204" pitchFamily="34" charset="-122"/>
              <a:ea typeface="微软雅黑" panose="020B0503020204020204" pitchFamily="34" charset="-122"/>
            </a:endParaRPr>
          </a:p>
          <a:p>
            <a:pPr algn="just">
              <a:defRPr/>
            </a:pPr>
            <a:r>
              <a:rPr lang="zh-CN" altLang="en-US" sz="1800" kern="0" dirty="0">
                <a:solidFill>
                  <a:sysClr val="windowText" lastClr="000000">
                    <a:lumMod val="65000"/>
                    <a:lumOff val="35000"/>
                  </a:sysClr>
                </a:solidFill>
                <a:latin typeface="微软雅黑" panose="020B0503020204020204" pitchFamily="34" charset="-122"/>
                <a:ea typeface="微软雅黑" panose="020B0503020204020204" pitchFamily="34" charset="-122"/>
              </a:rPr>
              <a:t>（递交软件需求分析报告）</a:t>
            </a:r>
            <a:endParaRPr lang="zh-CN" altLang="en-US" sz="1800" kern="0" dirty="0">
              <a:solidFill>
                <a:sysClr val="windowText" lastClr="000000">
                  <a:lumMod val="65000"/>
                  <a:lumOff val="35000"/>
                </a:sysClr>
              </a:solidFill>
              <a:latin typeface="微软雅黑" panose="020B0503020204020204" pitchFamily="34" charset="-122"/>
              <a:ea typeface="微软雅黑" panose="020B0503020204020204" pitchFamily="34" charset="-122"/>
            </a:endParaRPr>
          </a:p>
        </p:txBody>
      </p:sp>
      <p:cxnSp>
        <p:nvCxnSpPr>
          <p:cNvPr id="42" name="直接连接符 41"/>
          <p:cNvCxnSpPr/>
          <p:nvPr/>
        </p:nvCxnSpPr>
        <p:spPr>
          <a:xfrm flipV="1">
            <a:off x="5306615" y="1490995"/>
            <a:ext cx="0" cy="874660"/>
          </a:xfrm>
          <a:prstGeom prst="line">
            <a:avLst/>
          </a:prstGeom>
          <a:ln w="6350">
            <a:solidFill>
              <a:schemeClr val="tx2">
                <a:lumMod val="50000"/>
                <a:alpha val="99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3" name="矩形 1"/>
          <p:cNvSpPr>
            <a:spLocks noChangeArrowheads="1"/>
          </p:cNvSpPr>
          <p:nvPr/>
        </p:nvSpPr>
        <p:spPr bwMode="auto">
          <a:xfrm>
            <a:off x="5476240" y="1490980"/>
            <a:ext cx="139128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defRPr/>
            </a:pPr>
            <a:r>
              <a:rPr lang="zh-CN" altLang="en-US" sz="1800" kern="0" dirty="0">
                <a:solidFill>
                  <a:sysClr val="windowText" lastClr="000000">
                    <a:lumMod val="65000"/>
                    <a:lumOff val="35000"/>
                  </a:sysClr>
                </a:solidFill>
                <a:latin typeface="微软雅黑" panose="020B0503020204020204" pitchFamily="34" charset="-122"/>
                <a:ea typeface="微软雅黑" panose="020B0503020204020204" pitchFamily="34" charset="-122"/>
              </a:rPr>
              <a:t>软件开发</a:t>
            </a:r>
            <a:endParaRPr lang="zh-CN" altLang="en-US" sz="1800" kern="0" dirty="0">
              <a:solidFill>
                <a:sysClr val="windowText" lastClr="000000">
                  <a:lumMod val="65000"/>
                  <a:lumOff val="35000"/>
                </a:sysClr>
              </a:solidFill>
              <a:latin typeface="微软雅黑" panose="020B0503020204020204" pitchFamily="34" charset="-122"/>
              <a:ea typeface="微软雅黑" panose="020B0503020204020204" pitchFamily="34" charset="-122"/>
            </a:endParaRPr>
          </a:p>
          <a:p>
            <a:pPr algn="just">
              <a:defRPr/>
            </a:pPr>
            <a:r>
              <a:rPr lang="zh-CN" altLang="en-US" sz="1800" kern="0" dirty="0">
                <a:solidFill>
                  <a:sysClr val="windowText" lastClr="000000">
                    <a:lumMod val="65000"/>
                    <a:lumOff val="35000"/>
                  </a:sysClr>
                </a:solidFill>
                <a:latin typeface="微软雅黑" panose="020B0503020204020204" pitchFamily="34" charset="-122"/>
                <a:ea typeface="微软雅黑" panose="020B0503020204020204" pitchFamily="34" charset="-122"/>
              </a:rPr>
              <a:t>——1周</a:t>
            </a:r>
            <a:endParaRPr lang="zh-CN" altLang="en-US" sz="1800" kern="0" dirty="0">
              <a:solidFill>
                <a:sysClr val="windowText" lastClr="000000">
                  <a:lumMod val="65000"/>
                  <a:lumOff val="35000"/>
                </a:sysClr>
              </a:solidFill>
              <a:latin typeface="微软雅黑" panose="020B0503020204020204" pitchFamily="34" charset="-122"/>
              <a:ea typeface="微软雅黑" panose="020B0503020204020204" pitchFamily="34" charset="-122"/>
            </a:endParaRPr>
          </a:p>
          <a:p>
            <a:pPr algn="just">
              <a:defRPr/>
            </a:pPr>
            <a:r>
              <a:rPr lang="zh-CN" altLang="en-US" sz="1800" kern="0" dirty="0">
                <a:solidFill>
                  <a:sysClr val="windowText" lastClr="000000">
                    <a:lumMod val="65000"/>
                    <a:lumOff val="35000"/>
                  </a:sysClr>
                </a:solidFill>
                <a:latin typeface="微软雅黑" panose="020B0503020204020204" pitchFamily="34" charset="-122"/>
                <a:ea typeface="微软雅黑" panose="020B0503020204020204" pitchFamily="34" charset="-122"/>
              </a:rPr>
              <a:t>（递交软件）</a:t>
            </a:r>
            <a:endParaRPr lang="zh-CN" altLang="en-US" sz="1800" kern="0" dirty="0">
              <a:solidFill>
                <a:sysClr val="windowText" lastClr="000000">
                  <a:lumMod val="65000"/>
                  <a:lumOff val="35000"/>
                </a:sysClr>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2409190" y="3650615"/>
            <a:ext cx="1432560" cy="1207770"/>
          </a:xfrm>
          <a:prstGeom prst="rect">
            <a:avLst/>
          </a:prstGeom>
          <a:noFill/>
        </p:spPr>
        <p:txBody>
          <a:bodyPr wrap="square" rtlCol="0">
            <a:spAutoFit/>
          </a:bodyPr>
          <a:p>
            <a:r>
              <a:rPr lang="zh-CN" altLang="en-US" sz="1800" kern="0" dirty="0">
                <a:solidFill>
                  <a:sysClr val="windowText" lastClr="000000">
                    <a:lumMod val="65000"/>
                    <a:lumOff val="35000"/>
                  </a:sysClr>
                </a:solidFill>
                <a:latin typeface="微软雅黑" panose="020B0503020204020204" pitchFamily="34" charset="-122"/>
                <a:ea typeface="微软雅黑" panose="020B0503020204020204" pitchFamily="34" charset="-122"/>
              </a:rPr>
              <a:t>可行性分析</a:t>
            </a:r>
            <a:endParaRPr lang="zh-CN" altLang="en-US" sz="1800" kern="0" dirty="0">
              <a:solidFill>
                <a:sysClr val="windowText" lastClr="000000">
                  <a:lumMod val="65000"/>
                  <a:lumOff val="35000"/>
                </a:sysClr>
              </a:solidFill>
              <a:latin typeface="微软雅黑" panose="020B0503020204020204" pitchFamily="34" charset="-122"/>
              <a:ea typeface="微软雅黑" panose="020B0503020204020204" pitchFamily="34" charset="-122"/>
            </a:endParaRPr>
          </a:p>
          <a:p>
            <a:r>
              <a:rPr lang="zh-CN" altLang="en-US" sz="1800" kern="0" dirty="0">
                <a:solidFill>
                  <a:sysClr val="windowText" lastClr="000000">
                    <a:lumMod val="65000"/>
                    <a:lumOff val="35000"/>
                  </a:sysClr>
                </a:solidFill>
                <a:latin typeface="微软雅黑" panose="020B0503020204020204" pitchFamily="34" charset="-122"/>
                <a:ea typeface="微软雅黑" panose="020B0503020204020204" pitchFamily="34" charset="-122"/>
              </a:rPr>
              <a:t>———1周（递交可行性分析报告）</a:t>
            </a:r>
            <a:endParaRPr lang="zh-CN" altLang="en-US" sz="1800">
              <a:latin typeface="微软雅黑" panose="020B0503020204020204" pitchFamily="34" charset="-122"/>
              <a:ea typeface="微软雅黑" panose="020B0503020204020204" pitchFamily="34" charset="-122"/>
            </a:endParaRPr>
          </a:p>
        </p:txBody>
      </p:sp>
      <p:sp>
        <p:nvSpPr>
          <p:cNvPr id="55" name="文本框 54"/>
          <p:cNvSpPr txBox="1"/>
          <p:nvPr/>
        </p:nvSpPr>
        <p:spPr>
          <a:xfrm>
            <a:off x="6102350" y="3761105"/>
            <a:ext cx="1097280" cy="659130"/>
          </a:xfrm>
          <a:prstGeom prst="rect">
            <a:avLst/>
          </a:prstGeom>
          <a:noFill/>
        </p:spPr>
        <p:txBody>
          <a:bodyPr wrap="square" rtlCol="0">
            <a:spAutoFit/>
          </a:bodyPr>
          <a:p>
            <a:r>
              <a:rPr lang="zh-CN" altLang="en-US" sz="1800" kern="0" dirty="0">
                <a:solidFill>
                  <a:sysClr val="windowText" lastClr="000000">
                    <a:lumMod val="65000"/>
                    <a:lumOff val="35000"/>
                  </a:sysClr>
                </a:solidFill>
                <a:latin typeface="微软雅黑" panose="020B0503020204020204" pitchFamily="34" charset="-122"/>
                <a:ea typeface="微软雅黑" panose="020B0503020204020204" pitchFamily="34" charset="-122"/>
              </a:rPr>
              <a:t>测试计划</a:t>
            </a:r>
            <a:endParaRPr lang="zh-CN" altLang="en-US" sz="1800" kern="0" dirty="0">
              <a:solidFill>
                <a:sysClr val="windowText" lastClr="000000">
                  <a:lumMod val="65000"/>
                  <a:lumOff val="35000"/>
                </a:sysClr>
              </a:solidFill>
              <a:latin typeface="微软雅黑" panose="020B0503020204020204" pitchFamily="34" charset="-122"/>
              <a:ea typeface="微软雅黑" panose="020B0503020204020204" pitchFamily="34" charset="-122"/>
            </a:endParaRPr>
          </a:p>
          <a:p>
            <a:r>
              <a:rPr lang="zh-CN" altLang="en-US" sz="1800" kern="0" dirty="0">
                <a:solidFill>
                  <a:sysClr val="windowText" lastClr="000000">
                    <a:lumMod val="65000"/>
                    <a:lumOff val="35000"/>
                  </a:sysClr>
                </a:solidFill>
                <a:latin typeface="微软雅黑" panose="020B0503020204020204" pitchFamily="34" charset="-122"/>
                <a:ea typeface="微软雅黑" panose="020B0503020204020204" pitchFamily="34" charset="-122"/>
              </a:rPr>
              <a:t>——2周</a:t>
            </a:r>
            <a:endParaRPr lang="zh-CN" altLang="en-US" sz="1800" kern="0" dirty="0">
              <a:solidFill>
                <a:sysClr val="windowText" lastClr="000000">
                  <a:lumMod val="65000"/>
                  <a:lumOff val="35000"/>
                </a:sysClr>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V="1">
            <a:off x="6955710" y="1510680"/>
            <a:ext cx="0" cy="874660"/>
          </a:xfrm>
          <a:prstGeom prst="line">
            <a:avLst/>
          </a:prstGeom>
          <a:ln w="6350">
            <a:solidFill>
              <a:schemeClr val="tx2">
                <a:lumMod val="50000"/>
                <a:alpha val="99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7038340" y="1510665"/>
            <a:ext cx="1724660" cy="659130"/>
          </a:xfrm>
          <a:prstGeom prst="rect">
            <a:avLst/>
          </a:prstGeom>
          <a:noFill/>
        </p:spPr>
        <p:txBody>
          <a:bodyPr wrap="square" rtlCol="0">
            <a:spAutoFit/>
          </a:bodyPr>
          <a:p>
            <a:r>
              <a:rPr lang="zh-CN" altLang="en-US" sz="1800" kern="0" dirty="0">
                <a:solidFill>
                  <a:sysClr val="windowText" lastClr="000000">
                    <a:lumMod val="65000"/>
                    <a:lumOff val="35000"/>
                  </a:sysClr>
                </a:solidFill>
                <a:latin typeface="微软雅黑" panose="020B0503020204020204" pitchFamily="34" charset="-122"/>
                <a:ea typeface="微软雅黑" panose="020B0503020204020204" pitchFamily="34" charset="-122"/>
              </a:rPr>
              <a:t>项目开发总结</a:t>
            </a:r>
            <a:endParaRPr lang="zh-CN" altLang="en-US" sz="1800" kern="0" dirty="0">
              <a:solidFill>
                <a:sysClr val="windowText" lastClr="000000">
                  <a:lumMod val="65000"/>
                  <a:lumOff val="35000"/>
                </a:sysClr>
              </a:solidFill>
              <a:latin typeface="微软雅黑" panose="020B0503020204020204" pitchFamily="34" charset="-122"/>
              <a:ea typeface="微软雅黑" panose="020B0503020204020204" pitchFamily="34" charset="-122"/>
            </a:endParaRPr>
          </a:p>
          <a:p>
            <a:r>
              <a:rPr lang="zh-CN" altLang="en-US" sz="1800" kern="0" dirty="0">
                <a:solidFill>
                  <a:sysClr val="windowText" lastClr="000000">
                    <a:lumMod val="65000"/>
                    <a:lumOff val="35000"/>
                  </a:sysClr>
                </a:solidFill>
                <a:latin typeface="微软雅黑" panose="020B0503020204020204" pitchFamily="34" charset="-122"/>
                <a:ea typeface="微软雅黑" panose="020B0503020204020204" pitchFamily="34" charset="-122"/>
              </a:rPr>
              <a:t>——1周</a:t>
            </a:r>
            <a:endParaRPr lang="zh-CN" altLang="en-US" sz="1800" kern="0" dirty="0">
              <a:solidFill>
                <a:sysClr val="windowText" lastClr="000000">
                  <a:lumMod val="65000"/>
                  <a:lumOff val="35000"/>
                </a:sysClr>
              </a:solidFill>
              <a:latin typeface="微软雅黑" panose="020B0503020204020204" pitchFamily="34" charset="-122"/>
              <a:ea typeface="微软雅黑" panose="020B0503020204020204" pitchFamily="34" charset="-122"/>
            </a:endParaRPr>
          </a:p>
        </p:txBody>
      </p:sp>
      <p:cxnSp>
        <p:nvCxnSpPr>
          <p:cNvPr id="58" name="直接连接符 57"/>
          <p:cNvCxnSpPr/>
          <p:nvPr/>
        </p:nvCxnSpPr>
        <p:spPr>
          <a:xfrm flipV="1">
            <a:off x="6102270" y="3761385"/>
            <a:ext cx="0" cy="874395"/>
          </a:xfrm>
          <a:prstGeom prst="line">
            <a:avLst/>
          </a:prstGeom>
          <a:ln w="6350">
            <a:solidFill>
              <a:schemeClr val="tx2">
                <a:lumMod val="50000"/>
                <a:alpha val="99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advTm="0">
        <p:checker/>
      </p:transition>
    </mc:Choice>
    <mc:Fallback>
      <p:transition advTm="0">
        <p:checker/>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par>
                              <p:cTn id="8" fill="hold">
                                <p:stCondLst>
                                  <p:cond delay="500"/>
                                </p:stCondLst>
                                <p:childTnLst>
                                  <p:par>
                                    <p:cTn id="9" presetID="2" presetClass="entr" presetSubtype="8" fill="hold" grpId="0" nodeType="afterEffect" p14:presetBounceEnd="50000">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14:bounceEnd="50000">
                                          <p:cBhvr additive="base">
                                            <p:cTn id="11" dur="300" fill="hold"/>
                                            <p:tgtEl>
                                              <p:spTgt spid="36"/>
                                            </p:tgtEl>
                                            <p:attrNameLst>
                                              <p:attrName>ppt_x</p:attrName>
                                            </p:attrNameLst>
                                          </p:cBhvr>
                                          <p:tavLst>
                                            <p:tav tm="0">
                                              <p:val>
                                                <p:strVal val="0-#ppt_w/2"/>
                                              </p:val>
                                            </p:tav>
                                            <p:tav tm="100000">
                                              <p:val>
                                                <p:strVal val="#ppt_x"/>
                                              </p:val>
                                            </p:tav>
                                          </p:tavLst>
                                        </p:anim>
                                        <p:anim calcmode="lin" valueType="num" p14:bounceEnd="50000">
                                          <p:cBhvr additive="base">
                                            <p:cTn id="12" dur="300" fill="hold"/>
                                            <p:tgtEl>
                                              <p:spTgt spid="3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4" fill="hold"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down)">
                                          <p:cBhvr>
                                            <p:cTn id="16" dur="500"/>
                                            <p:tgtEl>
                                              <p:spTgt spid="37"/>
                                            </p:tgtEl>
                                          </p:cBhvr>
                                        </p:animEffect>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53"/>
                                            </p:tgtEl>
                                            <p:attrNameLst>
                                              <p:attrName>style.visibility</p:attrName>
                                            </p:attrNameLst>
                                          </p:cBhvr>
                                          <p:to>
                                            <p:strVal val="visible"/>
                                          </p:to>
                                        </p:set>
                                        <p:anim calcmode="lin" valueType="num">
                                          <p:cBhvr additive="base">
                                            <p:cTn id="20" dur="500" fill="hold"/>
                                            <p:tgtEl>
                                              <p:spTgt spid="53"/>
                                            </p:tgtEl>
                                            <p:attrNameLst>
                                              <p:attrName>ppt_x</p:attrName>
                                            </p:attrNameLst>
                                          </p:cBhvr>
                                          <p:tavLst>
                                            <p:tav tm="0">
                                              <p:val>
                                                <p:strVal val="#ppt_x"/>
                                              </p:val>
                                            </p:tav>
                                            <p:tav tm="100000">
                                              <p:val>
                                                <p:strVal val="#ppt_x"/>
                                              </p:val>
                                            </p:tav>
                                          </p:tavLst>
                                        </p:anim>
                                        <p:anim calcmode="lin" valueType="num">
                                          <p:cBhvr additive="base">
                                            <p:cTn id="21" dur="500" fill="hold"/>
                                            <p:tgtEl>
                                              <p:spTgt spid="53"/>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down)">
                                          <p:cBhvr>
                                            <p:cTn id="25" dur="500"/>
                                            <p:tgtEl>
                                              <p:spTgt spid="38"/>
                                            </p:tgtEl>
                                          </p:cBhvr>
                                        </p:animEffect>
                                      </p:childTnLst>
                                    </p:cTn>
                                  </p:par>
                                </p:childTnLst>
                              </p:cTn>
                            </p:par>
                            <p:par>
                              <p:cTn id="26" fill="hold">
                                <p:stCondLst>
                                  <p:cond delay="2500"/>
                                </p:stCondLst>
                                <p:childTnLst>
                                  <p:par>
                                    <p:cTn id="27" presetID="2" presetClass="entr" presetSubtype="8" fill="hold" grpId="0" nodeType="afterEffect" p14:presetBounceEnd="50000">
                                      <p:stCondLst>
                                        <p:cond delay="0"/>
                                      </p:stCondLst>
                                      <p:childTnLst>
                                        <p:set>
                                          <p:cBhvr>
                                            <p:cTn id="28" dur="1" fill="hold">
                                              <p:stCondLst>
                                                <p:cond delay="0"/>
                                              </p:stCondLst>
                                            </p:cTn>
                                            <p:tgtEl>
                                              <p:spTgt spid="39"/>
                                            </p:tgtEl>
                                            <p:attrNameLst>
                                              <p:attrName>style.visibility</p:attrName>
                                            </p:attrNameLst>
                                          </p:cBhvr>
                                          <p:to>
                                            <p:strVal val="visible"/>
                                          </p:to>
                                        </p:set>
                                        <p:anim calcmode="lin" valueType="num" p14:bounceEnd="50000">
                                          <p:cBhvr additive="base">
                                            <p:cTn id="29" dur="300" fill="hold"/>
                                            <p:tgtEl>
                                              <p:spTgt spid="39"/>
                                            </p:tgtEl>
                                            <p:attrNameLst>
                                              <p:attrName>ppt_x</p:attrName>
                                            </p:attrNameLst>
                                          </p:cBhvr>
                                          <p:tavLst>
                                            <p:tav tm="0">
                                              <p:val>
                                                <p:strVal val="0-#ppt_w/2"/>
                                              </p:val>
                                            </p:tav>
                                            <p:tav tm="100000">
                                              <p:val>
                                                <p:strVal val="#ppt_x"/>
                                              </p:val>
                                            </p:tav>
                                          </p:tavLst>
                                        </p:anim>
                                        <p:anim calcmode="lin" valueType="num" p14:bounceEnd="50000">
                                          <p:cBhvr additive="base">
                                            <p:cTn id="30" dur="300" fill="hold"/>
                                            <p:tgtEl>
                                              <p:spTgt spid="39"/>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22" presetClass="entr" presetSubtype="4" fill="hold" nodeType="after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wipe(down)">
                                          <p:cBhvr>
                                            <p:cTn id="34" dur="500"/>
                                            <p:tgtEl>
                                              <p:spTgt spid="40"/>
                                            </p:tgtEl>
                                          </p:cBhvr>
                                        </p:animEffect>
                                      </p:childTnLst>
                                    </p:cTn>
                                  </p:par>
                                </p:childTnLst>
                              </p:cTn>
                            </p:par>
                            <p:par>
                              <p:cTn id="35" fill="hold">
                                <p:stCondLst>
                                  <p:cond delay="3500"/>
                                </p:stCondLst>
                                <p:childTnLst>
                                  <p:par>
                                    <p:cTn id="36" presetID="2" presetClass="entr" presetSubtype="8" fill="hold" grpId="0" nodeType="afterEffect" p14:presetBounceEnd="50000">
                                      <p:stCondLst>
                                        <p:cond delay="0"/>
                                      </p:stCondLst>
                                      <p:childTnLst>
                                        <p:set>
                                          <p:cBhvr>
                                            <p:cTn id="37" dur="1" fill="hold">
                                              <p:stCondLst>
                                                <p:cond delay="0"/>
                                              </p:stCondLst>
                                            </p:cTn>
                                            <p:tgtEl>
                                              <p:spTgt spid="41"/>
                                            </p:tgtEl>
                                            <p:attrNameLst>
                                              <p:attrName>style.visibility</p:attrName>
                                            </p:attrNameLst>
                                          </p:cBhvr>
                                          <p:to>
                                            <p:strVal val="visible"/>
                                          </p:to>
                                        </p:set>
                                        <p:anim calcmode="lin" valueType="num" p14:bounceEnd="50000">
                                          <p:cBhvr additive="base">
                                            <p:cTn id="38" dur="300" fill="hold"/>
                                            <p:tgtEl>
                                              <p:spTgt spid="41"/>
                                            </p:tgtEl>
                                            <p:attrNameLst>
                                              <p:attrName>ppt_x</p:attrName>
                                            </p:attrNameLst>
                                          </p:cBhvr>
                                          <p:tavLst>
                                            <p:tav tm="0">
                                              <p:val>
                                                <p:strVal val="0-#ppt_w/2"/>
                                              </p:val>
                                            </p:tav>
                                            <p:tav tm="100000">
                                              <p:val>
                                                <p:strVal val="#ppt_x"/>
                                              </p:val>
                                            </p:tav>
                                          </p:tavLst>
                                        </p:anim>
                                        <p:anim calcmode="lin" valueType="num" p14:bounceEnd="50000">
                                          <p:cBhvr additive="base">
                                            <p:cTn id="39" dur="300" fill="hold"/>
                                            <p:tgtEl>
                                              <p:spTgt spid="41"/>
                                            </p:tgtEl>
                                            <p:attrNameLst>
                                              <p:attrName>ppt_y</p:attrName>
                                            </p:attrNameLst>
                                          </p:cBhvr>
                                          <p:tavLst>
                                            <p:tav tm="0">
                                              <p:val>
                                                <p:strVal val="#ppt_y"/>
                                              </p:val>
                                            </p:tav>
                                            <p:tav tm="100000">
                                              <p:val>
                                                <p:strVal val="#ppt_y"/>
                                              </p:val>
                                            </p:tav>
                                          </p:tavLst>
                                        </p:anim>
                                      </p:childTnLst>
                                    </p:cTn>
                                  </p:par>
                                </p:childTnLst>
                              </p:cTn>
                            </p:par>
                            <p:par>
                              <p:cTn id="40" fill="hold">
                                <p:stCondLst>
                                  <p:cond delay="4000"/>
                                </p:stCondLst>
                                <p:childTnLst>
                                  <p:par>
                                    <p:cTn id="41" presetID="22" presetClass="entr" presetSubtype="4" fill="hold"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wipe(down)">
                                          <p:cBhvr>
                                            <p:cTn id="43" dur="500"/>
                                            <p:tgtEl>
                                              <p:spTgt spid="42"/>
                                            </p:tgtEl>
                                          </p:cBhvr>
                                        </p:animEffect>
                                      </p:childTnLst>
                                    </p:cTn>
                                  </p:par>
                                </p:childTnLst>
                              </p:cTn>
                            </p:par>
                            <p:par>
                              <p:cTn id="44" fill="hold">
                                <p:stCondLst>
                                  <p:cond delay="4500"/>
                                </p:stCondLst>
                                <p:childTnLst>
                                  <p:par>
                                    <p:cTn id="45" presetID="2" presetClass="entr" presetSubtype="8" fill="hold" grpId="0" nodeType="afterEffect" p14:presetBounceEnd="50000">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14:bounceEnd="50000">
                                          <p:cBhvr additive="base">
                                            <p:cTn id="47" dur="300" fill="hold"/>
                                            <p:tgtEl>
                                              <p:spTgt spid="43"/>
                                            </p:tgtEl>
                                            <p:attrNameLst>
                                              <p:attrName>ppt_x</p:attrName>
                                            </p:attrNameLst>
                                          </p:cBhvr>
                                          <p:tavLst>
                                            <p:tav tm="0">
                                              <p:val>
                                                <p:strVal val="0-#ppt_w/2"/>
                                              </p:val>
                                            </p:tav>
                                            <p:tav tm="100000">
                                              <p:val>
                                                <p:strVal val="#ppt_x"/>
                                              </p:val>
                                            </p:tav>
                                          </p:tavLst>
                                        </p:anim>
                                        <p:anim calcmode="lin" valueType="num" p14:bounceEnd="50000">
                                          <p:cBhvr additive="base">
                                            <p:cTn id="48" dur="300" fill="hold"/>
                                            <p:tgtEl>
                                              <p:spTgt spid="43"/>
                                            </p:tgtEl>
                                            <p:attrNameLst>
                                              <p:attrName>ppt_y</p:attrName>
                                            </p:attrNameLst>
                                          </p:cBhvr>
                                          <p:tavLst>
                                            <p:tav tm="0">
                                              <p:val>
                                                <p:strVal val="#ppt_y"/>
                                              </p:val>
                                            </p:tav>
                                            <p:tav tm="100000">
                                              <p:val>
                                                <p:strVal val="#ppt_y"/>
                                              </p:val>
                                            </p:tav>
                                          </p:tavLst>
                                        </p:anim>
                                      </p:childTnLst>
                                    </p:cTn>
                                  </p:par>
                                </p:childTnLst>
                              </p:cTn>
                            </p:par>
                            <p:par>
                              <p:cTn id="49" fill="hold">
                                <p:stCondLst>
                                  <p:cond delay="5000"/>
                                </p:stCondLst>
                                <p:childTnLst>
                                  <p:par>
                                    <p:cTn id="50" presetID="22" presetClass="entr" presetSubtype="4" fill="hold" nodeType="after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wipe(down)">
                                          <p:cBhvr>
                                            <p:cTn id="52" dur="500"/>
                                            <p:tgtEl>
                                              <p:spTgt spid="58"/>
                                            </p:tgtEl>
                                          </p:cBhvr>
                                        </p:animEffect>
                                      </p:childTnLst>
                                    </p:cTn>
                                  </p:par>
                                </p:childTnLst>
                              </p:cTn>
                            </p:par>
                            <p:par>
                              <p:cTn id="53" fill="hold">
                                <p:stCondLst>
                                  <p:cond delay="5500"/>
                                </p:stCondLst>
                                <p:childTnLst>
                                  <p:par>
                                    <p:cTn id="54" presetID="2" presetClass="entr" presetSubtype="4" fill="hold" grpId="0" nodeType="afterEffect">
                                      <p:stCondLst>
                                        <p:cond delay="0"/>
                                      </p:stCondLst>
                                      <p:childTnLst>
                                        <p:set>
                                          <p:cBhvr>
                                            <p:cTn id="55" dur="1" fill="hold">
                                              <p:stCondLst>
                                                <p:cond delay="0"/>
                                              </p:stCondLst>
                                            </p:cTn>
                                            <p:tgtEl>
                                              <p:spTgt spid="55"/>
                                            </p:tgtEl>
                                            <p:attrNameLst>
                                              <p:attrName>style.visibility</p:attrName>
                                            </p:attrNameLst>
                                          </p:cBhvr>
                                          <p:to>
                                            <p:strVal val="visible"/>
                                          </p:to>
                                        </p:set>
                                        <p:anim calcmode="lin" valueType="num">
                                          <p:cBhvr additive="base">
                                            <p:cTn id="56" dur="500" fill="hold"/>
                                            <p:tgtEl>
                                              <p:spTgt spid="55"/>
                                            </p:tgtEl>
                                            <p:attrNameLst>
                                              <p:attrName>ppt_x</p:attrName>
                                            </p:attrNameLst>
                                          </p:cBhvr>
                                          <p:tavLst>
                                            <p:tav tm="0">
                                              <p:val>
                                                <p:strVal val="#ppt_x"/>
                                              </p:val>
                                            </p:tav>
                                            <p:tav tm="100000">
                                              <p:val>
                                                <p:strVal val="#ppt_x"/>
                                              </p:val>
                                            </p:tav>
                                          </p:tavLst>
                                        </p:anim>
                                        <p:anim calcmode="lin" valueType="num">
                                          <p:cBhvr additive="base">
                                            <p:cTn id="57" dur="500" fill="hold"/>
                                            <p:tgtEl>
                                              <p:spTgt spid="55"/>
                                            </p:tgtEl>
                                            <p:attrNameLst>
                                              <p:attrName>ppt_y</p:attrName>
                                            </p:attrNameLst>
                                          </p:cBhvr>
                                          <p:tavLst>
                                            <p:tav tm="0">
                                              <p:val>
                                                <p:strVal val="1+#ppt_h/2"/>
                                              </p:val>
                                            </p:tav>
                                            <p:tav tm="100000">
                                              <p:val>
                                                <p:strVal val="#ppt_y"/>
                                              </p:val>
                                            </p:tav>
                                          </p:tavLst>
                                        </p:anim>
                                      </p:childTnLst>
                                    </p:cTn>
                                  </p:par>
                                </p:childTnLst>
                              </p:cTn>
                            </p:par>
                            <p:par>
                              <p:cTn id="58" fill="hold">
                                <p:stCondLst>
                                  <p:cond delay="6000"/>
                                </p:stCondLst>
                                <p:childTnLst>
                                  <p:par>
                                    <p:cTn id="59" presetID="22" presetClass="entr" presetSubtype="4" fill="hold" nodeType="after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wipe(down)">
                                          <p:cBhvr>
                                            <p:cTn id="61" dur="500"/>
                                            <p:tgtEl>
                                              <p:spTgt spid="56"/>
                                            </p:tgtEl>
                                          </p:cBhvr>
                                        </p:animEffect>
                                      </p:childTnLst>
                                    </p:cTn>
                                  </p:par>
                                </p:childTnLst>
                              </p:cTn>
                            </p:par>
                            <p:par>
                              <p:cTn id="62" fill="hold">
                                <p:stCondLst>
                                  <p:cond delay="6500"/>
                                </p:stCondLst>
                                <p:childTnLst>
                                  <p:par>
                                    <p:cTn id="63" presetID="2" presetClass="entr" presetSubtype="4" fill="hold" grpId="0" nodeType="afterEffect">
                                      <p:stCondLst>
                                        <p:cond delay="0"/>
                                      </p:stCondLst>
                                      <p:childTnLst>
                                        <p:set>
                                          <p:cBhvr>
                                            <p:cTn id="64" dur="1" fill="hold">
                                              <p:stCondLst>
                                                <p:cond delay="0"/>
                                              </p:stCondLst>
                                            </p:cTn>
                                            <p:tgtEl>
                                              <p:spTgt spid="57"/>
                                            </p:tgtEl>
                                            <p:attrNameLst>
                                              <p:attrName>style.visibility</p:attrName>
                                            </p:attrNameLst>
                                          </p:cBhvr>
                                          <p:to>
                                            <p:strVal val="visible"/>
                                          </p:to>
                                        </p:set>
                                        <p:anim calcmode="lin" valueType="num">
                                          <p:cBhvr additive="base">
                                            <p:cTn id="65" dur="500" fill="hold"/>
                                            <p:tgtEl>
                                              <p:spTgt spid="57"/>
                                            </p:tgtEl>
                                            <p:attrNameLst>
                                              <p:attrName>ppt_x</p:attrName>
                                            </p:attrNameLst>
                                          </p:cBhvr>
                                          <p:tavLst>
                                            <p:tav tm="0">
                                              <p:val>
                                                <p:strVal val="#ppt_x"/>
                                              </p:val>
                                            </p:tav>
                                            <p:tav tm="100000">
                                              <p:val>
                                                <p:strVal val="#ppt_x"/>
                                              </p:val>
                                            </p:tav>
                                          </p:tavLst>
                                        </p:anim>
                                        <p:anim calcmode="lin" valueType="num">
                                          <p:cBhvr additive="base">
                                            <p:cTn id="66"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9" grpId="0"/>
          <p:bldP spid="41" grpId="0"/>
          <p:bldP spid="43" grpId="0"/>
          <p:bldP spid="53" grpId="0"/>
          <p:bldP spid="55" grpId="0"/>
          <p:bldP spid="5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300" fill="hold"/>
                                            <p:tgtEl>
                                              <p:spTgt spid="36"/>
                                            </p:tgtEl>
                                            <p:attrNameLst>
                                              <p:attrName>ppt_x</p:attrName>
                                            </p:attrNameLst>
                                          </p:cBhvr>
                                          <p:tavLst>
                                            <p:tav tm="0">
                                              <p:val>
                                                <p:strVal val="0-#ppt_w/2"/>
                                              </p:val>
                                            </p:tav>
                                            <p:tav tm="100000">
                                              <p:val>
                                                <p:strVal val="#ppt_x"/>
                                              </p:val>
                                            </p:tav>
                                          </p:tavLst>
                                        </p:anim>
                                        <p:anim calcmode="lin" valueType="num">
                                          <p:cBhvr additive="base">
                                            <p:cTn id="12" dur="300" fill="hold"/>
                                            <p:tgtEl>
                                              <p:spTgt spid="3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4" fill="hold"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down)">
                                          <p:cBhvr>
                                            <p:cTn id="16" dur="500"/>
                                            <p:tgtEl>
                                              <p:spTgt spid="37"/>
                                            </p:tgtEl>
                                          </p:cBhvr>
                                        </p:animEffect>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53"/>
                                            </p:tgtEl>
                                            <p:attrNameLst>
                                              <p:attrName>style.visibility</p:attrName>
                                            </p:attrNameLst>
                                          </p:cBhvr>
                                          <p:to>
                                            <p:strVal val="visible"/>
                                          </p:to>
                                        </p:set>
                                        <p:anim calcmode="lin" valueType="num">
                                          <p:cBhvr additive="base">
                                            <p:cTn id="20" dur="500" fill="hold"/>
                                            <p:tgtEl>
                                              <p:spTgt spid="53"/>
                                            </p:tgtEl>
                                            <p:attrNameLst>
                                              <p:attrName>ppt_x</p:attrName>
                                            </p:attrNameLst>
                                          </p:cBhvr>
                                          <p:tavLst>
                                            <p:tav tm="0">
                                              <p:val>
                                                <p:strVal val="#ppt_x"/>
                                              </p:val>
                                            </p:tav>
                                            <p:tav tm="100000">
                                              <p:val>
                                                <p:strVal val="#ppt_x"/>
                                              </p:val>
                                            </p:tav>
                                          </p:tavLst>
                                        </p:anim>
                                        <p:anim calcmode="lin" valueType="num">
                                          <p:cBhvr additive="base">
                                            <p:cTn id="21" dur="500" fill="hold"/>
                                            <p:tgtEl>
                                              <p:spTgt spid="53"/>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down)">
                                          <p:cBhvr>
                                            <p:cTn id="25" dur="500"/>
                                            <p:tgtEl>
                                              <p:spTgt spid="38"/>
                                            </p:tgtEl>
                                          </p:cBhvr>
                                        </p:animEffect>
                                      </p:childTnLst>
                                    </p:cTn>
                                  </p:par>
                                </p:childTnLst>
                              </p:cTn>
                            </p:par>
                            <p:par>
                              <p:cTn id="26" fill="hold">
                                <p:stCondLst>
                                  <p:cond delay="2500"/>
                                </p:stCondLst>
                                <p:childTnLst>
                                  <p:par>
                                    <p:cTn id="27" presetID="2" presetClass="entr" presetSubtype="8" fill="hold" grpId="0" nodeType="afterEffect">
                                      <p:stCondLst>
                                        <p:cond delay="0"/>
                                      </p:stCondLst>
                                      <p:childTnLst>
                                        <p:set>
                                          <p:cBhvr>
                                            <p:cTn id="28" dur="1" fill="hold">
                                              <p:stCondLst>
                                                <p:cond delay="0"/>
                                              </p:stCondLst>
                                            </p:cTn>
                                            <p:tgtEl>
                                              <p:spTgt spid="39"/>
                                            </p:tgtEl>
                                            <p:attrNameLst>
                                              <p:attrName>style.visibility</p:attrName>
                                            </p:attrNameLst>
                                          </p:cBhvr>
                                          <p:to>
                                            <p:strVal val="visible"/>
                                          </p:to>
                                        </p:set>
                                        <p:anim calcmode="lin" valueType="num">
                                          <p:cBhvr additive="base">
                                            <p:cTn id="29" dur="300" fill="hold"/>
                                            <p:tgtEl>
                                              <p:spTgt spid="39"/>
                                            </p:tgtEl>
                                            <p:attrNameLst>
                                              <p:attrName>ppt_x</p:attrName>
                                            </p:attrNameLst>
                                          </p:cBhvr>
                                          <p:tavLst>
                                            <p:tav tm="0">
                                              <p:val>
                                                <p:strVal val="0-#ppt_w/2"/>
                                              </p:val>
                                            </p:tav>
                                            <p:tav tm="100000">
                                              <p:val>
                                                <p:strVal val="#ppt_x"/>
                                              </p:val>
                                            </p:tav>
                                          </p:tavLst>
                                        </p:anim>
                                        <p:anim calcmode="lin" valueType="num">
                                          <p:cBhvr additive="base">
                                            <p:cTn id="30" dur="300" fill="hold"/>
                                            <p:tgtEl>
                                              <p:spTgt spid="39"/>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22" presetClass="entr" presetSubtype="4" fill="hold" nodeType="after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wipe(down)">
                                          <p:cBhvr>
                                            <p:cTn id="34" dur="500"/>
                                            <p:tgtEl>
                                              <p:spTgt spid="40"/>
                                            </p:tgtEl>
                                          </p:cBhvr>
                                        </p:animEffect>
                                      </p:childTnLst>
                                    </p:cTn>
                                  </p:par>
                                </p:childTnLst>
                              </p:cTn>
                            </p:par>
                            <p:par>
                              <p:cTn id="35" fill="hold">
                                <p:stCondLst>
                                  <p:cond delay="3500"/>
                                </p:stCondLst>
                                <p:childTnLst>
                                  <p:par>
                                    <p:cTn id="36" presetID="2" presetClass="entr" presetSubtype="8" fill="hold" grpId="0" nodeType="afterEffect">
                                      <p:stCondLst>
                                        <p:cond delay="0"/>
                                      </p:stCondLst>
                                      <p:childTnLst>
                                        <p:set>
                                          <p:cBhvr>
                                            <p:cTn id="37" dur="1" fill="hold">
                                              <p:stCondLst>
                                                <p:cond delay="0"/>
                                              </p:stCondLst>
                                            </p:cTn>
                                            <p:tgtEl>
                                              <p:spTgt spid="41"/>
                                            </p:tgtEl>
                                            <p:attrNameLst>
                                              <p:attrName>style.visibility</p:attrName>
                                            </p:attrNameLst>
                                          </p:cBhvr>
                                          <p:to>
                                            <p:strVal val="visible"/>
                                          </p:to>
                                        </p:set>
                                        <p:anim calcmode="lin" valueType="num">
                                          <p:cBhvr additive="base">
                                            <p:cTn id="38" dur="300" fill="hold"/>
                                            <p:tgtEl>
                                              <p:spTgt spid="41"/>
                                            </p:tgtEl>
                                            <p:attrNameLst>
                                              <p:attrName>ppt_x</p:attrName>
                                            </p:attrNameLst>
                                          </p:cBhvr>
                                          <p:tavLst>
                                            <p:tav tm="0">
                                              <p:val>
                                                <p:strVal val="0-#ppt_w/2"/>
                                              </p:val>
                                            </p:tav>
                                            <p:tav tm="100000">
                                              <p:val>
                                                <p:strVal val="#ppt_x"/>
                                              </p:val>
                                            </p:tav>
                                          </p:tavLst>
                                        </p:anim>
                                        <p:anim calcmode="lin" valueType="num">
                                          <p:cBhvr additive="base">
                                            <p:cTn id="39" dur="300" fill="hold"/>
                                            <p:tgtEl>
                                              <p:spTgt spid="41"/>
                                            </p:tgtEl>
                                            <p:attrNameLst>
                                              <p:attrName>ppt_y</p:attrName>
                                            </p:attrNameLst>
                                          </p:cBhvr>
                                          <p:tavLst>
                                            <p:tav tm="0">
                                              <p:val>
                                                <p:strVal val="#ppt_y"/>
                                              </p:val>
                                            </p:tav>
                                            <p:tav tm="100000">
                                              <p:val>
                                                <p:strVal val="#ppt_y"/>
                                              </p:val>
                                            </p:tav>
                                          </p:tavLst>
                                        </p:anim>
                                      </p:childTnLst>
                                    </p:cTn>
                                  </p:par>
                                </p:childTnLst>
                              </p:cTn>
                            </p:par>
                            <p:par>
                              <p:cTn id="40" fill="hold">
                                <p:stCondLst>
                                  <p:cond delay="4000"/>
                                </p:stCondLst>
                                <p:childTnLst>
                                  <p:par>
                                    <p:cTn id="41" presetID="22" presetClass="entr" presetSubtype="4" fill="hold"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wipe(down)">
                                          <p:cBhvr>
                                            <p:cTn id="43" dur="500"/>
                                            <p:tgtEl>
                                              <p:spTgt spid="42"/>
                                            </p:tgtEl>
                                          </p:cBhvr>
                                        </p:animEffect>
                                      </p:childTnLst>
                                    </p:cTn>
                                  </p:par>
                                </p:childTnLst>
                              </p:cTn>
                            </p:par>
                            <p:par>
                              <p:cTn id="44" fill="hold">
                                <p:stCondLst>
                                  <p:cond delay="4500"/>
                                </p:stCondLst>
                                <p:childTnLst>
                                  <p:par>
                                    <p:cTn id="45" presetID="2" presetClass="entr" presetSubtype="8" fill="hold" grpId="0" nodeType="afterEffect">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300" fill="hold"/>
                                            <p:tgtEl>
                                              <p:spTgt spid="43"/>
                                            </p:tgtEl>
                                            <p:attrNameLst>
                                              <p:attrName>ppt_x</p:attrName>
                                            </p:attrNameLst>
                                          </p:cBhvr>
                                          <p:tavLst>
                                            <p:tav tm="0">
                                              <p:val>
                                                <p:strVal val="0-#ppt_w/2"/>
                                              </p:val>
                                            </p:tav>
                                            <p:tav tm="100000">
                                              <p:val>
                                                <p:strVal val="#ppt_x"/>
                                              </p:val>
                                            </p:tav>
                                          </p:tavLst>
                                        </p:anim>
                                        <p:anim calcmode="lin" valueType="num">
                                          <p:cBhvr additive="base">
                                            <p:cTn id="48" dur="300" fill="hold"/>
                                            <p:tgtEl>
                                              <p:spTgt spid="43"/>
                                            </p:tgtEl>
                                            <p:attrNameLst>
                                              <p:attrName>ppt_y</p:attrName>
                                            </p:attrNameLst>
                                          </p:cBhvr>
                                          <p:tavLst>
                                            <p:tav tm="0">
                                              <p:val>
                                                <p:strVal val="#ppt_y"/>
                                              </p:val>
                                            </p:tav>
                                            <p:tav tm="100000">
                                              <p:val>
                                                <p:strVal val="#ppt_y"/>
                                              </p:val>
                                            </p:tav>
                                          </p:tavLst>
                                        </p:anim>
                                      </p:childTnLst>
                                    </p:cTn>
                                  </p:par>
                                </p:childTnLst>
                              </p:cTn>
                            </p:par>
                            <p:par>
                              <p:cTn id="49" fill="hold">
                                <p:stCondLst>
                                  <p:cond delay="5000"/>
                                </p:stCondLst>
                                <p:childTnLst>
                                  <p:par>
                                    <p:cTn id="50" presetID="22" presetClass="entr" presetSubtype="4" fill="hold" nodeType="after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wipe(down)">
                                          <p:cBhvr>
                                            <p:cTn id="52" dur="500"/>
                                            <p:tgtEl>
                                              <p:spTgt spid="58"/>
                                            </p:tgtEl>
                                          </p:cBhvr>
                                        </p:animEffect>
                                      </p:childTnLst>
                                    </p:cTn>
                                  </p:par>
                                </p:childTnLst>
                              </p:cTn>
                            </p:par>
                            <p:par>
                              <p:cTn id="53" fill="hold">
                                <p:stCondLst>
                                  <p:cond delay="5500"/>
                                </p:stCondLst>
                                <p:childTnLst>
                                  <p:par>
                                    <p:cTn id="54" presetID="2" presetClass="entr" presetSubtype="4" fill="hold" grpId="0" nodeType="afterEffect">
                                      <p:stCondLst>
                                        <p:cond delay="0"/>
                                      </p:stCondLst>
                                      <p:childTnLst>
                                        <p:set>
                                          <p:cBhvr>
                                            <p:cTn id="55" dur="1" fill="hold">
                                              <p:stCondLst>
                                                <p:cond delay="0"/>
                                              </p:stCondLst>
                                            </p:cTn>
                                            <p:tgtEl>
                                              <p:spTgt spid="55"/>
                                            </p:tgtEl>
                                            <p:attrNameLst>
                                              <p:attrName>style.visibility</p:attrName>
                                            </p:attrNameLst>
                                          </p:cBhvr>
                                          <p:to>
                                            <p:strVal val="visible"/>
                                          </p:to>
                                        </p:set>
                                        <p:anim calcmode="lin" valueType="num">
                                          <p:cBhvr additive="base">
                                            <p:cTn id="56" dur="500" fill="hold"/>
                                            <p:tgtEl>
                                              <p:spTgt spid="55"/>
                                            </p:tgtEl>
                                            <p:attrNameLst>
                                              <p:attrName>ppt_x</p:attrName>
                                            </p:attrNameLst>
                                          </p:cBhvr>
                                          <p:tavLst>
                                            <p:tav tm="0">
                                              <p:val>
                                                <p:strVal val="#ppt_x"/>
                                              </p:val>
                                            </p:tav>
                                            <p:tav tm="100000">
                                              <p:val>
                                                <p:strVal val="#ppt_x"/>
                                              </p:val>
                                            </p:tav>
                                          </p:tavLst>
                                        </p:anim>
                                        <p:anim calcmode="lin" valueType="num">
                                          <p:cBhvr additive="base">
                                            <p:cTn id="57" dur="500" fill="hold"/>
                                            <p:tgtEl>
                                              <p:spTgt spid="55"/>
                                            </p:tgtEl>
                                            <p:attrNameLst>
                                              <p:attrName>ppt_y</p:attrName>
                                            </p:attrNameLst>
                                          </p:cBhvr>
                                          <p:tavLst>
                                            <p:tav tm="0">
                                              <p:val>
                                                <p:strVal val="1+#ppt_h/2"/>
                                              </p:val>
                                            </p:tav>
                                            <p:tav tm="100000">
                                              <p:val>
                                                <p:strVal val="#ppt_y"/>
                                              </p:val>
                                            </p:tav>
                                          </p:tavLst>
                                        </p:anim>
                                      </p:childTnLst>
                                    </p:cTn>
                                  </p:par>
                                </p:childTnLst>
                              </p:cTn>
                            </p:par>
                            <p:par>
                              <p:cTn id="58" fill="hold">
                                <p:stCondLst>
                                  <p:cond delay="6000"/>
                                </p:stCondLst>
                                <p:childTnLst>
                                  <p:par>
                                    <p:cTn id="59" presetID="22" presetClass="entr" presetSubtype="4" fill="hold" nodeType="after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wipe(down)">
                                          <p:cBhvr>
                                            <p:cTn id="61" dur="500"/>
                                            <p:tgtEl>
                                              <p:spTgt spid="56"/>
                                            </p:tgtEl>
                                          </p:cBhvr>
                                        </p:animEffect>
                                      </p:childTnLst>
                                    </p:cTn>
                                  </p:par>
                                </p:childTnLst>
                              </p:cTn>
                            </p:par>
                            <p:par>
                              <p:cTn id="62" fill="hold">
                                <p:stCondLst>
                                  <p:cond delay="6500"/>
                                </p:stCondLst>
                                <p:childTnLst>
                                  <p:par>
                                    <p:cTn id="63" presetID="2" presetClass="entr" presetSubtype="4" fill="hold" grpId="0" nodeType="afterEffect">
                                      <p:stCondLst>
                                        <p:cond delay="0"/>
                                      </p:stCondLst>
                                      <p:childTnLst>
                                        <p:set>
                                          <p:cBhvr>
                                            <p:cTn id="64" dur="1" fill="hold">
                                              <p:stCondLst>
                                                <p:cond delay="0"/>
                                              </p:stCondLst>
                                            </p:cTn>
                                            <p:tgtEl>
                                              <p:spTgt spid="57"/>
                                            </p:tgtEl>
                                            <p:attrNameLst>
                                              <p:attrName>style.visibility</p:attrName>
                                            </p:attrNameLst>
                                          </p:cBhvr>
                                          <p:to>
                                            <p:strVal val="visible"/>
                                          </p:to>
                                        </p:set>
                                        <p:anim calcmode="lin" valueType="num">
                                          <p:cBhvr additive="base">
                                            <p:cTn id="65" dur="500" fill="hold"/>
                                            <p:tgtEl>
                                              <p:spTgt spid="57"/>
                                            </p:tgtEl>
                                            <p:attrNameLst>
                                              <p:attrName>ppt_x</p:attrName>
                                            </p:attrNameLst>
                                          </p:cBhvr>
                                          <p:tavLst>
                                            <p:tav tm="0">
                                              <p:val>
                                                <p:strVal val="#ppt_x"/>
                                              </p:val>
                                            </p:tav>
                                            <p:tav tm="100000">
                                              <p:val>
                                                <p:strVal val="#ppt_x"/>
                                              </p:val>
                                            </p:tav>
                                          </p:tavLst>
                                        </p:anim>
                                        <p:anim calcmode="lin" valueType="num">
                                          <p:cBhvr additive="base">
                                            <p:cTn id="66"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9" grpId="0"/>
          <p:bldP spid="41" grpId="0"/>
          <p:bldP spid="43" grpId="0"/>
          <p:bldP spid="53" grpId="0"/>
          <p:bldP spid="55" grpId="0"/>
          <p:bldP spid="57"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2700" y="0"/>
            <a:ext cx="9144000" cy="457200"/>
          </a:xfrm>
          <a:prstGeom prst="rect">
            <a:avLst/>
          </a:prstGeom>
          <a:solidFill>
            <a:schemeClr val="bg1">
              <a:lumMod val="8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9" name="矩形 8"/>
          <p:cNvSpPr/>
          <p:nvPr/>
        </p:nvSpPr>
        <p:spPr>
          <a:xfrm>
            <a:off x="6477561" y="349624"/>
            <a:ext cx="891988" cy="107577"/>
          </a:xfrm>
          <a:prstGeom prst="rect">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TextBox 11"/>
          <p:cNvSpPr txBox="1"/>
          <p:nvPr/>
        </p:nvSpPr>
        <p:spPr>
          <a:xfrm>
            <a:off x="1547663" y="11400"/>
            <a:ext cx="1198880" cy="417830"/>
          </a:xfrm>
          <a:prstGeom prst="rect">
            <a:avLst/>
          </a:prstGeom>
          <a:noFill/>
        </p:spPr>
        <p:txBody>
          <a:bodyPr wrap="none" rtlCol="0">
            <a:spAutoFit/>
          </a:bodyPr>
          <a:p>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进度计划</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1" y="0"/>
            <a:ext cx="1465728" cy="457200"/>
          </a:xfrm>
          <a:prstGeom prst="rect">
            <a:avLst/>
          </a:prstGeom>
          <a:solidFill>
            <a:srgbClr val="69A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b="1" dirty="0">
              <a:latin typeface="微软雅黑" panose="020B0503020204020204" pitchFamily="34" charset="-122"/>
              <a:ea typeface="微软雅黑" panose="020B0503020204020204" pitchFamily="34" charset="-122"/>
            </a:endParaRPr>
          </a:p>
        </p:txBody>
      </p:sp>
      <p:sp>
        <p:nvSpPr>
          <p:cNvPr id="7" name="矩形 6"/>
          <p:cNvSpPr/>
          <p:nvPr/>
        </p:nvSpPr>
        <p:spPr>
          <a:xfrm>
            <a:off x="8261537" y="349624"/>
            <a:ext cx="891988" cy="107577"/>
          </a:xfrm>
          <a:prstGeom prst="rect">
            <a:avLst/>
          </a:prstGeom>
          <a:solidFill>
            <a:srgbClr val="541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7369549" y="349624"/>
            <a:ext cx="891988" cy="107577"/>
          </a:xfrm>
          <a:prstGeom prst="rect">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TextBox 15"/>
          <p:cNvSpPr txBox="1"/>
          <p:nvPr/>
        </p:nvSpPr>
        <p:spPr>
          <a:xfrm>
            <a:off x="107504" y="28545"/>
            <a:ext cx="1440160" cy="400110"/>
          </a:xfrm>
          <a:prstGeom prst="rect">
            <a:avLst/>
          </a:prstGeom>
          <a:noFill/>
        </p:spPr>
        <p:txBody>
          <a:bodyPr wrap="square" rtlCol="0">
            <a:spAutoFit/>
          </a:bodyPr>
          <a:p>
            <a:r>
              <a:rPr lang="en-US" altLang="zh-CN" sz="2000" b="1" dirty="0" smtClean="0">
                <a:solidFill>
                  <a:schemeClr val="bg1"/>
                </a:solidFill>
                <a:latin typeface="微软雅黑" panose="020B0503020204020204" pitchFamily="34" charset="-122"/>
                <a:ea typeface="微软雅黑" panose="020B0503020204020204" pitchFamily="34" charset="-122"/>
              </a:rPr>
              <a:t>Part  02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2" name="图片 8"/>
          <p:cNvPicPr>
            <a:picLocks noChangeAspect="1"/>
          </p:cNvPicPr>
          <p:nvPr/>
        </p:nvPicPr>
        <p:blipFill>
          <a:blip r:embed="rId1"/>
          <a:srcRect t="19881" r="53700" b="21869"/>
          <a:stretch>
            <a:fillRect/>
          </a:stretch>
        </p:blipFill>
        <p:spPr>
          <a:xfrm>
            <a:off x="1223010" y="551815"/>
            <a:ext cx="6536690" cy="449008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advTm="0">
        <p:checker/>
      </p:transition>
    </mc:Choice>
    <mc:Fallback>
      <p:transition advTm="0">
        <p:checker/>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00" y="0"/>
            <a:ext cx="9144000" cy="457200"/>
          </a:xfrm>
          <a:prstGeom prst="rect">
            <a:avLst/>
          </a:prstGeom>
          <a:solidFill>
            <a:schemeClr val="bg1">
              <a:lumMod val="8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 y="0"/>
            <a:ext cx="1465728" cy="457200"/>
          </a:xfrm>
          <a:prstGeom prst="rect">
            <a:avLst/>
          </a:prstGeom>
          <a:solidFill>
            <a:srgbClr val="69A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8319" y="457200"/>
            <a:ext cx="9160030" cy="0"/>
          </a:xfrm>
          <a:prstGeom prst="line">
            <a:avLst/>
          </a:prstGeom>
          <a:ln>
            <a:solidFill>
              <a:srgbClr val="69AC8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261537" y="349624"/>
            <a:ext cx="891988" cy="107577"/>
          </a:xfrm>
          <a:prstGeom prst="rect">
            <a:avLst/>
          </a:prstGeom>
          <a:solidFill>
            <a:srgbClr val="541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369549" y="349624"/>
            <a:ext cx="891988" cy="107577"/>
          </a:xfrm>
          <a:prstGeom prst="rect">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77561" y="349624"/>
            <a:ext cx="891988" cy="107577"/>
          </a:xfrm>
          <a:prstGeom prst="rect">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1"/>
          <p:cNvSpPr txBox="1"/>
          <p:nvPr/>
        </p:nvSpPr>
        <p:spPr>
          <a:xfrm>
            <a:off x="1547663" y="11400"/>
            <a:ext cx="1198880" cy="417830"/>
          </a:xfrm>
          <a:prstGeom prst="rect">
            <a:avLst/>
          </a:prstGeom>
          <a:noFill/>
        </p:spPr>
        <p:txBody>
          <a:bodyPr wrap="none" rtlCol="0">
            <a:spAutoFit/>
          </a:bodyPr>
          <a:lstStyle/>
          <a:p>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进度计划</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TextBox 15"/>
          <p:cNvSpPr txBox="1"/>
          <p:nvPr/>
        </p:nvSpPr>
        <p:spPr>
          <a:xfrm>
            <a:off x="107504" y="28545"/>
            <a:ext cx="1440160"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Part  02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2" name="图片 6"/>
          <p:cNvPicPr>
            <a:picLocks noChangeAspect="1"/>
          </p:cNvPicPr>
          <p:nvPr/>
        </p:nvPicPr>
        <p:blipFill>
          <a:blip r:embed="rId1"/>
          <a:srcRect l="54810" t="13916" r="745" b="5301"/>
          <a:stretch>
            <a:fillRect/>
          </a:stretch>
        </p:blipFill>
        <p:spPr>
          <a:xfrm>
            <a:off x="2023745" y="693103"/>
            <a:ext cx="5121910" cy="436308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250" advTm="0">
        <p:checker/>
      </p:transition>
    </mc:Choice>
    <mc:Fallback>
      <p:transition advTm="0">
        <p:checker/>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00" y="0"/>
            <a:ext cx="9144000" cy="457200"/>
          </a:xfrm>
          <a:prstGeom prst="rect">
            <a:avLst/>
          </a:prstGeom>
          <a:solidFill>
            <a:schemeClr val="bg1">
              <a:lumMod val="8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 y="0"/>
            <a:ext cx="1465728" cy="457200"/>
          </a:xfrm>
          <a:prstGeom prst="rect">
            <a:avLst/>
          </a:prstGeom>
          <a:solidFill>
            <a:srgbClr val="69A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8954" y="457200"/>
            <a:ext cx="9160030" cy="0"/>
          </a:xfrm>
          <a:prstGeom prst="line">
            <a:avLst/>
          </a:prstGeom>
          <a:ln>
            <a:solidFill>
              <a:srgbClr val="69AC8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261537" y="349624"/>
            <a:ext cx="891988" cy="107577"/>
          </a:xfrm>
          <a:prstGeom prst="rect">
            <a:avLst/>
          </a:prstGeom>
          <a:solidFill>
            <a:srgbClr val="541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369549" y="349624"/>
            <a:ext cx="891988" cy="107577"/>
          </a:xfrm>
          <a:prstGeom prst="rect">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77561" y="349624"/>
            <a:ext cx="891988" cy="107577"/>
          </a:xfrm>
          <a:prstGeom prst="rect">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1"/>
          <p:cNvSpPr txBox="1"/>
          <p:nvPr/>
        </p:nvSpPr>
        <p:spPr>
          <a:xfrm>
            <a:off x="1547663" y="11400"/>
            <a:ext cx="690880" cy="417830"/>
          </a:xfrm>
          <a:prstGeom prst="rect">
            <a:avLst/>
          </a:prstGeom>
          <a:noFill/>
        </p:spPr>
        <p:txBody>
          <a:bodyPr wrap="none" rtlCol="0">
            <a:spAutoFit/>
          </a:bodyPr>
          <a:lstStyle/>
          <a:p>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预算</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TextBox 15"/>
          <p:cNvSpPr txBox="1"/>
          <p:nvPr/>
        </p:nvSpPr>
        <p:spPr>
          <a:xfrm>
            <a:off x="107504" y="28545"/>
            <a:ext cx="1440160"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Part  02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4268349" y="1831501"/>
            <a:ext cx="607817" cy="875737"/>
            <a:chOff x="6062786" y="3264486"/>
            <a:chExt cx="367323" cy="529237"/>
          </a:xfrm>
          <a:solidFill>
            <a:srgbClr val="959596">
              <a:lumMod val="20000"/>
              <a:lumOff val="80000"/>
              <a:alpha val="13000"/>
            </a:srgbClr>
          </a:solidFill>
        </p:grpSpPr>
        <p:sp>
          <p:nvSpPr>
            <p:cNvPr id="18" name="矩形 17"/>
            <p:cNvSpPr/>
            <p:nvPr/>
          </p:nvSpPr>
          <p:spPr>
            <a:xfrm rot="16200000" flipH="1">
              <a:off x="6074595" y="3301445"/>
              <a:ext cx="341610" cy="267692"/>
            </a:xfrm>
            <a:prstGeom prst="rect">
              <a:avLst/>
            </a:prstGeom>
            <a:grpFill/>
            <a:ln w="12700" cap="flat" cmpd="sng" algn="ctr">
              <a:noFill/>
              <a:prstDash val="solid"/>
              <a:miter lim="800000"/>
            </a:ln>
            <a:effectLst/>
          </p:spPr>
          <p:txBody>
            <a:bodyPr rtlCol="0" anchor="ctr"/>
            <a:lstStyle/>
            <a:p>
              <a:pPr algn="ctr" defTabSz="685165">
                <a:defRPr/>
              </a:pPr>
              <a:endParaRPr lang="zh-CN" altLang="en-US" sz="2100" kern="0">
                <a:solidFill>
                  <a:schemeClr val="bg1"/>
                </a:solidFill>
                <a:latin typeface="Calibri" panose="020F0502020204030204"/>
              </a:endParaRPr>
            </a:p>
          </p:txBody>
        </p:sp>
        <p:sp>
          <p:nvSpPr>
            <p:cNvPr id="19" name="直角三角形 18"/>
            <p:cNvSpPr/>
            <p:nvPr/>
          </p:nvSpPr>
          <p:spPr>
            <a:xfrm rot="2700000" flipH="1">
              <a:off x="6062786" y="3426400"/>
              <a:ext cx="367323" cy="367323"/>
            </a:xfrm>
            <a:prstGeom prst="rtTriangle">
              <a:avLst/>
            </a:prstGeom>
            <a:grpFill/>
            <a:ln w="12700" cap="flat" cmpd="sng" algn="ctr">
              <a:noFill/>
              <a:prstDash val="solid"/>
              <a:miter lim="800000"/>
            </a:ln>
            <a:effectLst/>
          </p:spPr>
          <p:txBody>
            <a:bodyPr rtlCol="0" anchor="ctr"/>
            <a:lstStyle/>
            <a:p>
              <a:pPr algn="ctr" defTabSz="685165">
                <a:defRPr/>
              </a:pPr>
              <a:endParaRPr lang="zh-CN" altLang="en-US" sz="2100" kern="0">
                <a:solidFill>
                  <a:schemeClr val="bg1"/>
                </a:solidFill>
                <a:latin typeface="Calibri" panose="020F0502020204030204"/>
              </a:endParaRPr>
            </a:p>
          </p:txBody>
        </p:sp>
      </p:grpSp>
      <p:sp>
        <p:nvSpPr>
          <p:cNvPr id="41" name="Freeform 84"/>
          <p:cNvSpPr>
            <a:spLocks noEditPoints="1"/>
          </p:cNvSpPr>
          <p:nvPr/>
        </p:nvSpPr>
        <p:spPr bwMode="auto">
          <a:xfrm>
            <a:off x="1223506" y="1354255"/>
            <a:ext cx="241666" cy="241666"/>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rgbClr val="69AC89"/>
          </a:solidFill>
          <a:ln>
            <a:noFill/>
          </a:ln>
        </p:spPr>
        <p:txBody>
          <a:bodyPr vert="horz" wrap="square" lIns="68571" tIns="34286" rIns="68571" bIns="34286" numCol="1" anchor="t" anchorCtr="0" compatLnSpc="1"/>
          <a:lstStyle/>
          <a:p>
            <a:pPr defTabSz="685165">
              <a:defRPr/>
            </a:pPr>
            <a:endParaRPr lang="zh-CN" altLang="en-US" sz="2100" kern="0">
              <a:solidFill>
                <a:schemeClr val="bg1"/>
              </a:solidFill>
              <a:latin typeface="Calibri" panose="020F0502020204030204"/>
            </a:endParaRPr>
          </a:p>
        </p:txBody>
      </p:sp>
      <p:sp>
        <p:nvSpPr>
          <p:cNvPr id="2" name="文本框 1"/>
          <p:cNvSpPr txBox="1"/>
          <p:nvPr/>
        </p:nvSpPr>
        <p:spPr>
          <a:xfrm>
            <a:off x="1547495" y="1263015"/>
            <a:ext cx="5452110" cy="1332230"/>
          </a:xfrm>
          <a:prstGeom prst="rect">
            <a:avLst/>
          </a:prstGeom>
          <a:noFill/>
        </p:spPr>
        <p:txBody>
          <a:bodyPr wrap="square" rtlCol="0">
            <a:spAutoFit/>
          </a:bodyPr>
          <a:p>
            <a:r>
              <a:rPr lang="zh-CN" altLang="en-US" sz="2000">
                <a:latin typeface="微软雅黑" panose="020B0503020204020204" pitchFamily="34" charset="-122"/>
                <a:ea typeface="微软雅黑" panose="020B0503020204020204" pitchFamily="34" charset="-122"/>
              </a:rPr>
              <a:t>技术预算为至今为止所学的内容</a:t>
            </a:r>
            <a:endParaRPr lang="zh-CN" altLang="en-US" sz="2000">
              <a:latin typeface="微软雅黑" panose="020B0503020204020204" pitchFamily="34" charset="-122"/>
              <a:ea typeface="微软雅黑" panose="020B0503020204020204" pitchFamily="34" charset="-122"/>
            </a:endParaRPr>
          </a:p>
          <a:p>
            <a:r>
              <a:rPr lang="zh-CN" altLang="en-US" sz="2000">
                <a:latin typeface="微软雅黑" panose="020B0503020204020204" pitchFamily="34" charset="-122"/>
                <a:ea typeface="微软雅黑" panose="020B0503020204020204" pitchFamily="34" charset="-122"/>
              </a:rPr>
              <a:t>工作总时间预计为56天，每天1小时工作时间，总共56个小时，以时薪26人民币计算人员工资，三人总工资为4368人民币</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25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Effect transition="in" filter="fade">
                                      <p:cBhvr>
                                        <p:cTn id="9" dur="500"/>
                                        <p:tgtEl>
                                          <p:spTgt spid="41"/>
                                        </p:tgtEl>
                                      </p:cBhvr>
                                    </p:animEffect>
                                  </p:childTnLst>
                                </p:cTn>
                              </p:par>
                            </p:childTnLst>
                          </p:cTn>
                        </p:par>
                        <p:par>
                          <p:cTn id="10" fill="hold">
                            <p:stCondLst>
                              <p:cond delay="500"/>
                            </p:stCondLst>
                            <p:childTnLst>
                              <p:par>
                                <p:cTn id="11" presetID="12" presetClass="entr" presetSubtype="1"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p:tgtEl>
                                          <p:spTgt spid="17"/>
                                        </p:tgtEl>
                                        <p:attrNameLst>
                                          <p:attrName>ppt_y</p:attrName>
                                        </p:attrNameLst>
                                      </p:cBhvr>
                                      <p:tavLst>
                                        <p:tav tm="0">
                                          <p:val>
                                            <p:strVal val="#ppt_y-#ppt_h*1.125000"/>
                                          </p:val>
                                        </p:tav>
                                        <p:tav tm="100000">
                                          <p:val>
                                            <p:strVal val="#ppt_y"/>
                                          </p:val>
                                        </p:tav>
                                      </p:tavLst>
                                    </p:anim>
                                    <p:animEffect transition="in" filter="wipe(down)">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00" y="0"/>
            <a:ext cx="9144000" cy="457200"/>
          </a:xfrm>
          <a:prstGeom prst="rect">
            <a:avLst/>
          </a:prstGeom>
          <a:solidFill>
            <a:schemeClr val="bg1">
              <a:lumMod val="8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 y="0"/>
            <a:ext cx="1465728" cy="457200"/>
          </a:xfrm>
          <a:prstGeom prst="rect">
            <a:avLst/>
          </a:prstGeom>
          <a:solidFill>
            <a:srgbClr val="69A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8954" y="457200"/>
            <a:ext cx="9160030" cy="0"/>
          </a:xfrm>
          <a:prstGeom prst="line">
            <a:avLst/>
          </a:prstGeom>
          <a:ln>
            <a:solidFill>
              <a:srgbClr val="69AC8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261537" y="349624"/>
            <a:ext cx="891988" cy="107577"/>
          </a:xfrm>
          <a:prstGeom prst="rect">
            <a:avLst/>
          </a:prstGeom>
          <a:solidFill>
            <a:srgbClr val="541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369549" y="349624"/>
            <a:ext cx="891988" cy="107577"/>
          </a:xfrm>
          <a:prstGeom prst="rect">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77561" y="349624"/>
            <a:ext cx="891988" cy="107577"/>
          </a:xfrm>
          <a:prstGeom prst="rect">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1"/>
          <p:cNvSpPr txBox="1"/>
          <p:nvPr/>
        </p:nvSpPr>
        <p:spPr>
          <a:xfrm>
            <a:off x="1547663" y="28545"/>
            <a:ext cx="2468880" cy="417830"/>
          </a:xfrm>
          <a:prstGeom prst="rect">
            <a:avLst/>
          </a:prstGeom>
          <a:noFill/>
        </p:spPr>
        <p:txBody>
          <a:bodyPr wrap="none" rtlCol="0">
            <a:spAutoFit/>
          </a:bodyPr>
          <a:lstStyle/>
          <a:p>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关键问题及规模估算</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TextBox 15"/>
          <p:cNvSpPr txBox="1"/>
          <p:nvPr/>
        </p:nvSpPr>
        <p:spPr>
          <a:xfrm>
            <a:off x="107504" y="28545"/>
            <a:ext cx="1440160"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Part  04</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214169" y="2571556"/>
            <a:ext cx="6741942" cy="0"/>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4540" y="845820"/>
            <a:ext cx="285750" cy="285750"/>
            <a:chOff x="1407" y="2106"/>
            <a:chExt cx="1440" cy="1440"/>
          </a:xfrm>
        </p:grpSpPr>
        <p:sp>
          <p:nvSpPr>
            <p:cNvPr id="22" name="泪滴形 21"/>
            <p:cNvSpPr/>
            <p:nvPr/>
          </p:nvSpPr>
          <p:spPr>
            <a:xfrm>
              <a:off x="1407" y="2106"/>
              <a:ext cx="1440" cy="1440"/>
            </a:xfrm>
            <a:prstGeom prst="teardrop">
              <a:avLst/>
            </a:prstGeom>
            <a:solidFill>
              <a:srgbClr val="69AC8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nvSpPr>
          <p:spPr>
            <a:xfrm>
              <a:off x="1767" y="2493"/>
              <a:ext cx="720" cy="66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1956" y="2673"/>
              <a:ext cx="342" cy="306"/>
            </a:xfrm>
            <a:prstGeom prst="ellipse">
              <a:avLst/>
            </a:prstGeom>
            <a:solidFill>
              <a:srgbClr val="69A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 name="文本框 2"/>
          <p:cNvSpPr txBox="1"/>
          <p:nvPr/>
        </p:nvSpPr>
        <p:spPr>
          <a:xfrm>
            <a:off x="1062355" y="788670"/>
            <a:ext cx="5086350" cy="1637030"/>
          </a:xfrm>
          <a:prstGeom prst="rect">
            <a:avLst/>
          </a:prstGeom>
          <a:noFill/>
        </p:spPr>
        <p:txBody>
          <a:bodyPr wrap="square" rtlCol="0">
            <a:spAutoFit/>
          </a:bodyPr>
          <a:p>
            <a:r>
              <a:rPr lang="zh-CN" altLang="en-US" sz="2000">
                <a:latin typeface="微软雅黑" panose="020B0503020204020204" pitchFamily="34" charset="-122"/>
                <a:ea typeface="微软雅黑" panose="020B0503020204020204" pitchFamily="34" charset="-122"/>
              </a:rPr>
              <a:t>关键问题</a:t>
            </a:r>
            <a:endParaRPr lang="zh-CN" altLang="en-US" sz="2000">
              <a:latin typeface="微软雅黑" panose="020B0503020204020204" pitchFamily="34" charset="-122"/>
              <a:ea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endParaRPr>
          </a:p>
          <a:p>
            <a:r>
              <a:rPr lang="zh-CN" altLang="en-US" sz="2000">
                <a:latin typeface="微软雅黑" panose="020B0503020204020204" pitchFamily="34" charset="-122"/>
                <a:ea typeface="微软雅黑" panose="020B0503020204020204" pitchFamily="34" charset="-122"/>
              </a:rPr>
              <a:t>对事务冲突的解决</a:t>
            </a:r>
            <a:endParaRPr lang="zh-CN" altLang="en-US" sz="2000">
              <a:latin typeface="微软雅黑" panose="020B0503020204020204" pitchFamily="34" charset="-122"/>
              <a:ea typeface="微软雅黑" panose="020B0503020204020204" pitchFamily="34" charset="-122"/>
            </a:endParaRPr>
          </a:p>
          <a:p>
            <a:r>
              <a:rPr lang="zh-CN" altLang="en-US" sz="2000">
                <a:latin typeface="微软雅黑" panose="020B0503020204020204" pitchFamily="34" charset="-122"/>
                <a:ea typeface="微软雅黑" panose="020B0503020204020204" pitchFamily="34" charset="-122"/>
              </a:rPr>
              <a:t>对声音提醒与软件的链接</a:t>
            </a:r>
            <a:endParaRPr lang="zh-CN" altLang="en-US" sz="2000">
              <a:latin typeface="微软雅黑" panose="020B0503020204020204" pitchFamily="34" charset="-122"/>
              <a:ea typeface="微软雅黑" panose="020B0503020204020204" pitchFamily="34" charset="-122"/>
            </a:endParaRPr>
          </a:p>
          <a:p>
            <a:r>
              <a:rPr lang="zh-CN" altLang="en-US" sz="2000">
                <a:latin typeface="微软雅黑" panose="020B0503020204020204" pitchFamily="34" charset="-122"/>
                <a:ea typeface="微软雅黑" panose="020B0503020204020204" pitchFamily="34" charset="-122"/>
              </a:rPr>
              <a:t>对数据库的是用与链接</a:t>
            </a:r>
            <a:endParaRPr lang="zh-CN" altLang="en-US" sz="2000">
              <a:latin typeface="微软雅黑" panose="020B0503020204020204" pitchFamily="34" charset="-122"/>
              <a:ea typeface="微软雅黑" panose="020B0503020204020204" pitchFamily="34" charset="-122"/>
            </a:endParaRPr>
          </a:p>
        </p:txBody>
      </p:sp>
      <p:grpSp>
        <p:nvGrpSpPr>
          <p:cNvPr id="16" name="组合 15"/>
          <p:cNvGrpSpPr/>
          <p:nvPr/>
        </p:nvGrpSpPr>
        <p:grpSpPr>
          <a:xfrm>
            <a:off x="764540" y="2893060"/>
            <a:ext cx="285750" cy="285750"/>
            <a:chOff x="1407" y="2106"/>
            <a:chExt cx="1440" cy="1440"/>
          </a:xfrm>
        </p:grpSpPr>
        <p:sp>
          <p:nvSpPr>
            <p:cNvPr id="17" name="泪滴形 16"/>
            <p:cNvSpPr/>
            <p:nvPr/>
          </p:nvSpPr>
          <p:spPr>
            <a:xfrm>
              <a:off x="1407" y="2106"/>
              <a:ext cx="1440" cy="1440"/>
            </a:xfrm>
            <a:prstGeom prst="teardrop">
              <a:avLst/>
            </a:prstGeom>
            <a:solidFill>
              <a:srgbClr val="69AC8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椭圆 17"/>
            <p:cNvSpPr/>
            <p:nvPr/>
          </p:nvSpPr>
          <p:spPr>
            <a:xfrm>
              <a:off x="1767" y="2493"/>
              <a:ext cx="720" cy="66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椭圆 18"/>
            <p:cNvSpPr/>
            <p:nvPr/>
          </p:nvSpPr>
          <p:spPr>
            <a:xfrm>
              <a:off x="1956" y="2673"/>
              <a:ext cx="342" cy="306"/>
            </a:xfrm>
            <a:prstGeom prst="ellipse">
              <a:avLst/>
            </a:prstGeom>
            <a:solidFill>
              <a:srgbClr val="69A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0" name="文本框 19"/>
          <p:cNvSpPr txBox="1"/>
          <p:nvPr/>
        </p:nvSpPr>
        <p:spPr>
          <a:xfrm>
            <a:off x="1056640" y="2835910"/>
            <a:ext cx="5080000" cy="1027430"/>
          </a:xfrm>
          <a:prstGeom prst="rect">
            <a:avLst/>
          </a:prstGeom>
          <a:noFill/>
          <a:ln w="9525">
            <a:noFill/>
          </a:ln>
        </p:spPr>
        <p:txBody>
          <a:bodyPr>
            <a:spAutoFit/>
          </a:bodyPr>
          <a:p>
            <a:pPr marL="0" indent="0" algn="l"/>
            <a:r>
              <a:rPr lang="zh-CN" altLang="en-US" sz="2000" b="0" u="none">
                <a:latin typeface="微软雅黑" panose="020B0503020204020204" pitchFamily="34" charset="-122"/>
                <a:ea typeface="微软雅黑" panose="020B0503020204020204" pitchFamily="34" charset="-122"/>
                <a:cs typeface="宋体" panose="02010600030101010101" pitchFamily="2" charset="-122"/>
              </a:rPr>
              <a:t>软件规模估算</a:t>
            </a:r>
            <a:endParaRPr lang="zh-CN" altLang="en-US" sz="2000" b="0" u="none">
              <a:latin typeface="微软雅黑" panose="020B0503020204020204" pitchFamily="34" charset="-122"/>
              <a:ea typeface="微软雅黑" panose="020B0503020204020204" pitchFamily="34" charset="-122"/>
              <a:cs typeface="宋体" panose="02010600030101010101" pitchFamily="2" charset="-122"/>
            </a:endParaRPr>
          </a:p>
          <a:p>
            <a:pPr marL="0" indent="0" algn="l"/>
            <a:r>
              <a:rPr lang="zh-CN" altLang="en-US" sz="2000" b="0" u="none">
                <a:latin typeface="微软雅黑" panose="020B0503020204020204" pitchFamily="34" charset="-122"/>
                <a:ea typeface="微软雅黑" panose="020B0503020204020204" pitchFamily="34" charset="-122"/>
                <a:cs typeface="宋体" panose="02010600030101010101" pitchFamily="2" charset="-122"/>
              </a:rPr>
              <a:t>简单的千行代码</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20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098001" y="1107425"/>
            <a:ext cx="7056784" cy="2880320"/>
          </a:xfrm>
          <a:prstGeom prst="roundRect">
            <a:avLst>
              <a:gd name="adj" fmla="val 9960"/>
            </a:avLst>
          </a:prstGeom>
          <a:solidFill>
            <a:srgbClr val="69AC89"/>
          </a:solidFill>
          <a:ln w="9525" cap="flat" cmpd="sng" algn="ctr">
            <a:solidFill>
              <a:sysClr val="window" lastClr="FFFFFF"/>
            </a:solidFill>
            <a:prstDash val="solid"/>
          </a:ln>
          <a:effectLst>
            <a:outerShdw blurRad="571500" dist="2413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微软雅黑" panose="020B0503020204020204" pitchFamily="34" charset="-122"/>
              <a:cs typeface="+mn-cs"/>
            </a:endParaRPr>
          </a:p>
        </p:txBody>
      </p:sp>
      <p:sp>
        <p:nvSpPr>
          <p:cNvPr id="5" name="圆角矩形 4"/>
          <p:cNvSpPr/>
          <p:nvPr/>
        </p:nvSpPr>
        <p:spPr>
          <a:xfrm>
            <a:off x="1314025" y="1359644"/>
            <a:ext cx="6624736" cy="2376264"/>
          </a:xfrm>
          <a:prstGeom prst="roundRect">
            <a:avLst/>
          </a:prstGeom>
          <a:solidFill>
            <a:sysClr val="window" lastClr="FFFFFF"/>
          </a:solidFill>
          <a:ln w="25400" cap="flat" cmpd="sng" algn="ctr">
            <a:solidFill>
              <a:sysClr val="window" lastClr="FFFFFF">
                <a:lumMod val="95000"/>
              </a:sysClr>
            </a:solidFill>
            <a:prstDash val="solid"/>
          </a:ln>
          <a:effectLst>
            <a:outerShdw blurRad="279400" dist="101600" dir="5400000" algn="t" rotWithShape="0">
              <a:prstClr val="black">
                <a:alpha val="34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微软雅黑" panose="020B0503020204020204" pitchFamily="34" charset="-122"/>
              <a:cs typeface="+mn-cs"/>
            </a:endParaRPr>
          </a:p>
        </p:txBody>
      </p:sp>
      <p:graphicFrame>
        <p:nvGraphicFramePr>
          <p:cNvPr id="0" name="表格 -1"/>
          <p:cNvGraphicFramePr/>
          <p:nvPr/>
        </p:nvGraphicFramePr>
        <p:xfrm>
          <a:off x="1937703" y="1494790"/>
          <a:ext cx="5267960" cy="0"/>
        </p:xfrm>
        <a:graphic>
          <a:graphicData uri="http://schemas.openxmlformats.org/drawingml/2006/table">
            <a:tbl>
              <a:tblPr firstRow="1" bandRow="1">
                <a:tableStyleId>{5940675A-B579-460E-94D1-54222C63F5DA}</a:tableStyleId>
              </a:tblPr>
              <a:tblGrid>
                <a:gridCol w="1238250"/>
                <a:gridCol w="901700"/>
                <a:gridCol w="3127375"/>
              </a:tblGrid>
              <a:tr h="0">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文件</a:t>
                      </a:r>
                      <a:r>
                        <a:rPr lang="zh-CN" altLang="en-US" sz="1200" b="0" u="none">
                          <a:latin typeface="Calibri" panose="020F0502020204030204" pitchFamily="34" charset="0"/>
                          <a:ea typeface="Calibri" panose="020F0502020204030204" pitchFamily="34" charset="0"/>
                          <a:cs typeface="Calibri" panose="020F0502020204030204" pitchFamily="34" charset="0"/>
                        </a:rPr>
                        <a:t>状态：</a:t>
                      </a:r>
                      <a:r>
                        <a:rPr lang="en-US" altLang="zh-CN"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Calibri" panose="020F0502020204030204" pitchFamily="34" charset="0"/>
                          <a:ea typeface="Calibri" panose="020F0502020204030204" pitchFamily="34" charset="0"/>
                          <a:cs typeface="Calibri" panose="020F0502020204030204" pitchFamily="34" charset="0"/>
                        </a:rPr>
                        <a:t> √ </a:t>
                      </a:r>
                      <a:r>
                        <a:rPr lang="en-US" altLang="zh-CN"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Calibri" panose="020F0502020204030204" pitchFamily="34" charset="0"/>
                          <a:ea typeface="Calibri" panose="020F0502020204030204" pitchFamily="34" charset="0"/>
                          <a:cs typeface="Calibri" panose="020F0502020204030204" pitchFamily="34" charset="0"/>
                        </a:rPr>
                        <a:t> </a:t>
                      </a:r>
                      <a:r>
                        <a:rPr lang="zh-CN" altLang="en-US" sz="1200" b="0" u="none">
                          <a:latin typeface="宋体" panose="02010600030101010101" pitchFamily="2" charset="-122"/>
                          <a:ea typeface="宋体" panose="02010600030101010101" pitchFamily="2" charset="-122"/>
                          <a:cs typeface="宋体" panose="02010600030101010101" pitchFamily="2" charset="-122"/>
                        </a:rPr>
                        <a:t>草稿</a:t>
                      </a:r>
                      <a:r>
                        <a:rPr lang="en-US" altLang="zh-CN" sz="1200" b="0" u="none">
                          <a:latin typeface="Calibri" panose="020F0502020204030204" pitchFamily="34" charset="0"/>
                          <a:ea typeface="Calibri" panose="020F0502020204030204" pitchFamily="34" charset="0"/>
                          <a:cs typeface="Calibri" panose="020F0502020204030204" pitchFamily="34" charset="0"/>
                        </a:rPr>
                        <a:t>[  ] </a:t>
                      </a:r>
                      <a:r>
                        <a:rPr lang="zh-CN" altLang="en-US" sz="1200" b="0" u="none">
                          <a:latin typeface="宋体" panose="02010600030101010101" pitchFamily="2" charset="-122"/>
                          <a:ea typeface="宋体" panose="02010600030101010101" pitchFamily="2" charset="-122"/>
                          <a:cs typeface="宋体" panose="02010600030101010101" pitchFamily="2" charset="-122"/>
                        </a:rPr>
                        <a:t>正式发布</a:t>
                      </a:r>
                      <a:r>
                        <a:rPr lang="en-US" altLang="zh-CN" sz="1200" b="0" u="none">
                          <a:latin typeface="Calibri" panose="020F0502020204030204" pitchFamily="34" charset="0"/>
                          <a:ea typeface="Calibri" panose="020F0502020204030204" pitchFamily="34" charset="0"/>
                          <a:cs typeface="Calibri" panose="020F0502020204030204" pitchFamily="34" charset="0"/>
                        </a:rPr>
                        <a:t>[  ] </a:t>
                      </a:r>
                      <a:r>
                        <a:rPr lang="zh-CN" altLang="en-US" sz="1200" b="0" u="none">
                          <a:latin typeface="宋体" panose="02010600030101010101" pitchFamily="2" charset="-122"/>
                          <a:ea typeface="宋体" panose="02010600030101010101" pitchFamily="2" charset="-122"/>
                          <a:cs typeface="宋体" panose="02010600030101010101" pitchFamily="2" charset="-122"/>
                        </a:rPr>
                        <a:t>正在</a:t>
                      </a:r>
                      <a:r>
                        <a:rPr lang="zh-CN" altLang="en-US" sz="1200" b="0" u="none">
                          <a:latin typeface="Calibri" panose="020F0502020204030204" pitchFamily="34" charset="0"/>
                          <a:ea typeface="Calibri" panose="020F0502020204030204" pitchFamily="34" charset="0"/>
                          <a:cs typeface="Calibri" panose="020F0502020204030204" pitchFamily="34" charset="0"/>
                        </a:rPr>
                        <a:t>修改</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highlight>
                            <a:srgbClr val="D9D9D9"/>
                          </a:highlight>
                          <a:latin typeface="宋体" panose="02010600030101010101" pitchFamily="2" charset="-122"/>
                          <a:ea typeface="宋体" panose="02010600030101010101" pitchFamily="2" charset="-122"/>
                          <a:cs typeface="宋体" panose="02010600030101010101" pitchFamily="2" charset="-122"/>
                        </a:rPr>
                        <a:t>文件</a:t>
                      </a:r>
                      <a:r>
                        <a:rPr lang="zh-CN" altLang="en-US" sz="1200" b="0" u="none">
                          <a:highlight>
                            <a:srgbClr val="D9D9D9"/>
                          </a:highlight>
                          <a:latin typeface="Calibri" panose="020F0502020204030204" pitchFamily="34" charset="0"/>
                          <a:ea typeface="Calibri" panose="020F0502020204030204" pitchFamily="34" charset="0"/>
                          <a:cs typeface="Calibri" panose="020F0502020204030204" pitchFamily="34" charset="0"/>
                        </a:rPr>
                        <a:t>标识</a:t>
                      </a:r>
                      <a:r>
                        <a:rPr lang="zh-CN" altLang="en-US" sz="1200" b="0" u="none">
                          <a:highlight>
                            <a:srgbClr val="D9D9D9"/>
                          </a:highlight>
                          <a:latin typeface="宋体" panose="02010600030101010101" pitchFamily="2" charset="-122"/>
                          <a:ea typeface="宋体" panose="02010600030101010101" pitchFamily="2" charset="-122"/>
                          <a:cs typeface="宋体" panose="02010600030101010101" pitchFamily="2" charset="-122"/>
                        </a:rPr>
                        <a:t>：</a:t>
                      </a:r>
                      <a:endParaRPr lang="zh-CN" altLang="en-US" sz="1200" b="0" u="none">
                        <a:highlight>
                          <a:srgbClr val="D9D9D9"/>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G06-project</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rowSpan="3">
                  <a:txBody>
                    <a:bodyPr/>
                    <a:p>
                      <a:pPr marL="0" indent="0" algn="l">
                        <a:buNone/>
                      </a:pPr>
                      <a:r>
                        <a:rPr lang="en-US" altLang="zh-CN" sz="1200" b="0" u="none">
                          <a:latin typeface="Calibri" panose="020F0502020204030204" pitchFamily="34" charset="0"/>
                          <a:ea typeface="Calibri" panose="020F0502020204030204" pitchFamily="34" charset="0"/>
                          <a:cs typeface="Calibri" panose="020F0502020204030204" pitchFamily="34" charset="0"/>
                        </a:rPr>
                        <a:t> [ √ ] 草稿</a:t>
                      </a:r>
                      <a:endParaRPr lang="en-US" altLang="zh-CN" sz="1200" b="0" u="none">
                        <a:latin typeface="Calibri" panose="020F0502020204030204" pitchFamily="34" charset="0"/>
                        <a:ea typeface="Calibri" panose="020F0502020204030204" pitchFamily="34" charset="0"/>
                        <a:cs typeface="Calibri" panose="020F0502020204030204" pitchFamily="34" charset="0"/>
                      </a:endParaRPr>
                    </a:p>
                    <a:p>
                      <a:pPr marL="0" indent="0" algn="l">
                        <a:buNone/>
                      </a:pPr>
                      <a:r>
                        <a:rPr lang="en-US" altLang="zh-CN" sz="1200" b="0" u="none">
                          <a:latin typeface="Calibri" panose="020F0502020204030204" pitchFamily="34" charset="0"/>
                          <a:ea typeface="Calibri" panose="020F0502020204030204" pitchFamily="34" charset="0"/>
                          <a:cs typeface="Calibri" panose="020F0502020204030204" pitchFamily="34" charset="0"/>
                        </a:rPr>
                        <a:t>[  ] 正式发布</a:t>
                      </a:r>
                      <a:endParaRPr lang="en-US" altLang="zh-CN" sz="1200" b="0" u="none">
                        <a:latin typeface="Calibri" panose="020F0502020204030204" pitchFamily="34" charset="0"/>
                        <a:ea typeface="Calibri" panose="020F0502020204030204" pitchFamily="34" charset="0"/>
                        <a:cs typeface="Calibri" panose="020F0502020204030204" pitchFamily="34" charset="0"/>
                      </a:endParaRPr>
                    </a:p>
                    <a:p>
                      <a:pPr marL="0" indent="0" algn="l">
                        <a:buNone/>
                      </a:pPr>
                      <a:r>
                        <a:rPr lang="en-US" altLang="zh-CN" sz="1200" b="0" u="none">
                          <a:latin typeface="Calibri" panose="020F0502020204030204" pitchFamily="34" charset="0"/>
                          <a:ea typeface="Calibri" panose="020F0502020204030204" pitchFamily="34" charset="0"/>
                          <a:cs typeface="Calibri" panose="020F0502020204030204" pitchFamily="34" charset="0"/>
                        </a:rPr>
                        <a:t>[  ] 正在修改</a:t>
                      </a:r>
                      <a:endParaRPr lang="en-US" altLang="zh-CN" sz="1200" b="0" u="none">
                        <a:latin typeface="Calibri" panose="020F0502020204030204" pitchFamily="34" charset="0"/>
                        <a:ea typeface="Calibri" panose="020F0502020204030204" pitchFamily="34" charset="0"/>
                        <a:cs typeface="Calibri" panose="020F0502020204030204" pitchFamily="3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highlight>
                            <a:srgbClr val="D9D9D9"/>
                          </a:highlight>
                          <a:latin typeface="宋体" panose="02010600030101010101" pitchFamily="2" charset="-122"/>
                          <a:ea typeface="宋体" panose="02010600030101010101" pitchFamily="2" charset="-122"/>
                          <a:cs typeface="宋体" panose="02010600030101010101" pitchFamily="2" charset="-122"/>
                        </a:rPr>
                        <a:t>当前</a:t>
                      </a:r>
                      <a:r>
                        <a:rPr lang="zh-CN" altLang="en-US" sz="1200" b="0" u="none">
                          <a:highlight>
                            <a:srgbClr val="D9D9D9"/>
                          </a:highlight>
                          <a:latin typeface="Calibri" panose="020F0502020204030204" pitchFamily="34" charset="0"/>
                          <a:ea typeface="Calibri" panose="020F0502020204030204" pitchFamily="34" charset="0"/>
                          <a:cs typeface="Calibri" panose="020F0502020204030204" pitchFamily="34" charset="0"/>
                        </a:rPr>
                        <a:t>版本：</a:t>
                      </a:r>
                      <a:endParaRPr lang="zh-CN" altLang="en-US" sz="1200" b="0" u="none">
                        <a:highlight>
                          <a:srgbClr val="D9D9D9"/>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1.1.0</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vMerge="1">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highlight>
                            <a:srgbClr val="D9D9D9"/>
                          </a:highlight>
                          <a:latin typeface="宋体" panose="02010600030101010101" pitchFamily="2" charset="-122"/>
                          <a:ea typeface="宋体" panose="02010600030101010101" pitchFamily="2" charset="-122"/>
                          <a:cs typeface="宋体" panose="02010600030101010101" pitchFamily="2" charset="-122"/>
                        </a:rPr>
                        <a:t>作者：</a:t>
                      </a:r>
                      <a:endParaRPr lang="zh-CN" altLang="en-US" sz="1200" b="0" u="none">
                        <a:highlight>
                          <a:srgbClr val="D9D9D9"/>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江泓 曾雨晴 于欣汝</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vMerge="1">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highlight>
                            <a:srgbClr val="D9D9D9"/>
                          </a:highlight>
                          <a:latin typeface="宋体" panose="02010600030101010101" pitchFamily="2" charset="-122"/>
                          <a:ea typeface="宋体" panose="02010600030101010101" pitchFamily="2" charset="-122"/>
                          <a:cs typeface="宋体" panose="02010600030101010101" pitchFamily="2" charset="-122"/>
                        </a:rPr>
                        <a:t>完成</a:t>
                      </a:r>
                      <a:r>
                        <a:rPr lang="zh-CN" altLang="en-US" sz="1200" b="0" u="none">
                          <a:highlight>
                            <a:srgbClr val="D9D9D9"/>
                          </a:highlight>
                          <a:latin typeface="Calibri" panose="020F0502020204030204" pitchFamily="34" charset="0"/>
                          <a:ea typeface="Calibri" panose="020F0502020204030204" pitchFamily="34" charset="0"/>
                          <a:cs typeface="Calibri" panose="020F0502020204030204" pitchFamily="34" charset="0"/>
                        </a:rPr>
                        <a:t>日期：</a:t>
                      </a:r>
                      <a:endParaRPr lang="zh-CN" altLang="en-US" sz="1200" b="0" u="none">
                        <a:highlight>
                          <a:srgbClr val="D9D9D9"/>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2017-04-04</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2" name="Freeform 5"/>
          <p:cNvSpPr/>
          <p:nvPr/>
        </p:nvSpPr>
        <p:spPr bwMode="auto">
          <a:xfrm>
            <a:off x="6233795" y="377825"/>
            <a:ext cx="1498600" cy="1497330"/>
          </a:xfrm>
          <a:prstGeom prst="ellipse">
            <a:avLst/>
          </a:prstGeom>
          <a:gradFill flip="none" rotWithShape="1">
            <a:gsLst>
              <a:gs pos="55000">
                <a:srgbClr val="E7E7E7"/>
              </a:gs>
              <a:gs pos="0">
                <a:schemeClr val="bg1"/>
              </a:gs>
              <a:gs pos="100000">
                <a:schemeClr val="bg1">
                  <a:lumMod val="75000"/>
                </a:schemeClr>
              </a:gs>
            </a:gsLst>
            <a:path path="circle">
              <a:fillToRect t="100000" r="100000"/>
            </a:path>
            <a:tileRect l="-100000" b="-100000"/>
          </a:gradFill>
          <a:ln w="12700">
            <a:gradFill flip="none" rotWithShape="1">
              <a:gsLst>
                <a:gs pos="0">
                  <a:schemeClr val="bg1">
                    <a:lumMod val="75000"/>
                  </a:schemeClr>
                </a:gs>
                <a:gs pos="100000">
                  <a:schemeClr val="bg1"/>
                </a:gs>
              </a:gsLst>
              <a:lin ang="18900000" scaled="1"/>
              <a:tileRect/>
            </a:gradFill>
          </a:ln>
          <a:effectLst>
            <a:outerShdw blurRad="203200" dist="88900" dir="8100000" sx="102000" sy="10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9" name="Freeform 5"/>
          <p:cNvSpPr/>
          <p:nvPr/>
        </p:nvSpPr>
        <p:spPr bwMode="auto">
          <a:xfrm>
            <a:off x="4871085" y="566420"/>
            <a:ext cx="1121410" cy="1120140"/>
          </a:xfrm>
          <a:prstGeom prst="ellipse">
            <a:avLst/>
          </a:prstGeom>
          <a:gradFill flip="none" rotWithShape="1">
            <a:gsLst>
              <a:gs pos="55000">
                <a:srgbClr val="E7E7E7"/>
              </a:gs>
              <a:gs pos="0">
                <a:schemeClr val="bg1"/>
              </a:gs>
              <a:gs pos="100000">
                <a:schemeClr val="bg1">
                  <a:lumMod val="75000"/>
                </a:schemeClr>
              </a:gs>
            </a:gsLst>
            <a:path path="circle">
              <a:fillToRect t="100000" r="100000"/>
            </a:path>
            <a:tileRect l="-100000" b="-100000"/>
          </a:gradFill>
          <a:ln w="12700">
            <a:gradFill flip="none" rotWithShape="1">
              <a:gsLst>
                <a:gs pos="0">
                  <a:schemeClr val="bg1">
                    <a:lumMod val="75000"/>
                  </a:schemeClr>
                </a:gs>
                <a:gs pos="100000">
                  <a:schemeClr val="bg1"/>
                </a:gs>
              </a:gsLst>
              <a:lin ang="18900000" scaled="1"/>
              <a:tileRect/>
            </a:gradFill>
          </a:ln>
          <a:effectLst>
            <a:outerShdw blurRad="203200" dist="88900" dir="8100000" sx="102000" sy="10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100" name="文本框 99"/>
          <p:cNvSpPr txBox="1"/>
          <p:nvPr/>
        </p:nvSpPr>
        <p:spPr>
          <a:xfrm>
            <a:off x="1860550" y="2595880"/>
            <a:ext cx="5080000" cy="365760"/>
          </a:xfrm>
          <a:prstGeom prst="rect">
            <a:avLst/>
          </a:prstGeom>
          <a:noFill/>
          <a:ln w="9525">
            <a:noFill/>
          </a:ln>
        </p:spPr>
        <p:txBody>
          <a:bodyPr>
            <a:spAutoFit/>
          </a:bodyPr>
          <a:p>
            <a:pPr marL="0" indent="0" algn="ctr"/>
            <a:r>
              <a:rPr lang="zh-CN" altLang="en-US" sz="1800" b="0" u="none">
                <a:latin typeface="宋体" panose="02010600030101010101" pitchFamily="2" charset="-122"/>
                <a:ea typeface="宋体" panose="02010600030101010101" pitchFamily="2" charset="-122"/>
                <a:cs typeface="宋体" panose="02010600030101010101" pitchFamily="2" charset="-122"/>
              </a:rPr>
              <a:t>版本历史</a:t>
            </a:r>
            <a:endParaRPr lang="zh-CN" altLang="en-US"/>
          </a:p>
        </p:txBody>
      </p:sp>
      <p:graphicFrame>
        <p:nvGraphicFramePr>
          <p:cNvPr id="2" name="表格 1"/>
          <p:cNvGraphicFramePr/>
          <p:nvPr/>
        </p:nvGraphicFramePr>
        <p:xfrm>
          <a:off x="1860550" y="2961640"/>
          <a:ext cx="5577205" cy="757555"/>
        </p:xfrm>
        <a:graphic>
          <a:graphicData uri="http://schemas.openxmlformats.org/drawingml/2006/table">
            <a:tbl>
              <a:tblPr firstRow="1" bandRow="1">
                <a:tableStyleId>{5940675A-B579-460E-94D1-54222C63F5DA}</a:tableStyleId>
              </a:tblPr>
              <a:tblGrid>
                <a:gridCol w="897255"/>
                <a:gridCol w="1720850"/>
                <a:gridCol w="1158875"/>
                <a:gridCol w="1800225"/>
              </a:tblGrid>
              <a:tr h="182880">
                <a:tc>
                  <a:txBody>
                    <a:bodyPr/>
                    <a:p>
                      <a:pPr marL="0" indent="0" algn="ctr">
                        <a:buNone/>
                      </a:pPr>
                      <a:r>
                        <a:rPr lang="zh-CN" altLang="en-US" sz="1200" b="0" u="none">
                          <a:highlight>
                            <a:srgbClr val="D9D9D9"/>
                          </a:highlight>
                          <a:latin typeface="宋体" panose="02010600030101010101" pitchFamily="2" charset="-122"/>
                          <a:ea typeface="宋体" panose="02010600030101010101" pitchFamily="2" charset="-122"/>
                          <a:cs typeface="宋体" panose="02010600030101010101" pitchFamily="2" charset="-122"/>
                        </a:rPr>
                        <a:t>版本</a:t>
                      </a:r>
                      <a:r>
                        <a:rPr lang="en-US" altLang="zh-CN" sz="1200" b="0" u="none">
                          <a:highlight>
                            <a:srgbClr val="D9D9D9"/>
                          </a:highlight>
                          <a:latin typeface="宋体" panose="02010600030101010101" pitchFamily="2" charset="-122"/>
                          <a:ea typeface="宋体" panose="02010600030101010101" pitchFamily="2" charset="-122"/>
                          <a:cs typeface="宋体" panose="02010600030101010101" pitchFamily="2" charset="-122"/>
                        </a:rPr>
                        <a:t>/</a:t>
                      </a:r>
                      <a:r>
                        <a:rPr lang="zh-CN" altLang="en-US" sz="1200" b="0" u="none">
                          <a:highlight>
                            <a:srgbClr val="D9D9D9"/>
                          </a:highlight>
                          <a:latin typeface="宋体" panose="02010600030101010101" pitchFamily="2" charset="-122"/>
                          <a:ea typeface="宋体" panose="02010600030101010101" pitchFamily="2" charset="-122"/>
                          <a:cs typeface="宋体" panose="02010600030101010101" pitchFamily="2" charset="-122"/>
                        </a:rPr>
                        <a:t>状态</a:t>
                      </a:r>
                      <a:endParaRPr lang="zh-CN" altLang="en-US" sz="1200" b="0" u="none">
                        <a:highlight>
                          <a:srgbClr val="D9D9D9"/>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marL="0" indent="0" algn="ctr">
                        <a:buNone/>
                      </a:pPr>
                      <a:r>
                        <a:rPr lang="zh-CN" altLang="en-US" sz="1200" b="0" u="none">
                          <a:highlight>
                            <a:srgbClr val="D9D9D9"/>
                          </a:highlight>
                          <a:latin typeface="宋体" panose="02010600030101010101" pitchFamily="2" charset="-122"/>
                          <a:ea typeface="宋体" panose="02010600030101010101" pitchFamily="2" charset="-122"/>
                          <a:cs typeface="宋体" panose="02010600030101010101" pitchFamily="2" charset="-122"/>
                        </a:rPr>
                        <a:t>参与者</a:t>
                      </a:r>
                      <a:endParaRPr lang="zh-CN" altLang="en-US" sz="1200" b="0" u="none">
                        <a:highlight>
                          <a:srgbClr val="D9D9D9"/>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marL="0" indent="0" algn="ctr">
                        <a:buNone/>
                      </a:pPr>
                      <a:r>
                        <a:rPr lang="zh-CN" altLang="en-US" sz="1200" b="0" u="none">
                          <a:highlight>
                            <a:srgbClr val="D9D9D9"/>
                          </a:highlight>
                          <a:latin typeface="宋体" panose="02010600030101010101" pitchFamily="2" charset="-122"/>
                          <a:ea typeface="宋体" panose="02010600030101010101" pitchFamily="2" charset="-122"/>
                          <a:cs typeface="宋体" panose="02010600030101010101" pitchFamily="2" charset="-122"/>
                        </a:rPr>
                        <a:t>起止日期</a:t>
                      </a:r>
                      <a:endParaRPr lang="zh-CN" altLang="en-US" sz="1200" b="0" u="none">
                        <a:highlight>
                          <a:srgbClr val="D9D9D9"/>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marL="0" indent="0" algn="ctr">
                        <a:buNone/>
                      </a:pPr>
                      <a:r>
                        <a:rPr lang="zh-CN" altLang="en-US" sz="1200" b="0" u="none">
                          <a:highlight>
                            <a:srgbClr val="D9D9D9"/>
                          </a:highlight>
                          <a:latin typeface="宋体" panose="02010600030101010101" pitchFamily="2" charset="-122"/>
                          <a:ea typeface="宋体" panose="02010600030101010101" pitchFamily="2" charset="-122"/>
                          <a:cs typeface="宋体" panose="02010600030101010101" pitchFamily="2" charset="-122"/>
                        </a:rPr>
                        <a:t>备注</a:t>
                      </a:r>
                      <a:endParaRPr lang="zh-CN" altLang="en-US" sz="1200" b="0" u="none">
                        <a:highlight>
                          <a:srgbClr val="D9D9D9"/>
                        </a:highlight>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r>
              <a:tr h="18288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0.1.0</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江泓 曾雨晴 于欣汝</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2017</a:t>
                      </a:r>
                      <a:r>
                        <a:rPr lang="zh-CN" altLang="en-US" sz="1200" b="0" u="none">
                          <a:latin typeface="宋体" panose="02010600030101010101" pitchFamily="2" charset="-122"/>
                          <a:ea typeface="宋体" panose="02010600030101010101" pitchFamily="2" charset="-122"/>
                          <a:cs typeface="宋体" panose="02010600030101010101" pitchFamily="2" charset="-122"/>
                        </a:rPr>
                        <a:t>年</a:t>
                      </a:r>
                      <a:r>
                        <a:rPr lang="en-US" altLang="zh-CN" sz="1200" b="0" u="none">
                          <a:latin typeface="宋体" panose="02010600030101010101" pitchFamily="2" charset="-122"/>
                          <a:ea typeface="宋体" panose="02010600030101010101" pitchFamily="2" charset="-122"/>
                          <a:cs typeface="宋体" panose="02010600030101010101" pitchFamily="2" charset="-122"/>
                        </a:rPr>
                        <a:t>3</a:t>
                      </a:r>
                      <a:r>
                        <a:rPr lang="zh-CN" altLang="en-US" sz="1200" b="0" u="none">
                          <a:latin typeface="宋体" panose="02010600030101010101" pitchFamily="2" charset="-122"/>
                          <a:ea typeface="宋体" panose="02010600030101010101" pitchFamily="2" charset="-122"/>
                          <a:cs typeface="宋体" panose="02010600030101010101" pitchFamily="2" charset="-122"/>
                        </a:rPr>
                        <a:t>月</a:t>
                      </a:r>
                      <a:r>
                        <a:rPr lang="en-US" altLang="zh-CN" sz="1200" b="0" u="none">
                          <a:latin typeface="宋体" panose="02010600030101010101" pitchFamily="2" charset="-122"/>
                          <a:ea typeface="宋体" panose="02010600030101010101" pitchFamily="2" charset="-122"/>
                          <a:cs typeface="宋体" panose="02010600030101010101" pitchFamily="2" charset="-122"/>
                        </a:rPr>
                        <a:t>18</a:t>
                      </a:r>
                      <a:r>
                        <a:rPr lang="zh-CN" altLang="en-US" sz="1200" b="0" u="none">
                          <a:latin typeface="宋体" panose="02010600030101010101" pitchFamily="2" charset="-122"/>
                          <a:ea typeface="宋体" panose="02010600030101010101" pitchFamily="2" charset="-122"/>
                          <a:cs typeface="宋体" panose="02010600030101010101" pitchFamily="2" charset="-122"/>
                        </a:rPr>
                        <a:t>日</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 </a:t>
                      </a:r>
                      <a:r>
                        <a:rPr lang="zh-CN" altLang="en-US" sz="1200" b="0" u="none">
                          <a:latin typeface="宋体" panose="02010600030101010101" pitchFamily="2" charset="-122"/>
                          <a:ea typeface="宋体" panose="02010600030101010101" pitchFamily="2" charset="-122"/>
                          <a:cs typeface="宋体" panose="02010600030101010101" pitchFamily="2" charset="-122"/>
                        </a:rPr>
                        <a:t>项目开发计划编写</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1.0.0</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曾雨晴</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2017</a:t>
                      </a:r>
                      <a:r>
                        <a:rPr lang="zh-CN" altLang="en-US" sz="1200" b="0" u="none">
                          <a:latin typeface="宋体" panose="02010600030101010101" pitchFamily="2" charset="-122"/>
                          <a:ea typeface="宋体" panose="02010600030101010101" pitchFamily="2" charset="-122"/>
                          <a:cs typeface="宋体" panose="02010600030101010101" pitchFamily="2" charset="-122"/>
                        </a:rPr>
                        <a:t>年</a:t>
                      </a:r>
                      <a:r>
                        <a:rPr lang="en-US" altLang="zh-CN" sz="1200" b="0" u="none">
                          <a:latin typeface="宋体" panose="02010600030101010101" pitchFamily="2" charset="-122"/>
                          <a:ea typeface="宋体" panose="02010600030101010101" pitchFamily="2" charset="-122"/>
                          <a:cs typeface="宋体" panose="02010600030101010101" pitchFamily="2" charset="-122"/>
                        </a:rPr>
                        <a:t>3</a:t>
                      </a:r>
                      <a:r>
                        <a:rPr lang="zh-CN" altLang="en-US" sz="1200" b="0" u="none">
                          <a:latin typeface="宋体" panose="02010600030101010101" pitchFamily="2" charset="-122"/>
                          <a:ea typeface="宋体" panose="02010600030101010101" pitchFamily="2" charset="-122"/>
                          <a:cs typeface="宋体" panose="02010600030101010101" pitchFamily="2" charset="-122"/>
                        </a:rPr>
                        <a:t>月</a:t>
                      </a:r>
                      <a:r>
                        <a:rPr lang="en-US" altLang="zh-CN" sz="1200" b="0" u="none">
                          <a:latin typeface="宋体" panose="02010600030101010101" pitchFamily="2" charset="-122"/>
                          <a:ea typeface="宋体" panose="02010600030101010101" pitchFamily="2" charset="-122"/>
                          <a:cs typeface="宋体" panose="02010600030101010101" pitchFamily="2" charset="-122"/>
                        </a:rPr>
                        <a:t>23</a:t>
                      </a:r>
                      <a:r>
                        <a:rPr lang="zh-CN" altLang="en-US" sz="1200" b="0" u="none">
                          <a:latin typeface="宋体" panose="02010600030101010101" pitchFamily="2" charset="-122"/>
                          <a:ea typeface="宋体" panose="02010600030101010101" pitchFamily="2" charset="-122"/>
                          <a:cs typeface="宋体" panose="02010600030101010101" pitchFamily="2" charset="-122"/>
                        </a:rPr>
                        <a:t>日</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具体内容的完善</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8915">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1.1.0</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曾雨晴</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2017</a:t>
                      </a:r>
                      <a:r>
                        <a:rPr lang="zh-CN" altLang="en-US" sz="1200" b="0" u="none">
                          <a:latin typeface="宋体" panose="02010600030101010101" pitchFamily="2" charset="-122"/>
                          <a:ea typeface="宋体" panose="02010600030101010101" pitchFamily="2" charset="-122"/>
                          <a:cs typeface="宋体" panose="02010600030101010101" pitchFamily="2" charset="-122"/>
                        </a:rPr>
                        <a:t>年</a:t>
                      </a:r>
                      <a:r>
                        <a:rPr lang="en-US" altLang="zh-CN" sz="1200" b="0" u="none">
                          <a:latin typeface="宋体" panose="02010600030101010101" pitchFamily="2" charset="-122"/>
                          <a:ea typeface="宋体" panose="02010600030101010101" pitchFamily="2" charset="-122"/>
                          <a:cs typeface="宋体" panose="02010600030101010101" pitchFamily="2" charset="-122"/>
                        </a:rPr>
                        <a:t>4</a:t>
                      </a:r>
                      <a:r>
                        <a:rPr lang="zh-CN" altLang="en-US" sz="1200" b="0" u="none">
                          <a:latin typeface="宋体" panose="02010600030101010101" pitchFamily="2" charset="-122"/>
                          <a:ea typeface="宋体" panose="02010600030101010101" pitchFamily="2" charset="-122"/>
                          <a:cs typeface="宋体" panose="02010600030101010101" pitchFamily="2" charset="-122"/>
                        </a:rPr>
                        <a:t>月</a:t>
                      </a:r>
                      <a:r>
                        <a:rPr lang="en-US" altLang="zh-CN" sz="1200" b="0" u="none">
                          <a:latin typeface="宋体" panose="02010600030101010101" pitchFamily="2" charset="-122"/>
                          <a:ea typeface="宋体" panose="02010600030101010101" pitchFamily="2" charset="-122"/>
                          <a:cs typeface="宋体" panose="02010600030101010101" pitchFamily="2" charset="-122"/>
                        </a:rPr>
                        <a:t>3</a:t>
                      </a:r>
                      <a:r>
                        <a:rPr lang="zh-CN" altLang="en-US" sz="1200" b="0" u="none">
                          <a:latin typeface="宋体" panose="02010600030101010101" pitchFamily="2" charset="-122"/>
                          <a:ea typeface="宋体" panose="02010600030101010101" pitchFamily="2" charset="-122"/>
                          <a:cs typeface="宋体" panose="02010600030101010101" pitchFamily="2" charset="-122"/>
                        </a:rPr>
                        <a:t>日</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工作任务分解的完善</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70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a:off x="2030065" y="1671490"/>
            <a:ext cx="2376264" cy="2025056"/>
          </a:xfrm>
          <a:prstGeom prst="triangle">
            <a:avLst/>
          </a:prstGeom>
          <a:solidFill>
            <a:schemeClr val="tx1">
              <a:lumMod val="65000"/>
              <a:lumOff val="35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TextBox 7"/>
          <p:cNvSpPr txBox="1"/>
          <p:nvPr/>
        </p:nvSpPr>
        <p:spPr>
          <a:xfrm>
            <a:off x="2419741" y="1856894"/>
            <a:ext cx="1826141" cy="1938992"/>
          </a:xfrm>
          <a:prstGeom prst="rect">
            <a:avLst/>
          </a:prstGeom>
          <a:noFill/>
        </p:spPr>
        <p:txBody>
          <a:bodyPr wrap="none" rtlCol="0">
            <a:spAutoFit/>
          </a:bodyPr>
          <a:lstStyle>
            <a:defPPr>
              <a:defRPr lang="zh-CN"/>
            </a:defPPr>
            <a:lvl1pPr>
              <a:defRPr sz="12000">
                <a:solidFill>
                  <a:schemeClr val="accent2"/>
                </a:solidFill>
                <a:latin typeface="Impact" panose="020B0806030902050204" pitchFamily="34" charset="0"/>
              </a:defRPr>
            </a:lvl1pPr>
          </a:lstStyle>
          <a:p>
            <a:r>
              <a:rPr lang="en-US" altLang="zh-CN" dirty="0" smtClean="0">
                <a:solidFill>
                  <a:srgbClr val="C50119"/>
                </a:solidFill>
              </a:rPr>
              <a:t>03</a:t>
            </a:r>
            <a:endParaRPr lang="zh-CN" altLang="en-US" dirty="0">
              <a:solidFill>
                <a:srgbClr val="C50119"/>
              </a:solidFill>
            </a:endParaRPr>
          </a:p>
        </p:txBody>
      </p:sp>
      <p:sp>
        <p:nvSpPr>
          <p:cNvPr id="6" name="TextBox 8"/>
          <p:cNvSpPr txBox="1"/>
          <p:nvPr/>
        </p:nvSpPr>
        <p:spPr>
          <a:xfrm>
            <a:off x="4211962" y="1912771"/>
            <a:ext cx="2926080" cy="972820"/>
          </a:xfrm>
          <a:prstGeom prst="rect">
            <a:avLst/>
          </a:prstGeom>
          <a:noFill/>
        </p:spPr>
        <p:txBody>
          <a:bodyPr wrap="none" rtlCol="0">
            <a:spAutoFit/>
          </a:bodyPr>
          <a:lstStyle/>
          <a:p>
            <a:pPr algn="l"/>
            <a:r>
              <a:rPr lang="zh-CN" altLang="en-US" sz="5400" b="1"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支持条件</a:t>
            </a:r>
            <a:endParaRPr lang="zh-CN" altLang="en-US" sz="5400" b="1"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cxnSp>
        <p:nvCxnSpPr>
          <p:cNvPr id="7" name="直接连接符 6"/>
          <p:cNvCxnSpPr/>
          <p:nvPr/>
        </p:nvCxnSpPr>
        <p:spPr>
          <a:xfrm>
            <a:off x="4152688" y="2826390"/>
            <a:ext cx="3083608"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572002" y="2920884"/>
            <a:ext cx="1855088" cy="384810"/>
            <a:chOff x="1694389" y="3210530"/>
            <a:chExt cx="1855088" cy="384810"/>
          </a:xfrm>
        </p:grpSpPr>
        <p:sp>
          <p:nvSpPr>
            <p:cNvPr id="9" name="矩形 8"/>
            <p:cNvSpPr/>
            <p:nvPr/>
          </p:nvSpPr>
          <p:spPr>
            <a:xfrm flipH="1">
              <a:off x="1694389" y="3363838"/>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TextBox 14"/>
            <p:cNvSpPr txBox="1"/>
            <p:nvPr/>
          </p:nvSpPr>
          <p:spPr>
            <a:xfrm>
              <a:off x="1766397" y="3210530"/>
              <a:ext cx="1783080" cy="384810"/>
            </a:xfrm>
            <a:prstGeom prst="rect">
              <a:avLst/>
            </a:prstGeom>
            <a:noFill/>
          </p:spPr>
          <p:txBody>
            <a:bodyPr wrap="none" rtlCol="0">
              <a:spAutoFit/>
            </a:bodyPr>
            <a:lstStyle/>
            <a:p>
              <a:pPr algn="l"/>
              <a:r>
                <a:rPr lang="zh-CN" altLang="en-US" sz="18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计算机系统支持</a:t>
              </a:r>
              <a:endParaRPr lang="zh-CN" altLang="en-US" sz="18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grpSp>
        <p:nvGrpSpPr>
          <p:cNvPr id="14" name="组合 13"/>
          <p:cNvGrpSpPr/>
          <p:nvPr/>
        </p:nvGrpSpPr>
        <p:grpSpPr>
          <a:xfrm>
            <a:off x="4572002" y="3280923"/>
            <a:ext cx="2312288" cy="384810"/>
            <a:chOff x="1694389" y="3875941"/>
            <a:chExt cx="2312288" cy="384810"/>
          </a:xfrm>
        </p:grpSpPr>
        <p:sp>
          <p:nvSpPr>
            <p:cNvPr id="15" name="矩形 14"/>
            <p:cNvSpPr/>
            <p:nvPr/>
          </p:nvSpPr>
          <p:spPr>
            <a:xfrm flipH="1">
              <a:off x="1694389" y="4029249"/>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TextBox 20"/>
            <p:cNvSpPr txBox="1"/>
            <p:nvPr/>
          </p:nvSpPr>
          <p:spPr>
            <a:xfrm>
              <a:off x="1766397" y="3875941"/>
              <a:ext cx="2240280" cy="384810"/>
            </a:xfrm>
            <a:prstGeom prst="rect">
              <a:avLst/>
            </a:prstGeom>
            <a:noFill/>
          </p:spPr>
          <p:txBody>
            <a:bodyPr wrap="none" rtlCol="0">
              <a:spAutoFit/>
            </a:bodyPr>
            <a:lstStyle/>
            <a:p>
              <a:pPr algn="l"/>
              <a:r>
                <a:rPr lang="zh-CN" altLang="en-US" sz="18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需要用户承担的工作</a:t>
              </a:r>
              <a:endParaRPr lang="zh-CN" altLang="en-US" sz="18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sp>
        <p:nvSpPr>
          <p:cNvPr id="20" name="等腰三角形 19"/>
          <p:cNvSpPr/>
          <p:nvPr/>
        </p:nvSpPr>
        <p:spPr>
          <a:xfrm rot="18035669">
            <a:off x="2382961" y="1282355"/>
            <a:ext cx="360040" cy="310379"/>
          </a:xfrm>
          <a:prstGeom prst="triangle">
            <a:avLst/>
          </a:prstGeom>
          <a:solidFill>
            <a:srgbClr val="69A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等腰三角形 20"/>
          <p:cNvSpPr/>
          <p:nvPr/>
        </p:nvSpPr>
        <p:spPr>
          <a:xfrm rot="21283757">
            <a:off x="1968925" y="1497553"/>
            <a:ext cx="191945" cy="165470"/>
          </a:xfrm>
          <a:prstGeom prst="triangle">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等腰三角形 21"/>
          <p:cNvSpPr/>
          <p:nvPr/>
        </p:nvSpPr>
        <p:spPr>
          <a:xfrm rot="15968008">
            <a:off x="1663187" y="1888656"/>
            <a:ext cx="304349" cy="227352"/>
          </a:xfrm>
          <a:prstGeom prst="triangle">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p14:dur="250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100" fill="hold"/>
                                        <p:tgtEl>
                                          <p:spTgt spid="20"/>
                                        </p:tgtEl>
                                        <p:attrNameLst>
                                          <p:attrName>ppt_x</p:attrName>
                                        </p:attrNameLst>
                                      </p:cBhvr>
                                      <p:tavLst>
                                        <p:tav tm="0">
                                          <p:val>
                                            <p:strVal val="0-#ppt_w/2"/>
                                          </p:val>
                                        </p:tav>
                                        <p:tav tm="100000">
                                          <p:val>
                                            <p:strVal val="#ppt_x"/>
                                          </p:val>
                                        </p:tav>
                                      </p:tavLst>
                                    </p:anim>
                                    <p:anim calcmode="lin" valueType="num">
                                      <p:cBhvr additive="base">
                                        <p:cTn id="8" dur="1100" fill="hold"/>
                                        <p:tgtEl>
                                          <p:spTgt spid="20"/>
                                        </p:tgtEl>
                                        <p:attrNameLst>
                                          <p:attrName>ppt_y</p:attrName>
                                        </p:attrNameLst>
                                      </p:cBhvr>
                                      <p:tavLst>
                                        <p:tav tm="0">
                                          <p:val>
                                            <p:strVal val="0-#ppt_h/2"/>
                                          </p:val>
                                        </p:tav>
                                        <p:tav tm="100000">
                                          <p:val>
                                            <p:strVal val="#ppt_y"/>
                                          </p:val>
                                        </p:tav>
                                      </p:tavLst>
                                    </p:anim>
                                  </p:childTnLst>
                                </p:cTn>
                              </p:par>
                              <p:par>
                                <p:cTn id="9" presetID="8" presetClass="emph" presetSubtype="0" fill="hold" grpId="1" nodeType="withEffect">
                                  <p:stCondLst>
                                    <p:cond delay="0"/>
                                  </p:stCondLst>
                                  <p:childTnLst>
                                    <p:animRot by="21600000">
                                      <p:cBhvr>
                                        <p:cTn id="10" dur="1100" fill="hold"/>
                                        <p:tgtEl>
                                          <p:spTgt spid="20"/>
                                        </p:tgtEl>
                                        <p:attrNameLst>
                                          <p:attrName>r</p:attrName>
                                        </p:attrNameLst>
                                      </p:cBhvr>
                                    </p:animRot>
                                  </p:childTnLst>
                                </p:cTn>
                              </p:par>
                              <p:par>
                                <p:cTn id="11" presetID="2" presetClass="entr" presetSubtype="9" fill="hold" grpId="0" nodeType="withEffect">
                                  <p:stCondLst>
                                    <p:cond delay="60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1100" fill="hold"/>
                                        <p:tgtEl>
                                          <p:spTgt spid="21"/>
                                        </p:tgtEl>
                                        <p:attrNameLst>
                                          <p:attrName>ppt_x</p:attrName>
                                        </p:attrNameLst>
                                      </p:cBhvr>
                                      <p:tavLst>
                                        <p:tav tm="0">
                                          <p:val>
                                            <p:strVal val="0-#ppt_w/2"/>
                                          </p:val>
                                        </p:tav>
                                        <p:tav tm="100000">
                                          <p:val>
                                            <p:strVal val="#ppt_x"/>
                                          </p:val>
                                        </p:tav>
                                      </p:tavLst>
                                    </p:anim>
                                    <p:anim calcmode="lin" valueType="num">
                                      <p:cBhvr additive="base">
                                        <p:cTn id="14" dur="1100" fill="hold"/>
                                        <p:tgtEl>
                                          <p:spTgt spid="21"/>
                                        </p:tgtEl>
                                        <p:attrNameLst>
                                          <p:attrName>ppt_y</p:attrName>
                                        </p:attrNameLst>
                                      </p:cBhvr>
                                      <p:tavLst>
                                        <p:tav tm="0">
                                          <p:val>
                                            <p:strVal val="0-#ppt_h/2"/>
                                          </p:val>
                                        </p:tav>
                                        <p:tav tm="100000">
                                          <p:val>
                                            <p:strVal val="#ppt_y"/>
                                          </p:val>
                                        </p:tav>
                                      </p:tavLst>
                                    </p:anim>
                                  </p:childTnLst>
                                </p:cTn>
                              </p:par>
                              <p:par>
                                <p:cTn id="15" presetID="8" presetClass="emph" presetSubtype="0" fill="hold" grpId="1" nodeType="withEffect">
                                  <p:stCondLst>
                                    <p:cond delay="600"/>
                                  </p:stCondLst>
                                  <p:childTnLst>
                                    <p:animRot by="21600000">
                                      <p:cBhvr>
                                        <p:cTn id="16" dur="1100" fill="hold"/>
                                        <p:tgtEl>
                                          <p:spTgt spid="21"/>
                                        </p:tgtEl>
                                        <p:attrNameLst>
                                          <p:attrName>r</p:attrName>
                                        </p:attrNameLst>
                                      </p:cBhvr>
                                    </p:animRot>
                                  </p:childTnLst>
                                </p:cTn>
                              </p:par>
                              <p:par>
                                <p:cTn id="17" presetID="2" presetClass="entr" presetSubtype="9" fill="hold" grpId="0" nodeType="withEffect">
                                  <p:stCondLst>
                                    <p:cond delay="12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1100" fill="hold"/>
                                        <p:tgtEl>
                                          <p:spTgt spid="22"/>
                                        </p:tgtEl>
                                        <p:attrNameLst>
                                          <p:attrName>ppt_x</p:attrName>
                                        </p:attrNameLst>
                                      </p:cBhvr>
                                      <p:tavLst>
                                        <p:tav tm="0">
                                          <p:val>
                                            <p:strVal val="0-#ppt_w/2"/>
                                          </p:val>
                                        </p:tav>
                                        <p:tav tm="100000">
                                          <p:val>
                                            <p:strVal val="#ppt_x"/>
                                          </p:val>
                                        </p:tav>
                                      </p:tavLst>
                                    </p:anim>
                                    <p:anim calcmode="lin" valueType="num">
                                      <p:cBhvr additive="base">
                                        <p:cTn id="20" dur="1100" fill="hold"/>
                                        <p:tgtEl>
                                          <p:spTgt spid="22"/>
                                        </p:tgtEl>
                                        <p:attrNameLst>
                                          <p:attrName>ppt_y</p:attrName>
                                        </p:attrNameLst>
                                      </p:cBhvr>
                                      <p:tavLst>
                                        <p:tav tm="0">
                                          <p:val>
                                            <p:strVal val="0-#ppt_h/2"/>
                                          </p:val>
                                        </p:tav>
                                        <p:tav tm="100000">
                                          <p:val>
                                            <p:strVal val="#ppt_y"/>
                                          </p:val>
                                        </p:tav>
                                      </p:tavLst>
                                    </p:anim>
                                  </p:childTnLst>
                                </p:cTn>
                              </p:par>
                              <p:par>
                                <p:cTn id="21" presetID="8" presetClass="emph" presetSubtype="0" fill="hold" grpId="1" nodeType="withEffect">
                                  <p:stCondLst>
                                    <p:cond delay="1200"/>
                                  </p:stCondLst>
                                  <p:childTnLst>
                                    <p:animRot by="21600000">
                                      <p:cBhvr>
                                        <p:cTn id="22" dur="1100" fill="hold"/>
                                        <p:tgtEl>
                                          <p:spTgt spid="22"/>
                                        </p:tgtEl>
                                        <p:attrNameLst>
                                          <p:attrName>r</p:attrName>
                                        </p:attrNameLst>
                                      </p:cBhvr>
                                    </p:animRot>
                                  </p:childTnLst>
                                </p:cTn>
                              </p:par>
                              <p:par>
                                <p:cTn id="23" presetID="2" presetClass="entr" presetSubtype="9" fill="hold" grpId="0" nodeType="withEffect">
                                  <p:stCondLst>
                                    <p:cond delay="60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1100" fill="hold"/>
                                        <p:tgtEl>
                                          <p:spTgt spid="4"/>
                                        </p:tgtEl>
                                        <p:attrNameLst>
                                          <p:attrName>ppt_x</p:attrName>
                                        </p:attrNameLst>
                                      </p:cBhvr>
                                      <p:tavLst>
                                        <p:tav tm="0">
                                          <p:val>
                                            <p:strVal val="0-#ppt_w/2"/>
                                          </p:val>
                                        </p:tav>
                                        <p:tav tm="100000">
                                          <p:val>
                                            <p:strVal val="#ppt_x"/>
                                          </p:val>
                                        </p:tav>
                                      </p:tavLst>
                                    </p:anim>
                                    <p:anim calcmode="lin" valueType="num">
                                      <p:cBhvr additive="base">
                                        <p:cTn id="26" dur="1100" fill="hold"/>
                                        <p:tgtEl>
                                          <p:spTgt spid="4"/>
                                        </p:tgtEl>
                                        <p:attrNameLst>
                                          <p:attrName>ppt_y</p:attrName>
                                        </p:attrNameLst>
                                      </p:cBhvr>
                                      <p:tavLst>
                                        <p:tav tm="0">
                                          <p:val>
                                            <p:strVal val="0-#ppt_h/2"/>
                                          </p:val>
                                        </p:tav>
                                        <p:tav tm="100000">
                                          <p:val>
                                            <p:strVal val="#ppt_y"/>
                                          </p:val>
                                        </p:tav>
                                      </p:tavLst>
                                    </p:anim>
                                  </p:childTnLst>
                                </p:cTn>
                              </p:par>
                              <p:par>
                                <p:cTn id="27" presetID="8" presetClass="emph" presetSubtype="0" fill="hold" grpId="1" nodeType="withEffect">
                                  <p:stCondLst>
                                    <p:cond delay="700"/>
                                  </p:stCondLst>
                                  <p:childTnLst>
                                    <p:animRot by="21600000">
                                      <p:cBhvr>
                                        <p:cTn id="28" dur="1100" fill="hold"/>
                                        <p:tgtEl>
                                          <p:spTgt spid="4"/>
                                        </p:tgtEl>
                                        <p:attrNameLst>
                                          <p:attrName>r</p:attrName>
                                        </p:attrNameLst>
                                      </p:cBhvr>
                                    </p:animRo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par>
                          <p:cTn id="33" fill="hold">
                            <p:stCondLst>
                              <p:cond delay="2000"/>
                            </p:stCondLst>
                            <p:childTnLst>
                              <p:par>
                                <p:cTn id="34" presetID="22" presetClass="entr" presetSubtype="8"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par>
                          <p:cTn id="37" fill="hold">
                            <p:stCondLst>
                              <p:cond delay="2500"/>
                            </p:stCondLst>
                            <p:childTnLst>
                              <p:par>
                                <p:cTn id="38" presetID="12" presetClass="entr" presetSubtype="1" fill="hold" grpId="0" nodeType="after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p:tgtEl>
                                          <p:spTgt spid="6"/>
                                        </p:tgtEl>
                                        <p:attrNameLst>
                                          <p:attrName>ppt_y</p:attrName>
                                        </p:attrNameLst>
                                      </p:cBhvr>
                                      <p:tavLst>
                                        <p:tav tm="0">
                                          <p:val>
                                            <p:strVal val="#ppt_y-#ppt_h*1.125000"/>
                                          </p:val>
                                        </p:tav>
                                        <p:tav tm="100000">
                                          <p:val>
                                            <p:strVal val="#ppt_y"/>
                                          </p:val>
                                        </p:tav>
                                      </p:tavLst>
                                    </p:anim>
                                    <p:animEffect transition="in" filter="wipe(down)">
                                      <p:cBhvr>
                                        <p:cTn id="41" dur="500"/>
                                        <p:tgtEl>
                                          <p:spTgt spid="6"/>
                                        </p:tgtEl>
                                      </p:cBhvr>
                                    </p:animEffect>
                                  </p:childTnLst>
                                </p:cTn>
                              </p:par>
                              <p:par>
                                <p:cTn id="42" presetID="42" presetClass="entr" presetSubtype="0" fill="hold" nodeType="withEffect">
                                  <p:stCondLst>
                                    <p:cond delay="20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anim calcmode="lin" valueType="num">
                                      <p:cBhvr>
                                        <p:cTn id="45" dur="500" fill="hold"/>
                                        <p:tgtEl>
                                          <p:spTgt spid="8"/>
                                        </p:tgtEl>
                                        <p:attrNameLst>
                                          <p:attrName>ppt_x</p:attrName>
                                        </p:attrNameLst>
                                      </p:cBhvr>
                                      <p:tavLst>
                                        <p:tav tm="0">
                                          <p:val>
                                            <p:strVal val="#ppt_x"/>
                                          </p:val>
                                        </p:tav>
                                        <p:tav tm="100000">
                                          <p:val>
                                            <p:strVal val="#ppt_x"/>
                                          </p:val>
                                        </p:tav>
                                      </p:tavLst>
                                    </p:anim>
                                    <p:anim calcmode="lin" valueType="num">
                                      <p:cBhvr>
                                        <p:cTn id="46" dur="500" fill="hold"/>
                                        <p:tgtEl>
                                          <p:spTgt spid="8"/>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60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anim calcmode="lin" valueType="num">
                                      <p:cBhvr>
                                        <p:cTn id="50" dur="500" fill="hold"/>
                                        <p:tgtEl>
                                          <p:spTgt spid="14"/>
                                        </p:tgtEl>
                                        <p:attrNameLst>
                                          <p:attrName>ppt_x</p:attrName>
                                        </p:attrNameLst>
                                      </p:cBhvr>
                                      <p:tavLst>
                                        <p:tav tm="0">
                                          <p:val>
                                            <p:strVal val="#ppt_x"/>
                                          </p:val>
                                        </p:tav>
                                        <p:tav tm="100000">
                                          <p:val>
                                            <p:strVal val="#ppt_x"/>
                                          </p:val>
                                        </p:tav>
                                      </p:tavLst>
                                    </p:anim>
                                    <p:anim calcmode="lin" valueType="num">
                                      <p:cBhvr>
                                        <p:cTn id="51"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6" grpId="0"/>
      <p:bldP spid="20" grpId="0" animBg="1"/>
      <p:bldP spid="20" grpId="1" animBg="1"/>
      <p:bldP spid="21" grpId="0" animBg="1"/>
      <p:bldP spid="21" grpId="1" animBg="1"/>
      <p:bldP spid="22" grpId="0" animBg="1"/>
      <p:bldP spid="22"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00" y="0"/>
            <a:ext cx="9144000" cy="457200"/>
          </a:xfrm>
          <a:prstGeom prst="rect">
            <a:avLst/>
          </a:prstGeom>
          <a:solidFill>
            <a:schemeClr val="bg1">
              <a:lumMod val="8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 y="0"/>
            <a:ext cx="1465728" cy="457200"/>
          </a:xfrm>
          <a:prstGeom prst="rect">
            <a:avLst/>
          </a:prstGeom>
          <a:solidFill>
            <a:srgbClr val="69A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8954" y="457200"/>
            <a:ext cx="9160030" cy="0"/>
          </a:xfrm>
          <a:prstGeom prst="line">
            <a:avLst/>
          </a:prstGeom>
          <a:ln>
            <a:solidFill>
              <a:srgbClr val="69AC8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261537" y="349624"/>
            <a:ext cx="891988" cy="107577"/>
          </a:xfrm>
          <a:prstGeom prst="rect">
            <a:avLst/>
          </a:prstGeom>
          <a:solidFill>
            <a:srgbClr val="541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369549" y="349624"/>
            <a:ext cx="891988" cy="107577"/>
          </a:xfrm>
          <a:prstGeom prst="rect">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77561" y="349624"/>
            <a:ext cx="891988" cy="107577"/>
          </a:xfrm>
          <a:prstGeom prst="rect">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1"/>
          <p:cNvSpPr txBox="1"/>
          <p:nvPr/>
        </p:nvSpPr>
        <p:spPr>
          <a:xfrm>
            <a:off x="1547663" y="11400"/>
            <a:ext cx="1198880" cy="417830"/>
          </a:xfrm>
          <a:prstGeom prst="rect">
            <a:avLst/>
          </a:prstGeom>
          <a:noFill/>
        </p:spPr>
        <p:txBody>
          <a:bodyPr wrap="none" rtlCol="0">
            <a:spAutoFit/>
          </a:bodyPr>
          <a:lstStyle/>
          <a:p>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支持条件</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TextBox 15"/>
          <p:cNvSpPr txBox="1"/>
          <p:nvPr/>
        </p:nvSpPr>
        <p:spPr>
          <a:xfrm>
            <a:off x="107504" y="28545"/>
            <a:ext cx="1440160"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Part  03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1339850" y="885825"/>
            <a:ext cx="5856605" cy="1310640"/>
          </a:xfrm>
          <a:prstGeom prst="rect">
            <a:avLst/>
          </a:prstGeom>
          <a:noFill/>
          <a:ln w="9525">
            <a:noFill/>
          </a:ln>
        </p:spPr>
        <p:txBody>
          <a:bodyPr wrap="square">
            <a:spAutoFit/>
          </a:bodyPr>
          <a:p>
            <a:pPr marL="0" indent="0" algn="l"/>
            <a:r>
              <a:rPr lang="zh-CN" altLang="en-US" sz="2000" b="0" u="none">
                <a:latin typeface="宋体" panose="02010600030101010101" pitchFamily="2" charset="-122"/>
                <a:ea typeface="宋体" panose="02010600030101010101" pitchFamily="2" charset="-122"/>
                <a:cs typeface="宋体" panose="02010600030101010101" pitchFamily="2" charset="-122"/>
              </a:rPr>
              <a:t>计算机系统支持 本软件开发于</a:t>
            </a:r>
            <a:r>
              <a:rPr lang="en-US" altLang="zh-CN" sz="2000" b="0" u="none">
                <a:latin typeface="宋体" panose="02010600030101010101" pitchFamily="2" charset="-122"/>
                <a:ea typeface="宋体" panose="02010600030101010101" pitchFamily="2" charset="-122"/>
                <a:cs typeface="宋体" panose="02010600030101010101" pitchFamily="2" charset="-122"/>
              </a:rPr>
              <a:t>windows</a:t>
            </a:r>
            <a:r>
              <a:rPr lang="zh-CN" altLang="en-US" sz="2000" b="0" u="none">
                <a:latin typeface="宋体" panose="02010600030101010101" pitchFamily="2" charset="-122"/>
                <a:ea typeface="宋体" panose="02010600030101010101" pitchFamily="2" charset="-122"/>
                <a:cs typeface="宋体" panose="02010600030101010101" pitchFamily="2" charset="-122"/>
              </a:rPr>
              <a:t>操作系统，利用</a:t>
            </a:r>
            <a:r>
              <a:rPr lang="en-US" altLang="zh-CN" sz="2000" b="0" u="none">
                <a:latin typeface="Calibri" panose="020F0502020204030204" pitchFamily="34" charset="0"/>
                <a:ea typeface="Calibri" panose="020F0502020204030204" pitchFamily="34" charset="0"/>
                <a:cs typeface="Calibri" panose="020F0502020204030204" pitchFamily="34" charset="0"/>
              </a:rPr>
              <a:t>eclipse</a:t>
            </a:r>
            <a:r>
              <a:rPr lang="zh-CN" altLang="en-US" sz="2000" b="0" u="none">
                <a:latin typeface="宋体" panose="02010600030101010101" pitchFamily="2" charset="-122"/>
                <a:ea typeface="宋体" panose="02010600030101010101" pitchFamily="2" charset="-122"/>
                <a:cs typeface="宋体" panose="02010600030101010101" pitchFamily="2" charset="-122"/>
              </a:rPr>
              <a:t>开发环境是用</a:t>
            </a:r>
            <a:r>
              <a:rPr lang="en-US" altLang="zh-CN" sz="2000" b="0" u="none">
                <a:latin typeface="Calibri" panose="020F0502020204030204" pitchFamily="34" charset="0"/>
                <a:ea typeface="Calibri" panose="020F0502020204030204" pitchFamily="34" charset="0"/>
                <a:cs typeface="Calibri" panose="020F0502020204030204" pitchFamily="34" charset="0"/>
              </a:rPr>
              <a:t>java</a:t>
            </a:r>
            <a:r>
              <a:rPr lang="zh-CN" altLang="en-US" sz="2000" b="0" u="none">
                <a:latin typeface="宋体" panose="02010600030101010101" pitchFamily="2" charset="-122"/>
                <a:ea typeface="宋体" panose="02010600030101010101" pitchFamily="2" charset="-122"/>
                <a:cs typeface="宋体" panose="02010600030101010101" pitchFamily="2" charset="-122"/>
              </a:rPr>
              <a:t>语言，服务于</a:t>
            </a:r>
            <a:r>
              <a:rPr lang="en-US" altLang="zh-CN" sz="2000" b="0" u="none">
                <a:latin typeface="Calibri" panose="020F0502020204030204" pitchFamily="34" charset="0"/>
                <a:ea typeface="Calibri" panose="020F0502020204030204" pitchFamily="34" charset="0"/>
                <a:cs typeface="Calibri" panose="020F0502020204030204" pitchFamily="34" charset="0"/>
              </a:rPr>
              <a:t>windows</a:t>
            </a:r>
            <a:r>
              <a:rPr lang="zh-CN" altLang="en-US" sz="2000" b="0" u="none">
                <a:latin typeface="宋体" panose="02010600030101010101" pitchFamily="2" charset="-122"/>
                <a:ea typeface="宋体" panose="02010600030101010101" pitchFamily="2" charset="-122"/>
                <a:cs typeface="宋体" panose="02010600030101010101" pitchFamily="2" charset="-122"/>
              </a:rPr>
              <a:t>桌面</a:t>
            </a:r>
            <a:endParaRPr lang="zh-CN" altLang="en-US" sz="2000"/>
          </a:p>
        </p:txBody>
      </p:sp>
      <p:sp>
        <p:nvSpPr>
          <p:cNvPr id="41" name="Freeform 84"/>
          <p:cNvSpPr>
            <a:spLocks noEditPoints="1"/>
          </p:cNvSpPr>
          <p:nvPr/>
        </p:nvSpPr>
        <p:spPr bwMode="auto">
          <a:xfrm>
            <a:off x="1097776" y="977065"/>
            <a:ext cx="241666" cy="241666"/>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rgbClr val="69AC89"/>
          </a:solidFill>
          <a:ln>
            <a:noFill/>
          </a:ln>
        </p:spPr>
        <p:txBody>
          <a:bodyPr vert="horz" wrap="square" lIns="68571" tIns="34286" rIns="68571" bIns="34286" numCol="1" anchor="t" anchorCtr="0" compatLnSpc="1"/>
          <a:p>
            <a:pPr defTabSz="685165">
              <a:defRPr/>
            </a:pPr>
            <a:endParaRPr lang="zh-CN" altLang="en-US" sz="2100" kern="0">
              <a:solidFill>
                <a:schemeClr val="bg1"/>
              </a:solidFill>
              <a:latin typeface="Calibri" panose="020F0502020204030204"/>
            </a:endParaRPr>
          </a:p>
        </p:txBody>
      </p:sp>
      <p:sp>
        <p:nvSpPr>
          <p:cNvPr id="2" name="Freeform 84"/>
          <p:cNvSpPr>
            <a:spLocks noEditPoints="1"/>
          </p:cNvSpPr>
          <p:nvPr/>
        </p:nvSpPr>
        <p:spPr bwMode="auto">
          <a:xfrm>
            <a:off x="1097776" y="2635685"/>
            <a:ext cx="241666" cy="241666"/>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rgbClr val="69AC89"/>
          </a:solidFill>
          <a:ln>
            <a:noFill/>
          </a:ln>
        </p:spPr>
        <p:txBody>
          <a:bodyPr vert="horz" wrap="square" lIns="68571" tIns="34286" rIns="68571" bIns="34286" numCol="1" anchor="t" anchorCtr="0" compatLnSpc="1"/>
          <a:p>
            <a:pPr defTabSz="685165">
              <a:defRPr/>
            </a:pPr>
            <a:endParaRPr lang="zh-CN" altLang="en-US" sz="2100" kern="0">
              <a:solidFill>
                <a:schemeClr val="bg1"/>
              </a:solidFill>
              <a:latin typeface="Calibri" panose="020F0502020204030204"/>
            </a:endParaRPr>
          </a:p>
        </p:txBody>
      </p:sp>
      <p:sp>
        <p:nvSpPr>
          <p:cNvPr id="3" name="文本框 2"/>
          <p:cNvSpPr txBox="1"/>
          <p:nvPr/>
        </p:nvSpPr>
        <p:spPr>
          <a:xfrm>
            <a:off x="1339850" y="2567305"/>
            <a:ext cx="4411980" cy="1005840"/>
          </a:xfrm>
          <a:prstGeom prst="rect">
            <a:avLst/>
          </a:prstGeom>
          <a:noFill/>
        </p:spPr>
        <p:txBody>
          <a:bodyPr wrap="square" rtlCol="0">
            <a:spAutoFit/>
          </a:bodyPr>
          <a:p>
            <a:r>
              <a:rPr lang="zh-CN" altLang="en-US" sz="2000"/>
              <a:t>需要用户承担的工作</a:t>
            </a:r>
            <a:endParaRPr lang="zh-CN" altLang="en-US" sz="2000"/>
          </a:p>
          <a:p>
            <a:endParaRPr lang="zh-CN" altLang="en-US" sz="2000"/>
          </a:p>
          <a:p>
            <a:r>
              <a:rPr lang="zh-CN" altLang="en-US" sz="2000"/>
              <a:t>试用软件系统，参与软件测试</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200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Effect transition="in" filter="fade">
                                      <p:cBhvr>
                                        <p:cTn id="9" dur="500"/>
                                        <p:tgtEl>
                                          <p:spTgt spid="4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0"/>
                                        </p:tgtEl>
                                        <p:attrNameLst>
                                          <p:attrName>style.visibility</p:attrName>
                                        </p:attrNameLst>
                                      </p:cBhvr>
                                      <p:to>
                                        <p:strVal val="visible"/>
                                      </p:to>
                                    </p:set>
                                    <p:animEffect transition="in" filter="fade">
                                      <p:cBhvr>
                                        <p:cTn id="19" dur="500"/>
                                        <p:tgtEl>
                                          <p:spTgt spid="10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ldLvl="0" animBg="1"/>
      <p:bldP spid="2" grpId="0" bldLvl="0" animBg="1"/>
      <p:bldP spid="100"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a:off x="2030065" y="1671490"/>
            <a:ext cx="2376264" cy="2025056"/>
          </a:xfrm>
          <a:prstGeom prst="triangle">
            <a:avLst/>
          </a:prstGeom>
          <a:solidFill>
            <a:schemeClr val="tx1">
              <a:lumMod val="65000"/>
              <a:lumOff val="35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TextBox 7"/>
          <p:cNvSpPr txBox="1"/>
          <p:nvPr/>
        </p:nvSpPr>
        <p:spPr>
          <a:xfrm>
            <a:off x="2419741" y="1856894"/>
            <a:ext cx="1779654" cy="1938992"/>
          </a:xfrm>
          <a:prstGeom prst="rect">
            <a:avLst/>
          </a:prstGeom>
          <a:noFill/>
        </p:spPr>
        <p:txBody>
          <a:bodyPr wrap="none" rtlCol="0">
            <a:spAutoFit/>
          </a:bodyPr>
          <a:lstStyle>
            <a:defPPr>
              <a:defRPr lang="zh-CN"/>
            </a:defPPr>
            <a:lvl1pPr>
              <a:defRPr sz="12000">
                <a:solidFill>
                  <a:schemeClr val="accent2"/>
                </a:solidFill>
                <a:latin typeface="Impact" panose="020B0806030902050204" pitchFamily="34" charset="0"/>
              </a:defRPr>
            </a:lvl1pPr>
          </a:lstStyle>
          <a:p>
            <a:r>
              <a:rPr lang="en-US" altLang="zh-CN" dirty="0" smtClean="0">
                <a:solidFill>
                  <a:srgbClr val="D3B600"/>
                </a:solidFill>
              </a:rPr>
              <a:t>04</a:t>
            </a:r>
            <a:endParaRPr lang="zh-CN" altLang="en-US" dirty="0">
              <a:solidFill>
                <a:srgbClr val="D3B600"/>
              </a:solidFill>
            </a:endParaRPr>
          </a:p>
        </p:txBody>
      </p:sp>
      <p:sp>
        <p:nvSpPr>
          <p:cNvPr id="6" name="TextBox 8"/>
          <p:cNvSpPr txBox="1"/>
          <p:nvPr/>
        </p:nvSpPr>
        <p:spPr>
          <a:xfrm>
            <a:off x="4199897" y="2197886"/>
            <a:ext cx="4297680" cy="972820"/>
          </a:xfrm>
          <a:prstGeom prst="rect">
            <a:avLst/>
          </a:prstGeom>
          <a:noFill/>
        </p:spPr>
        <p:txBody>
          <a:bodyPr wrap="none" rtlCol="0">
            <a:spAutoFit/>
          </a:bodyPr>
          <a:lstStyle/>
          <a:p>
            <a:pPr algn="l"/>
            <a:r>
              <a:rPr lang="zh-CN" altLang="en-US" sz="5400" b="1"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专题计划要点</a:t>
            </a:r>
            <a:endParaRPr lang="zh-CN" altLang="en-US" sz="5400" b="1"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cxnSp>
        <p:nvCxnSpPr>
          <p:cNvPr id="7" name="直接连接符 6"/>
          <p:cNvCxnSpPr/>
          <p:nvPr/>
        </p:nvCxnSpPr>
        <p:spPr>
          <a:xfrm>
            <a:off x="4199678" y="3295020"/>
            <a:ext cx="3083608"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rot="18035669">
            <a:off x="2382961" y="1282355"/>
            <a:ext cx="360040" cy="310379"/>
          </a:xfrm>
          <a:prstGeom prst="triangle">
            <a:avLst/>
          </a:prstGeom>
          <a:solidFill>
            <a:srgbClr val="69A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等腰三角形 20"/>
          <p:cNvSpPr/>
          <p:nvPr/>
        </p:nvSpPr>
        <p:spPr>
          <a:xfrm rot="21283757">
            <a:off x="1968925" y="1497553"/>
            <a:ext cx="191945" cy="165470"/>
          </a:xfrm>
          <a:prstGeom prst="triangle">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等腰三角形 21"/>
          <p:cNvSpPr/>
          <p:nvPr/>
        </p:nvSpPr>
        <p:spPr>
          <a:xfrm rot="15968008">
            <a:off x="1663187" y="1888656"/>
            <a:ext cx="304349" cy="227352"/>
          </a:xfrm>
          <a:prstGeom prst="triangle">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p14:dur="250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100" fill="hold"/>
                                        <p:tgtEl>
                                          <p:spTgt spid="20"/>
                                        </p:tgtEl>
                                        <p:attrNameLst>
                                          <p:attrName>ppt_x</p:attrName>
                                        </p:attrNameLst>
                                      </p:cBhvr>
                                      <p:tavLst>
                                        <p:tav tm="0">
                                          <p:val>
                                            <p:strVal val="0-#ppt_w/2"/>
                                          </p:val>
                                        </p:tav>
                                        <p:tav tm="100000">
                                          <p:val>
                                            <p:strVal val="#ppt_x"/>
                                          </p:val>
                                        </p:tav>
                                      </p:tavLst>
                                    </p:anim>
                                    <p:anim calcmode="lin" valueType="num">
                                      <p:cBhvr additive="base">
                                        <p:cTn id="8" dur="1100" fill="hold"/>
                                        <p:tgtEl>
                                          <p:spTgt spid="20"/>
                                        </p:tgtEl>
                                        <p:attrNameLst>
                                          <p:attrName>ppt_y</p:attrName>
                                        </p:attrNameLst>
                                      </p:cBhvr>
                                      <p:tavLst>
                                        <p:tav tm="0">
                                          <p:val>
                                            <p:strVal val="0-#ppt_h/2"/>
                                          </p:val>
                                        </p:tav>
                                        <p:tav tm="100000">
                                          <p:val>
                                            <p:strVal val="#ppt_y"/>
                                          </p:val>
                                        </p:tav>
                                      </p:tavLst>
                                    </p:anim>
                                  </p:childTnLst>
                                </p:cTn>
                              </p:par>
                              <p:par>
                                <p:cTn id="9" presetID="8" presetClass="emph" presetSubtype="0" fill="hold" grpId="1" nodeType="withEffect">
                                  <p:stCondLst>
                                    <p:cond delay="0"/>
                                  </p:stCondLst>
                                  <p:childTnLst>
                                    <p:animRot by="21600000">
                                      <p:cBhvr>
                                        <p:cTn id="10" dur="1100" fill="hold"/>
                                        <p:tgtEl>
                                          <p:spTgt spid="20"/>
                                        </p:tgtEl>
                                        <p:attrNameLst>
                                          <p:attrName>r</p:attrName>
                                        </p:attrNameLst>
                                      </p:cBhvr>
                                    </p:animRot>
                                  </p:childTnLst>
                                </p:cTn>
                              </p:par>
                              <p:par>
                                <p:cTn id="11" presetID="2" presetClass="entr" presetSubtype="9" fill="hold" grpId="0" nodeType="withEffect">
                                  <p:stCondLst>
                                    <p:cond delay="60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1100" fill="hold"/>
                                        <p:tgtEl>
                                          <p:spTgt spid="21"/>
                                        </p:tgtEl>
                                        <p:attrNameLst>
                                          <p:attrName>ppt_x</p:attrName>
                                        </p:attrNameLst>
                                      </p:cBhvr>
                                      <p:tavLst>
                                        <p:tav tm="0">
                                          <p:val>
                                            <p:strVal val="0-#ppt_w/2"/>
                                          </p:val>
                                        </p:tav>
                                        <p:tav tm="100000">
                                          <p:val>
                                            <p:strVal val="#ppt_x"/>
                                          </p:val>
                                        </p:tav>
                                      </p:tavLst>
                                    </p:anim>
                                    <p:anim calcmode="lin" valueType="num">
                                      <p:cBhvr additive="base">
                                        <p:cTn id="14" dur="1100" fill="hold"/>
                                        <p:tgtEl>
                                          <p:spTgt spid="21"/>
                                        </p:tgtEl>
                                        <p:attrNameLst>
                                          <p:attrName>ppt_y</p:attrName>
                                        </p:attrNameLst>
                                      </p:cBhvr>
                                      <p:tavLst>
                                        <p:tav tm="0">
                                          <p:val>
                                            <p:strVal val="0-#ppt_h/2"/>
                                          </p:val>
                                        </p:tav>
                                        <p:tav tm="100000">
                                          <p:val>
                                            <p:strVal val="#ppt_y"/>
                                          </p:val>
                                        </p:tav>
                                      </p:tavLst>
                                    </p:anim>
                                  </p:childTnLst>
                                </p:cTn>
                              </p:par>
                              <p:par>
                                <p:cTn id="15" presetID="8" presetClass="emph" presetSubtype="0" fill="hold" grpId="1" nodeType="withEffect">
                                  <p:stCondLst>
                                    <p:cond delay="600"/>
                                  </p:stCondLst>
                                  <p:childTnLst>
                                    <p:animRot by="21600000">
                                      <p:cBhvr>
                                        <p:cTn id="16" dur="1100" fill="hold"/>
                                        <p:tgtEl>
                                          <p:spTgt spid="21"/>
                                        </p:tgtEl>
                                        <p:attrNameLst>
                                          <p:attrName>r</p:attrName>
                                        </p:attrNameLst>
                                      </p:cBhvr>
                                    </p:animRot>
                                  </p:childTnLst>
                                </p:cTn>
                              </p:par>
                              <p:par>
                                <p:cTn id="17" presetID="2" presetClass="entr" presetSubtype="9" fill="hold" grpId="0" nodeType="withEffect">
                                  <p:stCondLst>
                                    <p:cond delay="12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1100" fill="hold"/>
                                        <p:tgtEl>
                                          <p:spTgt spid="22"/>
                                        </p:tgtEl>
                                        <p:attrNameLst>
                                          <p:attrName>ppt_x</p:attrName>
                                        </p:attrNameLst>
                                      </p:cBhvr>
                                      <p:tavLst>
                                        <p:tav tm="0">
                                          <p:val>
                                            <p:strVal val="0-#ppt_w/2"/>
                                          </p:val>
                                        </p:tav>
                                        <p:tav tm="100000">
                                          <p:val>
                                            <p:strVal val="#ppt_x"/>
                                          </p:val>
                                        </p:tav>
                                      </p:tavLst>
                                    </p:anim>
                                    <p:anim calcmode="lin" valueType="num">
                                      <p:cBhvr additive="base">
                                        <p:cTn id="20" dur="1100" fill="hold"/>
                                        <p:tgtEl>
                                          <p:spTgt spid="22"/>
                                        </p:tgtEl>
                                        <p:attrNameLst>
                                          <p:attrName>ppt_y</p:attrName>
                                        </p:attrNameLst>
                                      </p:cBhvr>
                                      <p:tavLst>
                                        <p:tav tm="0">
                                          <p:val>
                                            <p:strVal val="0-#ppt_h/2"/>
                                          </p:val>
                                        </p:tav>
                                        <p:tav tm="100000">
                                          <p:val>
                                            <p:strVal val="#ppt_y"/>
                                          </p:val>
                                        </p:tav>
                                      </p:tavLst>
                                    </p:anim>
                                  </p:childTnLst>
                                </p:cTn>
                              </p:par>
                              <p:par>
                                <p:cTn id="21" presetID="8" presetClass="emph" presetSubtype="0" fill="hold" grpId="1" nodeType="withEffect">
                                  <p:stCondLst>
                                    <p:cond delay="1200"/>
                                  </p:stCondLst>
                                  <p:childTnLst>
                                    <p:animRot by="21600000">
                                      <p:cBhvr>
                                        <p:cTn id="22" dur="1100" fill="hold"/>
                                        <p:tgtEl>
                                          <p:spTgt spid="22"/>
                                        </p:tgtEl>
                                        <p:attrNameLst>
                                          <p:attrName>r</p:attrName>
                                        </p:attrNameLst>
                                      </p:cBhvr>
                                    </p:animRot>
                                  </p:childTnLst>
                                </p:cTn>
                              </p:par>
                              <p:par>
                                <p:cTn id="23" presetID="2" presetClass="entr" presetSubtype="9" fill="hold" grpId="0" nodeType="withEffect">
                                  <p:stCondLst>
                                    <p:cond delay="60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1100" fill="hold"/>
                                        <p:tgtEl>
                                          <p:spTgt spid="4"/>
                                        </p:tgtEl>
                                        <p:attrNameLst>
                                          <p:attrName>ppt_x</p:attrName>
                                        </p:attrNameLst>
                                      </p:cBhvr>
                                      <p:tavLst>
                                        <p:tav tm="0">
                                          <p:val>
                                            <p:strVal val="0-#ppt_w/2"/>
                                          </p:val>
                                        </p:tav>
                                        <p:tav tm="100000">
                                          <p:val>
                                            <p:strVal val="#ppt_x"/>
                                          </p:val>
                                        </p:tav>
                                      </p:tavLst>
                                    </p:anim>
                                    <p:anim calcmode="lin" valueType="num">
                                      <p:cBhvr additive="base">
                                        <p:cTn id="26" dur="1100" fill="hold"/>
                                        <p:tgtEl>
                                          <p:spTgt spid="4"/>
                                        </p:tgtEl>
                                        <p:attrNameLst>
                                          <p:attrName>ppt_y</p:attrName>
                                        </p:attrNameLst>
                                      </p:cBhvr>
                                      <p:tavLst>
                                        <p:tav tm="0">
                                          <p:val>
                                            <p:strVal val="0-#ppt_h/2"/>
                                          </p:val>
                                        </p:tav>
                                        <p:tav tm="100000">
                                          <p:val>
                                            <p:strVal val="#ppt_y"/>
                                          </p:val>
                                        </p:tav>
                                      </p:tavLst>
                                    </p:anim>
                                  </p:childTnLst>
                                </p:cTn>
                              </p:par>
                              <p:par>
                                <p:cTn id="27" presetID="8" presetClass="emph" presetSubtype="0" fill="hold" grpId="1" nodeType="withEffect">
                                  <p:stCondLst>
                                    <p:cond delay="700"/>
                                  </p:stCondLst>
                                  <p:childTnLst>
                                    <p:animRot by="21600000">
                                      <p:cBhvr>
                                        <p:cTn id="28" dur="1100" fill="hold"/>
                                        <p:tgtEl>
                                          <p:spTgt spid="4"/>
                                        </p:tgtEl>
                                        <p:attrNameLst>
                                          <p:attrName>r</p:attrName>
                                        </p:attrNameLst>
                                      </p:cBhvr>
                                    </p:animRo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par>
                          <p:cTn id="33" fill="hold">
                            <p:stCondLst>
                              <p:cond delay="2000"/>
                            </p:stCondLst>
                            <p:childTnLst>
                              <p:par>
                                <p:cTn id="34" presetID="22" presetClass="entr" presetSubtype="8"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par>
                          <p:cTn id="37" fill="hold">
                            <p:stCondLst>
                              <p:cond delay="2500"/>
                            </p:stCondLst>
                            <p:childTnLst>
                              <p:par>
                                <p:cTn id="38" presetID="12" presetClass="entr" presetSubtype="1" fill="hold" grpId="0" nodeType="after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p:tgtEl>
                                          <p:spTgt spid="6"/>
                                        </p:tgtEl>
                                        <p:attrNameLst>
                                          <p:attrName>ppt_y</p:attrName>
                                        </p:attrNameLst>
                                      </p:cBhvr>
                                      <p:tavLst>
                                        <p:tav tm="0">
                                          <p:val>
                                            <p:strVal val="#ppt_y-#ppt_h*1.125000"/>
                                          </p:val>
                                        </p:tav>
                                        <p:tav tm="100000">
                                          <p:val>
                                            <p:strVal val="#ppt_y"/>
                                          </p:val>
                                        </p:tav>
                                      </p:tavLst>
                                    </p:anim>
                                    <p:animEffect transition="in" filter="wipe(down)">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6" grpId="0"/>
      <p:bldP spid="20" grpId="0" animBg="1"/>
      <p:bldP spid="20" grpId="1" animBg="1"/>
      <p:bldP spid="21" grpId="0" animBg="1"/>
      <p:bldP spid="21" grpId="1" animBg="1"/>
      <p:bldP spid="22" grpId="0" animBg="1"/>
      <p:bldP spid="22"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00" y="0"/>
            <a:ext cx="9144000" cy="457200"/>
          </a:xfrm>
          <a:prstGeom prst="rect">
            <a:avLst/>
          </a:prstGeom>
          <a:solidFill>
            <a:schemeClr val="bg1">
              <a:lumMod val="8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 y="0"/>
            <a:ext cx="1465728" cy="457200"/>
          </a:xfrm>
          <a:prstGeom prst="rect">
            <a:avLst/>
          </a:prstGeom>
          <a:solidFill>
            <a:srgbClr val="69A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8954" y="457200"/>
            <a:ext cx="9160030" cy="0"/>
          </a:xfrm>
          <a:prstGeom prst="line">
            <a:avLst/>
          </a:prstGeom>
          <a:ln>
            <a:solidFill>
              <a:srgbClr val="69AC8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261537" y="349624"/>
            <a:ext cx="891988" cy="107577"/>
          </a:xfrm>
          <a:prstGeom prst="rect">
            <a:avLst/>
          </a:prstGeom>
          <a:solidFill>
            <a:srgbClr val="541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369549" y="349624"/>
            <a:ext cx="891988" cy="107577"/>
          </a:xfrm>
          <a:prstGeom prst="rect">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77561" y="349624"/>
            <a:ext cx="891988" cy="107577"/>
          </a:xfrm>
          <a:prstGeom prst="rect">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1"/>
          <p:cNvSpPr txBox="1"/>
          <p:nvPr/>
        </p:nvSpPr>
        <p:spPr>
          <a:xfrm>
            <a:off x="1547663" y="11400"/>
            <a:ext cx="1198880" cy="417830"/>
          </a:xfrm>
          <a:prstGeom prst="rect">
            <a:avLst/>
          </a:prstGeom>
          <a:noFill/>
        </p:spPr>
        <p:txBody>
          <a:bodyPr wrap="none" rtlCol="0">
            <a:spAutoFit/>
          </a:bodyPr>
          <a:lstStyle/>
          <a:p>
            <a:r>
              <a:rPr lang="zh-CN" altLang="zh-CN" sz="2000" b="1" dirty="0">
                <a:solidFill>
                  <a:schemeClr val="bg1">
                    <a:lumMod val="50000"/>
                  </a:schemeClr>
                </a:solidFill>
                <a:latin typeface="微软雅黑" panose="020B0503020204020204" pitchFamily="34" charset="-122"/>
                <a:ea typeface="微软雅黑" panose="020B0503020204020204" pitchFamily="34" charset="-122"/>
              </a:rPr>
              <a:t>计划要点</a:t>
            </a:r>
            <a:endParaRPr lang="zh-CN" altLang="zh-CN"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TextBox 15"/>
          <p:cNvSpPr txBox="1"/>
          <p:nvPr/>
        </p:nvSpPr>
        <p:spPr>
          <a:xfrm>
            <a:off x="107504" y="28545"/>
            <a:ext cx="1440160" cy="41783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Part  04</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 name="Freeform 5"/>
          <p:cNvSpPr/>
          <p:nvPr/>
        </p:nvSpPr>
        <p:spPr bwMode="auto">
          <a:xfrm>
            <a:off x="2120900" y="497205"/>
            <a:ext cx="4594225" cy="4590415"/>
          </a:xfrm>
          <a:prstGeom prst="ellipse">
            <a:avLst/>
          </a:prstGeom>
          <a:gradFill flip="none" rotWithShape="1">
            <a:gsLst>
              <a:gs pos="55000">
                <a:srgbClr val="E7E7E7"/>
              </a:gs>
              <a:gs pos="0">
                <a:schemeClr val="bg1"/>
              </a:gs>
              <a:gs pos="100000">
                <a:schemeClr val="bg1">
                  <a:lumMod val="75000"/>
                </a:schemeClr>
              </a:gs>
            </a:gsLst>
            <a:path path="circle">
              <a:fillToRect t="100000" r="100000"/>
            </a:path>
            <a:tileRect l="-100000" b="-100000"/>
          </a:gradFill>
          <a:ln w="12700">
            <a:gradFill flip="none" rotWithShape="1">
              <a:gsLst>
                <a:gs pos="0">
                  <a:schemeClr val="bg1">
                    <a:lumMod val="75000"/>
                  </a:schemeClr>
                </a:gs>
                <a:gs pos="100000">
                  <a:schemeClr val="bg1"/>
                </a:gs>
              </a:gsLst>
              <a:lin ang="18900000" scaled="1"/>
              <a:tileRect/>
            </a:gradFill>
          </a:ln>
          <a:effectLst>
            <a:outerShdw blurRad="203200" dist="88900" dir="8100000" sx="102000" sy="10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mn-lt"/>
              <a:ea typeface="+mn-ea"/>
            </a:endParaRPr>
          </a:p>
        </p:txBody>
      </p:sp>
      <p:sp>
        <p:nvSpPr>
          <p:cNvPr id="34" name="文本框 33"/>
          <p:cNvSpPr txBox="1"/>
          <p:nvPr/>
        </p:nvSpPr>
        <p:spPr>
          <a:xfrm>
            <a:off x="2715260" y="1220470"/>
            <a:ext cx="3738245" cy="3141980"/>
          </a:xfrm>
          <a:prstGeom prst="rect">
            <a:avLst/>
          </a:prstGeom>
          <a:noFill/>
        </p:spPr>
        <p:txBody>
          <a:bodyPr wrap="square" rtlCol="0">
            <a:spAutoFit/>
          </a:bodyPr>
          <a:p>
            <a:r>
              <a:rPr lang="en-US" altLang="zh-CN" sz="2000"/>
              <a:t>        </a:t>
            </a:r>
            <a:r>
              <a:rPr lang="zh-CN" altLang="en-US" sz="2000"/>
              <a:t>软件以小组为单位进行开</a:t>
            </a:r>
            <a:endParaRPr lang="zh-CN" altLang="en-US" sz="2000"/>
          </a:p>
          <a:p>
            <a:r>
              <a:rPr lang="zh-CN" altLang="en-US" sz="2000"/>
              <a:t>发，三人对技术掌握程度不同，因此在开发过程中应保持一致性以避免不该发生的简单错误的引发。成员中还存在些许的不团结因素，因此需要更多的小组创建活动来增进三人的情感。以及在软件开发过程中必然存在未知技术，因此有必要学习或向指导老师请求指导。</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1250" advTm="0">
        <p:checker/>
      </p:transition>
    </mc:Choice>
    <mc:Fallback>
      <p:transition advTm="0">
        <p:checker/>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00" y="0"/>
            <a:ext cx="9144000" cy="457200"/>
          </a:xfrm>
          <a:prstGeom prst="rect">
            <a:avLst/>
          </a:prstGeom>
          <a:solidFill>
            <a:schemeClr val="bg1">
              <a:lumMod val="8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 y="0"/>
            <a:ext cx="1465728" cy="457200"/>
          </a:xfrm>
          <a:prstGeom prst="rect">
            <a:avLst/>
          </a:prstGeom>
          <a:solidFill>
            <a:srgbClr val="69A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8954" y="457200"/>
            <a:ext cx="9160030" cy="0"/>
          </a:xfrm>
          <a:prstGeom prst="line">
            <a:avLst/>
          </a:prstGeom>
          <a:ln>
            <a:solidFill>
              <a:srgbClr val="69AC8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261537" y="349624"/>
            <a:ext cx="891988" cy="107577"/>
          </a:xfrm>
          <a:prstGeom prst="rect">
            <a:avLst/>
          </a:prstGeom>
          <a:solidFill>
            <a:srgbClr val="541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369549" y="349624"/>
            <a:ext cx="891988" cy="107577"/>
          </a:xfrm>
          <a:prstGeom prst="rect">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77561" y="349624"/>
            <a:ext cx="891988" cy="107577"/>
          </a:xfrm>
          <a:prstGeom prst="rect">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1"/>
          <p:cNvSpPr txBox="1"/>
          <p:nvPr/>
        </p:nvSpPr>
        <p:spPr>
          <a:xfrm>
            <a:off x="1547663" y="11400"/>
            <a:ext cx="1198880" cy="417830"/>
          </a:xfrm>
          <a:prstGeom prst="rect">
            <a:avLst/>
          </a:prstGeom>
          <a:noFill/>
        </p:spPr>
        <p:txBody>
          <a:bodyPr wrap="none" rtlCol="0">
            <a:spAutoFit/>
          </a:bodyPr>
          <a:lstStyle/>
          <a:p>
            <a:r>
              <a:rPr lang="zh-CN" altLang="en-US" sz="2000" b="1" dirty="0">
                <a:solidFill>
                  <a:schemeClr val="bg1">
                    <a:lumMod val="50000"/>
                  </a:schemeClr>
                </a:solidFill>
                <a:latin typeface="微软雅黑" panose="020B0503020204020204" pitchFamily="34" charset="-122"/>
                <a:ea typeface="微软雅黑" panose="020B0503020204020204" pitchFamily="34" charset="-122"/>
              </a:rPr>
              <a:t>参考资料</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2" name="圆角矩形 4"/>
          <p:cNvSpPr>
            <a:spLocks noChangeArrowheads="1"/>
          </p:cNvSpPr>
          <p:nvPr/>
        </p:nvSpPr>
        <p:spPr bwMode="auto">
          <a:xfrm>
            <a:off x="1875790" y="1344930"/>
            <a:ext cx="5417820" cy="1828800"/>
          </a:xfrm>
          <a:prstGeom prst="roundRect">
            <a:avLst>
              <a:gd name="adj" fmla="val 16667"/>
            </a:avLst>
          </a:prstGeom>
          <a:solidFill>
            <a:srgbClr val="69AC89"/>
          </a:solidFill>
          <a:ln>
            <a:noFill/>
          </a:ln>
        </p:spPr>
        <p:txBody>
          <a:bodyPr/>
          <a:lstStyle/>
          <a:p>
            <a:endParaRPr lang="zh-CN" altLang="en-US">
              <a:solidFill>
                <a:schemeClr val="bg1"/>
              </a:solidFill>
            </a:endParaRPr>
          </a:p>
        </p:txBody>
      </p:sp>
      <p:sp>
        <p:nvSpPr>
          <p:cNvPr id="16" name="TextBox 8"/>
          <p:cNvSpPr txBox="1">
            <a:spLocks noChangeArrowheads="1"/>
          </p:cNvSpPr>
          <p:nvPr/>
        </p:nvSpPr>
        <p:spPr bwMode="auto">
          <a:xfrm>
            <a:off x="2100580" y="1827530"/>
            <a:ext cx="496760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1650" dirty="0">
                <a:solidFill>
                  <a:schemeClr val="bg1"/>
                </a:solidFill>
                <a:latin typeface="微软雅黑" panose="020B0503020204020204" pitchFamily="34" charset="-122"/>
                <a:ea typeface="微软雅黑" panose="020B0503020204020204" pitchFamily="34" charset="-122"/>
              </a:rPr>
              <a:t>《软件工程导论（第六版）》——清华大学出版社</a:t>
            </a:r>
            <a:endParaRPr lang="zh-CN" altLang="en-US" sz="1650" dirty="0">
              <a:solidFill>
                <a:schemeClr val="bg1"/>
              </a:solidFill>
              <a:latin typeface="微软雅黑" panose="020B0503020204020204" pitchFamily="34" charset="-122"/>
              <a:ea typeface="微软雅黑" panose="020B0503020204020204" pitchFamily="34" charset="-122"/>
            </a:endParaRPr>
          </a:p>
          <a:p>
            <a:pPr algn="l"/>
            <a:r>
              <a:rPr lang="zh-CN" altLang="en-US" sz="1650" dirty="0">
                <a:solidFill>
                  <a:schemeClr val="bg1"/>
                </a:solidFill>
                <a:latin typeface="微软雅黑" panose="020B0503020204020204" pitchFamily="34" charset="-122"/>
                <a:ea typeface="微软雅黑" panose="020B0503020204020204" pitchFamily="34" charset="-122"/>
              </a:rPr>
              <a:t>QQ备忘录 （软件）</a:t>
            </a:r>
            <a:endParaRPr lang="zh-CN" altLang="en-US" sz="1650" dirty="0">
              <a:solidFill>
                <a:schemeClr val="bg1"/>
              </a:solidFill>
              <a:latin typeface="微软雅黑" panose="020B0503020204020204" pitchFamily="34" charset="-122"/>
              <a:ea typeface="微软雅黑" panose="020B0503020204020204" pitchFamily="34" charset="-122"/>
            </a:endParaRPr>
          </a:p>
          <a:p>
            <a:pPr algn="l"/>
            <a:r>
              <a:rPr lang="zh-CN" altLang="en-US" sz="1650" dirty="0">
                <a:solidFill>
                  <a:schemeClr val="bg1"/>
                </a:solidFill>
                <a:latin typeface="微软雅黑" panose="020B0503020204020204" pitchFamily="34" charset="-122"/>
                <a:ea typeface="微软雅黑" panose="020B0503020204020204" pitchFamily="34" charset="-122"/>
              </a:rPr>
              <a:t>高校to do （软件）</a:t>
            </a:r>
            <a:endParaRPr lang="zh-CN" altLang="en-US" sz="1650" dirty="0">
              <a:solidFill>
                <a:schemeClr val="bg1"/>
              </a:solidFill>
              <a:latin typeface="微软雅黑" panose="020B0503020204020204" pitchFamily="34" charset="-122"/>
              <a:ea typeface="微软雅黑" panose="020B0503020204020204" pitchFamily="34" charset="-122"/>
            </a:endParaRPr>
          </a:p>
        </p:txBody>
      </p:sp>
      <p:sp>
        <p:nvSpPr>
          <p:cNvPr id="18" name="TextBox 10"/>
          <p:cNvSpPr txBox="1">
            <a:spLocks noChangeArrowheads="1"/>
          </p:cNvSpPr>
          <p:nvPr/>
        </p:nvSpPr>
        <p:spPr bwMode="auto">
          <a:xfrm>
            <a:off x="3189629" y="3184683"/>
            <a:ext cx="785506" cy="599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650" dirty="0">
                <a:solidFill>
                  <a:schemeClr val="bg1"/>
                </a:solidFill>
                <a:latin typeface="微软雅黑" panose="020B0503020204020204" pitchFamily="34" charset="-122"/>
                <a:ea typeface="微软雅黑" panose="020B0503020204020204" pitchFamily="34" charset="-122"/>
              </a:rPr>
              <a:t>标题文本</a:t>
            </a:r>
            <a:endParaRPr lang="zh-CN" altLang="en-US" sz="1650" dirty="0">
              <a:solidFill>
                <a:schemeClr val="bg1"/>
              </a:solidFill>
              <a:latin typeface="微软雅黑" panose="020B0503020204020204" pitchFamily="34" charset="-122"/>
              <a:ea typeface="微软雅黑" panose="020B0503020204020204" pitchFamily="34" charset="-122"/>
            </a:endParaRPr>
          </a:p>
        </p:txBody>
      </p:sp>
      <p:sp>
        <p:nvSpPr>
          <p:cNvPr id="19" name="TextBox 11"/>
          <p:cNvSpPr txBox="1">
            <a:spLocks noChangeArrowheads="1"/>
          </p:cNvSpPr>
          <p:nvPr/>
        </p:nvSpPr>
        <p:spPr bwMode="auto">
          <a:xfrm>
            <a:off x="4813007" y="3173972"/>
            <a:ext cx="785506" cy="599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650">
                <a:solidFill>
                  <a:schemeClr val="bg1"/>
                </a:solidFill>
                <a:latin typeface="微软雅黑" panose="020B0503020204020204" pitchFamily="34" charset="-122"/>
                <a:ea typeface="微软雅黑" panose="020B0503020204020204" pitchFamily="34" charset="-122"/>
              </a:rPr>
              <a:t>标题文本</a:t>
            </a:r>
            <a:endParaRPr lang="zh-CN" altLang="en-US" sz="165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25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0" presetClass="entr" presetSubtype="0" fill="hold" grpId="1" nodeType="withEffect">
                                  <p:stCondLst>
                                    <p:cond delay="0"/>
                                  </p:stCondLst>
                                  <p:childTnLst>
                                    <p:set>
                                      <p:cBhvr>
                                        <p:cTn id="8" dur="1" fill="hold">
                                          <p:stCondLst>
                                            <p:cond delay="0"/>
                                          </p:stCondLst>
                                        </p:cTn>
                                        <p:tgtEl>
                                          <p:spTgt spid="12"/>
                                        </p:tgtEl>
                                        <p:attrNameLst>
                                          <p:attrName>style.visibility</p:attrName>
                                        </p:attrNameLst>
                                      </p:cBhvr>
                                      <p:to>
                                        <p:strVal val="visible"/>
                                      </p:to>
                                    </p:set>
                                    <p:anim calcmode="lin" valueType="num">
                                      <p:cBhvr>
                                        <p:cTn id="9" dur="500" fill="hold"/>
                                        <p:tgtEl>
                                          <p:spTgt spid="12"/>
                                        </p:tgtEl>
                                        <p:attrNameLst>
                                          <p:attrName>ppt_w</p:attrName>
                                        </p:attrNameLst>
                                      </p:cBhvr>
                                      <p:tavLst>
                                        <p:tav tm="0">
                                          <p:val>
                                            <p:fltVal val="0"/>
                                          </p:val>
                                        </p:tav>
                                        <p:tav tm="100000">
                                          <p:val>
                                            <p:strVal val="#ppt_w"/>
                                          </p:val>
                                        </p:tav>
                                      </p:tavLst>
                                    </p:anim>
                                    <p:anim calcmode="lin" valueType="num">
                                      <p:cBhvr>
                                        <p:cTn id="10" dur="500" fill="hold"/>
                                        <p:tgtEl>
                                          <p:spTgt spid="12"/>
                                        </p:tgtEl>
                                        <p:attrNameLst>
                                          <p:attrName>ppt_h</p:attrName>
                                        </p:attrNameLst>
                                      </p:cBhvr>
                                      <p:tavLst>
                                        <p:tav tm="0">
                                          <p:val>
                                            <p:fltVal val="0"/>
                                          </p:val>
                                        </p:tav>
                                        <p:tav tm="100000">
                                          <p:val>
                                            <p:strVal val="#ppt_h"/>
                                          </p:val>
                                        </p:tav>
                                      </p:tavLst>
                                    </p:anim>
                                    <p:animEffect transition="in" filter="fade">
                                      <p:cBhvr>
                                        <p:cTn id="11" dur="500"/>
                                        <p:tgtEl>
                                          <p:spTgt spid="12"/>
                                        </p:tgtEl>
                                      </p:cBhvr>
                                    </p:animEffect>
                                  </p:childTnLst>
                                </p:cTn>
                              </p:par>
                              <p:par>
                                <p:cTn id="12" presetID="49" presetClass="path" presetSubtype="0" accel="50000" decel="50000" fill="hold" grpId="2" nodeType="withEffect">
                                  <p:stCondLst>
                                    <p:cond delay="0"/>
                                  </p:stCondLst>
                                  <p:childTnLst>
                                    <p:animMotion origin="layout" path="M 1.38889E-6 -1.9334E-6 L 0.09358 0.12188 " pathEditMode="relative" rAng="0" ptsTypes="AA">
                                      <p:cBhvr>
                                        <p:cTn id="13" dur="500" spd="-99800" fill="hold"/>
                                        <p:tgtEl>
                                          <p:spTgt spid="12"/>
                                        </p:tgtEl>
                                        <p:attrNameLst>
                                          <p:attrName>ppt_x</p:attrName>
                                          <p:attrName>ppt_y</p:attrName>
                                        </p:attrNameLst>
                                      </p:cBhvr>
                                      <p:rCtr x="4700" y="6100"/>
                                    </p:animMotion>
                                  </p:childTnLst>
                                </p:cTn>
                              </p:par>
                            </p:childTnLst>
                          </p:cTn>
                        </p:par>
                        <p:par>
                          <p:cTn id="14" fill="hold">
                            <p:stCondLst>
                              <p:cond delay="0"/>
                            </p:stCondLst>
                            <p:childTnLst>
                              <p:par>
                                <p:cTn id="15" presetID="31" presetClass="entr" presetSubtype="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 calcmode="lin" valueType="num">
                                      <p:cBhvr>
                                        <p:cTn id="19" dur="500" fill="hold"/>
                                        <p:tgtEl>
                                          <p:spTgt spid="16"/>
                                        </p:tgtEl>
                                        <p:attrNameLst>
                                          <p:attrName>style.rotation</p:attrName>
                                        </p:attrNameLst>
                                      </p:cBhvr>
                                      <p:tavLst>
                                        <p:tav tm="0">
                                          <p:val>
                                            <p:fltVal val="90"/>
                                          </p:val>
                                        </p:tav>
                                        <p:tav tm="100000">
                                          <p:val>
                                            <p:fltVal val="0"/>
                                          </p:val>
                                        </p:tav>
                                      </p:tavLst>
                                    </p:anim>
                                    <p:animEffect transition="in" filter="fade">
                                      <p:cBhvr>
                                        <p:cTn id="20" dur="500"/>
                                        <p:tgtEl>
                                          <p:spTgt spid="16"/>
                                        </p:tgtEl>
                                      </p:cBhvr>
                                    </p:animEffect>
                                  </p:childTnLst>
                                </p:cTn>
                              </p:par>
                            </p:childTnLst>
                          </p:cTn>
                        </p:par>
                        <p:par>
                          <p:cTn id="21" fill="hold">
                            <p:stCondLst>
                              <p:cond delay="500"/>
                            </p:stCondLst>
                            <p:childTnLst>
                              <p:par>
                                <p:cTn id="22" presetID="31" presetClass="entr" presetSubtype="0"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 calcmode="lin" valueType="num">
                                      <p:cBhvr>
                                        <p:cTn id="26" dur="500" fill="hold"/>
                                        <p:tgtEl>
                                          <p:spTgt spid="18"/>
                                        </p:tgtEl>
                                        <p:attrNameLst>
                                          <p:attrName>style.rotation</p:attrName>
                                        </p:attrNameLst>
                                      </p:cBhvr>
                                      <p:tavLst>
                                        <p:tav tm="0">
                                          <p:val>
                                            <p:fltVal val="90"/>
                                          </p:val>
                                        </p:tav>
                                        <p:tav tm="100000">
                                          <p:val>
                                            <p:fltVal val="0"/>
                                          </p:val>
                                        </p:tav>
                                      </p:tavLst>
                                    </p:anim>
                                    <p:animEffect transition="in" filter="fade">
                                      <p:cBhvr>
                                        <p:cTn id="27" dur="500"/>
                                        <p:tgtEl>
                                          <p:spTgt spid="18"/>
                                        </p:tgtEl>
                                      </p:cBhvr>
                                    </p:animEffect>
                                  </p:childTnLst>
                                </p:cTn>
                              </p:par>
                            </p:childTnLst>
                          </p:cTn>
                        </p:par>
                        <p:par>
                          <p:cTn id="28" fill="hold">
                            <p:stCondLst>
                              <p:cond delay="1000"/>
                            </p:stCondLst>
                            <p:childTnLst>
                              <p:par>
                                <p:cTn id="29" presetID="31"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 calcmode="lin" valueType="num">
                                      <p:cBhvr>
                                        <p:cTn id="33" dur="500" fill="hold"/>
                                        <p:tgtEl>
                                          <p:spTgt spid="19"/>
                                        </p:tgtEl>
                                        <p:attrNameLst>
                                          <p:attrName>style.rotation</p:attrName>
                                        </p:attrNameLst>
                                      </p:cBhvr>
                                      <p:tavLst>
                                        <p:tav tm="0">
                                          <p:val>
                                            <p:fltVal val="90"/>
                                          </p:val>
                                        </p:tav>
                                        <p:tav tm="100000">
                                          <p:val>
                                            <p:fltVal val="0"/>
                                          </p:val>
                                        </p:tav>
                                      </p:tavLst>
                                    </p:anim>
                                    <p:animEffect transition="in" filter="fade">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2" grpId="1" bldLvl="0" animBg="1"/>
      <p:bldP spid="12" grpId="2" bldLvl="0" animBg="1"/>
      <p:bldP spid="16" grpId="0"/>
      <p:bldP spid="18" grpId="0"/>
      <p:bldP spid="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00" y="0"/>
            <a:ext cx="9144000" cy="457200"/>
          </a:xfrm>
          <a:prstGeom prst="rect">
            <a:avLst/>
          </a:prstGeom>
          <a:solidFill>
            <a:schemeClr val="bg1">
              <a:lumMod val="8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 y="0"/>
            <a:ext cx="1465728" cy="457200"/>
          </a:xfrm>
          <a:prstGeom prst="rect">
            <a:avLst/>
          </a:prstGeom>
          <a:solidFill>
            <a:srgbClr val="69A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8954" y="457200"/>
            <a:ext cx="9160030" cy="0"/>
          </a:xfrm>
          <a:prstGeom prst="line">
            <a:avLst/>
          </a:prstGeom>
          <a:ln>
            <a:solidFill>
              <a:srgbClr val="69AC8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261537" y="349624"/>
            <a:ext cx="891988" cy="107577"/>
          </a:xfrm>
          <a:prstGeom prst="rect">
            <a:avLst/>
          </a:prstGeom>
          <a:solidFill>
            <a:srgbClr val="541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369549" y="349624"/>
            <a:ext cx="891988" cy="107577"/>
          </a:xfrm>
          <a:prstGeom prst="rect">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77561" y="349624"/>
            <a:ext cx="891988" cy="107577"/>
          </a:xfrm>
          <a:prstGeom prst="rect">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1"/>
          <p:cNvSpPr txBox="1"/>
          <p:nvPr/>
        </p:nvSpPr>
        <p:spPr>
          <a:xfrm>
            <a:off x="1547663" y="11400"/>
            <a:ext cx="2214880" cy="417830"/>
          </a:xfrm>
          <a:prstGeom prst="rect">
            <a:avLst/>
          </a:prstGeom>
          <a:noFill/>
        </p:spPr>
        <p:txBody>
          <a:bodyPr wrap="none" rtlCol="0">
            <a:spAutoFit/>
          </a:bodyPr>
          <a:lstStyle/>
          <a:p>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本次作业小组分工</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441137" y="1312665"/>
            <a:ext cx="400409" cy="584775"/>
            <a:chOff x="5210487" y="1340290"/>
            <a:chExt cx="400409" cy="584775"/>
          </a:xfrm>
        </p:grpSpPr>
        <p:sp>
          <p:nvSpPr>
            <p:cNvPr id="20" name="椭圆 19"/>
            <p:cNvSpPr/>
            <p:nvPr/>
          </p:nvSpPr>
          <p:spPr>
            <a:xfrm>
              <a:off x="5210487" y="1432913"/>
              <a:ext cx="390818" cy="390818"/>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18"/>
            <p:cNvSpPr txBox="1"/>
            <p:nvPr/>
          </p:nvSpPr>
          <p:spPr>
            <a:xfrm>
              <a:off x="5219442" y="1340290"/>
              <a:ext cx="391454" cy="584775"/>
            </a:xfrm>
            <a:prstGeom prst="rect">
              <a:avLst/>
            </a:prstGeom>
            <a:noFill/>
          </p:spPr>
          <p:txBody>
            <a:bodyPr wrap="none" rtlCol="0">
              <a:spAutoFit/>
            </a:bodyPr>
            <a:lstStyle/>
            <a:p>
              <a:r>
                <a:rPr lang="en-US" altLang="zh-CN" sz="3200" dirty="0" smtClean="0">
                  <a:solidFill>
                    <a:schemeClr val="bg1"/>
                  </a:solidFill>
                  <a:latin typeface="Impact" panose="020B0806030902050204" pitchFamily="34" charset="0"/>
                </a:rPr>
                <a:t>2</a:t>
              </a:r>
              <a:endParaRPr lang="zh-CN" altLang="en-US" sz="3200" dirty="0">
                <a:solidFill>
                  <a:schemeClr val="bg1"/>
                </a:solidFill>
                <a:latin typeface="Impact" panose="020B0806030902050204" pitchFamily="34" charset="0"/>
              </a:endParaRPr>
            </a:p>
          </p:txBody>
        </p:sp>
      </p:grpSp>
      <p:grpSp>
        <p:nvGrpSpPr>
          <p:cNvPr id="22" name="组合 21"/>
          <p:cNvGrpSpPr/>
          <p:nvPr/>
        </p:nvGrpSpPr>
        <p:grpSpPr>
          <a:xfrm>
            <a:off x="3323903" y="1312665"/>
            <a:ext cx="390818" cy="584775"/>
            <a:chOff x="5210487" y="1340290"/>
            <a:chExt cx="390818" cy="584775"/>
          </a:xfrm>
        </p:grpSpPr>
        <p:sp>
          <p:nvSpPr>
            <p:cNvPr id="23" name="椭圆 22"/>
            <p:cNvSpPr/>
            <p:nvPr/>
          </p:nvSpPr>
          <p:spPr>
            <a:xfrm>
              <a:off x="5210487" y="1432913"/>
              <a:ext cx="390818" cy="390818"/>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1"/>
            <p:cNvSpPr txBox="1"/>
            <p:nvPr/>
          </p:nvSpPr>
          <p:spPr>
            <a:xfrm>
              <a:off x="5219442" y="1340290"/>
              <a:ext cx="341760" cy="584775"/>
            </a:xfrm>
            <a:prstGeom prst="rect">
              <a:avLst/>
            </a:prstGeom>
            <a:noFill/>
          </p:spPr>
          <p:txBody>
            <a:bodyPr wrap="none" rtlCol="0">
              <a:spAutoFit/>
            </a:bodyPr>
            <a:lstStyle/>
            <a:p>
              <a:r>
                <a:rPr lang="en-US" altLang="zh-CN" sz="3200" dirty="0" smtClean="0">
                  <a:solidFill>
                    <a:schemeClr val="bg1"/>
                  </a:solidFill>
                  <a:latin typeface="Impact" panose="020B0806030902050204" pitchFamily="34" charset="0"/>
                </a:rPr>
                <a:t>1</a:t>
              </a:r>
              <a:endParaRPr lang="zh-CN" altLang="en-US" sz="3200" dirty="0">
                <a:solidFill>
                  <a:schemeClr val="bg1"/>
                </a:solidFill>
                <a:latin typeface="Impact" panose="020B0806030902050204" pitchFamily="34" charset="0"/>
              </a:endParaRPr>
            </a:p>
          </p:txBody>
        </p:sp>
      </p:grpSp>
      <p:grpSp>
        <p:nvGrpSpPr>
          <p:cNvPr id="25" name="组合 24"/>
          <p:cNvGrpSpPr/>
          <p:nvPr/>
        </p:nvGrpSpPr>
        <p:grpSpPr>
          <a:xfrm>
            <a:off x="4359836" y="3140668"/>
            <a:ext cx="411629" cy="584775"/>
            <a:chOff x="5210487" y="1340290"/>
            <a:chExt cx="411629" cy="584775"/>
          </a:xfrm>
        </p:grpSpPr>
        <p:sp>
          <p:nvSpPr>
            <p:cNvPr id="26" name="椭圆 25"/>
            <p:cNvSpPr/>
            <p:nvPr/>
          </p:nvSpPr>
          <p:spPr>
            <a:xfrm>
              <a:off x="5210487" y="1432913"/>
              <a:ext cx="390818" cy="390818"/>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4"/>
            <p:cNvSpPr txBox="1"/>
            <p:nvPr/>
          </p:nvSpPr>
          <p:spPr>
            <a:xfrm>
              <a:off x="5219442" y="1340290"/>
              <a:ext cx="402674" cy="584775"/>
            </a:xfrm>
            <a:prstGeom prst="rect">
              <a:avLst/>
            </a:prstGeom>
            <a:noFill/>
          </p:spPr>
          <p:txBody>
            <a:bodyPr wrap="none" rtlCol="0">
              <a:spAutoFit/>
            </a:bodyPr>
            <a:lstStyle/>
            <a:p>
              <a:r>
                <a:rPr lang="en-US" altLang="zh-CN" sz="3200" dirty="0" smtClean="0">
                  <a:solidFill>
                    <a:schemeClr val="bg1"/>
                  </a:solidFill>
                  <a:latin typeface="Impact" panose="020B0806030902050204" pitchFamily="34" charset="0"/>
                </a:rPr>
                <a:t>3</a:t>
              </a:r>
              <a:endParaRPr lang="zh-CN" altLang="en-US" sz="3200" dirty="0">
                <a:solidFill>
                  <a:schemeClr val="bg1"/>
                </a:solidFill>
                <a:latin typeface="Impact" panose="020B0806030902050204" pitchFamily="34" charset="0"/>
              </a:endParaRPr>
            </a:p>
          </p:txBody>
        </p:sp>
      </p:grpSp>
      <p:sp>
        <p:nvSpPr>
          <p:cNvPr id="28" name="Freeform 18">
            <a:hlinkClick r:id="rId1"/>
          </p:cNvPr>
          <p:cNvSpPr>
            <a:spLocks noEditPoints="1"/>
          </p:cNvSpPr>
          <p:nvPr/>
        </p:nvSpPr>
        <p:spPr bwMode="auto">
          <a:xfrm>
            <a:off x="4269515" y="1929383"/>
            <a:ext cx="597156" cy="607418"/>
          </a:xfrm>
          <a:custGeom>
            <a:avLst/>
            <a:gdLst>
              <a:gd name="T0" fmla="*/ 60 w 120"/>
              <a:gd name="T1" fmla="*/ 62 h 122"/>
              <a:gd name="T2" fmla="*/ 91 w 120"/>
              <a:gd name="T3" fmla="*/ 31 h 122"/>
              <a:gd name="T4" fmla="*/ 60 w 120"/>
              <a:gd name="T5" fmla="*/ 0 h 122"/>
              <a:gd name="T6" fmla="*/ 29 w 120"/>
              <a:gd name="T7" fmla="*/ 31 h 122"/>
              <a:gd name="T8" fmla="*/ 60 w 120"/>
              <a:gd name="T9" fmla="*/ 62 h 122"/>
              <a:gd name="T10" fmla="*/ 75 w 120"/>
              <a:gd name="T11" fmla="*/ 64 h 122"/>
              <a:gd name="T12" fmla="*/ 60 w 120"/>
              <a:gd name="T13" fmla="*/ 83 h 122"/>
              <a:gd name="T14" fmla="*/ 44 w 120"/>
              <a:gd name="T15" fmla="*/ 64 h 122"/>
              <a:gd name="T16" fmla="*/ 0 w 120"/>
              <a:gd name="T17" fmla="*/ 122 h 122"/>
              <a:gd name="T18" fmla="*/ 59 w 120"/>
              <a:gd name="T19" fmla="*/ 122 h 122"/>
              <a:gd name="T20" fmla="*/ 60 w 120"/>
              <a:gd name="T21" fmla="*/ 122 h 122"/>
              <a:gd name="T22" fmla="*/ 120 w 120"/>
              <a:gd name="T23" fmla="*/ 122 h 122"/>
              <a:gd name="T24" fmla="*/ 75 w 120"/>
              <a:gd name="T25" fmla="*/ 6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22">
                <a:moveTo>
                  <a:pt x="60" y="62"/>
                </a:moveTo>
                <a:cubicBezTo>
                  <a:pt x="77" y="62"/>
                  <a:pt x="91" y="48"/>
                  <a:pt x="91" y="31"/>
                </a:cubicBezTo>
                <a:cubicBezTo>
                  <a:pt x="91" y="13"/>
                  <a:pt x="77" y="0"/>
                  <a:pt x="60" y="0"/>
                </a:cubicBezTo>
                <a:cubicBezTo>
                  <a:pt x="43" y="0"/>
                  <a:pt x="29" y="13"/>
                  <a:pt x="29" y="31"/>
                </a:cubicBezTo>
                <a:cubicBezTo>
                  <a:pt x="29" y="48"/>
                  <a:pt x="43" y="62"/>
                  <a:pt x="60" y="62"/>
                </a:cubicBezTo>
                <a:moveTo>
                  <a:pt x="75" y="64"/>
                </a:moveTo>
                <a:cubicBezTo>
                  <a:pt x="60" y="83"/>
                  <a:pt x="60" y="83"/>
                  <a:pt x="60" y="83"/>
                </a:cubicBezTo>
                <a:cubicBezTo>
                  <a:pt x="44" y="64"/>
                  <a:pt x="44" y="64"/>
                  <a:pt x="44" y="64"/>
                </a:cubicBezTo>
                <a:cubicBezTo>
                  <a:pt x="44" y="64"/>
                  <a:pt x="10" y="63"/>
                  <a:pt x="0" y="122"/>
                </a:cubicBezTo>
                <a:cubicBezTo>
                  <a:pt x="59" y="122"/>
                  <a:pt x="59" y="122"/>
                  <a:pt x="59" y="122"/>
                </a:cubicBezTo>
                <a:cubicBezTo>
                  <a:pt x="60" y="122"/>
                  <a:pt x="60" y="122"/>
                  <a:pt x="60" y="122"/>
                </a:cubicBezTo>
                <a:cubicBezTo>
                  <a:pt x="120" y="122"/>
                  <a:pt x="120" y="122"/>
                  <a:pt x="120" y="122"/>
                </a:cubicBezTo>
                <a:cubicBezTo>
                  <a:pt x="110" y="63"/>
                  <a:pt x="75" y="64"/>
                  <a:pt x="75" y="64"/>
                </a:cubicBezTo>
              </a:path>
            </a:pathLst>
          </a:custGeom>
          <a:solidFill>
            <a:schemeClr val="bg1"/>
          </a:solidFill>
          <a:ln>
            <a:noFill/>
          </a:ln>
        </p:spPr>
        <p:txBody>
          <a:bodyPr vert="horz" wrap="square" lIns="68580" tIns="34290" rIns="68580" bIns="34290" numCol="1" anchor="t" anchorCtr="0" compatLnSpc="1"/>
          <a:lstStyle/>
          <a:p>
            <a:pPr defTabSz="685800"/>
            <a:endParaRPr lang="zh-CN" altLang="en-US" sz="1015">
              <a:solidFill>
                <a:prstClr val="black"/>
              </a:solidFill>
            </a:endParaRPr>
          </a:p>
        </p:txBody>
      </p:sp>
      <p:sp>
        <p:nvSpPr>
          <p:cNvPr id="2" name="圆角矩形 4"/>
          <p:cNvSpPr>
            <a:spLocks noChangeArrowheads="1"/>
          </p:cNvSpPr>
          <p:nvPr/>
        </p:nvSpPr>
        <p:spPr bwMode="auto">
          <a:xfrm>
            <a:off x="1875790" y="1344930"/>
            <a:ext cx="5417820" cy="1828800"/>
          </a:xfrm>
          <a:prstGeom prst="roundRect">
            <a:avLst>
              <a:gd name="adj" fmla="val 16667"/>
            </a:avLst>
          </a:prstGeom>
          <a:solidFill>
            <a:srgbClr val="69AC89"/>
          </a:solidFill>
          <a:ln>
            <a:noFill/>
          </a:ln>
        </p:spPr>
        <p:txBody>
          <a:bodyPr/>
          <a:p>
            <a:endParaRPr lang="zh-CN" altLang="en-US">
              <a:solidFill>
                <a:schemeClr val="bg1"/>
              </a:solidFill>
            </a:endParaRPr>
          </a:p>
        </p:txBody>
      </p:sp>
      <p:sp>
        <p:nvSpPr>
          <p:cNvPr id="33" name="TextBox 8"/>
          <p:cNvSpPr txBox="1">
            <a:spLocks noChangeArrowheads="1"/>
          </p:cNvSpPr>
          <p:nvPr/>
        </p:nvSpPr>
        <p:spPr bwMode="auto">
          <a:xfrm>
            <a:off x="2100580" y="1827530"/>
            <a:ext cx="496760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zh-CN" altLang="en-US" sz="1650" dirty="0">
                <a:solidFill>
                  <a:schemeClr val="bg1"/>
                </a:solidFill>
                <a:latin typeface="微软雅黑" panose="020B0503020204020204" pitchFamily="34" charset="-122"/>
                <a:ea typeface="微软雅黑" panose="020B0503020204020204" pitchFamily="34" charset="-122"/>
              </a:rPr>
              <a:t>曾雨晴：完成项目计划文档</a:t>
            </a:r>
            <a:endParaRPr lang="zh-CN" altLang="en-US" sz="1650" dirty="0">
              <a:solidFill>
                <a:schemeClr val="bg1"/>
              </a:solidFill>
              <a:latin typeface="微软雅黑" panose="020B0503020204020204" pitchFamily="34" charset="-122"/>
              <a:ea typeface="微软雅黑" panose="020B0503020204020204" pitchFamily="34" charset="-122"/>
            </a:endParaRPr>
          </a:p>
          <a:p>
            <a:pPr algn="l"/>
            <a:r>
              <a:rPr lang="zh-CN" altLang="en-US" sz="1650" dirty="0">
                <a:solidFill>
                  <a:schemeClr val="bg1"/>
                </a:solidFill>
                <a:latin typeface="微软雅黑" panose="020B0503020204020204" pitchFamily="34" charset="-122"/>
                <a:ea typeface="微软雅黑" panose="020B0503020204020204" pitchFamily="34" charset="-122"/>
              </a:rPr>
              <a:t>于欣汝：完成</a:t>
            </a:r>
            <a:r>
              <a:rPr lang="en-US" altLang="zh-CN" sz="1650" dirty="0">
                <a:solidFill>
                  <a:schemeClr val="bg1"/>
                </a:solidFill>
                <a:latin typeface="微软雅黑" panose="020B0503020204020204" pitchFamily="34" charset="-122"/>
                <a:ea typeface="微软雅黑" panose="020B0503020204020204" pitchFamily="34" charset="-122"/>
              </a:rPr>
              <a:t>ppt</a:t>
            </a:r>
            <a:endParaRPr lang="en-US" altLang="zh-CN" sz="1650" dirty="0">
              <a:solidFill>
                <a:schemeClr val="bg1"/>
              </a:solidFill>
              <a:latin typeface="微软雅黑" panose="020B0503020204020204" pitchFamily="34" charset="-122"/>
              <a:ea typeface="微软雅黑" panose="020B0503020204020204" pitchFamily="34" charset="-122"/>
            </a:endParaRPr>
          </a:p>
          <a:p>
            <a:pPr algn="l"/>
            <a:r>
              <a:rPr lang="zh-CN" altLang="en-US" sz="1650" dirty="0">
                <a:solidFill>
                  <a:schemeClr val="bg1"/>
                </a:solidFill>
                <a:latin typeface="微软雅黑" panose="020B0503020204020204" pitchFamily="34" charset="-122"/>
                <a:ea typeface="微软雅黑" panose="020B0503020204020204" pitchFamily="34" charset="-122"/>
              </a:rPr>
              <a:t>江   泓：修改文档和</a:t>
            </a:r>
            <a:r>
              <a:rPr lang="en-US" altLang="zh-CN" sz="1650" dirty="0">
                <a:solidFill>
                  <a:schemeClr val="bg1"/>
                </a:solidFill>
                <a:latin typeface="微软雅黑" panose="020B0503020204020204" pitchFamily="34" charset="-122"/>
                <a:ea typeface="微软雅黑" panose="020B0503020204020204" pitchFamily="34" charset="-122"/>
              </a:rPr>
              <a:t>ppt</a:t>
            </a:r>
            <a:endParaRPr lang="en-US" altLang="zh-CN" sz="165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25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50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16" fill="hold" nodeType="withEffect">
                                  <p:stCondLst>
                                    <p:cond delay="150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nodeType="withEffect">
                                  <p:stCondLst>
                                    <p:cond delay="150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nodeType="withEffect">
                                  <p:stCondLst>
                                    <p:cond delay="150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transition="in" filter="fade">
                                      <p:cBhvr>
                                        <p:cTn id="24" dur="500"/>
                                        <p:tgtEl>
                                          <p:spTgt spid="25"/>
                                        </p:tgtEl>
                                      </p:cBhvr>
                                    </p:animEffect>
                                  </p:childTnLst>
                                </p:cTn>
                              </p:par>
                            </p:childTnLst>
                          </p:cTn>
                        </p:par>
                        <p:par>
                          <p:cTn id="25" fill="hold">
                            <p:stCondLst>
                              <p:cond delay="2000"/>
                            </p:stCondLst>
                            <p:childTnLst>
                              <p:par>
                                <p:cTn id="26" presetID="1" presetClass="entr" presetSubtype="0"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childTnLst>
                                </p:cTn>
                              </p:par>
                              <p:par>
                                <p:cTn id="28" presetID="10" presetClass="entr" presetSubtype="0" fill="hold" grpId="1" nodeType="with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p:cTn id="30" dur="500" fill="hold"/>
                                        <p:tgtEl>
                                          <p:spTgt spid="2"/>
                                        </p:tgtEl>
                                        <p:attrNameLst>
                                          <p:attrName>ppt_w</p:attrName>
                                        </p:attrNameLst>
                                      </p:cBhvr>
                                      <p:tavLst>
                                        <p:tav tm="0">
                                          <p:val>
                                            <p:fltVal val="0"/>
                                          </p:val>
                                        </p:tav>
                                        <p:tav tm="100000">
                                          <p:val>
                                            <p:strVal val="#ppt_w"/>
                                          </p:val>
                                        </p:tav>
                                      </p:tavLst>
                                    </p:anim>
                                    <p:anim calcmode="lin" valueType="num">
                                      <p:cBhvr>
                                        <p:cTn id="31" dur="500" fill="hold"/>
                                        <p:tgtEl>
                                          <p:spTgt spid="2"/>
                                        </p:tgtEl>
                                        <p:attrNameLst>
                                          <p:attrName>ppt_h</p:attrName>
                                        </p:attrNameLst>
                                      </p:cBhvr>
                                      <p:tavLst>
                                        <p:tav tm="0">
                                          <p:val>
                                            <p:fltVal val="0"/>
                                          </p:val>
                                        </p:tav>
                                        <p:tav tm="100000">
                                          <p:val>
                                            <p:strVal val="#ppt_h"/>
                                          </p:val>
                                        </p:tav>
                                      </p:tavLst>
                                    </p:anim>
                                    <p:animEffect transition="in" filter="fade">
                                      <p:cBhvr>
                                        <p:cTn id="32" dur="500"/>
                                        <p:tgtEl>
                                          <p:spTgt spid="2"/>
                                        </p:tgtEl>
                                      </p:cBhvr>
                                    </p:animEffect>
                                  </p:childTnLst>
                                </p:cTn>
                              </p:par>
                              <p:par>
                                <p:cTn id="33" presetID="49" presetClass="path" presetSubtype="0" accel="50000" decel="50000" fill="hold" grpId="2" nodeType="withEffect">
                                  <p:stCondLst>
                                    <p:cond delay="0"/>
                                  </p:stCondLst>
                                  <p:childTnLst>
                                    <p:animMotion origin="layout" path="M 1.38889E-6 -1.9334E-6 L 0.09358 0.12188 " pathEditMode="relative" rAng="0" ptsTypes="AA">
                                      <p:cBhvr>
                                        <p:cTn id="34" dur="500" spd="-99800" fill="hold"/>
                                        <p:tgtEl>
                                          <p:spTgt spid="2"/>
                                        </p:tgtEl>
                                        <p:attrNameLst>
                                          <p:attrName>ppt_x</p:attrName>
                                          <p:attrName>ppt_y</p:attrName>
                                        </p:attrNameLst>
                                      </p:cBhvr>
                                      <p:rCtr x="4700" y="6100"/>
                                    </p:animMotion>
                                  </p:childTnLst>
                                </p:cTn>
                              </p:par>
                            </p:childTnLst>
                          </p:cTn>
                        </p:par>
                        <p:par>
                          <p:cTn id="35" fill="hold">
                            <p:stCondLst>
                              <p:cond delay="2000"/>
                            </p:stCondLst>
                            <p:childTnLst>
                              <p:par>
                                <p:cTn id="36" presetID="31" presetClass="entr" presetSubtype="0" fill="hold" grpId="0" nodeType="afterEffect">
                                  <p:stCondLst>
                                    <p:cond delay="0"/>
                                  </p:stCondLst>
                                  <p:childTnLst>
                                    <p:set>
                                      <p:cBhvr>
                                        <p:cTn id="37" dur="1" fill="hold">
                                          <p:stCondLst>
                                            <p:cond delay="0"/>
                                          </p:stCondLst>
                                        </p:cTn>
                                        <p:tgtEl>
                                          <p:spTgt spid="33"/>
                                        </p:tgtEl>
                                        <p:attrNameLst>
                                          <p:attrName>style.visibility</p:attrName>
                                        </p:attrNameLst>
                                      </p:cBhvr>
                                      <p:to>
                                        <p:strVal val="visible"/>
                                      </p:to>
                                    </p:set>
                                    <p:anim calcmode="lin" valueType="num">
                                      <p:cBhvr>
                                        <p:cTn id="38" dur="500" fill="hold"/>
                                        <p:tgtEl>
                                          <p:spTgt spid="33"/>
                                        </p:tgtEl>
                                        <p:attrNameLst>
                                          <p:attrName>ppt_w</p:attrName>
                                        </p:attrNameLst>
                                      </p:cBhvr>
                                      <p:tavLst>
                                        <p:tav tm="0">
                                          <p:val>
                                            <p:fltVal val="0"/>
                                          </p:val>
                                        </p:tav>
                                        <p:tav tm="100000">
                                          <p:val>
                                            <p:strVal val="#ppt_w"/>
                                          </p:val>
                                        </p:tav>
                                      </p:tavLst>
                                    </p:anim>
                                    <p:anim calcmode="lin" valueType="num">
                                      <p:cBhvr>
                                        <p:cTn id="39" dur="500" fill="hold"/>
                                        <p:tgtEl>
                                          <p:spTgt spid="33"/>
                                        </p:tgtEl>
                                        <p:attrNameLst>
                                          <p:attrName>ppt_h</p:attrName>
                                        </p:attrNameLst>
                                      </p:cBhvr>
                                      <p:tavLst>
                                        <p:tav tm="0">
                                          <p:val>
                                            <p:fltVal val="0"/>
                                          </p:val>
                                        </p:tav>
                                        <p:tav tm="100000">
                                          <p:val>
                                            <p:strVal val="#ppt_h"/>
                                          </p:val>
                                        </p:tav>
                                      </p:tavLst>
                                    </p:anim>
                                    <p:anim calcmode="lin" valueType="num">
                                      <p:cBhvr>
                                        <p:cTn id="40" dur="500" fill="hold"/>
                                        <p:tgtEl>
                                          <p:spTgt spid="33"/>
                                        </p:tgtEl>
                                        <p:attrNameLst>
                                          <p:attrName>style.rotation</p:attrName>
                                        </p:attrNameLst>
                                      </p:cBhvr>
                                      <p:tavLst>
                                        <p:tav tm="0">
                                          <p:val>
                                            <p:fltVal val="90"/>
                                          </p:val>
                                        </p:tav>
                                        <p:tav tm="100000">
                                          <p:val>
                                            <p:fltVal val="0"/>
                                          </p:val>
                                        </p:tav>
                                      </p:tavLst>
                                    </p:anim>
                                    <p:animEffect transition="in" filter="fade">
                                      <p:cBhvr>
                                        <p:cTn id="4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 grpId="0" bldLvl="0" animBg="1"/>
      <p:bldP spid="2" grpId="1" bldLvl="0" animBg="1"/>
      <p:bldP spid="2" grpId="2" bldLvl="0" animBg="1"/>
      <p:bldP spid="3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00" y="0"/>
            <a:ext cx="9144000" cy="457200"/>
          </a:xfrm>
          <a:prstGeom prst="rect">
            <a:avLst/>
          </a:prstGeom>
          <a:solidFill>
            <a:schemeClr val="bg1">
              <a:lumMod val="8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 y="0"/>
            <a:ext cx="1465728" cy="457200"/>
          </a:xfrm>
          <a:prstGeom prst="rect">
            <a:avLst/>
          </a:prstGeom>
          <a:solidFill>
            <a:srgbClr val="69A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8954" y="457200"/>
            <a:ext cx="9160030" cy="0"/>
          </a:xfrm>
          <a:prstGeom prst="line">
            <a:avLst/>
          </a:prstGeom>
          <a:ln>
            <a:solidFill>
              <a:srgbClr val="69AC8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261537" y="349624"/>
            <a:ext cx="891988" cy="107577"/>
          </a:xfrm>
          <a:prstGeom prst="rect">
            <a:avLst/>
          </a:prstGeom>
          <a:solidFill>
            <a:srgbClr val="541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369549" y="349624"/>
            <a:ext cx="891988" cy="107577"/>
          </a:xfrm>
          <a:prstGeom prst="rect">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77561" y="349624"/>
            <a:ext cx="891988" cy="107577"/>
          </a:xfrm>
          <a:prstGeom prst="rect">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1"/>
          <p:cNvSpPr txBox="1"/>
          <p:nvPr/>
        </p:nvSpPr>
        <p:spPr>
          <a:xfrm>
            <a:off x="1547663" y="11400"/>
            <a:ext cx="1198880" cy="417830"/>
          </a:xfrm>
          <a:prstGeom prst="rect">
            <a:avLst/>
          </a:prstGeom>
          <a:noFill/>
        </p:spPr>
        <p:txBody>
          <a:bodyPr wrap="none" rtlCol="0">
            <a:spAutoFit/>
          </a:bodyPr>
          <a:lstStyle/>
          <a:p>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会议记录</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441137" y="1312665"/>
            <a:ext cx="400409" cy="584775"/>
            <a:chOff x="5210487" y="1340290"/>
            <a:chExt cx="400409" cy="584775"/>
          </a:xfrm>
        </p:grpSpPr>
        <p:sp>
          <p:nvSpPr>
            <p:cNvPr id="20" name="椭圆 19"/>
            <p:cNvSpPr/>
            <p:nvPr/>
          </p:nvSpPr>
          <p:spPr>
            <a:xfrm>
              <a:off x="5210487" y="1432913"/>
              <a:ext cx="390818" cy="390818"/>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18"/>
            <p:cNvSpPr txBox="1"/>
            <p:nvPr/>
          </p:nvSpPr>
          <p:spPr>
            <a:xfrm>
              <a:off x="5219442" y="1340290"/>
              <a:ext cx="391454" cy="584775"/>
            </a:xfrm>
            <a:prstGeom prst="rect">
              <a:avLst/>
            </a:prstGeom>
            <a:noFill/>
          </p:spPr>
          <p:txBody>
            <a:bodyPr wrap="none" rtlCol="0">
              <a:spAutoFit/>
            </a:bodyPr>
            <a:lstStyle/>
            <a:p>
              <a:r>
                <a:rPr lang="en-US" altLang="zh-CN" sz="3200" dirty="0" smtClean="0">
                  <a:solidFill>
                    <a:schemeClr val="bg1"/>
                  </a:solidFill>
                  <a:latin typeface="Impact" panose="020B0806030902050204" pitchFamily="34" charset="0"/>
                </a:rPr>
                <a:t>2</a:t>
              </a:r>
              <a:endParaRPr lang="zh-CN" altLang="en-US" sz="3200" dirty="0">
                <a:solidFill>
                  <a:schemeClr val="bg1"/>
                </a:solidFill>
                <a:latin typeface="Impact" panose="020B0806030902050204" pitchFamily="34" charset="0"/>
              </a:endParaRPr>
            </a:p>
          </p:txBody>
        </p:sp>
      </p:grpSp>
      <p:grpSp>
        <p:nvGrpSpPr>
          <p:cNvPr id="22" name="组合 21"/>
          <p:cNvGrpSpPr/>
          <p:nvPr/>
        </p:nvGrpSpPr>
        <p:grpSpPr>
          <a:xfrm>
            <a:off x="3323903" y="1312665"/>
            <a:ext cx="390818" cy="584775"/>
            <a:chOff x="5210487" y="1340290"/>
            <a:chExt cx="390818" cy="584775"/>
          </a:xfrm>
        </p:grpSpPr>
        <p:sp>
          <p:nvSpPr>
            <p:cNvPr id="23" name="椭圆 22"/>
            <p:cNvSpPr/>
            <p:nvPr/>
          </p:nvSpPr>
          <p:spPr>
            <a:xfrm>
              <a:off x="5210487" y="1432913"/>
              <a:ext cx="390818" cy="390818"/>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1"/>
            <p:cNvSpPr txBox="1"/>
            <p:nvPr/>
          </p:nvSpPr>
          <p:spPr>
            <a:xfrm>
              <a:off x="5219442" y="1340290"/>
              <a:ext cx="341760" cy="584775"/>
            </a:xfrm>
            <a:prstGeom prst="rect">
              <a:avLst/>
            </a:prstGeom>
            <a:noFill/>
          </p:spPr>
          <p:txBody>
            <a:bodyPr wrap="none" rtlCol="0">
              <a:spAutoFit/>
            </a:bodyPr>
            <a:lstStyle/>
            <a:p>
              <a:r>
                <a:rPr lang="en-US" altLang="zh-CN" sz="3200" dirty="0" smtClean="0">
                  <a:solidFill>
                    <a:schemeClr val="bg1"/>
                  </a:solidFill>
                  <a:latin typeface="Impact" panose="020B0806030902050204" pitchFamily="34" charset="0"/>
                </a:rPr>
                <a:t>1</a:t>
              </a:r>
              <a:endParaRPr lang="zh-CN" altLang="en-US" sz="3200" dirty="0">
                <a:solidFill>
                  <a:schemeClr val="bg1"/>
                </a:solidFill>
                <a:latin typeface="Impact" panose="020B0806030902050204" pitchFamily="34" charset="0"/>
              </a:endParaRPr>
            </a:p>
          </p:txBody>
        </p:sp>
      </p:grpSp>
      <p:grpSp>
        <p:nvGrpSpPr>
          <p:cNvPr id="25" name="组合 24"/>
          <p:cNvGrpSpPr/>
          <p:nvPr/>
        </p:nvGrpSpPr>
        <p:grpSpPr>
          <a:xfrm>
            <a:off x="4359836" y="3140668"/>
            <a:ext cx="411629" cy="584775"/>
            <a:chOff x="5210487" y="1340290"/>
            <a:chExt cx="411629" cy="584775"/>
          </a:xfrm>
        </p:grpSpPr>
        <p:sp>
          <p:nvSpPr>
            <p:cNvPr id="26" name="椭圆 25"/>
            <p:cNvSpPr/>
            <p:nvPr/>
          </p:nvSpPr>
          <p:spPr>
            <a:xfrm>
              <a:off x="5210487" y="1432913"/>
              <a:ext cx="390818" cy="390818"/>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4"/>
            <p:cNvSpPr txBox="1"/>
            <p:nvPr/>
          </p:nvSpPr>
          <p:spPr>
            <a:xfrm>
              <a:off x="5219442" y="1340290"/>
              <a:ext cx="402674" cy="584775"/>
            </a:xfrm>
            <a:prstGeom prst="rect">
              <a:avLst/>
            </a:prstGeom>
            <a:noFill/>
          </p:spPr>
          <p:txBody>
            <a:bodyPr wrap="none" rtlCol="0">
              <a:spAutoFit/>
            </a:bodyPr>
            <a:lstStyle/>
            <a:p>
              <a:r>
                <a:rPr lang="en-US" altLang="zh-CN" sz="3200" dirty="0" smtClean="0">
                  <a:solidFill>
                    <a:schemeClr val="bg1"/>
                  </a:solidFill>
                  <a:latin typeface="Impact" panose="020B0806030902050204" pitchFamily="34" charset="0"/>
                </a:rPr>
                <a:t>3</a:t>
              </a:r>
              <a:endParaRPr lang="zh-CN" altLang="en-US" sz="3200" dirty="0">
                <a:solidFill>
                  <a:schemeClr val="bg1"/>
                </a:solidFill>
                <a:latin typeface="Impact" panose="020B0806030902050204" pitchFamily="34" charset="0"/>
              </a:endParaRPr>
            </a:p>
          </p:txBody>
        </p:sp>
      </p:grpSp>
      <p:sp>
        <p:nvSpPr>
          <p:cNvPr id="28" name="Freeform 18">
            <a:hlinkClick r:id="rId1"/>
          </p:cNvPr>
          <p:cNvSpPr>
            <a:spLocks noEditPoints="1"/>
          </p:cNvSpPr>
          <p:nvPr/>
        </p:nvSpPr>
        <p:spPr bwMode="auto">
          <a:xfrm>
            <a:off x="4269515" y="1929383"/>
            <a:ext cx="597156" cy="607418"/>
          </a:xfrm>
          <a:custGeom>
            <a:avLst/>
            <a:gdLst>
              <a:gd name="T0" fmla="*/ 60 w 120"/>
              <a:gd name="T1" fmla="*/ 62 h 122"/>
              <a:gd name="T2" fmla="*/ 91 w 120"/>
              <a:gd name="T3" fmla="*/ 31 h 122"/>
              <a:gd name="T4" fmla="*/ 60 w 120"/>
              <a:gd name="T5" fmla="*/ 0 h 122"/>
              <a:gd name="T6" fmla="*/ 29 w 120"/>
              <a:gd name="T7" fmla="*/ 31 h 122"/>
              <a:gd name="T8" fmla="*/ 60 w 120"/>
              <a:gd name="T9" fmla="*/ 62 h 122"/>
              <a:gd name="T10" fmla="*/ 75 w 120"/>
              <a:gd name="T11" fmla="*/ 64 h 122"/>
              <a:gd name="T12" fmla="*/ 60 w 120"/>
              <a:gd name="T13" fmla="*/ 83 h 122"/>
              <a:gd name="T14" fmla="*/ 44 w 120"/>
              <a:gd name="T15" fmla="*/ 64 h 122"/>
              <a:gd name="T16" fmla="*/ 0 w 120"/>
              <a:gd name="T17" fmla="*/ 122 h 122"/>
              <a:gd name="T18" fmla="*/ 59 w 120"/>
              <a:gd name="T19" fmla="*/ 122 h 122"/>
              <a:gd name="T20" fmla="*/ 60 w 120"/>
              <a:gd name="T21" fmla="*/ 122 h 122"/>
              <a:gd name="T22" fmla="*/ 120 w 120"/>
              <a:gd name="T23" fmla="*/ 122 h 122"/>
              <a:gd name="T24" fmla="*/ 75 w 120"/>
              <a:gd name="T25" fmla="*/ 6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22">
                <a:moveTo>
                  <a:pt x="60" y="62"/>
                </a:moveTo>
                <a:cubicBezTo>
                  <a:pt x="77" y="62"/>
                  <a:pt x="91" y="48"/>
                  <a:pt x="91" y="31"/>
                </a:cubicBezTo>
                <a:cubicBezTo>
                  <a:pt x="91" y="13"/>
                  <a:pt x="77" y="0"/>
                  <a:pt x="60" y="0"/>
                </a:cubicBezTo>
                <a:cubicBezTo>
                  <a:pt x="43" y="0"/>
                  <a:pt x="29" y="13"/>
                  <a:pt x="29" y="31"/>
                </a:cubicBezTo>
                <a:cubicBezTo>
                  <a:pt x="29" y="48"/>
                  <a:pt x="43" y="62"/>
                  <a:pt x="60" y="62"/>
                </a:cubicBezTo>
                <a:moveTo>
                  <a:pt x="75" y="64"/>
                </a:moveTo>
                <a:cubicBezTo>
                  <a:pt x="60" y="83"/>
                  <a:pt x="60" y="83"/>
                  <a:pt x="60" y="83"/>
                </a:cubicBezTo>
                <a:cubicBezTo>
                  <a:pt x="44" y="64"/>
                  <a:pt x="44" y="64"/>
                  <a:pt x="44" y="64"/>
                </a:cubicBezTo>
                <a:cubicBezTo>
                  <a:pt x="44" y="64"/>
                  <a:pt x="10" y="63"/>
                  <a:pt x="0" y="122"/>
                </a:cubicBezTo>
                <a:cubicBezTo>
                  <a:pt x="59" y="122"/>
                  <a:pt x="59" y="122"/>
                  <a:pt x="59" y="122"/>
                </a:cubicBezTo>
                <a:cubicBezTo>
                  <a:pt x="60" y="122"/>
                  <a:pt x="60" y="122"/>
                  <a:pt x="60" y="122"/>
                </a:cubicBezTo>
                <a:cubicBezTo>
                  <a:pt x="120" y="122"/>
                  <a:pt x="120" y="122"/>
                  <a:pt x="120" y="122"/>
                </a:cubicBezTo>
                <a:cubicBezTo>
                  <a:pt x="110" y="63"/>
                  <a:pt x="75" y="64"/>
                  <a:pt x="75" y="64"/>
                </a:cubicBezTo>
              </a:path>
            </a:pathLst>
          </a:custGeom>
          <a:solidFill>
            <a:schemeClr val="bg1"/>
          </a:solidFill>
          <a:ln>
            <a:noFill/>
          </a:ln>
        </p:spPr>
        <p:txBody>
          <a:bodyPr vert="horz" wrap="square" lIns="68580" tIns="34290" rIns="68580" bIns="34290" numCol="1" anchor="t" anchorCtr="0" compatLnSpc="1"/>
          <a:lstStyle/>
          <a:p>
            <a:pPr defTabSz="685800"/>
            <a:endParaRPr lang="zh-CN" altLang="en-US" sz="1015">
              <a:solidFill>
                <a:prstClr val="black"/>
              </a:solidFill>
            </a:endParaRPr>
          </a:p>
        </p:txBody>
      </p:sp>
      <p:sp>
        <p:nvSpPr>
          <p:cNvPr id="2" name="圆角矩形 4"/>
          <p:cNvSpPr>
            <a:spLocks noChangeArrowheads="1"/>
          </p:cNvSpPr>
          <p:nvPr/>
        </p:nvSpPr>
        <p:spPr bwMode="auto">
          <a:xfrm>
            <a:off x="1875790" y="601980"/>
            <a:ext cx="5417820" cy="4320540"/>
          </a:xfrm>
          <a:prstGeom prst="roundRect">
            <a:avLst>
              <a:gd name="adj" fmla="val 16667"/>
            </a:avLst>
          </a:prstGeom>
          <a:solidFill>
            <a:schemeClr val="bg1"/>
          </a:solidFill>
          <a:ln>
            <a:noFill/>
          </a:ln>
          <a:effectLst>
            <a:outerShdw blurRad="50800" dist="38100" dir="2700000" algn="tl" rotWithShape="0">
              <a:prstClr val="black">
                <a:alpha val="40000"/>
              </a:prstClr>
            </a:outerShdw>
          </a:effectLst>
        </p:spPr>
        <p:txBody>
          <a:bodyPr/>
          <a:p>
            <a:endParaRPr lang="zh-CN" altLang="en-US">
              <a:solidFill>
                <a:schemeClr val="bg1"/>
              </a:solidFill>
            </a:endParaRPr>
          </a:p>
        </p:txBody>
      </p:sp>
      <p:pic>
        <p:nvPicPr>
          <p:cNvPr id="3" name="图片 2"/>
          <p:cNvPicPr>
            <a:picLocks noChangeAspect="1"/>
          </p:cNvPicPr>
          <p:nvPr/>
        </p:nvPicPr>
        <p:blipFill>
          <a:blip r:embed="rId2"/>
          <a:stretch>
            <a:fillRect/>
          </a:stretch>
        </p:blipFill>
        <p:spPr>
          <a:xfrm>
            <a:off x="1988185" y="601980"/>
            <a:ext cx="5159375" cy="41167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25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50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16" fill="hold" nodeType="withEffect">
                                  <p:stCondLst>
                                    <p:cond delay="150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nodeType="withEffect">
                                  <p:stCondLst>
                                    <p:cond delay="150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nodeType="withEffect">
                                  <p:stCondLst>
                                    <p:cond delay="150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transition="in" filter="fade">
                                      <p:cBhvr>
                                        <p:cTn id="24" dur="500"/>
                                        <p:tgtEl>
                                          <p:spTgt spid="25"/>
                                        </p:tgtEl>
                                      </p:cBhvr>
                                    </p:animEffect>
                                  </p:childTnLst>
                                </p:cTn>
                              </p:par>
                            </p:childTnLst>
                          </p:cTn>
                        </p:par>
                        <p:par>
                          <p:cTn id="25" fill="hold">
                            <p:stCondLst>
                              <p:cond delay="2000"/>
                            </p:stCondLst>
                            <p:childTnLst>
                              <p:par>
                                <p:cTn id="26" presetID="1" presetClass="entr" presetSubtype="0"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childTnLst>
                                </p:cTn>
                              </p:par>
                              <p:par>
                                <p:cTn id="28" presetID="10" presetClass="entr" presetSubtype="0" fill="hold" grpId="1" nodeType="with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p:cTn id="30" dur="500" fill="hold"/>
                                        <p:tgtEl>
                                          <p:spTgt spid="2"/>
                                        </p:tgtEl>
                                        <p:attrNameLst>
                                          <p:attrName>ppt_w</p:attrName>
                                        </p:attrNameLst>
                                      </p:cBhvr>
                                      <p:tavLst>
                                        <p:tav tm="0">
                                          <p:val>
                                            <p:fltVal val="0"/>
                                          </p:val>
                                        </p:tav>
                                        <p:tav tm="100000">
                                          <p:val>
                                            <p:strVal val="#ppt_w"/>
                                          </p:val>
                                        </p:tav>
                                      </p:tavLst>
                                    </p:anim>
                                    <p:anim calcmode="lin" valueType="num">
                                      <p:cBhvr>
                                        <p:cTn id="31" dur="500" fill="hold"/>
                                        <p:tgtEl>
                                          <p:spTgt spid="2"/>
                                        </p:tgtEl>
                                        <p:attrNameLst>
                                          <p:attrName>ppt_h</p:attrName>
                                        </p:attrNameLst>
                                      </p:cBhvr>
                                      <p:tavLst>
                                        <p:tav tm="0">
                                          <p:val>
                                            <p:fltVal val="0"/>
                                          </p:val>
                                        </p:tav>
                                        <p:tav tm="100000">
                                          <p:val>
                                            <p:strVal val="#ppt_h"/>
                                          </p:val>
                                        </p:tav>
                                      </p:tavLst>
                                    </p:anim>
                                    <p:animEffect transition="in" filter="fade">
                                      <p:cBhvr>
                                        <p:cTn id="32" dur="500"/>
                                        <p:tgtEl>
                                          <p:spTgt spid="2"/>
                                        </p:tgtEl>
                                      </p:cBhvr>
                                    </p:animEffect>
                                  </p:childTnLst>
                                </p:cTn>
                              </p:par>
                              <p:par>
                                <p:cTn id="33" presetID="49" presetClass="path" presetSubtype="0" accel="50000" decel="50000" fill="hold" grpId="2" nodeType="withEffect">
                                  <p:stCondLst>
                                    <p:cond delay="0"/>
                                  </p:stCondLst>
                                  <p:childTnLst>
                                    <p:animMotion origin="layout" path="M 1.38889E-6 -1.9334E-6 L 0.09358 0.12188 " pathEditMode="relative" rAng="0" ptsTypes="AA">
                                      <p:cBhvr>
                                        <p:cTn id="34" dur="500" spd="-99800" fill="hold"/>
                                        <p:tgtEl>
                                          <p:spTgt spid="2"/>
                                        </p:tgtEl>
                                        <p:attrNameLst>
                                          <p:attrName>ppt_x</p:attrName>
                                          <p:attrName>ppt_y</p:attrName>
                                        </p:attrNameLst>
                                      </p:cBhvr>
                                      <p:rCtr x="4700" y="6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 grpId="0" bldLvl="0" animBg="1"/>
      <p:bldP spid="2" grpId="1" bldLvl="0" animBg="1"/>
      <p:bldP spid="2" grpId="2"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1" cstate="print">
            <a:extLst>
              <a:ext uri="{28A0092B-C50C-407E-A947-70E740481C1C}">
                <a14:useLocalDpi xmlns:a14="http://schemas.microsoft.com/office/drawing/2010/main" val="0"/>
              </a:ext>
            </a:extLst>
          </a:blip>
          <a:srcRect r="7943" b="4281"/>
          <a:stretch>
            <a:fillRect/>
          </a:stretch>
        </p:blipFill>
        <p:spPr>
          <a:xfrm rot="8137823">
            <a:off x="-510037" y="-945489"/>
            <a:ext cx="3295528" cy="3426599"/>
          </a:xfrm>
          <a:prstGeom prst="rect">
            <a:avLst/>
          </a:prstGeom>
        </p:spPr>
      </p:pic>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492710">
            <a:off x="6536501" y="2520027"/>
            <a:ext cx="3579862" cy="3579862"/>
          </a:xfrm>
          <a:prstGeom prst="rect">
            <a:avLst/>
          </a:prstGeom>
        </p:spPr>
      </p:pic>
      <p:sp>
        <p:nvSpPr>
          <p:cNvPr id="15" name="TextBox 7"/>
          <p:cNvSpPr txBox="1"/>
          <p:nvPr/>
        </p:nvSpPr>
        <p:spPr>
          <a:xfrm>
            <a:off x="2636411" y="1302427"/>
            <a:ext cx="3870960" cy="1554480"/>
          </a:xfrm>
          <a:prstGeom prst="rect">
            <a:avLst/>
          </a:prstGeom>
          <a:noFill/>
        </p:spPr>
        <p:txBody>
          <a:bodyPr wrap="none" rtlCol="0">
            <a:spAutoFit/>
          </a:bodyPr>
          <a:lstStyle/>
          <a:p>
            <a:r>
              <a:rPr lang="en-US" altLang="zh-CN" sz="9600" b="1" dirty="0">
                <a:latin typeface="Detonate (BRK)" pitchFamily="2" charset="-122"/>
                <a:ea typeface="Detonate (BRK)" pitchFamily="2" charset="-122"/>
              </a:rPr>
              <a:t>thanks</a:t>
            </a:r>
            <a:endParaRPr lang="en-US" altLang="zh-CN" sz="9600" b="1" dirty="0">
              <a:latin typeface="Detonate (BRK)" pitchFamily="2" charset="-122"/>
              <a:ea typeface="Detonate (BRK)" pitchFamily="2" charset="-122"/>
            </a:endParaRPr>
          </a:p>
        </p:txBody>
      </p:sp>
      <p:cxnSp>
        <p:nvCxnSpPr>
          <p:cNvPr id="17" name="直接连接符 16"/>
          <p:cNvCxnSpPr/>
          <p:nvPr/>
        </p:nvCxnSpPr>
        <p:spPr>
          <a:xfrm>
            <a:off x="2391599" y="2970606"/>
            <a:ext cx="4896757" cy="0"/>
          </a:xfrm>
          <a:prstGeom prst="line">
            <a:avLst/>
          </a:prstGeom>
          <a:ln w="19050">
            <a:solidFill>
              <a:srgbClr val="69AC89"/>
            </a:solidFill>
          </a:ln>
        </p:spPr>
        <p:style>
          <a:lnRef idx="1">
            <a:schemeClr val="accent1"/>
          </a:lnRef>
          <a:fillRef idx="0">
            <a:schemeClr val="accent1"/>
          </a:fillRef>
          <a:effectRef idx="0">
            <a:schemeClr val="accent1"/>
          </a:effectRef>
          <a:fontRef idx="minor">
            <a:schemeClr val="tx1"/>
          </a:fontRef>
        </p:style>
      </p:cxnSp>
      <p:sp>
        <p:nvSpPr>
          <p:cNvPr id="18" name="圆角矩形 17"/>
          <p:cNvSpPr/>
          <p:nvPr/>
        </p:nvSpPr>
        <p:spPr>
          <a:xfrm>
            <a:off x="3131840" y="2856620"/>
            <a:ext cx="3187979" cy="288188"/>
          </a:xfrm>
          <a:prstGeom prst="roundRect">
            <a:avLst/>
          </a:prstGeom>
          <a:solidFill>
            <a:srgbClr val="69AC89"/>
          </a:solidFill>
          <a:ln>
            <a:noFill/>
          </a:ln>
        </p:spPr>
        <p:style>
          <a:lnRef idx="2">
            <a:schemeClr val="accent1">
              <a:shade val="50000"/>
            </a:schemeClr>
          </a:lnRef>
          <a:fillRef idx="1">
            <a:schemeClr val="accent1"/>
          </a:fillRef>
          <a:effectRef idx="0">
            <a:schemeClr val="accent1"/>
          </a:effectRef>
          <a:fontRef idx="minor">
            <a:schemeClr val="lt1"/>
          </a:fontRef>
        </p:style>
        <p:txBody>
          <a:bodyPr lIns="91450" tIns="45725" rIns="91450" bIns="45725" rtlCol="0" anchor="ctr"/>
          <a:lstStyle/>
          <a:p>
            <a:pPr algn="ct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400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6" presetClass="entr" presetSubtype="0" fill="hold" nodeType="afterEffect">
                                  <p:stCondLst>
                                    <p:cond delay="0"/>
                                  </p:stCondLst>
                                  <p:iterate type="lt">
                                    <p:tmPct val="10000"/>
                                  </p:iterate>
                                  <p:childTnLst>
                                    <p:set>
                                      <p:cBhvr>
                                        <p:cTn id="15" dur="1" fill="hold">
                                          <p:stCondLst>
                                            <p:cond delay="0"/>
                                          </p:stCondLst>
                                        </p:cTn>
                                        <p:tgtEl>
                                          <p:spTgt spid="15">
                                            <p:txEl>
                                              <p:pRg st="0" end="0"/>
                                            </p:txEl>
                                          </p:spTgt>
                                        </p:tgtEl>
                                        <p:attrNameLst>
                                          <p:attrName>style.visibility</p:attrName>
                                        </p:attrNameLst>
                                      </p:cBhvr>
                                      <p:to>
                                        <p:strVal val="visible"/>
                                      </p:to>
                                    </p:set>
                                    <p:anim by="(-#ppt_w*2)" calcmode="lin" valueType="num">
                                      <p:cBhvr rctx="PPT">
                                        <p:cTn id="16" dur="500" autoRev="1" fill="hold">
                                          <p:stCondLst>
                                            <p:cond delay="0"/>
                                          </p:stCondLst>
                                        </p:cTn>
                                        <p:tgtEl>
                                          <p:spTgt spid="15">
                                            <p:txEl>
                                              <p:pRg st="0" end="0"/>
                                            </p:txEl>
                                          </p:spTgt>
                                        </p:tgtEl>
                                        <p:attrNameLst>
                                          <p:attrName>ppt_w</p:attrName>
                                        </p:attrNameLst>
                                      </p:cBhvr>
                                    </p:anim>
                                    <p:anim by="(#ppt_w*0.50)" calcmode="lin" valueType="num">
                                      <p:cBhvr>
                                        <p:cTn id="17" dur="500" decel="50000" autoRev="1" fill="hold">
                                          <p:stCondLst>
                                            <p:cond delay="0"/>
                                          </p:stCondLst>
                                        </p:cTn>
                                        <p:tgtEl>
                                          <p:spTgt spid="15">
                                            <p:txEl>
                                              <p:pRg st="0" end="0"/>
                                            </p:txEl>
                                          </p:spTgt>
                                        </p:tgtEl>
                                        <p:attrNameLst>
                                          <p:attrName>ppt_x</p:attrName>
                                        </p:attrNameLst>
                                      </p:cBhvr>
                                    </p:anim>
                                    <p:anim from="(-#ppt_h/2)" to="(#ppt_y)" calcmode="lin" valueType="num">
                                      <p:cBhvr>
                                        <p:cTn id="18" dur="1000" fill="hold">
                                          <p:stCondLst>
                                            <p:cond delay="0"/>
                                          </p:stCondLst>
                                        </p:cTn>
                                        <p:tgtEl>
                                          <p:spTgt spid="15">
                                            <p:txEl>
                                              <p:pRg st="0" end="0"/>
                                            </p:txEl>
                                          </p:spTgt>
                                        </p:tgtEl>
                                        <p:attrNameLst>
                                          <p:attrName>ppt_y</p:attrName>
                                        </p:attrNameLst>
                                      </p:cBhvr>
                                    </p:anim>
                                    <p:animRot by="21600000">
                                      <p:cBhvr>
                                        <p:cTn id="19" dur="1000" fill="hold">
                                          <p:stCondLst>
                                            <p:cond delay="0"/>
                                          </p:stCondLst>
                                        </p:cTn>
                                        <p:tgtEl>
                                          <p:spTgt spid="15">
                                            <p:txEl>
                                              <p:pRg st="0" end="0"/>
                                            </p:txEl>
                                          </p:spTgt>
                                        </p:tgtEl>
                                        <p:attrNameLst>
                                          <p:attrName>r</p:attrName>
                                        </p:attrNameLst>
                                      </p:cBhvr>
                                    </p:animRot>
                                  </p:childTnLst>
                                </p:cTn>
                              </p:par>
                            </p:childTnLst>
                          </p:cTn>
                        </p:par>
                        <p:par>
                          <p:cTn id="20" fill="hold">
                            <p:stCondLst>
                              <p:cond delay="2000"/>
                            </p:stCondLst>
                            <p:childTnLst>
                              <p:par>
                                <p:cTn id="21" presetID="16" presetClass="entr" presetSubtype="21"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arn(inVertical)">
                                      <p:cBhvr>
                                        <p:cTn id="23" dur="500"/>
                                        <p:tgtEl>
                                          <p:spTgt spid="17"/>
                                        </p:tgtEl>
                                      </p:cBhvr>
                                    </p:animEffect>
                                  </p:childTnLst>
                                </p:cTn>
                              </p:par>
                            </p:childTnLst>
                          </p:cTn>
                        </p:par>
                        <p:par>
                          <p:cTn id="24" fill="hold">
                            <p:stCondLst>
                              <p:cond delay="2500"/>
                            </p:stCondLst>
                            <p:childTnLst>
                              <p:par>
                                <p:cTn id="25" presetID="16" presetClass="entr" presetSubtype="37"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outVertical)">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529580" y="733425"/>
            <a:ext cx="1918970" cy="487680"/>
            <a:chOff x="8708" y="1678"/>
            <a:chExt cx="3022" cy="768"/>
          </a:xfrm>
        </p:grpSpPr>
        <p:grpSp>
          <p:nvGrpSpPr>
            <p:cNvPr id="4" name="组合 14"/>
            <p:cNvGrpSpPr/>
            <p:nvPr/>
          </p:nvGrpSpPr>
          <p:grpSpPr bwMode="auto">
            <a:xfrm>
              <a:off x="8708" y="1678"/>
              <a:ext cx="740" cy="750"/>
              <a:chOff x="0" y="0"/>
              <a:chExt cx="1835076" cy="1829528"/>
            </a:xfrm>
          </p:grpSpPr>
          <p:sp>
            <p:nvSpPr>
              <p:cNvPr id="5" name="矩形 15"/>
              <p:cNvSpPr>
                <a:spLocks noChangeArrowheads="1"/>
              </p:cNvSpPr>
              <p:nvPr/>
            </p:nvSpPr>
            <p:spPr bwMode="auto">
              <a:xfrm>
                <a:off x="0" y="0"/>
                <a:ext cx="1061843" cy="1061842"/>
              </a:xfrm>
              <a:prstGeom prst="rect">
                <a:avLst/>
              </a:prstGeom>
              <a:noFill/>
              <a:ln w="19050">
                <a:solidFill>
                  <a:srgbClr val="9CC4AE"/>
                </a:solidFill>
                <a:miter lim="800000"/>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sp>
            <p:nvSpPr>
              <p:cNvPr id="6" name="矩形 16"/>
              <p:cNvSpPr>
                <a:spLocks noChangeArrowheads="1"/>
              </p:cNvSpPr>
              <p:nvPr/>
            </p:nvSpPr>
            <p:spPr bwMode="auto">
              <a:xfrm>
                <a:off x="731325" y="725777"/>
                <a:ext cx="1103751" cy="1103751"/>
              </a:xfrm>
              <a:prstGeom prst="rect">
                <a:avLst/>
              </a:prstGeom>
              <a:noFill/>
              <a:ln w="19050">
                <a:solidFill>
                  <a:srgbClr val="1B9C77"/>
                </a:solidFill>
                <a:miter lim="800000"/>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grpSp>
        <p:sp>
          <p:nvSpPr>
            <p:cNvPr id="10" name="文本框 8"/>
            <p:cNvSpPr txBox="1">
              <a:spLocks noChangeArrowheads="1"/>
            </p:cNvSpPr>
            <p:nvPr/>
          </p:nvSpPr>
          <p:spPr bwMode="auto">
            <a:xfrm>
              <a:off x="9448" y="1870"/>
              <a:ext cx="228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l" eaLnBrk="1" hangingPunct="1"/>
              <a:r>
                <a:rPr lang="en-US" altLang="zh-CN" sz="1800" b="1" dirty="0" smtClean="0">
                  <a:solidFill>
                    <a:srgbClr val="404040"/>
                  </a:solidFill>
                  <a:latin typeface="方正兰亭黑_GBK" pitchFamily="2" charset="-122"/>
                  <a:ea typeface="方正兰亭黑_GBK" pitchFamily="2" charset="-122"/>
                </a:rPr>
                <a:t>01.</a:t>
              </a:r>
              <a:r>
                <a:rPr lang="zh-CN" altLang="en-US" sz="1800" b="1" dirty="0" smtClean="0">
                  <a:solidFill>
                    <a:srgbClr val="404040"/>
                  </a:solidFill>
                  <a:latin typeface="方正兰亭黑_GBK" pitchFamily="2" charset="-122"/>
                  <a:ea typeface="方正兰亭黑_GBK" pitchFamily="2" charset="-122"/>
                </a:rPr>
                <a:t>项目概述</a:t>
              </a:r>
              <a:endParaRPr lang="zh-CN" altLang="en-US" sz="1800" b="1" dirty="0" smtClean="0">
                <a:solidFill>
                  <a:srgbClr val="404040"/>
                </a:solidFill>
                <a:latin typeface="方正兰亭黑_GBK" pitchFamily="2" charset="-122"/>
                <a:ea typeface="方正兰亭黑_GBK" pitchFamily="2" charset="-122"/>
              </a:endParaRPr>
            </a:p>
          </p:txBody>
        </p:sp>
      </p:grpSp>
      <p:grpSp>
        <p:nvGrpSpPr>
          <p:cNvPr id="3" name="组合 2"/>
          <p:cNvGrpSpPr/>
          <p:nvPr/>
        </p:nvGrpSpPr>
        <p:grpSpPr>
          <a:xfrm>
            <a:off x="5528945" y="1566545"/>
            <a:ext cx="2148840" cy="508635"/>
            <a:chOff x="8708" y="3162"/>
            <a:chExt cx="3384" cy="801"/>
          </a:xfrm>
        </p:grpSpPr>
        <p:grpSp>
          <p:nvGrpSpPr>
            <p:cNvPr id="7" name="组合 17"/>
            <p:cNvGrpSpPr/>
            <p:nvPr/>
          </p:nvGrpSpPr>
          <p:grpSpPr bwMode="auto">
            <a:xfrm>
              <a:off x="8708" y="3162"/>
              <a:ext cx="740" cy="750"/>
              <a:chOff x="0" y="0"/>
              <a:chExt cx="1835076" cy="1829528"/>
            </a:xfrm>
          </p:grpSpPr>
          <p:sp>
            <p:nvSpPr>
              <p:cNvPr id="8" name="矩形 18"/>
              <p:cNvSpPr>
                <a:spLocks noChangeArrowheads="1"/>
              </p:cNvSpPr>
              <p:nvPr/>
            </p:nvSpPr>
            <p:spPr bwMode="auto">
              <a:xfrm>
                <a:off x="0" y="0"/>
                <a:ext cx="1061843" cy="1061842"/>
              </a:xfrm>
              <a:prstGeom prst="rect">
                <a:avLst/>
              </a:prstGeom>
              <a:noFill/>
              <a:ln w="19050">
                <a:solidFill>
                  <a:srgbClr val="9CC4AE"/>
                </a:solidFill>
                <a:miter lim="800000"/>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sp>
            <p:nvSpPr>
              <p:cNvPr id="9" name="矩形 19"/>
              <p:cNvSpPr>
                <a:spLocks noChangeArrowheads="1"/>
              </p:cNvSpPr>
              <p:nvPr/>
            </p:nvSpPr>
            <p:spPr bwMode="auto">
              <a:xfrm>
                <a:off x="731325" y="725777"/>
                <a:ext cx="1103751" cy="1103751"/>
              </a:xfrm>
              <a:prstGeom prst="rect">
                <a:avLst/>
              </a:prstGeom>
              <a:noFill/>
              <a:ln w="19050">
                <a:solidFill>
                  <a:srgbClr val="1B9C77"/>
                </a:solidFill>
                <a:miter lim="800000"/>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grpSp>
        <p:sp>
          <p:nvSpPr>
            <p:cNvPr id="11" name="文本框 9"/>
            <p:cNvSpPr txBox="1">
              <a:spLocks noChangeArrowheads="1"/>
            </p:cNvSpPr>
            <p:nvPr/>
          </p:nvSpPr>
          <p:spPr bwMode="auto">
            <a:xfrm>
              <a:off x="9448" y="3387"/>
              <a:ext cx="264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l"/>
              <a:r>
                <a:rPr lang="en-US" altLang="zh-CN" sz="1800" b="1" dirty="0">
                  <a:solidFill>
                    <a:srgbClr val="404040"/>
                  </a:solidFill>
                  <a:latin typeface="方正兰亭黑_GBK" pitchFamily="2" charset="-122"/>
                  <a:ea typeface="方正兰亭黑_GBK" pitchFamily="2" charset="-122"/>
                </a:rPr>
                <a:t>02</a:t>
              </a:r>
              <a:r>
                <a:rPr lang="en-US" altLang="zh-CN" sz="1800" b="1" dirty="0" smtClean="0">
                  <a:solidFill>
                    <a:srgbClr val="404040"/>
                  </a:solidFill>
                  <a:latin typeface="方正兰亭黑_GBK" pitchFamily="2" charset="-122"/>
                  <a:ea typeface="方正兰亭黑_GBK" pitchFamily="2" charset="-122"/>
                </a:rPr>
                <a:t>.</a:t>
              </a:r>
              <a:r>
                <a:rPr lang="zh-CN" altLang="en-US" sz="1800" b="1" dirty="0">
                  <a:solidFill>
                    <a:srgbClr val="404040"/>
                  </a:solidFill>
                  <a:latin typeface="方正兰亭黑_GBK" pitchFamily="2" charset="-122"/>
                  <a:ea typeface="方正兰亭黑_GBK" pitchFamily="2" charset="-122"/>
                </a:rPr>
                <a:t>实施总计划</a:t>
              </a:r>
              <a:endParaRPr lang="zh-CN" altLang="en-US" sz="1800" b="1" dirty="0">
                <a:solidFill>
                  <a:srgbClr val="404040"/>
                </a:solidFill>
                <a:latin typeface="方正兰亭黑_GBK" pitchFamily="2" charset="-122"/>
                <a:ea typeface="方正兰亭黑_GBK" pitchFamily="2" charset="-122"/>
              </a:endParaRPr>
            </a:p>
          </p:txBody>
        </p:sp>
      </p:grpSp>
      <p:grpSp>
        <p:nvGrpSpPr>
          <p:cNvPr id="27" name="组合 26"/>
          <p:cNvGrpSpPr/>
          <p:nvPr/>
        </p:nvGrpSpPr>
        <p:grpSpPr>
          <a:xfrm>
            <a:off x="5539740" y="2374265"/>
            <a:ext cx="1918970" cy="530860"/>
            <a:chOff x="8708" y="4775"/>
            <a:chExt cx="3022" cy="836"/>
          </a:xfrm>
        </p:grpSpPr>
        <p:sp>
          <p:nvSpPr>
            <p:cNvPr id="12" name="文本框 10"/>
            <p:cNvSpPr txBox="1">
              <a:spLocks noChangeArrowheads="1"/>
            </p:cNvSpPr>
            <p:nvPr/>
          </p:nvSpPr>
          <p:spPr bwMode="auto">
            <a:xfrm>
              <a:off x="9448" y="5035"/>
              <a:ext cx="228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l"/>
              <a:r>
                <a:rPr lang="en-US" altLang="zh-CN" sz="1800" b="1" dirty="0">
                  <a:solidFill>
                    <a:srgbClr val="404040"/>
                  </a:solidFill>
                  <a:latin typeface="方正兰亭黑_GBK" pitchFamily="2" charset="-122"/>
                  <a:ea typeface="方正兰亭黑_GBK" pitchFamily="2" charset="-122"/>
                </a:rPr>
                <a:t>03</a:t>
              </a:r>
              <a:r>
                <a:rPr lang="en-US" altLang="zh-CN" sz="1800" b="1" dirty="0" smtClean="0">
                  <a:solidFill>
                    <a:srgbClr val="404040"/>
                  </a:solidFill>
                  <a:latin typeface="方正兰亭黑_GBK" pitchFamily="2" charset="-122"/>
                  <a:ea typeface="方正兰亭黑_GBK" pitchFamily="2" charset="-122"/>
                </a:rPr>
                <a:t>.</a:t>
              </a:r>
              <a:r>
                <a:rPr lang="zh-CN" altLang="en-US" sz="1800" b="1" dirty="0">
                  <a:solidFill>
                    <a:srgbClr val="404040"/>
                  </a:solidFill>
                  <a:latin typeface="方正兰亭黑_GBK" pitchFamily="2" charset="-122"/>
                  <a:ea typeface="方正兰亭黑_GBK" pitchFamily="2" charset="-122"/>
                </a:rPr>
                <a:t>支持条件</a:t>
              </a:r>
              <a:endParaRPr lang="zh-CN" altLang="en-US" sz="1800" b="1" dirty="0">
                <a:solidFill>
                  <a:srgbClr val="404040"/>
                </a:solidFill>
                <a:latin typeface="方正兰亭黑_GBK" pitchFamily="2" charset="-122"/>
                <a:ea typeface="方正兰亭黑_GBK" pitchFamily="2" charset="-122"/>
              </a:endParaRPr>
            </a:p>
          </p:txBody>
        </p:sp>
        <p:grpSp>
          <p:nvGrpSpPr>
            <p:cNvPr id="14" name="组合 24"/>
            <p:cNvGrpSpPr/>
            <p:nvPr/>
          </p:nvGrpSpPr>
          <p:grpSpPr bwMode="auto">
            <a:xfrm>
              <a:off x="8708" y="4775"/>
              <a:ext cx="740" cy="748"/>
              <a:chOff x="0" y="0"/>
              <a:chExt cx="1835076" cy="1829528"/>
            </a:xfrm>
          </p:grpSpPr>
          <p:sp>
            <p:nvSpPr>
              <p:cNvPr id="15" name="矩形 25"/>
              <p:cNvSpPr>
                <a:spLocks noChangeArrowheads="1"/>
              </p:cNvSpPr>
              <p:nvPr/>
            </p:nvSpPr>
            <p:spPr bwMode="auto">
              <a:xfrm>
                <a:off x="0" y="0"/>
                <a:ext cx="1061843" cy="1061842"/>
              </a:xfrm>
              <a:prstGeom prst="rect">
                <a:avLst/>
              </a:prstGeom>
              <a:noFill/>
              <a:ln w="19050">
                <a:solidFill>
                  <a:srgbClr val="9CC4AE"/>
                </a:solidFill>
                <a:miter lim="800000"/>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sp>
            <p:nvSpPr>
              <p:cNvPr id="16" name="矩形 26"/>
              <p:cNvSpPr>
                <a:spLocks noChangeArrowheads="1"/>
              </p:cNvSpPr>
              <p:nvPr/>
            </p:nvSpPr>
            <p:spPr bwMode="auto">
              <a:xfrm>
                <a:off x="731325" y="725777"/>
                <a:ext cx="1103751" cy="1103751"/>
              </a:xfrm>
              <a:prstGeom prst="rect">
                <a:avLst/>
              </a:prstGeom>
              <a:noFill/>
              <a:ln w="19050">
                <a:solidFill>
                  <a:srgbClr val="1B9C77"/>
                </a:solidFill>
                <a:miter lim="800000"/>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grpSp>
      </p:grpSp>
      <p:grpSp>
        <p:nvGrpSpPr>
          <p:cNvPr id="28" name="组合 27"/>
          <p:cNvGrpSpPr/>
          <p:nvPr/>
        </p:nvGrpSpPr>
        <p:grpSpPr>
          <a:xfrm>
            <a:off x="5539740" y="3199130"/>
            <a:ext cx="2378710" cy="553085"/>
            <a:chOff x="8708" y="6305"/>
            <a:chExt cx="3746" cy="871"/>
          </a:xfrm>
        </p:grpSpPr>
        <p:sp>
          <p:nvSpPr>
            <p:cNvPr id="13" name="文本框 11"/>
            <p:cNvSpPr txBox="1">
              <a:spLocks noChangeArrowheads="1"/>
            </p:cNvSpPr>
            <p:nvPr/>
          </p:nvSpPr>
          <p:spPr bwMode="auto">
            <a:xfrm>
              <a:off x="9448" y="6600"/>
              <a:ext cx="300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l"/>
              <a:r>
                <a:rPr lang="en-US" altLang="zh-CN" sz="1800" b="1" dirty="0">
                  <a:solidFill>
                    <a:srgbClr val="404040"/>
                  </a:solidFill>
                  <a:latin typeface="方正兰亭黑_GBK" pitchFamily="2" charset="-122"/>
                  <a:ea typeface="方正兰亭黑_GBK" pitchFamily="2" charset="-122"/>
                </a:rPr>
                <a:t>04</a:t>
              </a:r>
              <a:r>
                <a:rPr lang="en-US" altLang="zh-CN" sz="1800" b="1" dirty="0" smtClean="0">
                  <a:solidFill>
                    <a:srgbClr val="404040"/>
                  </a:solidFill>
                  <a:latin typeface="方正兰亭黑_GBK" pitchFamily="2" charset="-122"/>
                  <a:ea typeface="方正兰亭黑_GBK" pitchFamily="2" charset="-122"/>
                </a:rPr>
                <a:t>.</a:t>
              </a:r>
              <a:r>
                <a:rPr lang="zh-CN" altLang="en-US" sz="1800" b="1" dirty="0">
                  <a:solidFill>
                    <a:srgbClr val="404040"/>
                  </a:solidFill>
                  <a:latin typeface="方正兰亭黑_GBK" pitchFamily="2" charset="-122"/>
                  <a:ea typeface="方正兰亭黑_GBK" pitchFamily="2" charset="-122"/>
                </a:rPr>
                <a:t>专题计划要点</a:t>
              </a:r>
              <a:endParaRPr lang="zh-CN" altLang="en-US" sz="1800" b="1" dirty="0">
                <a:solidFill>
                  <a:srgbClr val="404040"/>
                </a:solidFill>
                <a:latin typeface="方正兰亭黑_GBK" pitchFamily="2" charset="-122"/>
                <a:ea typeface="方正兰亭黑_GBK" pitchFamily="2" charset="-122"/>
              </a:endParaRPr>
            </a:p>
          </p:txBody>
        </p:sp>
        <p:grpSp>
          <p:nvGrpSpPr>
            <p:cNvPr id="17" name="组合 27"/>
            <p:cNvGrpSpPr/>
            <p:nvPr/>
          </p:nvGrpSpPr>
          <p:grpSpPr bwMode="auto">
            <a:xfrm>
              <a:off x="8708" y="6305"/>
              <a:ext cx="740" cy="747"/>
              <a:chOff x="0" y="0"/>
              <a:chExt cx="1835076" cy="1829528"/>
            </a:xfrm>
          </p:grpSpPr>
          <p:sp>
            <p:nvSpPr>
              <p:cNvPr id="18" name="矩形 28"/>
              <p:cNvSpPr>
                <a:spLocks noChangeArrowheads="1"/>
              </p:cNvSpPr>
              <p:nvPr/>
            </p:nvSpPr>
            <p:spPr bwMode="auto">
              <a:xfrm>
                <a:off x="0" y="0"/>
                <a:ext cx="1061843" cy="1061842"/>
              </a:xfrm>
              <a:prstGeom prst="rect">
                <a:avLst/>
              </a:prstGeom>
              <a:noFill/>
              <a:ln w="19050">
                <a:solidFill>
                  <a:srgbClr val="9CC4AE"/>
                </a:solidFill>
                <a:miter lim="800000"/>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sp>
            <p:nvSpPr>
              <p:cNvPr id="19" name="矩形 29"/>
              <p:cNvSpPr>
                <a:spLocks noChangeArrowheads="1"/>
              </p:cNvSpPr>
              <p:nvPr/>
            </p:nvSpPr>
            <p:spPr bwMode="auto">
              <a:xfrm>
                <a:off x="731325" y="725777"/>
                <a:ext cx="1103751" cy="1103751"/>
              </a:xfrm>
              <a:prstGeom prst="rect">
                <a:avLst/>
              </a:prstGeom>
              <a:noFill/>
              <a:ln w="19050">
                <a:solidFill>
                  <a:srgbClr val="1B9C77"/>
                </a:solidFill>
                <a:miter lim="800000"/>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grpSp>
      </p:grpSp>
      <p:sp>
        <p:nvSpPr>
          <p:cNvPr id="20" name="文本框 23"/>
          <p:cNvSpPr txBox="1">
            <a:spLocks noChangeArrowheads="1"/>
          </p:cNvSpPr>
          <p:nvPr/>
        </p:nvSpPr>
        <p:spPr bwMode="auto">
          <a:xfrm>
            <a:off x="2535851" y="2075228"/>
            <a:ext cx="1349854" cy="708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defTabSz="914400" eaLnBrk="1" hangingPunct="1"/>
            <a:r>
              <a:rPr lang="zh-CN" altLang="en-US" sz="4000" b="1" dirty="0">
                <a:solidFill>
                  <a:srgbClr val="404040"/>
                </a:solidFill>
                <a:latin typeface="方正兰亭黑_GBK" pitchFamily="2" charset="-122"/>
                <a:ea typeface="方正兰亭黑_GBK" pitchFamily="2" charset="-122"/>
              </a:rPr>
              <a:t>目 录</a:t>
            </a:r>
            <a:endParaRPr lang="en-US" sz="4000" b="1" dirty="0">
              <a:solidFill>
                <a:srgbClr val="404040"/>
              </a:solidFill>
              <a:latin typeface="方正兰亭黑_GBK" pitchFamily="2" charset="-122"/>
              <a:ea typeface="方正兰亭黑_GBK" pitchFamily="2" charset="-122"/>
            </a:endParaRPr>
          </a:p>
        </p:txBody>
      </p:sp>
      <p:grpSp>
        <p:nvGrpSpPr>
          <p:cNvPr id="21" name="组合 20"/>
          <p:cNvGrpSpPr/>
          <p:nvPr/>
        </p:nvGrpSpPr>
        <p:grpSpPr>
          <a:xfrm>
            <a:off x="895350" y="1220788"/>
            <a:ext cx="3170238" cy="2771775"/>
            <a:chOff x="895350" y="1220788"/>
            <a:chExt cx="3170238" cy="2771775"/>
          </a:xfrm>
        </p:grpSpPr>
        <p:sp>
          <p:nvSpPr>
            <p:cNvPr id="22" name="矩形 31"/>
            <p:cNvSpPr>
              <a:spLocks noChangeArrowheads="1"/>
            </p:cNvSpPr>
            <p:nvPr/>
          </p:nvSpPr>
          <p:spPr bwMode="auto">
            <a:xfrm>
              <a:off x="895350" y="2516613"/>
              <a:ext cx="1342009" cy="1362857"/>
            </a:xfrm>
            <a:prstGeom prst="rect">
              <a:avLst/>
            </a:prstGeom>
            <a:noFill/>
            <a:ln w="28575">
              <a:solidFill>
                <a:srgbClr val="0D4677"/>
              </a:solidFill>
              <a:miter lim="800000"/>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sp>
          <p:nvSpPr>
            <p:cNvPr id="23" name="矩形 12"/>
            <p:cNvSpPr>
              <a:spLocks noChangeArrowheads="1"/>
            </p:cNvSpPr>
            <p:nvPr/>
          </p:nvSpPr>
          <p:spPr bwMode="auto">
            <a:xfrm>
              <a:off x="1284407" y="1220788"/>
              <a:ext cx="1135431" cy="1153070"/>
            </a:xfrm>
            <a:prstGeom prst="rect">
              <a:avLst/>
            </a:prstGeom>
            <a:noFill/>
            <a:ln w="28575">
              <a:solidFill>
                <a:srgbClr val="E03646"/>
              </a:solidFill>
              <a:miter lim="800000"/>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sp>
          <p:nvSpPr>
            <p:cNvPr id="24" name="矩形 13"/>
            <p:cNvSpPr>
              <a:spLocks noChangeArrowheads="1"/>
            </p:cNvSpPr>
            <p:nvPr/>
          </p:nvSpPr>
          <p:spPr bwMode="auto">
            <a:xfrm>
              <a:off x="2030402" y="1951156"/>
              <a:ext cx="1644045" cy="1669588"/>
            </a:xfrm>
            <a:prstGeom prst="rect">
              <a:avLst/>
            </a:prstGeom>
            <a:noFill/>
            <a:ln w="28575">
              <a:solidFill>
                <a:srgbClr val="1B9C77"/>
              </a:solidFill>
              <a:miter lim="800000"/>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sp>
          <p:nvSpPr>
            <p:cNvPr id="25" name="矩形 30"/>
            <p:cNvSpPr>
              <a:spLocks noChangeArrowheads="1"/>
            </p:cNvSpPr>
            <p:nvPr/>
          </p:nvSpPr>
          <p:spPr bwMode="auto">
            <a:xfrm>
              <a:off x="3425065" y="3342090"/>
              <a:ext cx="640523" cy="650473"/>
            </a:xfrm>
            <a:prstGeom prst="rect">
              <a:avLst/>
            </a:prstGeom>
            <a:noFill/>
            <a:ln w="28575">
              <a:solidFill>
                <a:srgbClr val="F8E45E"/>
              </a:solidFill>
              <a:miter lim="800000"/>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sp>
          <p:nvSpPr>
            <p:cNvPr id="26" name="矩形 30"/>
            <p:cNvSpPr>
              <a:spLocks noChangeArrowheads="1"/>
            </p:cNvSpPr>
            <p:nvPr/>
          </p:nvSpPr>
          <p:spPr bwMode="auto">
            <a:xfrm>
              <a:off x="3425065" y="1541500"/>
              <a:ext cx="640523" cy="650473"/>
            </a:xfrm>
            <a:prstGeom prst="rect">
              <a:avLst/>
            </a:prstGeom>
            <a:noFill/>
            <a:ln w="28575">
              <a:solidFill>
                <a:srgbClr val="ECAF45"/>
              </a:solidFill>
              <a:miter lim="800000"/>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grpSp>
      <p:grpSp>
        <p:nvGrpSpPr>
          <p:cNvPr id="29" name="组合 28"/>
          <p:cNvGrpSpPr/>
          <p:nvPr/>
        </p:nvGrpSpPr>
        <p:grpSpPr>
          <a:xfrm>
            <a:off x="5534660" y="3992245"/>
            <a:ext cx="2608580" cy="553085"/>
            <a:chOff x="8708" y="6305"/>
            <a:chExt cx="4108" cy="871"/>
          </a:xfrm>
        </p:grpSpPr>
        <p:sp>
          <p:nvSpPr>
            <p:cNvPr id="30" name="文本框 11"/>
            <p:cNvSpPr txBox="1">
              <a:spLocks noChangeArrowheads="1"/>
            </p:cNvSpPr>
            <p:nvPr/>
          </p:nvSpPr>
          <p:spPr bwMode="auto">
            <a:xfrm>
              <a:off x="9448" y="6600"/>
              <a:ext cx="336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l"/>
              <a:r>
                <a:rPr lang="en-US" altLang="zh-CN" sz="1800" b="1" dirty="0">
                  <a:solidFill>
                    <a:srgbClr val="404040"/>
                  </a:solidFill>
                  <a:latin typeface="方正兰亭黑_GBK" pitchFamily="2" charset="-122"/>
                  <a:ea typeface="方正兰亭黑_GBK" pitchFamily="2" charset="-122"/>
                </a:rPr>
                <a:t>05</a:t>
              </a:r>
              <a:r>
                <a:rPr lang="en-US" altLang="zh-CN" sz="1800" b="1" dirty="0" smtClean="0">
                  <a:solidFill>
                    <a:srgbClr val="404040"/>
                  </a:solidFill>
                  <a:latin typeface="方正兰亭黑_GBK" pitchFamily="2" charset="-122"/>
                  <a:ea typeface="方正兰亭黑_GBK" pitchFamily="2" charset="-122"/>
                </a:rPr>
                <a:t>.</a:t>
              </a:r>
              <a:r>
                <a:rPr lang="zh-CN" altLang="en-US" sz="1800" b="1" dirty="0">
                  <a:solidFill>
                    <a:srgbClr val="404040"/>
                  </a:solidFill>
                  <a:latin typeface="方正兰亭黑_GBK" pitchFamily="2" charset="-122"/>
                  <a:ea typeface="方正兰亭黑_GBK" pitchFamily="2" charset="-122"/>
                </a:rPr>
                <a:t>参考资料及分工</a:t>
              </a:r>
              <a:endParaRPr lang="zh-CN" altLang="en-US" sz="1800" b="1" dirty="0">
                <a:solidFill>
                  <a:srgbClr val="404040"/>
                </a:solidFill>
                <a:latin typeface="方正兰亭黑_GBK" pitchFamily="2" charset="-122"/>
                <a:ea typeface="方正兰亭黑_GBK" pitchFamily="2" charset="-122"/>
              </a:endParaRPr>
            </a:p>
          </p:txBody>
        </p:sp>
        <p:grpSp>
          <p:nvGrpSpPr>
            <p:cNvPr id="31" name="组合 27"/>
            <p:cNvGrpSpPr/>
            <p:nvPr/>
          </p:nvGrpSpPr>
          <p:grpSpPr bwMode="auto">
            <a:xfrm>
              <a:off x="8708" y="6305"/>
              <a:ext cx="740" cy="747"/>
              <a:chOff x="0" y="0"/>
              <a:chExt cx="1835076" cy="1829528"/>
            </a:xfrm>
          </p:grpSpPr>
          <p:sp>
            <p:nvSpPr>
              <p:cNvPr id="32" name="矩形 28"/>
              <p:cNvSpPr>
                <a:spLocks noChangeArrowheads="1"/>
              </p:cNvSpPr>
              <p:nvPr/>
            </p:nvSpPr>
            <p:spPr bwMode="auto">
              <a:xfrm>
                <a:off x="0" y="0"/>
                <a:ext cx="1061843" cy="1061842"/>
              </a:xfrm>
              <a:prstGeom prst="rect">
                <a:avLst/>
              </a:prstGeom>
              <a:noFill/>
              <a:ln w="19050">
                <a:solidFill>
                  <a:srgbClr val="9CC4AE"/>
                </a:solidFill>
                <a:miter lim="800000"/>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sp>
            <p:nvSpPr>
              <p:cNvPr id="33" name="矩形 29"/>
              <p:cNvSpPr>
                <a:spLocks noChangeArrowheads="1"/>
              </p:cNvSpPr>
              <p:nvPr/>
            </p:nvSpPr>
            <p:spPr bwMode="auto">
              <a:xfrm>
                <a:off x="731325" y="725777"/>
                <a:ext cx="1103751" cy="1103751"/>
              </a:xfrm>
              <a:prstGeom prst="rect">
                <a:avLst/>
              </a:prstGeom>
              <a:noFill/>
              <a:ln w="19050">
                <a:solidFill>
                  <a:srgbClr val="1B9C77"/>
                </a:solidFill>
                <a:miter lim="800000"/>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grpSp>
      </p:grpSp>
    </p:spTree>
  </p:cSld>
  <p:clrMapOvr>
    <a:masterClrMapping/>
  </p:clrMapOvr>
  <mc:AlternateContent xmlns:mc="http://schemas.openxmlformats.org/markup-compatibility/2006">
    <mc:Choice xmlns:p14="http://schemas.microsoft.com/office/powerpoint/2010/main" Requires="p14">
      <p:transition p14:dur="90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500" fill="hold"/>
                                        <p:tgtEl>
                                          <p:spTgt spid="20"/>
                                        </p:tgtEl>
                                        <p:attrNameLst>
                                          <p:attrName>ppt_w</p:attrName>
                                        </p:attrNameLst>
                                      </p:cBhvr>
                                      <p:tavLst>
                                        <p:tav tm="0">
                                          <p:val>
                                            <p:fltVal val="0"/>
                                          </p:val>
                                        </p:tav>
                                        <p:tav tm="100000">
                                          <p:val>
                                            <p:strVal val="#ppt_w"/>
                                          </p:val>
                                        </p:tav>
                                      </p:tavLst>
                                    </p:anim>
                                    <p:anim calcmode="lin" valueType="num">
                                      <p:cBhvr>
                                        <p:cTn id="12" dur="500" fill="hold"/>
                                        <p:tgtEl>
                                          <p:spTgt spid="20"/>
                                        </p:tgtEl>
                                        <p:attrNameLst>
                                          <p:attrName>ppt_h</p:attrName>
                                        </p:attrNameLst>
                                      </p:cBhvr>
                                      <p:tavLst>
                                        <p:tav tm="0">
                                          <p:val>
                                            <p:fltVal val="0"/>
                                          </p:val>
                                        </p:tav>
                                        <p:tav tm="100000">
                                          <p:val>
                                            <p:strVal val="#ppt_h"/>
                                          </p:val>
                                        </p:tav>
                                      </p:tavLst>
                                    </p:anim>
                                    <p:animEffect transition="in" filter="fade">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a:off x="2030065" y="1671490"/>
            <a:ext cx="2376264" cy="2025056"/>
          </a:xfrm>
          <a:prstGeom prst="triangle">
            <a:avLst/>
          </a:prstGeom>
          <a:solidFill>
            <a:schemeClr val="tx1">
              <a:lumMod val="65000"/>
              <a:lumOff val="35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TextBox 7"/>
          <p:cNvSpPr txBox="1"/>
          <p:nvPr/>
        </p:nvSpPr>
        <p:spPr>
          <a:xfrm>
            <a:off x="2419741" y="1856894"/>
            <a:ext cx="1596912" cy="1938992"/>
          </a:xfrm>
          <a:prstGeom prst="rect">
            <a:avLst/>
          </a:prstGeom>
          <a:noFill/>
        </p:spPr>
        <p:txBody>
          <a:bodyPr wrap="none" rtlCol="0">
            <a:spAutoFit/>
          </a:bodyPr>
          <a:lstStyle>
            <a:defPPr>
              <a:defRPr lang="zh-CN"/>
            </a:defPPr>
            <a:lvl1pPr>
              <a:defRPr sz="12000">
                <a:solidFill>
                  <a:schemeClr val="accent2"/>
                </a:solidFill>
                <a:latin typeface="Impact" panose="020B0806030902050204" pitchFamily="34" charset="0"/>
              </a:defRPr>
            </a:lvl1pPr>
          </a:lstStyle>
          <a:p>
            <a:r>
              <a:rPr lang="en-US" altLang="zh-CN" dirty="0">
                <a:solidFill>
                  <a:srgbClr val="69AC89"/>
                </a:solidFill>
              </a:rPr>
              <a:t>01</a:t>
            </a:r>
            <a:endParaRPr lang="zh-CN" altLang="en-US" dirty="0">
              <a:solidFill>
                <a:srgbClr val="69AC89"/>
              </a:solidFill>
            </a:endParaRPr>
          </a:p>
        </p:txBody>
      </p:sp>
      <p:sp>
        <p:nvSpPr>
          <p:cNvPr id="6" name="TextBox 8"/>
          <p:cNvSpPr txBox="1"/>
          <p:nvPr/>
        </p:nvSpPr>
        <p:spPr>
          <a:xfrm>
            <a:off x="4211962" y="1912771"/>
            <a:ext cx="2938780" cy="914400"/>
          </a:xfrm>
          <a:prstGeom prst="rect">
            <a:avLst/>
          </a:prstGeom>
          <a:noFill/>
        </p:spPr>
        <p:txBody>
          <a:bodyPr wrap="none" rtlCol="0">
            <a:spAutoFit/>
          </a:bodyPr>
          <a:lstStyle/>
          <a:p>
            <a:pPr algn="l"/>
            <a:r>
              <a:rPr lang="zh-CN" altLang="en-US" sz="5400" b="1" dirty="0" smtClean="0">
                <a:solidFill>
                  <a:srgbClr val="404040"/>
                </a:solidFill>
                <a:latin typeface="方正兰亭黑_GBK" pitchFamily="2" charset="-122"/>
                <a:ea typeface="方正兰亭黑_GBK" pitchFamily="2" charset="-122"/>
                <a:sym typeface="+mn-ea"/>
              </a:rPr>
              <a:t>项目概述</a:t>
            </a:r>
            <a:endParaRPr lang="zh-CN" altLang="en-US" sz="5400" b="1"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cxnSp>
        <p:nvCxnSpPr>
          <p:cNvPr id="7" name="直接连接符 6"/>
          <p:cNvCxnSpPr/>
          <p:nvPr/>
        </p:nvCxnSpPr>
        <p:spPr>
          <a:xfrm>
            <a:off x="4152688" y="2826390"/>
            <a:ext cx="3083608"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572002" y="2920884"/>
            <a:ext cx="1143888" cy="319405"/>
            <a:chOff x="1694389" y="3210530"/>
            <a:chExt cx="1143888" cy="319405"/>
          </a:xfrm>
        </p:grpSpPr>
        <p:sp>
          <p:nvSpPr>
            <p:cNvPr id="9" name="矩形 8"/>
            <p:cNvSpPr/>
            <p:nvPr/>
          </p:nvSpPr>
          <p:spPr>
            <a:xfrm flipH="1">
              <a:off x="1694389" y="3363838"/>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TextBox 14"/>
            <p:cNvSpPr txBox="1"/>
            <p:nvPr/>
          </p:nvSpPr>
          <p:spPr>
            <a:xfrm>
              <a:off x="1766397" y="3210530"/>
              <a:ext cx="1071880" cy="319405"/>
            </a:xfrm>
            <a:prstGeom prst="rect">
              <a:avLst/>
            </a:prstGeom>
            <a:noFill/>
          </p:spPr>
          <p:txBody>
            <a:bodyPr wrap="none" rtlCol="0">
              <a:spAutoFit/>
            </a:bodyPr>
            <a:lstStyle/>
            <a:p>
              <a:pPr algn="l"/>
              <a:r>
                <a:rPr lang="zh-CN" altLang="en-US" sz="1400"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目的及背景</a:t>
              </a:r>
              <a:endParaRPr lang="zh-CN" altLang="en-US" sz="1400"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grpSp>
        <p:nvGrpSpPr>
          <p:cNvPr id="11" name="组合 10"/>
          <p:cNvGrpSpPr/>
          <p:nvPr/>
        </p:nvGrpSpPr>
        <p:grpSpPr>
          <a:xfrm>
            <a:off x="5973447" y="2920884"/>
            <a:ext cx="966088" cy="532765"/>
            <a:chOff x="1694389" y="3537387"/>
            <a:chExt cx="966088" cy="532765"/>
          </a:xfrm>
        </p:grpSpPr>
        <p:sp>
          <p:nvSpPr>
            <p:cNvPr id="12" name="矩形 11"/>
            <p:cNvSpPr/>
            <p:nvPr/>
          </p:nvSpPr>
          <p:spPr>
            <a:xfrm flipH="1">
              <a:off x="1694389" y="3690695"/>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TextBox 17"/>
            <p:cNvSpPr txBox="1"/>
            <p:nvPr/>
          </p:nvSpPr>
          <p:spPr>
            <a:xfrm>
              <a:off x="1766397" y="3537387"/>
              <a:ext cx="894080" cy="532765"/>
            </a:xfrm>
            <a:prstGeom prst="rect">
              <a:avLst/>
            </a:prstGeom>
            <a:noFill/>
          </p:spPr>
          <p:txBody>
            <a:bodyPr wrap="none" rtlCol="0">
              <a:spAutoFit/>
            </a:bodyPr>
            <a:lstStyle/>
            <a:p>
              <a:pPr algn="l"/>
              <a:r>
                <a:rPr lang="zh-CN" altLang="en-US" sz="1400"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sym typeface="+mn-ea"/>
                </a:rPr>
                <a:t>功能内容</a:t>
              </a:r>
              <a:endParaRPr lang="zh-CN" altLang="en-US" sz="1400"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a:p>
              <a:pPr algn="l"/>
              <a:endParaRPr lang="zh-CN" altLang="en-US" sz="14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grpSp>
        <p:nvGrpSpPr>
          <p:cNvPr id="14" name="组合 13"/>
          <p:cNvGrpSpPr/>
          <p:nvPr/>
        </p:nvGrpSpPr>
        <p:grpSpPr>
          <a:xfrm>
            <a:off x="5973447" y="3629538"/>
            <a:ext cx="1855088" cy="319405"/>
            <a:chOff x="1694389" y="3875941"/>
            <a:chExt cx="1855088" cy="319405"/>
          </a:xfrm>
        </p:grpSpPr>
        <p:sp>
          <p:nvSpPr>
            <p:cNvPr id="15" name="矩形 14"/>
            <p:cNvSpPr/>
            <p:nvPr/>
          </p:nvSpPr>
          <p:spPr>
            <a:xfrm flipH="1">
              <a:off x="1694389" y="4029249"/>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TextBox 20"/>
            <p:cNvSpPr txBox="1"/>
            <p:nvPr/>
          </p:nvSpPr>
          <p:spPr>
            <a:xfrm>
              <a:off x="1766397" y="3875941"/>
              <a:ext cx="1783080" cy="319405"/>
            </a:xfrm>
            <a:prstGeom prst="rect">
              <a:avLst/>
            </a:prstGeom>
            <a:noFill/>
          </p:spPr>
          <p:txBody>
            <a:bodyPr wrap="none" rtlCol="0">
              <a:spAutoFit/>
            </a:bodyPr>
            <a:lstStyle/>
            <a:p>
              <a:pPr algn="l"/>
              <a:r>
                <a:rPr lang="zh-CN" altLang="en-US" sz="14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完成项目的最迟期限</a:t>
              </a:r>
              <a:endParaRPr lang="zh-CN" altLang="en-US" sz="14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grpSp>
        <p:nvGrpSpPr>
          <p:cNvPr id="17" name="组合 16"/>
          <p:cNvGrpSpPr/>
          <p:nvPr/>
        </p:nvGrpSpPr>
        <p:grpSpPr>
          <a:xfrm>
            <a:off x="5973447" y="3280922"/>
            <a:ext cx="1143888" cy="319405"/>
            <a:chOff x="1694389" y="4211992"/>
            <a:chExt cx="1143888" cy="319405"/>
          </a:xfrm>
        </p:grpSpPr>
        <p:sp>
          <p:nvSpPr>
            <p:cNvPr id="18" name="矩形 17"/>
            <p:cNvSpPr/>
            <p:nvPr/>
          </p:nvSpPr>
          <p:spPr>
            <a:xfrm flipH="1">
              <a:off x="1694389" y="4365300"/>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TextBox 23"/>
            <p:cNvSpPr txBox="1"/>
            <p:nvPr/>
          </p:nvSpPr>
          <p:spPr>
            <a:xfrm>
              <a:off x="1766397" y="4211992"/>
              <a:ext cx="1071880" cy="319405"/>
            </a:xfrm>
            <a:prstGeom prst="rect">
              <a:avLst/>
            </a:prstGeom>
            <a:noFill/>
          </p:spPr>
          <p:txBody>
            <a:bodyPr wrap="none" rtlCol="0">
              <a:spAutoFit/>
            </a:bodyPr>
            <a:lstStyle/>
            <a:p>
              <a:pPr algn="l"/>
              <a:r>
                <a:rPr lang="zh-CN" altLang="en-US" sz="14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sym typeface="+mn-ea"/>
                </a:rPr>
                <a:t>产品及成果</a:t>
              </a:r>
              <a:endParaRPr lang="zh-CN" altLang="en-US" sz="14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sp>
        <p:nvSpPr>
          <p:cNvPr id="20" name="等腰三角形 19"/>
          <p:cNvSpPr/>
          <p:nvPr/>
        </p:nvSpPr>
        <p:spPr>
          <a:xfrm rot="18035669">
            <a:off x="2382961" y="1282355"/>
            <a:ext cx="360040" cy="310379"/>
          </a:xfrm>
          <a:prstGeom prst="triangle">
            <a:avLst/>
          </a:prstGeom>
          <a:solidFill>
            <a:srgbClr val="69A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等腰三角形 20"/>
          <p:cNvSpPr/>
          <p:nvPr/>
        </p:nvSpPr>
        <p:spPr>
          <a:xfrm rot="21283757">
            <a:off x="1968925" y="1497553"/>
            <a:ext cx="191945" cy="165470"/>
          </a:xfrm>
          <a:prstGeom prst="triangle">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等腰三角形 21"/>
          <p:cNvSpPr/>
          <p:nvPr/>
        </p:nvSpPr>
        <p:spPr>
          <a:xfrm rot="15968008">
            <a:off x="1663187" y="1888656"/>
            <a:ext cx="304349" cy="227352"/>
          </a:xfrm>
          <a:prstGeom prst="triangle">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 name="组合 1"/>
          <p:cNvGrpSpPr/>
          <p:nvPr/>
        </p:nvGrpSpPr>
        <p:grpSpPr>
          <a:xfrm>
            <a:off x="4572002" y="3600328"/>
            <a:ext cx="966088" cy="319405"/>
            <a:chOff x="1694389" y="3875941"/>
            <a:chExt cx="966088" cy="319405"/>
          </a:xfrm>
        </p:grpSpPr>
        <p:sp>
          <p:nvSpPr>
            <p:cNvPr id="3" name="矩形 2"/>
            <p:cNvSpPr/>
            <p:nvPr/>
          </p:nvSpPr>
          <p:spPr>
            <a:xfrm flipH="1">
              <a:off x="1694389" y="4029249"/>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23" name="TextBox 20"/>
            <p:cNvSpPr txBox="1"/>
            <p:nvPr/>
          </p:nvSpPr>
          <p:spPr>
            <a:xfrm>
              <a:off x="1766397" y="3875941"/>
              <a:ext cx="894080" cy="319405"/>
            </a:xfrm>
            <a:prstGeom prst="rect">
              <a:avLst/>
            </a:prstGeom>
            <a:noFill/>
          </p:spPr>
          <p:txBody>
            <a:bodyPr wrap="none" rtlCol="0">
              <a:spAutoFit/>
            </a:bodyPr>
            <a:p>
              <a:pPr algn="l"/>
              <a:r>
                <a:rPr lang="zh-CN" altLang="en-US" sz="14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sym typeface="+mn-ea"/>
                </a:rPr>
                <a:t>验收标准</a:t>
              </a:r>
              <a:endParaRPr lang="zh-CN" altLang="en-US" sz="14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grpSp>
        <p:nvGrpSpPr>
          <p:cNvPr id="24" name="组合 23"/>
          <p:cNvGrpSpPr/>
          <p:nvPr/>
        </p:nvGrpSpPr>
        <p:grpSpPr>
          <a:xfrm>
            <a:off x="4572002" y="3240283"/>
            <a:ext cx="1321688" cy="319405"/>
            <a:chOff x="1694389" y="3875941"/>
            <a:chExt cx="1321688" cy="319405"/>
          </a:xfrm>
        </p:grpSpPr>
        <p:sp>
          <p:nvSpPr>
            <p:cNvPr id="25" name="矩形 24"/>
            <p:cNvSpPr/>
            <p:nvPr/>
          </p:nvSpPr>
          <p:spPr>
            <a:xfrm flipH="1">
              <a:off x="1694389" y="4029249"/>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TextBox 20"/>
            <p:cNvSpPr txBox="1"/>
            <p:nvPr/>
          </p:nvSpPr>
          <p:spPr>
            <a:xfrm>
              <a:off x="1766397" y="3875941"/>
              <a:ext cx="1249680" cy="319405"/>
            </a:xfrm>
            <a:prstGeom prst="rect">
              <a:avLst/>
            </a:prstGeom>
            <a:noFill/>
          </p:spPr>
          <p:txBody>
            <a:bodyPr wrap="none" rtlCol="0">
              <a:spAutoFit/>
            </a:bodyPr>
            <a:lstStyle/>
            <a:p>
              <a:pPr algn="l"/>
              <a:r>
                <a:rPr lang="zh-CN" altLang="en-US" sz="14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sym typeface="+mn-ea"/>
                </a:rPr>
                <a:t>主要参加人员</a:t>
              </a:r>
              <a:endParaRPr lang="zh-CN" altLang="en-US" sz="1400" dirty="0" smtClean="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endParaRPr>
            </a:p>
          </p:txBody>
        </p:sp>
      </p:grpSp>
    </p:spTree>
  </p:cSld>
  <p:clrMapOvr>
    <a:masterClrMapping/>
  </p:clrMapOvr>
  <mc:AlternateContent xmlns:mc="http://schemas.openxmlformats.org/markup-compatibility/2006">
    <mc:Choice xmlns:p14="http://schemas.microsoft.com/office/powerpoint/2010/main" Requires="p14">
      <p:transition p14:dur="250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0-#ppt_h/2"/>
                                          </p:val>
                                        </p:tav>
                                        <p:tav tm="100000">
                                          <p:val>
                                            <p:strVal val="#ppt_y"/>
                                          </p:val>
                                        </p:tav>
                                      </p:tavLst>
                                    </p:anim>
                                  </p:childTnLst>
                                </p:cTn>
                              </p:par>
                              <p:par>
                                <p:cTn id="9" presetID="8" presetClass="emph" presetSubtype="0" fill="hold" grpId="1" nodeType="withEffect">
                                  <p:stCondLst>
                                    <p:cond delay="0"/>
                                  </p:stCondLst>
                                  <p:childTnLst>
                                    <p:animRot by="21600000">
                                      <p:cBhvr>
                                        <p:cTn id="10" dur="1000" fill="hold"/>
                                        <p:tgtEl>
                                          <p:spTgt spid="20"/>
                                        </p:tgtEl>
                                        <p:attrNameLst>
                                          <p:attrName>r</p:attrName>
                                        </p:attrNameLst>
                                      </p:cBhvr>
                                    </p:animRot>
                                  </p:childTnLst>
                                </p:cTn>
                              </p:par>
                              <p:par>
                                <p:cTn id="11" presetID="2" presetClass="entr" presetSubtype="9" fill="hold" grpId="0" nodeType="withEffect">
                                  <p:stCondLst>
                                    <p:cond delay="60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1100" fill="hold"/>
                                        <p:tgtEl>
                                          <p:spTgt spid="21"/>
                                        </p:tgtEl>
                                        <p:attrNameLst>
                                          <p:attrName>ppt_x</p:attrName>
                                        </p:attrNameLst>
                                      </p:cBhvr>
                                      <p:tavLst>
                                        <p:tav tm="0">
                                          <p:val>
                                            <p:strVal val="0-#ppt_w/2"/>
                                          </p:val>
                                        </p:tav>
                                        <p:tav tm="100000">
                                          <p:val>
                                            <p:strVal val="#ppt_x"/>
                                          </p:val>
                                        </p:tav>
                                      </p:tavLst>
                                    </p:anim>
                                    <p:anim calcmode="lin" valueType="num">
                                      <p:cBhvr additive="base">
                                        <p:cTn id="14" dur="1100" fill="hold"/>
                                        <p:tgtEl>
                                          <p:spTgt spid="21"/>
                                        </p:tgtEl>
                                        <p:attrNameLst>
                                          <p:attrName>ppt_y</p:attrName>
                                        </p:attrNameLst>
                                      </p:cBhvr>
                                      <p:tavLst>
                                        <p:tav tm="0">
                                          <p:val>
                                            <p:strVal val="0-#ppt_h/2"/>
                                          </p:val>
                                        </p:tav>
                                        <p:tav tm="100000">
                                          <p:val>
                                            <p:strVal val="#ppt_y"/>
                                          </p:val>
                                        </p:tav>
                                      </p:tavLst>
                                    </p:anim>
                                  </p:childTnLst>
                                </p:cTn>
                              </p:par>
                              <p:par>
                                <p:cTn id="15" presetID="8" presetClass="emph" presetSubtype="0" fill="hold" grpId="1" nodeType="withEffect">
                                  <p:stCondLst>
                                    <p:cond delay="600"/>
                                  </p:stCondLst>
                                  <p:childTnLst>
                                    <p:animRot by="21600000">
                                      <p:cBhvr>
                                        <p:cTn id="16" dur="1100" fill="hold"/>
                                        <p:tgtEl>
                                          <p:spTgt spid="21"/>
                                        </p:tgtEl>
                                        <p:attrNameLst>
                                          <p:attrName>r</p:attrName>
                                        </p:attrNameLst>
                                      </p:cBhvr>
                                    </p:animRot>
                                  </p:childTnLst>
                                </p:cTn>
                              </p:par>
                              <p:par>
                                <p:cTn id="17" presetID="2" presetClass="entr" presetSubtype="9" fill="hold" grpId="0" nodeType="withEffect">
                                  <p:stCondLst>
                                    <p:cond delay="12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1100" fill="hold"/>
                                        <p:tgtEl>
                                          <p:spTgt spid="22"/>
                                        </p:tgtEl>
                                        <p:attrNameLst>
                                          <p:attrName>ppt_x</p:attrName>
                                        </p:attrNameLst>
                                      </p:cBhvr>
                                      <p:tavLst>
                                        <p:tav tm="0">
                                          <p:val>
                                            <p:strVal val="0-#ppt_w/2"/>
                                          </p:val>
                                        </p:tav>
                                        <p:tav tm="100000">
                                          <p:val>
                                            <p:strVal val="#ppt_x"/>
                                          </p:val>
                                        </p:tav>
                                      </p:tavLst>
                                    </p:anim>
                                    <p:anim calcmode="lin" valueType="num">
                                      <p:cBhvr additive="base">
                                        <p:cTn id="20" dur="1100" fill="hold"/>
                                        <p:tgtEl>
                                          <p:spTgt spid="22"/>
                                        </p:tgtEl>
                                        <p:attrNameLst>
                                          <p:attrName>ppt_y</p:attrName>
                                        </p:attrNameLst>
                                      </p:cBhvr>
                                      <p:tavLst>
                                        <p:tav tm="0">
                                          <p:val>
                                            <p:strVal val="0-#ppt_h/2"/>
                                          </p:val>
                                        </p:tav>
                                        <p:tav tm="100000">
                                          <p:val>
                                            <p:strVal val="#ppt_y"/>
                                          </p:val>
                                        </p:tav>
                                      </p:tavLst>
                                    </p:anim>
                                  </p:childTnLst>
                                </p:cTn>
                              </p:par>
                              <p:par>
                                <p:cTn id="21" presetID="8" presetClass="emph" presetSubtype="0" fill="hold" grpId="1" nodeType="withEffect">
                                  <p:stCondLst>
                                    <p:cond delay="1200"/>
                                  </p:stCondLst>
                                  <p:childTnLst>
                                    <p:animRot by="21600000">
                                      <p:cBhvr>
                                        <p:cTn id="22" dur="1100" fill="hold"/>
                                        <p:tgtEl>
                                          <p:spTgt spid="22"/>
                                        </p:tgtEl>
                                        <p:attrNameLst>
                                          <p:attrName>r</p:attrName>
                                        </p:attrNameLst>
                                      </p:cBhvr>
                                    </p:animRot>
                                  </p:childTnLst>
                                </p:cTn>
                              </p:par>
                              <p:par>
                                <p:cTn id="23" presetID="2" presetClass="entr" presetSubtype="9" fill="hold" grpId="0" nodeType="withEffect">
                                  <p:stCondLst>
                                    <p:cond delay="60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1100" fill="hold"/>
                                        <p:tgtEl>
                                          <p:spTgt spid="4"/>
                                        </p:tgtEl>
                                        <p:attrNameLst>
                                          <p:attrName>ppt_x</p:attrName>
                                        </p:attrNameLst>
                                      </p:cBhvr>
                                      <p:tavLst>
                                        <p:tav tm="0">
                                          <p:val>
                                            <p:strVal val="0-#ppt_w/2"/>
                                          </p:val>
                                        </p:tav>
                                        <p:tav tm="100000">
                                          <p:val>
                                            <p:strVal val="#ppt_x"/>
                                          </p:val>
                                        </p:tav>
                                      </p:tavLst>
                                    </p:anim>
                                    <p:anim calcmode="lin" valueType="num">
                                      <p:cBhvr additive="base">
                                        <p:cTn id="26" dur="1100" fill="hold"/>
                                        <p:tgtEl>
                                          <p:spTgt spid="4"/>
                                        </p:tgtEl>
                                        <p:attrNameLst>
                                          <p:attrName>ppt_y</p:attrName>
                                        </p:attrNameLst>
                                      </p:cBhvr>
                                      <p:tavLst>
                                        <p:tav tm="0">
                                          <p:val>
                                            <p:strVal val="0-#ppt_h/2"/>
                                          </p:val>
                                        </p:tav>
                                        <p:tav tm="100000">
                                          <p:val>
                                            <p:strVal val="#ppt_y"/>
                                          </p:val>
                                        </p:tav>
                                      </p:tavLst>
                                    </p:anim>
                                  </p:childTnLst>
                                </p:cTn>
                              </p:par>
                              <p:par>
                                <p:cTn id="27" presetID="8" presetClass="emph" presetSubtype="0" fill="hold" grpId="1" nodeType="withEffect">
                                  <p:stCondLst>
                                    <p:cond delay="700"/>
                                  </p:stCondLst>
                                  <p:childTnLst>
                                    <p:animRot by="21600000">
                                      <p:cBhvr>
                                        <p:cTn id="28" dur="1100" fill="hold"/>
                                        <p:tgtEl>
                                          <p:spTgt spid="4"/>
                                        </p:tgtEl>
                                        <p:attrNameLst>
                                          <p:attrName>r</p:attrName>
                                        </p:attrNameLst>
                                      </p:cBhvr>
                                    </p:animRo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par>
                          <p:cTn id="37" fill="hold">
                            <p:stCondLst>
                              <p:cond delay="1500"/>
                            </p:stCondLst>
                            <p:childTnLst>
                              <p:par>
                                <p:cTn id="38" presetID="12" presetClass="entr" presetSubtype="1" fill="hold" grpId="0" nodeType="after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p:tgtEl>
                                          <p:spTgt spid="6"/>
                                        </p:tgtEl>
                                        <p:attrNameLst>
                                          <p:attrName>ppt_y</p:attrName>
                                        </p:attrNameLst>
                                      </p:cBhvr>
                                      <p:tavLst>
                                        <p:tav tm="0">
                                          <p:val>
                                            <p:strVal val="#ppt_y-#ppt_h*1.125000"/>
                                          </p:val>
                                        </p:tav>
                                        <p:tav tm="100000">
                                          <p:val>
                                            <p:strVal val="#ppt_y"/>
                                          </p:val>
                                        </p:tav>
                                      </p:tavLst>
                                    </p:anim>
                                    <p:animEffect transition="in" filter="wipe(down)">
                                      <p:cBhvr>
                                        <p:cTn id="41" dur="500"/>
                                        <p:tgtEl>
                                          <p:spTgt spid="6"/>
                                        </p:tgtEl>
                                      </p:cBhvr>
                                    </p:animEffect>
                                  </p:childTnLst>
                                </p:cTn>
                              </p:par>
                              <p:par>
                                <p:cTn id="42" presetID="42" presetClass="entr" presetSubtype="0" fill="hold" nodeType="withEffect">
                                  <p:stCondLst>
                                    <p:cond delay="20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anim calcmode="lin" valueType="num">
                                      <p:cBhvr>
                                        <p:cTn id="45" dur="500" fill="hold"/>
                                        <p:tgtEl>
                                          <p:spTgt spid="8"/>
                                        </p:tgtEl>
                                        <p:attrNameLst>
                                          <p:attrName>ppt_x</p:attrName>
                                        </p:attrNameLst>
                                      </p:cBhvr>
                                      <p:tavLst>
                                        <p:tav tm="0">
                                          <p:val>
                                            <p:strVal val="#ppt_x"/>
                                          </p:val>
                                        </p:tav>
                                        <p:tav tm="100000">
                                          <p:val>
                                            <p:strVal val="#ppt_x"/>
                                          </p:val>
                                        </p:tav>
                                      </p:tavLst>
                                    </p:anim>
                                    <p:anim calcmode="lin" valueType="num">
                                      <p:cBhvr>
                                        <p:cTn id="46" dur="500" fill="hold"/>
                                        <p:tgtEl>
                                          <p:spTgt spid="8"/>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40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anim calcmode="lin" valueType="num">
                                      <p:cBhvr>
                                        <p:cTn id="50" dur="500" fill="hold"/>
                                        <p:tgtEl>
                                          <p:spTgt spid="11"/>
                                        </p:tgtEl>
                                        <p:attrNameLst>
                                          <p:attrName>ppt_x</p:attrName>
                                        </p:attrNameLst>
                                      </p:cBhvr>
                                      <p:tavLst>
                                        <p:tav tm="0">
                                          <p:val>
                                            <p:strVal val="#ppt_x"/>
                                          </p:val>
                                        </p:tav>
                                        <p:tav tm="100000">
                                          <p:val>
                                            <p:strVal val="#ppt_x"/>
                                          </p:val>
                                        </p:tav>
                                      </p:tavLst>
                                    </p:anim>
                                    <p:anim calcmode="lin" valueType="num">
                                      <p:cBhvr>
                                        <p:cTn id="51" dur="500" fill="hold"/>
                                        <p:tgtEl>
                                          <p:spTgt spid="11"/>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60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anim calcmode="lin" valueType="num">
                                      <p:cBhvr>
                                        <p:cTn id="55" dur="500" fill="hold"/>
                                        <p:tgtEl>
                                          <p:spTgt spid="14"/>
                                        </p:tgtEl>
                                        <p:attrNameLst>
                                          <p:attrName>ppt_x</p:attrName>
                                        </p:attrNameLst>
                                      </p:cBhvr>
                                      <p:tavLst>
                                        <p:tav tm="0">
                                          <p:val>
                                            <p:strVal val="#ppt_x"/>
                                          </p:val>
                                        </p:tav>
                                        <p:tav tm="100000">
                                          <p:val>
                                            <p:strVal val="#ppt_x"/>
                                          </p:val>
                                        </p:tav>
                                      </p:tavLst>
                                    </p:anim>
                                    <p:anim calcmode="lin" valueType="num">
                                      <p:cBhvr>
                                        <p:cTn id="56" dur="500" fill="hold"/>
                                        <p:tgtEl>
                                          <p:spTgt spid="14"/>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80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anim calcmode="lin" valueType="num">
                                      <p:cBhvr>
                                        <p:cTn id="60" dur="500" fill="hold"/>
                                        <p:tgtEl>
                                          <p:spTgt spid="17"/>
                                        </p:tgtEl>
                                        <p:attrNameLst>
                                          <p:attrName>ppt_x</p:attrName>
                                        </p:attrNameLst>
                                      </p:cBhvr>
                                      <p:tavLst>
                                        <p:tav tm="0">
                                          <p:val>
                                            <p:strVal val="#ppt_x"/>
                                          </p:val>
                                        </p:tav>
                                        <p:tav tm="100000">
                                          <p:val>
                                            <p:strVal val="#ppt_x"/>
                                          </p:val>
                                        </p:tav>
                                      </p:tavLst>
                                    </p:anim>
                                    <p:anim calcmode="lin" valueType="num">
                                      <p:cBhvr>
                                        <p:cTn id="61" dur="500" fill="hold"/>
                                        <p:tgtEl>
                                          <p:spTgt spid="17"/>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600"/>
                                  </p:stCondLst>
                                  <p:childTnLst>
                                    <p:set>
                                      <p:cBhvr>
                                        <p:cTn id="63" dur="1" fill="hold">
                                          <p:stCondLst>
                                            <p:cond delay="0"/>
                                          </p:stCondLst>
                                        </p:cTn>
                                        <p:tgtEl>
                                          <p:spTgt spid="2"/>
                                        </p:tgtEl>
                                        <p:attrNameLst>
                                          <p:attrName>style.visibility</p:attrName>
                                        </p:attrNameLst>
                                      </p:cBhvr>
                                      <p:to>
                                        <p:strVal val="visible"/>
                                      </p:to>
                                    </p:set>
                                    <p:animEffect transition="in" filter="fade">
                                      <p:cBhvr>
                                        <p:cTn id="64" dur="500"/>
                                        <p:tgtEl>
                                          <p:spTgt spid="2"/>
                                        </p:tgtEl>
                                      </p:cBhvr>
                                    </p:animEffect>
                                    <p:anim calcmode="lin" valueType="num">
                                      <p:cBhvr>
                                        <p:cTn id="65" dur="500" fill="hold"/>
                                        <p:tgtEl>
                                          <p:spTgt spid="2"/>
                                        </p:tgtEl>
                                        <p:attrNameLst>
                                          <p:attrName>ppt_x</p:attrName>
                                        </p:attrNameLst>
                                      </p:cBhvr>
                                      <p:tavLst>
                                        <p:tav tm="0">
                                          <p:val>
                                            <p:strVal val="#ppt_x"/>
                                          </p:val>
                                        </p:tav>
                                        <p:tav tm="100000">
                                          <p:val>
                                            <p:strVal val="#ppt_x"/>
                                          </p:val>
                                        </p:tav>
                                      </p:tavLst>
                                    </p:anim>
                                    <p:anim calcmode="lin" valueType="num">
                                      <p:cBhvr>
                                        <p:cTn id="66" dur="500" fill="hold"/>
                                        <p:tgtEl>
                                          <p:spTgt spid="2"/>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60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500"/>
                                        <p:tgtEl>
                                          <p:spTgt spid="24"/>
                                        </p:tgtEl>
                                      </p:cBhvr>
                                    </p:animEffect>
                                    <p:anim calcmode="lin" valueType="num">
                                      <p:cBhvr>
                                        <p:cTn id="70" dur="500" fill="hold"/>
                                        <p:tgtEl>
                                          <p:spTgt spid="24"/>
                                        </p:tgtEl>
                                        <p:attrNameLst>
                                          <p:attrName>ppt_x</p:attrName>
                                        </p:attrNameLst>
                                      </p:cBhvr>
                                      <p:tavLst>
                                        <p:tav tm="0">
                                          <p:val>
                                            <p:strVal val="#ppt_x"/>
                                          </p:val>
                                        </p:tav>
                                        <p:tav tm="100000">
                                          <p:val>
                                            <p:strVal val="#ppt_x"/>
                                          </p:val>
                                        </p:tav>
                                      </p:tavLst>
                                    </p:anim>
                                    <p:anim calcmode="lin" valueType="num">
                                      <p:cBhvr>
                                        <p:cTn id="71" dur="5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6" grpId="0"/>
      <p:bldP spid="20" grpId="0" animBg="1"/>
      <p:bldP spid="20" grpId="1" animBg="1"/>
      <p:bldP spid="21" grpId="0" animBg="1"/>
      <p:bldP spid="21" grpId="1" animBg="1"/>
      <p:bldP spid="22" grpId="0" animBg="1"/>
      <p:bldP spid="2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890" y="0"/>
            <a:ext cx="9144000" cy="457200"/>
          </a:xfrm>
          <a:prstGeom prst="rect">
            <a:avLst/>
          </a:prstGeom>
          <a:solidFill>
            <a:schemeClr val="bg1">
              <a:lumMod val="8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 y="0"/>
            <a:ext cx="1465728" cy="457200"/>
          </a:xfrm>
          <a:prstGeom prst="rect">
            <a:avLst/>
          </a:prstGeom>
          <a:solidFill>
            <a:srgbClr val="69A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8954" y="457200"/>
            <a:ext cx="9160030" cy="0"/>
          </a:xfrm>
          <a:prstGeom prst="line">
            <a:avLst/>
          </a:prstGeom>
          <a:ln>
            <a:solidFill>
              <a:srgbClr val="69AC8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261537" y="349624"/>
            <a:ext cx="891988" cy="107577"/>
          </a:xfrm>
          <a:prstGeom prst="rect">
            <a:avLst/>
          </a:prstGeom>
          <a:solidFill>
            <a:srgbClr val="541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369549" y="349624"/>
            <a:ext cx="891988" cy="107577"/>
          </a:xfrm>
          <a:prstGeom prst="rect">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77561" y="349624"/>
            <a:ext cx="891988" cy="107577"/>
          </a:xfrm>
          <a:prstGeom prst="rect">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1"/>
          <p:cNvSpPr txBox="1"/>
          <p:nvPr/>
        </p:nvSpPr>
        <p:spPr>
          <a:xfrm>
            <a:off x="1547663" y="11400"/>
            <a:ext cx="1452880" cy="417830"/>
          </a:xfrm>
          <a:prstGeom prst="rect">
            <a:avLst/>
          </a:prstGeom>
          <a:noFill/>
        </p:spPr>
        <p:txBody>
          <a:bodyPr wrap="none" rtlCol="0">
            <a:spAutoFit/>
          </a:bodyPr>
          <a:lstStyle/>
          <a:p>
            <a:r>
              <a:rPr lang="zh-CN" altLang="en-US" sz="2000" b="1" dirty="0">
                <a:solidFill>
                  <a:schemeClr val="bg1">
                    <a:lumMod val="50000"/>
                  </a:schemeClr>
                </a:solidFill>
                <a:latin typeface="微软雅黑" panose="020B0503020204020204" pitchFamily="34" charset="-122"/>
                <a:ea typeface="微软雅黑" panose="020B0503020204020204" pitchFamily="34" charset="-122"/>
              </a:rPr>
              <a:t>目的及背景</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TextBox 15"/>
          <p:cNvSpPr txBox="1"/>
          <p:nvPr/>
        </p:nvSpPr>
        <p:spPr>
          <a:xfrm>
            <a:off x="107504" y="28545"/>
            <a:ext cx="1440160"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rPr>
              <a:t>Part  01</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8890" y="2392471"/>
            <a:ext cx="9144000" cy="2751029"/>
          </a:xfrm>
          <a:prstGeom prst="rect">
            <a:avLst/>
          </a:prstGeom>
          <a:solidFill>
            <a:srgbClr val="69A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endParaRPr lang="zh-CN" altLang="en-US" sz="1800" kern="0">
              <a:solidFill>
                <a:sysClr val="windowText" lastClr="000000"/>
              </a:solidFill>
            </a:endParaRPr>
          </a:p>
        </p:txBody>
      </p:sp>
      <p:sp>
        <p:nvSpPr>
          <p:cNvPr id="2" name="文本框 1"/>
          <p:cNvSpPr txBox="1"/>
          <p:nvPr/>
        </p:nvSpPr>
        <p:spPr>
          <a:xfrm>
            <a:off x="710565" y="624840"/>
            <a:ext cx="7550150" cy="1767840"/>
          </a:xfrm>
          <a:prstGeom prst="rect">
            <a:avLst/>
          </a:prstGeom>
          <a:noFill/>
        </p:spPr>
        <p:txBody>
          <a:bodyPr wrap="square" rtlCol="0">
            <a:spAutoFit/>
          </a:bodyPr>
          <a:p>
            <a:r>
              <a:rPr lang="zh-CN" altLang="en-US" sz="2800" b="1">
                <a:latin typeface="宋体" panose="02010600030101010101" pitchFamily="2" charset="-122"/>
                <a:ea typeface="宋体" panose="02010600030101010101" pitchFamily="2" charset="-122"/>
              </a:rPr>
              <a:t>编写目的</a:t>
            </a:r>
            <a:endParaRPr lang="zh-CN" altLang="en-US" sz="2800" b="1">
              <a:latin typeface="宋体" panose="02010600030101010101" pitchFamily="2" charset="-122"/>
              <a:ea typeface="宋体" panose="02010600030101010101" pitchFamily="2" charset="-122"/>
            </a:endParaRPr>
          </a:p>
          <a:p>
            <a:endParaRPr lang="zh-CN" altLang="en-US" sz="1000" b="1">
              <a:latin typeface="仿宋" panose="02010609060101010101" charset="-122"/>
              <a:ea typeface="仿宋" panose="02010609060101010101" charset="-122"/>
            </a:endParaRPr>
          </a:p>
          <a:p>
            <a:r>
              <a:rPr lang="zh-CN" altLang="en-US" sz="2400" b="1">
                <a:latin typeface="仿宋" panose="02010609060101010101" charset="-122"/>
                <a:ea typeface="仿宋" panose="02010609060101010101" charset="-122"/>
              </a:rPr>
              <a:t>    为了更完美完善地实施新项目软件的开发，从整体层面分析筹划软件的执行目标及执行过程，因此编写该项目开发计划文档。</a:t>
            </a:r>
            <a:endParaRPr lang="zh-CN" altLang="en-US" sz="2400" b="1">
              <a:latin typeface="仿宋" panose="02010609060101010101" charset="-122"/>
              <a:ea typeface="仿宋" panose="02010609060101010101" charset="-122"/>
            </a:endParaRPr>
          </a:p>
        </p:txBody>
      </p:sp>
      <p:grpSp>
        <p:nvGrpSpPr>
          <p:cNvPr id="26" name="组合 25"/>
          <p:cNvGrpSpPr/>
          <p:nvPr/>
        </p:nvGrpSpPr>
        <p:grpSpPr>
          <a:xfrm>
            <a:off x="424815" y="754380"/>
            <a:ext cx="285750" cy="285750"/>
            <a:chOff x="1407" y="2106"/>
            <a:chExt cx="1440" cy="1440"/>
          </a:xfrm>
        </p:grpSpPr>
        <p:sp>
          <p:nvSpPr>
            <p:cNvPr id="22" name="泪滴形 21"/>
            <p:cNvSpPr/>
            <p:nvPr/>
          </p:nvSpPr>
          <p:spPr>
            <a:xfrm>
              <a:off x="1407" y="2106"/>
              <a:ext cx="1440" cy="1440"/>
            </a:xfrm>
            <a:prstGeom prst="teardrop">
              <a:avLst/>
            </a:prstGeom>
            <a:solidFill>
              <a:srgbClr val="69AC8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nvSpPr>
          <p:spPr>
            <a:xfrm>
              <a:off x="1767" y="2493"/>
              <a:ext cx="720" cy="66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1956" y="2673"/>
              <a:ext cx="342" cy="306"/>
            </a:xfrm>
            <a:prstGeom prst="ellipse">
              <a:avLst/>
            </a:prstGeom>
            <a:solidFill>
              <a:srgbClr val="69A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7" name="组合 26"/>
          <p:cNvGrpSpPr/>
          <p:nvPr/>
        </p:nvGrpSpPr>
        <p:grpSpPr>
          <a:xfrm>
            <a:off x="496570" y="2515870"/>
            <a:ext cx="285750" cy="285750"/>
            <a:chOff x="1407" y="2106"/>
            <a:chExt cx="1440" cy="1440"/>
          </a:xfrm>
        </p:grpSpPr>
        <p:sp>
          <p:nvSpPr>
            <p:cNvPr id="28" name="泪滴形 27"/>
            <p:cNvSpPr/>
            <p:nvPr/>
          </p:nvSpPr>
          <p:spPr>
            <a:xfrm>
              <a:off x="1407" y="2106"/>
              <a:ext cx="1440" cy="1440"/>
            </a:xfrm>
            <a:prstGeom prst="teardrop">
              <a:avLst/>
            </a:prstGeom>
            <a:solidFill>
              <a:srgbClr val="69AC8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椭圆 28"/>
            <p:cNvSpPr/>
            <p:nvPr/>
          </p:nvSpPr>
          <p:spPr>
            <a:xfrm>
              <a:off x="1767" y="2493"/>
              <a:ext cx="720" cy="66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椭圆 29"/>
            <p:cNvSpPr/>
            <p:nvPr/>
          </p:nvSpPr>
          <p:spPr>
            <a:xfrm>
              <a:off x="1956" y="2673"/>
              <a:ext cx="342" cy="306"/>
            </a:xfrm>
            <a:prstGeom prst="ellipse">
              <a:avLst/>
            </a:prstGeom>
            <a:solidFill>
              <a:srgbClr val="69A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1" name="文本框 30"/>
          <p:cNvSpPr txBox="1"/>
          <p:nvPr/>
        </p:nvSpPr>
        <p:spPr>
          <a:xfrm>
            <a:off x="782320" y="2392680"/>
            <a:ext cx="1851660" cy="518160"/>
          </a:xfrm>
          <a:prstGeom prst="rect">
            <a:avLst/>
          </a:prstGeom>
          <a:noFill/>
        </p:spPr>
        <p:txBody>
          <a:bodyPr wrap="square" rtlCol="0">
            <a:spAutoFit/>
          </a:bodyPr>
          <a:p>
            <a:r>
              <a:rPr lang="zh-CN" altLang="en-US" sz="2800" b="1"/>
              <a:t>背景</a:t>
            </a:r>
            <a:endParaRPr lang="zh-CN" altLang="en-US" sz="2800" b="1"/>
          </a:p>
        </p:txBody>
      </p:sp>
      <p:sp>
        <p:nvSpPr>
          <p:cNvPr id="32" name="文本框 31"/>
          <p:cNvSpPr txBox="1"/>
          <p:nvPr/>
        </p:nvSpPr>
        <p:spPr>
          <a:xfrm>
            <a:off x="962660" y="2801620"/>
            <a:ext cx="7200900" cy="1920240"/>
          </a:xfrm>
          <a:prstGeom prst="rect">
            <a:avLst/>
          </a:prstGeom>
          <a:noFill/>
        </p:spPr>
        <p:txBody>
          <a:bodyPr wrap="square" rtlCol="0">
            <a:spAutoFit/>
          </a:bodyPr>
          <a:p>
            <a:r>
              <a:rPr lang="en-US" altLang="zh-CN" sz="2400" b="1">
                <a:latin typeface="仿宋" panose="02010609060101010101" charset="-122"/>
                <a:ea typeface="仿宋" panose="02010609060101010101" charset="-122"/>
              </a:rPr>
              <a:t>  </a:t>
            </a:r>
            <a:r>
              <a:rPr lang="en-US" altLang="zh-CN" sz="2400" b="1">
                <a:solidFill>
                  <a:schemeClr val="bg1">
                    <a:lumMod val="95000"/>
                  </a:schemeClr>
                </a:solidFill>
                <a:latin typeface="仿宋" panose="02010609060101010101" charset="-122"/>
                <a:ea typeface="仿宋" panose="02010609060101010101" charset="-122"/>
              </a:rPr>
              <a:t>  </a:t>
            </a:r>
            <a:r>
              <a:rPr lang="zh-CN" altLang="en-US" sz="2400" b="1">
                <a:solidFill>
                  <a:schemeClr val="tx1">
                    <a:lumMod val="95000"/>
                    <a:lumOff val="5000"/>
                  </a:schemeClr>
                </a:solidFill>
                <a:latin typeface="仿宋" panose="02010609060101010101" charset="-122"/>
                <a:ea typeface="仿宋" panose="02010609060101010101" charset="-122"/>
              </a:rPr>
              <a:t>当代大学生也普遍有自制能力差的问题，且电脑网络科技发达，时常会陷入沉迷电脑忘记时间导致错过各类活动或学习。综合上述原因，我们小组通过讨论，研究与分析之后，我们决定设计这款事务提醒系统，来排列事务，并进行提醒。</a:t>
            </a:r>
            <a:endParaRPr lang="zh-CN" altLang="en-US" sz="2400" b="1">
              <a:solidFill>
                <a:schemeClr val="tx1">
                  <a:lumMod val="95000"/>
                  <a:lumOff val="5000"/>
                </a:schemeClr>
              </a:solidFill>
              <a:latin typeface="仿宋" panose="02010609060101010101" charset="-122"/>
              <a:ea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160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00" y="0"/>
            <a:ext cx="9144000" cy="457200"/>
          </a:xfrm>
          <a:prstGeom prst="rect">
            <a:avLst/>
          </a:prstGeom>
          <a:solidFill>
            <a:schemeClr val="bg1">
              <a:lumMod val="8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 y="0"/>
            <a:ext cx="1465728" cy="457200"/>
          </a:xfrm>
          <a:prstGeom prst="rect">
            <a:avLst/>
          </a:prstGeom>
          <a:solidFill>
            <a:srgbClr val="69A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8954" y="457200"/>
            <a:ext cx="9160030" cy="0"/>
          </a:xfrm>
          <a:prstGeom prst="line">
            <a:avLst/>
          </a:prstGeom>
          <a:ln>
            <a:solidFill>
              <a:srgbClr val="69AC8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261537" y="349624"/>
            <a:ext cx="891988" cy="107577"/>
          </a:xfrm>
          <a:prstGeom prst="rect">
            <a:avLst/>
          </a:prstGeom>
          <a:solidFill>
            <a:srgbClr val="541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369549" y="349624"/>
            <a:ext cx="891988" cy="107577"/>
          </a:xfrm>
          <a:prstGeom prst="rect">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77561" y="349624"/>
            <a:ext cx="891988" cy="107577"/>
          </a:xfrm>
          <a:prstGeom prst="rect">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1"/>
          <p:cNvSpPr txBox="1"/>
          <p:nvPr/>
        </p:nvSpPr>
        <p:spPr>
          <a:xfrm>
            <a:off x="1547663" y="11400"/>
            <a:ext cx="1198880" cy="417830"/>
          </a:xfrm>
          <a:prstGeom prst="rect">
            <a:avLst/>
          </a:prstGeom>
          <a:noFill/>
        </p:spPr>
        <p:txBody>
          <a:bodyPr wrap="none" rtlCol="0">
            <a:spAutoFit/>
          </a:bodyPr>
          <a:lstStyle/>
          <a:p>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功能内容</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TextBox 15"/>
          <p:cNvSpPr txBox="1"/>
          <p:nvPr/>
        </p:nvSpPr>
        <p:spPr>
          <a:xfrm>
            <a:off x="107504" y="28545"/>
            <a:ext cx="1440160"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rPr>
              <a:t>Part  01</a:t>
            </a:r>
            <a:endParaRPr lang="zh-CN" altLang="en-US" sz="2000" b="1">
              <a:solidFill>
                <a:schemeClr val="bg1"/>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495935" y="1229360"/>
            <a:ext cx="2056130" cy="3245523"/>
            <a:chOff x="778084" y="1038958"/>
            <a:chExt cx="1850186" cy="2917097"/>
          </a:xfrm>
        </p:grpSpPr>
        <p:sp>
          <p:nvSpPr>
            <p:cNvPr id="13" name="圆角矩形 12"/>
            <p:cNvSpPr/>
            <p:nvPr/>
          </p:nvSpPr>
          <p:spPr>
            <a:xfrm>
              <a:off x="887052" y="1038958"/>
              <a:ext cx="1632254" cy="1502651"/>
            </a:xfrm>
            <a:prstGeom prst="roundRect">
              <a:avLst>
                <a:gd name="adj" fmla="val 9350"/>
              </a:avLst>
            </a:prstGeom>
            <a:solidFill>
              <a:srgbClr val="E4BE3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14" name="任意多边形 13"/>
            <p:cNvSpPr/>
            <p:nvPr/>
          </p:nvSpPr>
          <p:spPr>
            <a:xfrm>
              <a:off x="778084" y="1739829"/>
              <a:ext cx="1850186" cy="220021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3175">
              <a:solidFill>
                <a:srgbClr val="E4BE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15" name="椭圆 14"/>
            <p:cNvSpPr/>
            <p:nvPr/>
          </p:nvSpPr>
          <p:spPr>
            <a:xfrm>
              <a:off x="1403712" y="1526878"/>
              <a:ext cx="600075" cy="600075"/>
            </a:xfrm>
            <a:prstGeom prst="ellipse">
              <a:avLst/>
            </a:prstGeom>
            <a:solidFill>
              <a:srgbClr val="E4BE3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16" name="文本框 11"/>
            <p:cNvSpPr txBox="1"/>
            <p:nvPr/>
          </p:nvSpPr>
          <p:spPr>
            <a:xfrm>
              <a:off x="1304926" y="1222952"/>
              <a:ext cx="839367" cy="517663"/>
            </a:xfrm>
            <a:prstGeom prst="rect">
              <a:avLst/>
            </a:prstGeom>
            <a:noFill/>
          </p:spPr>
          <p:txBody>
            <a:bodyPr wrap="square" lIns="68580" tIns="34290" rIns="68580" bIns="34290" rtlCol="0">
              <a:spAutoFit/>
            </a:bodyPr>
            <a:lstStyle/>
            <a:p>
              <a:pPr algn="ctr"/>
              <a:r>
                <a:rPr lang="en-US" altLang="zh-HK" sz="3300" dirty="0">
                  <a:solidFill>
                    <a:schemeClr val="bg1"/>
                  </a:solidFill>
                  <a:latin typeface="Impact" panose="020B0806030902050204" pitchFamily="34" charset="0"/>
                  <a:ea typeface="张海山锐谐体2.0-授权联系：Samtype@QQ.com" panose="02000000000000000000" pitchFamily="2" charset="-122"/>
                </a:rPr>
                <a:t>01</a:t>
              </a:r>
              <a:endParaRPr lang="zh-HK" altLang="en-US" sz="3300" dirty="0">
                <a:solidFill>
                  <a:schemeClr val="bg1"/>
                </a:solidFill>
                <a:latin typeface="Impact" panose="020B0806030902050204" pitchFamily="34" charset="0"/>
                <a:ea typeface="张海山锐谐体2.0-授权联系：Samtype@QQ.com" panose="02000000000000000000" pitchFamily="2" charset="-122"/>
              </a:endParaRPr>
            </a:p>
          </p:txBody>
        </p:sp>
        <p:sp>
          <p:nvSpPr>
            <p:cNvPr id="18" name="文本框 65"/>
            <p:cNvSpPr txBox="1"/>
            <p:nvPr/>
          </p:nvSpPr>
          <p:spPr>
            <a:xfrm>
              <a:off x="778084" y="2151369"/>
              <a:ext cx="1742549" cy="1804686"/>
            </a:xfrm>
            <a:prstGeom prst="rect">
              <a:avLst/>
            </a:prstGeom>
            <a:noFill/>
          </p:spPr>
          <p:txBody>
            <a:bodyPr wrap="square" lIns="68580" tIns="34290" rIns="68580" bIns="34290" rtlCol="0">
              <a:spAutoFit/>
            </a:bodyPr>
            <a:lstStyle/>
            <a:p>
              <a:pPr algn="ct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用户只需要将自己需要做的事情的时间和事务内容输入，而系统就可以将用户的日程以时间轴的形式展现出来</a:t>
              </a: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2653030" y="1228090"/>
            <a:ext cx="2064385" cy="3241040"/>
            <a:chOff x="2690633" y="1038958"/>
            <a:chExt cx="1850186" cy="2900945"/>
          </a:xfrm>
        </p:grpSpPr>
        <p:sp>
          <p:nvSpPr>
            <p:cNvPr id="20" name="圆角矩形 19"/>
            <p:cNvSpPr/>
            <p:nvPr/>
          </p:nvSpPr>
          <p:spPr>
            <a:xfrm>
              <a:off x="2799601" y="1038958"/>
              <a:ext cx="1632254" cy="1502651"/>
            </a:xfrm>
            <a:prstGeom prst="roundRect">
              <a:avLst>
                <a:gd name="adj" fmla="val 9350"/>
              </a:avLst>
            </a:prstGeom>
            <a:solidFill>
              <a:srgbClr val="4BACC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21" name="任意多边形 20"/>
            <p:cNvSpPr/>
            <p:nvPr/>
          </p:nvSpPr>
          <p:spPr>
            <a:xfrm>
              <a:off x="2690633" y="1738618"/>
              <a:ext cx="1850186" cy="2201285"/>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3175">
              <a:solidFill>
                <a:srgbClr val="4BACC6"/>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22" name="椭圆 21"/>
            <p:cNvSpPr/>
            <p:nvPr/>
          </p:nvSpPr>
          <p:spPr>
            <a:xfrm>
              <a:off x="3332844" y="1538169"/>
              <a:ext cx="600075" cy="600075"/>
            </a:xfrm>
            <a:prstGeom prst="ellipse">
              <a:avLst/>
            </a:prstGeom>
            <a:solidFill>
              <a:srgbClr val="4BACC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23" name="文本框 48"/>
            <p:cNvSpPr txBox="1"/>
            <p:nvPr/>
          </p:nvSpPr>
          <p:spPr>
            <a:xfrm>
              <a:off x="3185327" y="1222952"/>
              <a:ext cx="894944" cy="515509"/>
            </a:xfrm>
            <a:prstGeom prst="rect">
              <a:avLst/>
            </a:prstGeom>
            <a:noFill/>
          </p:spPr>
          <p:txBody>
            <a:bodyPr wrap="square" lIns="68580" tIns="34290" rIns="68580" bIns="34290" rtlCol="0">
              <a:spAutoFit/>
            </a:bodyPr>
            <a:lstStyle/>
            <a:p>
              <a:pPr algn="ctr"/>
              <a:r>
                <a:rPr lang="en-US" altLang="zh-HK" sz="3300" dirty="0">
                  <a:solidFill>
                    <a:schemeClr val="bg1"/>
                  </a:solidFill>
                  <a:latin typeface="Impact" panose="020B0806030902050204" pitchFamily="34" charset="0"/>
                  <a:ea typeface="张海山锐谐体2.0-授权联系：Samtype@QQ.com" panose="02000000000000000000" pitchFamily="2" charset="-122"/>
                </a:rPr>
                <a:t>02</a:t>
              </a:r>
              <a:endParaRPr lang="zh-HK" altLang="en-US" sz="3300" dirty="0">
                <a:solidFill>
                  <a:schemeClr val="bg1"/>
                </a:solidFill>
                <a:latin typeface="Impact" panose="020B0806030902050204" pitchFamily="34" charset="0"/>
                <a:ea typeface="张海山锐谐体2.0-授权联系：Samtype@QQ.com" panose="02000000000000000000" pitchFamily="2" charset="-122"/>
              </a:endParaRPr>
            </a:p>
          </p:txBody>
        </p:sp>
        <p:sp>
          <p:nvSpPr>
            <p:cNvPr id="25" name="文本框 67"/>
            <p:cNvSpPr txBox="1"/>
            <p:nvPr/>
          </p:nvSpPr>
          <p:spPr>
            <a:xfrm>
              <a:off x="2898137" y="2231386"/>
              <a:ext cx="1321356" cy="1306107"/>
            </a:xfrm>
            <a:prstGeom prst="rect">
              <a:avLst/>
            </a:prstGeom>
            <a:noFill/>
          </p:spPr>
          <p:txBody>
            <a:bodyPr wrap="square" lIns="68580" tIns="34290" rIns="68580" bIns="34290" rtlCol="0">
              <a:spAutoFit/>
            </a:bodyPr>
            <a:lstStyle/>
            <a:p>
              <a:pPr algn="ct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当时间将要到达你需要做的事情是，系统会给用户发出提醒</a:t>
              </a: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4811395" y="1209675"/>
            <a:ext cx="2002155" cy="3246755"/>
            <a:chOff x="4609050" y="1038958"/>
            <a:chExt cx="1850186" cy="2900945"/>
          </a:xfrm>
        </p:grpSpPr>
        <p:sp>
          <p:nvSpPr>
            <p:cNvPr id="27" name="圆角矩形 26"/>
            <p:cNvSpPr/>
            <p:nvPr/>
          </p:nvSpPr>
          <p:spPr>
            <a:xfrm>
              <a:off x="4712149" y="1038958"/>
              <a:ext cx="1632254" cy="1502651"/>
            </a:xfrm>
            <a:prstGeom prst="roundRect">
              <a:avLst>
                <a:gd name="adj" fmla="val 9350"/>
              </a:avLst>
            </a:prstGeom>
            <a:solidFill>
              <a:srgbClr val="A3CD39"/>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28" name="任意多边形 27"/>
            <p:cNvSpPr/>
            <p:nvPr/>
          </p:nvSpPr>
          <p:spPr>
            <a:xfrm>
              <a:off x="4609050" y="1764194"/>
              <a:ext cx="1850186" cy="2175709"/>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3175">
              <a:solidFill>
                <a:srgbClr val="A3CD3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29" name="椭圆 28"/>
            <p:cNvSpPr/>
            <p:nvPr/>
          </p:nvSpPr>
          <p:spPr>
            <a:xfrm>
              <a:off x="5234106" y="1544230"/>
              <a:ext cx="600075" cy="600075"/>
            </a:xfrm>
            <a:prstGeom prst="ellipse">
              <a:avLst/>
            </a:prstGeom>
            <a:solidFill>
              <a:srgbClr val="A3CD39"/>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30" name="文本框 54"/>
            <p:cNvSpPr txBox="1"/>
            <p:nvPr/>
          </p:nvSpPr>
          <p:spPr>
            <a:xfrm>
              <a:off x="5044295" y="1222952"/>
              <a:ext cx="978584" cy="514601"/>
            </a:xfrm>
            <a:prstGeom prst="rect">
              <a:avLst/>
            </a:prstGeom>
            <a:noFill/>
          </p:spPr>
          <p:txBody>
            <a:bodyPr wrap="square" lIns="68580" tIns="34290" rIns="68580" bIns="34290" rtlCol="0">
              <a:spAutoFit/>
            </a:bodyPr>
            <a:lstStyle/>
            <a:p>
              <a:pPr algn="ctr"/>
              <a:r>
                <a:rPr lang="en-US" altLang="zh-HK" sz="3300" dirty="0">
                  <a:solidFill>
                    <a:schemeClr val="bg1"/>
                  </a:solidFill>
                  <a:latin typeface="Impact" panose="020B0806030902050204" pitchFamily="34" charset="0"/>
                  <a:ea typeface="张海山锐谐体2.0-授权联系：Samtype@QQ.com" panose="02000000000000000000" pitchFamily="2" charset="-122"/>
                </a:rPr>
                <a:t>03</a:t>
              </a:r>
              <a:endParaRPr lang="zh-HK" altLang="en-US" sz="3300" dirty="0">
                <a:solidFill>
                  <a:schemeClr val="bg1"/>
                </a:solidFill>
                <a:latin typeface="Impact" panose="020B0806030902050204" pitchFamily="34" charset="0"/>
                <a:ea typeface="张海山锐谐体2.0-授权联系：Samtype@QQ.com" panose="02000000000000000000" pitchFamily="2" charset="-122"/>
              </a:endParaRPr>
            </a:p>
          </p:txBody>
        </p:sp>
        <p:sp>
          <p:nvSpPr>
            <p:cNvPr id="32" name="文本框 69"/>
            <p:cNvSpPr txBox="1"/>
            <p:nvPr/>
          </p:nvSpPr>
          <p:spPr>
            <a:xfrm>
              <a:off x="4954628" y="2328818"/>
              <a:ext cx="1390229" cy="813604"/>
            </a:xfrm>
            <a:prstGeom prst="rect">
              <a:avLst/>
            </a:prstGeom>
            <a:noFill/>
          </p:spPr>
          <p:txBody>
            <a:bodyPr wrap="square" lIns="68580" tIns="34290" rIns="68580" bIns="34290" rtlCol="0">
              <a:spAutoFit/>
            </a:bodyPr>
            <a:lstStyle/>
            <a:p>
              <a:pPr algn="ctr"/>
              <a:r>
                <a:rPr lang="zh-CN" sz="1800" dirty="0">
                  <a:solidFill>
                    <a:schemeClr val="tx1">
                      <a:lumMod val="85000"/>
                      <a:lumOff val="15000"/>
                    </a:schemeClr>
                  </a:solidFill>
                  <a:latin typeface="微软雅黑" panose="020B0503020204020204" pitchFamily="34" charset="-122"/>
                  <a:ea typeface="微软雅黑" panose="020B0503020204020204" pitchFamily="34" charset="-122"/>
                </a:rPr>
                <a:t>计划发生改变还可以进行修改</a:t>
              </a:r>
              <a:endParaRPr lang="zh-CN" sz="1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6895465" y="1209675"/>
            <a:ext cx="2062480" cy="3246120"/>
            <a:chOff x="6515731" y="1038958"/>
            <a:chExt cx="1850186" cy="2900945"/>
          </a:xfrm>
        </p:grpSpPr>
        <p:sp>
          <p:nvSpPr>
            <p:cNvPr id="34" name="圆角矩形 33"/>
            <p:cNvSpPr/>
            <p:nvPr/>
          </p:nvSpPr>
          <p:spPr>
            <a:xfrm>
              <a:off x="6624698" y="1038958"/>
              <a:ext cx="1632254" cy="1502651"/>
            </a:xfrm>
            <a:prstGeom prst="roundRect">
              <a:avLst>
                <a:gd name="adj" fmla="val 9350"/>
              </a:avLst>
            </a:prstGeom>
            <a:solidFill>
              <a:srgbClr val="E6325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35" name="任意多边形 34"/>
            <p:cNvSpPr/>
            <p:nvPr/>
          </p:nvSpPr>
          <p:spPr>
            <a:xfrm>
              <a:off x="6515731" y="1769081"/>
              <a:ext cx="1850186" cy="2170822"/>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3175">
              <a:solidFill>
                <a:srgbClr val="E6325C"/>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36" name="椭圆 35"/>
            <p:cNvSpPr/>
            <p:nvPr/>
          </p:nvSpPr>
          <p:spPr>
            <a:xfrm>
              <a:off x="7127685" y="1548417"/>
              <a:ext cx="600075" cy="600075"/>
            </a:xfrm>
            <a:prstGeom prst="ellipse">
              <a:avLst/>
            </a:prstGeom>
            <a:solidFill>
              <a:srgbClr val="E6325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37" name="文本框 60"/>
            <p:cNvSpPr txBox="1"/>
            <p:nvPr/>
          </p:nvSpPr>
          <p:spPr>
            <a:xfrm>
              <a:off x="6988992" y="1222952"/>
              <a:ext cx="876274" cy="514702"/>
            </a:xfrm>
            <a:prstGeom prst="rect">
              <a:avLst/>
            </a:prstGeom>
            <a:noFill/>
          </p:spPr>
          <p:txBody>
            <a:bodyPr wrap="square" lIns="68580" tIns="34290" rIns="68580" bIns="34290" rtlCol="0">
              <a:spAutoFit/>
            </a:bodyPr>
            <a:lstStyle/>
            <a:p>
              <a:pPr algn="ctr"/>
              <a:r>
                <a:rPr lang="en-US" altLang="zh-HK" sz="3300" dirty="0">
                  <a:solidFill>
                    <a:schemeClr val="bg1"/>
                  </a:solidFill>
                  <a:latin typeface="Impact" panose="020B0806030902050204" pitchFamily="34" charset="0"/>
                  <a:ea typeface="张海山锐谐体2.0-授权联系：Samtype@QQ.com" panose="02000000000000000000" pitchFamily="2" charset="-122"/>
                </a:rPr>
                <a:t>04</a:t>
              </a:r>
              <a:endParaRPr lang="zh-HK" altLang="en-US" sz="3300" dirty="0">
                <a:solidFill>
                  <a:schemeClr val="bg1"/>
                </a:solidFill>
                <a:latin typeface="Impact" panose="020B0806030902050204" pitchFamily="34" charset="0"/>
                <a:ea typeface="张海山锐谐体2.0-授权联系：Samtype@QQ.com" panose="02000000000000000000" pitchFamily="2" charset="-122"/>
              </a:endParaRPr>
            </a:p>
          </p:txBody>
        </p:sp>
        <p:sp>
          <p:nvSpPr>
            <p:cNvPr id="39" name="文本框 71"/>
            <p:cNvSpPr txBox="1"/>
            <p:nvPr/>
          </p:nvSpPr>
          <p:spPr>
            <a:xfrm>
              <a:off x="6756511" y="2399663"/>
              <a:ext cx="1340145" cy="1304063"/>
            </a:xfrm>
            <a:prstGeom prst="rect">
              <a:avLst/>
            </a:prstGeom>
            <a:noFill/>
          </p:spPr>
          <p:txBody>
            <a:bodyPr wrap="square" lIns="68580" tIns="34290" rIns="68580" bIns="34290" rtlCol="0">
              <a:spAutoFit/>
            </a:bodyPr>
            <a:lstStyle/>
            <a:p>
              <a:pPr algn="ctr"/>
              <a:r>
                <a:rPr lang="zh-CN" altLang="zh-HK" sz="1800" dirty="0">
                  <a:solidFill>
                    <a:schemeClr val="tx1">
                      <a:lumMod val="85000"/>
                      <a:lumOff val="15000"/>
                    </a:schemeClr>
                  </a:solidFill>
                  <a:latin typeface="微软雅黑" panose="020B0503020204020204" pitchFamily="34" charset="-122"/>
                  <a:ea typeface="微软雅黑" panose="020B0503020204020204" pitchFamily="34" charset="-122"/>
                </a:rPr>
                <a:t>未完成的事务统计，提醒用户不要忘记未完成的项目</a:t>
              </a:r>
              <a:endParaRPr lang="zh-CN" altLang="zh-HK" sz="1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160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ppt_x"/>
                                          </p:val>
                                        </p:tav>
                                        <p:tav tm="100000">
                                          <p:val>
                                            <p:strVal val="#ppt_x"/>
                                          </p:val>
                                        </p:tav>
                                      </p:tavLst>
                                    </p:anim>
                                    <p:anim calcmode="lin" valueType="num">
                                      <p:cBhvr additive="base">
                                        <p:cTn id="13" dur="500" fill="hold"/>
                                        <p:tgtEl>
                                          <p:spTgt spid="1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ppt_x"/>
                                          </p:val>
                                        </p:tav>
                                        <p:tav tm="100000">
                                          <p:val>
                                            <p:strVal val="#ppt_x"/>
                                          </p:val>
                                        </p:tav>
                                      </p:tavLst>
                                    </p:anim>
                                    <p:anim calcmode="lin" valueType="num">
                                      <p:cBhvr additive="base">
                                        <p:cTn id="18" dur="500" fill="hold"/>
                                        <p:tgtEl>
                                          <p:spTgt spid="2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3"/>
                                        </p:tgtEl>
                                        <p:attrNameLst>
                                          <p:attrName>style.visibility</p:attrName>
                                        </p:attrNameLst>
                                      </p:cBhvr>
                                      <p:to>
                                        <p:strVal val="visible"/>
                                      </p:to>
                                    </p:set>
                                    <p:anim calcmode="lin" valueType="num">
                                      <p:cBhvr additive="base">
                                        <p:cTn id="22" dur="500" fill="hold"/>
                                        <p:tgtEl>
                                          <p:spTgt spid="33"/>
                                        </p:tgtEl>
                                        <p:attrNameLst>
                                          <p:attrName>ppt_x</p:attrName>
                                        </p:attrNameLst>
                                      </p:cBhvr>
                                      <p:tavLst>
                                        <p:tav tm="0">
                                          <p:val>
                                            <p:strVal val="#ppt_x"/>
                                          </p:val>
                                        </p:tav>
                                        <p:tav tm="100000">
                                          <p:val>
                                            <p:strVal val="#ppt_x"/>
                                          </p:val>
                                        </p:tav>
                                      </p:tavLst>
                                    </p:anim>
                                    <p:anim calcmode="lin" valueType="num">
                                      <p:cBhvr additive="base">
                                        <p:cTn id="23"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00" y="0"/>
            <a:ext cx="9144000" cy="457200"/>
          </a:xfrm>
          <a:prstGeom prst="rect">
            <a:avLst/>
          </a:prstGeom>
          <a:solidFill>
            <a:schemeClr val="bg1">
              <a:lumMod val="8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 y="0"/>
            <a:ext cx="1465728" cy="457200"/>
          </a:xfrm>
          <a:prstGeom prst="rect">
            <a:avLst/>
          </a:prstGeom>
          <a:solidFill>
            <a:srgbClr val="69A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8954" y="457200"/>
            <a:ext cx="9160030" cy="0"/>
          </a:xfrm>
          <a:prstGeom prst="line">
            <a:avLst/>
          </a:prstGeom>
          <a:ln>
            <a:solidFill>
              <a:srgbClr val="69AC8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261537" y="349624"/>
            <a:ext cx="891988" cy="107577"/>
          </a:xfrm>
          <a:prstGeom prst="rect">
            <a:avLst/>
          </a:prstGeom>
          <a:solidFill>
            <a:srgbClr val="541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369549" y="349624"/>
            <a:ext cx="891988" cy="107577"/>
          </a:xfrm>
          <a:prstGeom prst="rect">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77561" y="349624"/>
            <a:ext cx="891988" cy="107577"/>
          </a:xfrm>
          <a:prstGeom prst="rect">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1"/>
          <p:cNvSpPr txBox="1"/>
          <p:nvPr/>
        </p:nvSpPr>
        <p:spPr>
          <a:xfrm>
            <a:off x="1547663" y="11400"/>
            <a:ext cx="1706880" cy="417830"/>
          </a:xfrm>
          <a:prstGeom prst="rect">
            <a:avLst/>
          </a:prstGeom>
          <a:noFill/>
        </p:spPr>
        <p:txBody>
          <a:bodyPr wrap="none" rtlCol="0">
            <a:spAutoFit/>
          </a:bodyPr>
          <a:lstStyle/>
          <a:p>
            <a:pPr algn="l"/>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主要参加人员</a:t>
            </a:r>
            <a:endParaRPr lang="zh-CN" altLang="en-US" sz="2000" b="1"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TextBox 15"/>
          <p:cNvSpPr txBox="1"/>
          <p:nvPr/>
        </p:nvSpPr>
        <p:spPr>
          <a:xfrm>
            <a:off x="107504" y="28545"/>
            <a:ext cx="1440160" cy="400110"/>
          </a:xfrm>
          <a:prstGeom prst="rect">
            <a:avLst/>
          </a:prstGeom>
          <a:noFill/>
        </p:spPr>
        <p:txBody>
          <a:bodyPr wrap="square" rtlCol="0">
            <a:spAutoFit/>
          </a:bodyPr>
          <a:lstStyle/>
          <a:p>
            <a:r>
              <a:rPr lang="en-US" altLang="zh-CN" sz="2000" b="1" smtClean="0">
                <a:solidFill>
                  <a:schemeClr val="bg1"/>
                </a:solidFill>
                <a:latin typeface="微软雅黑" panose="020B0503020204020204" pitchFamily="34" charset="-122"/>
                <a:ea typeface="微软雅黑" panose="020B0503020204020204" pitchFamily="34" charset="-122"/>
              </a:rPr>
              <a:t>Part  01</a:t>
            </a:r>
            <a:endParaRPr lang="zh-CN" altLang="en-US" sz="2000" b="1">
              <a:solidFill>
                <a:schemeClr val="bg1"/>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1187624" y="821772"/>
            <a:ext cx="1432766" cy="1432765"/>
            <a:chOff x="2189840" y="613626"/>
            <a:chExt cx="1800200" cy="1800199"/>
          </a:xfrm>
        </p:grpSpPr>
        <p:grpSp>
          <p:nvGrpSpPr>
            <p:cNvPr id="13" name="组合 12"/>
            <p:cNvGrpSpPr/>
            <p:nvPr/>
          </p:nvGrpSpPr>
          <p:grpSpPr>
            <a:xfrm>
              <a:off x="2189840" y="613626"/>
              <a:ext cx="1800200" cy="1800199"/>
              <a:chOff x="5078165" y="320322"/>
              <a:chExt cx="2485083" cy="2485079"/>
            </a:xfrm>
          </p:grpSpPr>
          <p:sp>
            <p:nvSpPr>
              <p:cNvPr id="15" name="Oval 5"/>
              <p:cNvSpPr>
                <a:spLocks noChangeArrowheads="1"/>
              </p:cNvSpPr>
              <p:nvPr/>
            </p:nvSpPr>
            <p:spPr bwMode="auto">
              <a:xfrm>
                <a:off x="5078165" y="320322"/>
                <a:ext cx="2485083" cy="2485079"/>
              </a:xfrm>
              <a:prstGeom prst="ellipse">
                <a:avLst/>
              </a:prstGeom>
              <a:gradFill flip="none" rotWithShape="1">
                <a:gsLst>
                  <a:gs pos="17000">
                    <a:schemeClr val="bg1">
                      <a:alpha val="50000"/>
                    </a:schemeClr>
                  </a:gs>
                  <a:gs pos="100000">
                    <a:schemeClr val="bg1">
                      <a:alpha val="0"/>
                    </a:schemeClr>
                  </a:gs>
                </a:gsLst>
                <a:path path="shape">
                  <a:fillToRect l="50000" t="50000" r="50000" b="50000"/>
                </a:path>
                <a:tileRect/>
              </a:gradFill>
              <a:ln>
                <a:noFill/>
              </a:ln>
            </p:spPr>
            <p:txBody>
              <a:bodyPr vert="horz" wrap="square" lIns="91440" tIns="45720" rIns="91440" bIns="45720" numCol="1" anchor="t" anchorCtr="0" compatLnSpc="1"/>
              <a:lstStyle/>
              <a:p>
                <a:endParaRPr lang="zh-CN" altLang="en-US">
                  <a:ea typeface="微软雅黑" panose="020B0503020204020204" pitchFamily="34" charset="-122"/>
                </a:endParaRPr>
              </a:p>
            </p:txBody>
          </p:sp>
          <p:grpSp>
            <p:nvGrpSpPr>
              <p:cNvPr id="16" name="组合 15"/>
              <p:cNvGrpSpPr/>
              <p:nvPr/>
            </p:nvGrpSpPr>
            <p:grpSpPr>
              <a:xfrm>
                <a:off x="5465759" y="639568"/>
                <a:ext cx="1608599" cy="1608559"/>
                <a:chOff x="3219090" y="417665"/>
                <a:chExt cx="2934074" cy="2934000"/>
              </a:xfrm>
            </p:grpSpPr>
            <p:sp>
              <p:nvSpPr>
                <p:cNvPr id="18" name="Freeform 5"/>
                <p:cNvSpPr>
                  <a:spLocks noEditPoints="1"/>
                </p:cNvSpPr>
                <p:nvPr/>
              </p:nvSpPr>
              <p:spPr bwMode="auto">
                <a:xfrm>
                  <a:off x="3219090" y="437770"/>
                  <a:ext cx="2880000" cy="2880000"/>
                </a:xfrm>
                <a:custGeom>
                  <a:avLst/>
                  <a:gdLst>
                    <a:gd name="T0" fmla="*/ 209 w 419"/>
                    <a:gd name="T1" fmla="*/ 0 h 419"/>
                    <a:gd name="T2" fmla="*/ 0 w 419"/>
                    <a:gd name="T3" fmla="*/ 209 h 419"/>
                    <a:gd name="T4" fmla="*/ 209 w 419"/>
                    <a:gd name="T5" fmla="*/ 419 h 419"/>
                    <a:gd name="T6" fmla="*/ 419 w 419"/>
                    <a:gd name="T7" fmla="*/ 209 h 419"/>
                    <a:gd name="T8" fmla="*/ 209 w 419"/>
                    <a:gd name="T9" fmla="*/ 0 h 419"/>
                    <a:gd name="T10" fmla="*/ 209 w 419"/>
                    <a:gd name="T11" fmla="*/ 358 h 419"/>
                    <a:gd name="T12" fmla="*/ 61 w 419"/>
                    <a:gd name="T13" fmla="*/ 209 h 419"/>
                    <a:gd name="T14" fmla="*/ 209 w 419"/>
                    <a:gd name="T15" fmla="*/ 61 h 419"/>
                    <a:gd name="T16" fmla="*/ 358 w 419"/>
                    <a:gd name="T17" fmla="*/ 209 h 419"/>
                    <a:gd name="T18" fmla="*/ 209 w 419"/>
                    <a:gd name="T19" fmla="*/ 358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9" h="419">
                      <a:moveTo>
                        <a:pt x="209" y="0"/>
                      </a:moveTo>
                      <a:cubicBezTo>
                        <a:pt x="94" y="0"/>
                        <a:pt x="0" y="94"/>
                        <a:pt x="0" y="209"/>
                      </a:cubicBezTo>
                      <a:cubicBezTo>
                        <a:pt x="0" y="325"/>
                        <a:pt x="94" y="419"/>
                        <a:pt x="209" y="419"/>
                      </a:cubicBezTo>
                      <a:cubicBezTo>
                        <a:pt x="325" y="419"/>
                        <a:pt x="419" y="325"/>
                        <a:pt x="419" y="209"/>
                      </a:cubicBezTo>
                      <a:cubicBezTo>
                        <a:pt x="419" y="94"/>
                        <a:pt x="325" y="0"/>
                        <a:pt x="209" y="0"/>
                      </a:cubicBezTo>
                      <a:close/>
                      <a:moveTo>
                        <a:pt x="209" y="358"/>
                      </a:moveTo>
                      <a:cubicBezTo>
                        <a:pt x="128" y="358"/>
                        <a:pt x="61" y="291"/>
                        <a:pt x="61" y="209"/>
                      </a:cubicBezTo>
                      <a:cubicBezTo>
                        <a:pt x="61" y="128"/>
                        <a:pt x="128" y="61"/>
                        <a:pt x="209" y="61"/>
                      </a:cubicBezTo>
                      <a:cubicBezTo>
                        <a:pt x="291" y="61"/>
                        <a:pt x="358" y="128"/>
                        <a:pt x="358" y="209"/>
                      </a:cubicBezTo>
                      <a:cubicBezTo>
                        <a:pt x="358" y="291"/>
                        <a:pt x="291" y="358"/>
                        <a:pt x="209" y="358"/>
                      </a:cubicBezTo>
                      <a:close/>
                    </a:path>
                  </a:pathLst>
                </a:custGeom>
                <a:gradFill flip="none" rotWithShape="1">
                  <a:gsLst>
                    <a:gs pos="57000">
                      <a:schemeClr val="bg1">
                        <a:lumMod val="85000"/>
                      </a:schemeClr>
                    </a:gs>
                    <a:gs pos="100000">
                      <a:schemeClr val="bg1"/>
                    </a:gs>
                    <a:gs pos="24000">
                      <a:schemeClr val="bg2">
                        <a:lumMod val="90000"/>
                      </a:schemeClr>
                    </a:gs>
                  </a:gsLst>
                  <a:path path="circle">
                    <a:fillToRect l="100000" b="100000"/>
                  </a:path>
                  <a:tileRect t="-100000" r="-100000"/>
                </a:gradFill>
                <a:ln>
                  <a:noFill/>
                </a:ln>
                <a:effectLst>
                  <a:outerShdw blurRad="342900" dist="165100" dir="8100000" sx="102000" sy="102000" algn="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19" name="Freeform 5"/>
                <p:cNvSpPr>
                  <a:spLocks noEditPoints="1"/>
                </p:cNvSpPr>
                <p:nvPr/>
              </p:nvSpPr>
              <p:spPr bwMode="auto">
                <a:xfrm>
                  <a:off x="3219163" y="417665"/>
                  <a:ext cx="2934001" cy="2934000"/>
                </a:xfrm>
                <a:custGeom>
                  <a:avLst/>
                  <a:gdLst>
                    <a:gd name="T0" fmla="*/ 209 w 419"/>
                    <a:gd name="T1" fmla="*/ 0 h 419"/>
                    <a:gd name="T2" fmla="*/ 0 w 419"/>
                    <a:gd name="T3" fmla="*/ 209 h 419"/>
                    <a:gd name="T4" fmla="*/ 209 w 419"/>
                    <a:gd name="T5" fmla="*/ 419 h 419"/>
                    <a:gd name="T6" fmla="*/ 419 w 419"/>
                    <a:gd name="T7" fmla="*/ 209 h 419"/>
                    <a:gd name="T8" fmla="*/ 209 w 419"/>
                    <a:gd name="T9" fmla="*/ 0 h 419"/>
                    <a:gd name="T10" fmla="*/ 209 w 419"/>
                    <a:gd name="T11" fmla="*/ 358 h 419"/>
                    <a:gd name="T12" fmla="*/ 61 w 419"/>
                    <a:gd name="T13" fmla="*/ 209 h 419"/>
                    <a:gd name="T14" fmla="*/ 209 w 419"/>
                    <a:gd name="T15" fmla="*/ 61 h 419"/>
                    <a:gd name="T16" fmla="*/ 358 w 419"/>
                    <a:gd name="T17" fmla="*/ 209 h 419"/>
                    <a:gd name="T18" fmla="*/ 209 w 419"/>
                    <a:gd name="T19" fmla="*/ 358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9" h="419">
                      <a:moveTo>
                        <a:pt x="209" y="0"/>
                      </a:moveTo>
                      <a:cubicBezTo>
                        <a:pt x="94" y="0"/>
                        <a:pt x="0" y="94"/>
                        <a:pt x="0" y="209"/>
                      </a:cubicBezTo>
                      <a:cubicBezTo>
                        <a:pt x="0" y="325"/>
                        <a:pt x="94" y="419"/>
                        <a:pt x="209" y="419"/>
                      </a:cubicBezTo>
                      <a:cubicBezTo>
                        <a:pt x="325" y="419"/>
                        <a:pt x="419" y="325"/>
                        <a:pt x="419" y="209"/>
                      </a:cubicBezTo>
                      <a:cubicBezTo>
                        <a:pt x="419" y="94"/>
                        <a:pt x="325" y="0"/>
                        <a:pt x="209" y="0"/>
                      </a:cubicBezTo>
                      <a:close/>
                      <a:moveTo>
                        <a:pt x="209" y="358"/>
                      </a:moveTo>
                      <a:cubicBezTo>
                        <a:pt x="128" y="358"/>
                        <a:pt x="61" y="291"/>
                        <a:pt x="61" y="209"/>
                      </a:cubicBezTo>
                      <a:cubicBezTo>
                        <a:pt x="61" y="128"/>
                        <a:pt x="128" y="61"/>
                        <a:pt x="209" y="61"/>
                      </a:cubicBezTo>
                      <a:cubicBezTo>
                        <a:pt x="291" y="61"/>
                        <a:pt x="358" y="128"/>
                        <a:pt x="358" y="209"/>
                      </a:cubicBezTo>
                      <a:cubicBezTo>
                        <a:pt x="358" y="291"/>
                        <a:pt x="291" y="358"/>
                        <a:pt x="209" y="358"/>
                      </a:cubicBezTo>
                      <a:close/>
                    </a:path>
                  </a:pathLst>
                </a:custGeom>
                <a:gradFill>
                  <a:gsLst>
                    <a:gs pos="81000">
                      <a:schemeClr val="bg1"/>
                    </a:gs>
                    <a:gs pos="45000">
                      <a:schemeClr val="bg2"/>
                    </a:gs>
                  </a:gsLst>
                  <a:lin ang="18900000" scaled="1"/>
                </a:gradFill>
                <a:ln>
                  <a:noFill/>
                </a:ln>
              </p:spPr>
              <p:txBody>
                <a:bodyPr vert="horz" wrap="square" lIns="91440" tIns="45720" rIns="91440" bIns="45720" numCol="1" anchor="t" anchorCtr="0" compatLnSpc="1"/>
                <a:lstStyle/>
                <a:p>
                  <a:endParaRPr lang="zh-CN" altLang="en-US"/>
                </a:p>
              </p:txBody>
            </p:sp>
            <p:sp>
              <p:nvSpPr>
                <p:cNvPr id="20" name="Freeform 5"/>
                <p:cNvSpPr>
                  <a:spLocks noEditPoints="1"/>
                </p:cNvSpPr>
                <p:nvPr/>
              </p:nvSpPr>
              <p:spPr bwMode="auto">
                <a:xfrm>
                  <a:off x="3232521" y="463403"/>
                  <a:ext cx="2887203" cy="2888262"/>
                </a:xfrm>
                <a:custGeom>
                  <a:avLst/>
                  <a:gdLst>
                    <a:gd name="T0" fmla="*/ 209 w 419"/>
                    <a:gd name="T1" fmla="*/ 0 h 419"/>
                    <a:gd name="T2" fmla="*/ 0 w 419"/>
                    <a:gd name="T3" fmla="*/ 209 h 419"/>
                    <a:gd name="T4" fmla="*/ 209 w 419"/>
                    <a:gd name="T5" fmla="*/ 419 h 419"/>
                    <a:gd name="T6" fmla="*/ 419 w 419"/>
                    <a:gd name="T7" fmla="*/ 209 h 419"/>
                    <a:gd name="T8" fmla="*/ 209 w 419"/>
                    <a:gd name="T9" fmla="*/ 0 h 419"/>
                    <a:gd name="T10" fmla="*/ 209 w 419"/>
                    <a:gd name="T11" fmla="*/ 358 h 419"/>
                    <a:gd name="T12" fmla="*/ 61 w 419"/>
                    <a:gd name="T13" fmla="*/ 209 h 419"/>
                    <a:gd name="T14" fmla="*/ 209 w 419"/>
                    <a:gd name="T15" fmla="*/ 61 h 419"/>
                    <a:gd name="T16" fmla="*/ 358 w 419"/>
                    <a:gd name="T17" fmla="*/ 209 h 419"/>
                    <a:gd name="T18" fmla="*/ 209 w 419"/>
                    <a:gd name="T19" fmla="*/ 358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9" h="419">
                      <a:moveTo>
                        <a:pt x="209" y="0"/>
                      </a:moveTo>
                      <a:cubicBezTo>
                        <a:pt x="94" y="0"/>
                        <a:pt x="0" y="94"/>
                        <a:pt x="0" y="209"/>
                      </a:cubicBezTo>
                      <a:cubicBezTo>
                        <a:pt x="0" y="325"/>
                        <a:pt x="94" y="419"/>
                        <a:pt x="209" y="419"/>
                      </a:cubicBezTo>
                      <a:cubicBezTo>
                        <a:pt x="325" y="419"/>
                        <a:pt x="419" y="325"/>
                        <a:pt x="419" y="209"/>
                      </a:cubicBezTo>
                      <a:cubicBezTo>
                        <a:pt x="419" y="94"/>
                        <a:pt x="325" y="0"/>
                        <a:pt x="209" y="0"/>
                      </a:cubicBezTo>
                      <a:close/>
                      <a:moveTo>
                        <a:pt x="209" y="358"/>
                      </a:moveTo>
                      <a:cubicBezTo>
                        <a:pt x="128" y="358"/>
                        <a:pt x="61" y="291"/>
                        <a:pt x="61" y="209"/>
                      </a:cubicBezTo>
                      <a:cubicBezTo>
                        <a:pt x="61" y="128"/>
                        <a:pt x="128" y="61"/>
                        <a:pt x="209" y="61"/>
                      </a:cubicBezTo>
                      <a:cubicBezTo>
                        <a:pt x="291" y="61"/>
                        <a:pt x="358" y="128"/>
                        <a:pt x="358" y="209"/>
                      </a:cubicBezTo>
                      <a:cubicBezTo>
                        <a:pt x="358" y="291"/>
                        <a:pt x="291" y="358"/>
                        <a:pt x="209" y="358"/>
                      </a:cubicBezTo>
                      <a:close/>
                    </a:path>
                  </a:pathLst>
                </a:custGeom>
                <a:solidFill>
                  <a:srgbClr val="C50119"/>
                </a:solidFill>
                <a:ln>
                  <a:noFill/>
                </a:ln>
              </p:spPr>
              <p:txBody>
                <a:bodyPr vert="horz" wrap="square" lIns="91440" tIns="45720" rIns="91440" bIns="45720" numCol="1" anchor="t" anchorCtr="0" compatLnSpc="1"/>
                <a:lstStyle/>
                <a:p>
                  <a:endParaRPr lang="zh-CN" altLang="en-US"/>
                </a:p>
              </p:txBody>
            </p:sp>
          </p:grpSp>
          <p:sp>
            <p:nvSpPr>
              <p:cNvPr id="17" name="Oval 5"/>
              <p:cNvSpPr>
                <a:spLocks noChangeArrowheads="1"/>
              </p:cNvSpPr>
              <p:nvPr/>
            </p:nvSpPr>
            <p:spPr bwMode="auto">
              <a:xfrm>
                <a:off x="5765848" y="951784"/>
                <a:ext cx="1023826" cy="1023824"/>
              </a:xfrm>
              <a:prstGeom prst="ellipse">
                <a:avLst/>
              </a:prstGeom>
              <a:gradFill flip="none" rotWithShape="1">
                <a:gsLst>
                  <a:gs pos="17000">
                    <a:schemeClr val="bg1">
                      <a:alpha val="50000"/>
                    </a:schemeClr>
                  </a:gs>
                  <a:gs pos="100000">
                    <a:schemeClr val="bg1">
                      <a:alpha val="0"/>
                    </a:schemeClr>
                  </a:gs>
                </a:gsLst>
                <a:path path="shape">
                  <a:fillToRect l="50000" t="50000" r="50000" b="50000"/>
                </a:path>
                <a:tileRect/>
              </a:gradFill>
              <a:ln>
                <a:noFill/>
              </a:ln>
            </p:spPr>
            <p:txBody>
              <a:bodyPr vert="horz" wrap="square" lIns="91440" tIns="45720" rIns="91440" bIns="45720" numCol="1" anchor="t" anchorCtr="0" compatLnSpc="1"/>
              <a:lstStyle/>
              <a:p>
                <a:endParaRPr lang="zh-CN" altLang="en-US">
                  <a:ea typeface="微软雅黑" panose="020B0503020204020204" pitchFamily="34" charset="-122"/>
                </a:endParaRPr>
              </a:p>
            </p:txBody>
          </p:sp>
        </p:grpSp>
        <p:sp>
          <p:nvSpPr>
            <p:cNvPr id="14" name="文本框 1228"/>
            <p:cNvSpPr txBox="1"/>
            <p:nvPr/>
          </p:nvSpPr>
          <p:spPr>
            <a:xfrm>
              <a:off x="2833258" y="1156379"/>
              <a:ext cx="427392" cy="580059"/>
            </a:xfrm>
            <a:prstGeom prst="rect">
              <a:avLst/>
            </a:prstGeom>
            <a:noFill/>
          </p:spPr>
          <p:txBody>
            <a:bodyPr wrap="none" rtlCol="0">
              <a:spAutoFit/>
            </a:bodyPr>
            <a:lstStyle/>
            <a:p>
              <a:pPr algn="ctr"/>
              <a:r>
                <a:rPr lang="en-US" altLang="zh-CN" sz="2400" dirty="0" smtClean="0">
                  <a:ea typeface="微软雅黑" panose="020B0503020204020204" pitchFamily="34" charset="-122"/>
                  <a:cs typeface="+mn-ea"/>
                  <a:sym typeface="+mn-lt"/>
                </a:rPr>
                <a:t>1</a:t>
              </a:r>
              <a:endParaRPr lang="en-US" altLang="zh-CN" sz="2400" dirty="0">
                <a:ea typeface="微软雅黑" panose="020B0503020204020204" pitchFamily="34" charset="-122"/>
                <a:cs typeface="+mn-ea"/>
                <a:sym typeface="+mn-lt"/>
              </a:endParaRPr>
            </a:p>
          </p:txBody>
        </p:sp>
      </p:grpSp>
      <p:grpSp>
        <p:nvGrpSpPr>
          <p:cNvPr id="21" name="组合 20"/>
          <p:cNvGrpSpPr/>
          <p:nvPr/>
        </p:nvGrpSpPr>
        <p:grpSpPr>
          <a:xfrm>
            <a:off x="1187624" y="3083201"/>
            <a:ext cx="1432766" cy="1432765"/>
            <a:chOff x="2189840" y="613626"/>
            <a:chExt cx="1800200" cy="1800199"/>
          </a:xfrm>
        </p:grpSpPr>
        <p:grpSp>
          <p:nvGrpSpPr>
            <p:cNvPr id="22" name="组合 21"/>
            <p:cNvGrpSpPr/>
            <p:nvPr/>
          </p:nvGrpSpPr>
          <p:grpSpPr>
            <a:xfrm>
              <a:off x="2189840" y="613626"/>
              <a:ext cx="1800200" cy="1800199"/>
              <a:chOff x="5078165" y="320322"/>
              <a:chExt cx="2485083" cy="2485079"/>
            </a:xfrm>
          </p:grpSpPr>
          <p:sp>
            <p:nvSpPr>
              <p:cNvPr id="24" name="Oval 5"/>
              <p:cNvSpPr>
                <a:spLocks noChangeArrowheads="1"/>
              </p:cNvSpPr>
              <p:nvPr/>
            </p:nvSpPr>
            <p:spPr bwMode="auto">
              <a:xfrm>
                <a:off x="5078165" y="320322"/>
                <a:ext cx="2485083" cy="2485079"/>
              </a:xfrm>
              <a:prstGeom prst="ellipse">
                <a:avLst/>
              </a:prstGeom>
              <a:gradFill flip="none" rotWithShape="1">
                <a:gsLst>
                  <a:gs pos="17000">
                    <a:schemeClr val="bg1">
                      <a:alpha val="50000"/>
                    </a:schemeClr>
                  </a:gs>
                  <a:gs pos="100000">
                    <a:schemeClr val="bg1">
                      <a:alpha val="0"/>
                    </a:schemeClr>
                  </a:gs>
                </a:gsLst>
                <a:path path="shape">
                  <a:fillToRect l="50000" t="50000" r="50000" b="50000"/>
                </a:path>
                <a:tileRect/>
              </a:gradFill>
              <a:ln>
                <a:noFill/>
              </a:ln>
            </p:spPr>
            <p:txBody>
              <a:bodyPr vert="horz" wrap="square" lIns="91440" tIns="45720" rIns="91440" bIns="45720" numCol="1" anchor="t" anchorCtr="0" compatLnSpc="1"/>
              <a:lstStyle/>
              <a:p>
                <a:endParaRPr lang="zh-CN" altLang="en-US">
                  <a:ea typeface="微软雅黑" panose="020B0503020204020204" pitchFamily="34" charset="-122"/>
                </a:endParaRPr>
              </a:p>
            </p:txBody>
          </p:sp>
          <p:grpSp>
            <p:nvGrpSpPr>
              <p:cNvPr id="25" name="组合 24"/>
              <p:cNvGrpSpPr/>
              <p:nvPr/>
            </p:nvGrpSpPr>
            <p:grpSpPr>
              <a:xfrm>
                <a:off x="5465759" y="639568"/>
                <a:ext cx="1608599" cy="1608559"/>
                <a:chOff x="3219090" y="417665"/>
                <a:chExt cx="2934074" cy="2934000"/>
              </a:xfrm>
            </p:grpSpPr>
            <p:sp>
              <p:nvSpPr>
                <p:cNvPr id="27" name="Freeform 5"/>
                <p:cNvSpPr>
                  <a:spLocks noEditPoints="1"/>
                </p:cNvSpPr>
                <p:nvPr/>
              </p:nvSpPr>
              <p:spPr bwMode="auto">
                <a:xfrm>
                  <a:off x="3219090" y="437770"/>
                  <a:ext cx="2880000" cy="2880000"/>
                </a:xfrm>
                <a:custGeom>
                  <a:avLst/>
                  <a:gdLst>
                    <a:gd name="T0" fmla="*/ 209 w 419"/>
                    <a:gd name="T1" fmla="*/ 0 h 419"/>
                    <a:gd name="T2" fmla="*/ 0 w 419"/>
                    <a:gd name="T3" fmla="*/ 209 h 419"/>
                    <a:gd name="T4" fmla="*/ 209 w 419"/>
                    <a:gd name="T5" fmla="*/ 419 h 419"/>
                    <a:gd name="T6" fmla="*/ 419 w 419"/>
                    <a:gd name="T7" fmla="*/ 209 h 419"/>
                    <a:gd name="T8" fmla="*/ 209 w 419"/>
                    <a:gd name="T9" fmla="*/ 0 h 419"/>
                    <a:gd name="T10" fmla="*/ 209 w 419"/>
                    <a:gd name="T11" fmla="*/ 358 h 419"/>
                    <a:gd name="T12" fmla="*/ 61 w 419"/>
                    <a:gd name="T13" fmla="*/ 209 h 419"/>
                    <a:gd name="T14" fmla="*/ 209 w 419"/>
                    <a:gd name="T15" fmla="*/ 61 h 419"/>
                    <a:gd name="T16" fmla="*/ 358 w 419"/>
                    <a:gd name="T17" fmla="*/ 209 h 419"/>
                    <a:gd name="T18" fmla="*/ 209 w 419"/>
                    <a:gd name="T19" fmla="*/ 358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9" h="419">
                      <a:moveTo>
                        <a:pt x="209" y="0"/>
                      </a:moveTo>
                      <a:cubicBezTo>
                        <a:pt x="94" y="0"/>
                        <a:pt x="0" y="94"/>
                        <a:pt x="0" y="209"/>
                      </a:cubicBezTo>
                      <a:cubicBezTo>
                        <a:pt x="0" y="325"/>
                        <a:pt x="94" y="419"/>
                        <a:pt x="209" y="419"/>
                      </a:cubicBezTo>
                      <a:cubicBezTo>
                        <a:pt x="325" y="419"/>
                        <a:pt x="419" y="325"/>
                        <a:pt x="419" y="209"/>
                      </a:cubicBezTo>
                      <a:cubicBezTo>
                        <a:pt x="419" y="94"/>
                        <a:pt x="325" y="0"/>
                        <a:pt x="209" y="0"/>
                      </a:cubicBezTo>
                      <a:close/>
                      <a:moveTo>
                        <a:pt x="209" y="358"/>
                      </a:moveTo>
                      <a:cubicBezTo>
                        <a:pt x="128" y="358"/>
                        <a:pt x="61" y="291"/>
                        <a:pt x="61" y="209"/>
                      </a:cubicBezTo>
                      <a:cubicBezTo>
                        <a:pt x="61" y="128"/>
                        <a:pt x="128" y="61"/>
                        <a:pt x="209" y="61"/>
                      </a:cubicBezTo>
                      <a:cubicBezTo>
                        <a:pt x="291" y="61"/>
                        <a:pt x="358" y="128"/>
                        <a:pt x="358" y="209"/>
                      </a:cubicBezTo>
                      <a:cubicBezTo>
                        <a:pt x="358" y="291"/>
                        <a:pt x="291" y="358"/>
                        <a:pt x="209" y="358"/>
                      </a:cubicBezTo>
                      <a:close/>
                    </a:path>
                  </a:pathLst>
                </a:custGeom>
                <a:gradFill flip="none" rotWithShape="1">
                  <a:gsLst>
                    <a:gs pos="57000">
                      <a:schemeClr val="bg1">
                        <a:lumMod val="85000"/>
                      </a:schemeClr>
                    </a:gs>
                    <a:gs pos="100000">
                      <a:schemeClr val="bg1"/>
                    </a:gs>
                    <a:gs pos="24000">
                      <a:schemeClr val="bg2">
                        <a:lumMod val="90000"/>
                      </a:schemeClr>
                    </a:gs>
                  </a:gsLst>
                  <a:path path="circle">
                    <a:fillToRect l="100000" b="100000"/>
                  </a:path>
                  <a:tileRect t="-100000" r="-100000"/>
                </a:gradFill>
                <a:ln>
                  <a:noFill/>
                </a:ln>
                <a:effectLst>
                  <a:outerShdw blurRad="342900" dist="165100" dir="8100000" sx="102000" sy="102000" algn="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28" name="Freeform 5"/>
                <p:cNvSpPr>
                  <a:spLocks noEditPoints="1"/>
                </p:cNvSpPr>
                <p:nvPr/>
              </p:nvSpPr>
              <p:spPr bwMode="auto">
                <a:xfrm>
                  <a:off x="3219163" y="417665"/>
                  <a:ext cx="2934001" cy="2934000"/>
                </a:xfrm>
                <a:custGeom>
                  <a:avLst/>
                  <a:gdLst>
                    <a:gd name="T0" fmla="*/ 209 w 419"/>
                    <a:gd name="T1" fmla="*/ 0 h 419"/>
                    <a:gd name="T2" fmla="*/ 0 w 419"/>
                    <a:gd name="T3" fmla="*/ 209 h 419"/>
                    <a:gd name="T4" fmla="*/ 209 w 419"/>
                    <a:gd name="T5" fmla="*/ 419 h 419"/>
                    <a:gd name="T6" fmla="*/ 419 w 419"/>
                    <a:gd name="T7" fmla="*/ 209 h 419"/>
                    <a:gd name="T8" fmla="*/ 209 w 419"/>
                    <a:gd name="T9" fmla="*/ 0 h 419"/>
                    <a:gd name="T10" fmla="*/ 209 w 419"/>
                    <a:gd name="T11" fmla="*/ 358 h 419"/>
                    <a:gd name="T12" fmla="*/ 61 w 419"/>
                    <a:gd name="T13" fmla="*/ 209 h 419"/>
                    <a:gd name="T14" fmla="*/ 209 w 419"/>
                    <a:gd name="T15" fmla="*/ 61 h 419"/>
                    <a:gd name="T16" fmla="*/ 358 w 419"/>
                    <a:gd name="T17" fmla="*/ 209 h 419"/>
                    <a:gd name="T18" fmla="*/ 209 w 419"/>
                    <a:gd name="T19" fmla="*/ 358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9" h="419">
                      <a:moveTo>
                        <a:pt x="209" y="0"/>
                      </a:moveTo>
                      <a:cubicBezTo>
                        <a:pt x="94" y="0"/>
                        <a:pt x="0" y="94"/>
                        <a:pt x="0" y="209"/>
                      </a:cubicBezTo>
                      <a:cubicBezTo>
                        <a:pt x="0" y="325"/>
                        <a:pt x="94" y="419"/>
                        <a:pt x="209" y="419"/>
                      </a:cubicBezTo>
                      <a:cubicBezTo>
                        <a:pt x="325" y="419"/>
                        <a:pt x="419" y="325"/>
                        <a:pt x="419" y="209"/>
                      </a:cubicBezTo>
                      <a:cubicBezTo>
                        <a:pt x="419" y="94"/>
                        <a:pt x="325" y="0"/>
                        <a:pt x="209" y="0"/>
                      </a:cubicBezTo>
                      <a:close/>
                      <a:moveTo>
                        <a:pt x="209" y="358"/>
                      </a:moveTo>
                      <a:cubicBezTo>
                        <a:pt x="128" y="358"/>
                        <a:pt x="61" y="291"/>
                        <a:pt x="61" y="209"/>
                      </a:cubicBezTo>
                      <a:cubicBezTo>
                        <a:pt x="61" y="128"/>
                        <a:pt x="128" y="61"/>
                        <a:pt x="209" y="61"/>
                      </a:cubicBezTo>
                      <a:cubicBezTo>
                        <a:pt x="291" y="61"/>
                        <a:pt x="358" y="128"/>
                        <a:pt x="358" y="209"/>
                      </a:cubicBezTo>
                      <a:cubicBezTo>
                        <a:pt x="358" y="291"/>
                        <a:pt x="291" y="358"/>
                        <a:pt x="209" y="358"/>
                      </a:cubicBezTo>
                      <a:close/>
                    </a:path>
                  </a:pathLst>
                </a:custGeom>
                <a:gradFill>
                  <a:gsLst>
                    <a:gs pos="81000">
                      <a:schemeClr val="bg1"/>
                    </a:gs>
                    <a:gs pos="45000">
                      <a:schemeClr val="bg2"/>
                    </a:gs>
                  </a:gsLst>
                  <a:lin ang="18900000" scaled="1"/>
                </a:gradFill>
                <a:ln>
                  <a:noFill/>
                </a:ln>
              </p:spPr>
              <p:txBody>
                <a:bodyPr vert="horz" wrap="square" lIns="91440" tIns="45720" rIns="91440" bIns="45720" numCol="1" anchor="t" anchorCtr="0" compatLnSpc="1"/>
                <a:lstStyle/>
                <a:p>
                  <a:endParaRPr lang="zh-CN" altLang="en-US"/>
                </a:p>
              </p:txBody>
            </p:sp>
            <p:sp>
              <p:nvSpPr>
                <p:cNvPr id="29" name="Freeform 5"/>
                <p:cNvSpPr>
                  <a:spLocks noEditPoints="1"/>
                </p:cNvSpPr>
                <p:nvPr/>
              </p:nvSpPr>
              <p:spPr bwMode="auto">
                <a:xfrm>
                  <a:off x="3232521" y="463403"/>
                  <a:ext cx="2887203" cy="2888262"/>
                </a:xfrm>
                <a:custGeom>
                  <a:avLst/>
                  <a:gdLst>
                    <a:gd name="T0" fmla="*/ 209 w 419"/>
                    <a:gd name="T1" fmla="*/ 0 h 419"/>
                    <a:gd name="T2" fmla="*/ 0 w 419"/>
                    <a:gd name="T3" fmla="*/ 209 h 419"/>
                    <a:gd name="T4" fmla="*/ 209 w 419"/>
                    <a:gd name="T5" fmla="*/ 419 h 419"/>
                    <a:gd name="T6" fmla="*/ 419 w 419"/>
                    <a:gd name="T7" fmla="*/ 209 h 419"/>
                    <a:gd name="T8" fmla="*/ 209 w 419"/>
                    <a:gd name="T9" fmla="*/ 0 h 419"/>
                    <a:gd name="T10" fmla="*/ 209 w 419"/>
                    <a:gd name="T11" fmla="*/ 358 h 419"/>
                    <a:gd name="T12" fmla="*/ 61 w 419"/>
                    <a:gd name="T13" fmla="*/ 209 h 419"/>
                    <a:gd name="T14" fmla="*/ 209 w 419"/>
                    <a:gd name="T15" fmla="*/ 61 h 419"/>
                    <a:gd name="T16" fmla="*/ 358 w 419"/>
                    <a:gd name="T17" fmla="*/ 209 h 419"/>
                    <a:gd name="T18" fmla="*/ 209 w 419"/>
                    <a:gd name="T19" fmla="*/ 358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9" h="419">
                      <a:moveTo>
                        <a:pt x="209" y="0"/>
                      </a:moveTo>
                      <a:cubicBezTo>
                        <a:pt x="94" y="0"/>
                        <a:pt x="0" y="94"/>
                        <a:pt x="0" y="209"/>
                      </a:cubicBezTo>
                      <a:cubicBezTo>
                        <a:pt x="0" y="325"/>
                        <a:pt x="94" y="419"/>
                        <a:pt x="209" y="419"/>
                      </a:cubicBezTo>
                      <a:cubicBezTo>
                        <a:pt x="325" y="419"/>
                        <a:pt x="419" y="325"/>
                        <a:pt x="419" y="209"/>
                      </a:cubicBezTo>
                      <a:cubicBezTo>
                        <a:pt x="419" y="94"/>
                        <a:pt x="325" y="0"/>
                        <a:pt x="209" y="0"/>
                      </a:cubicBezTo>
                      <a:close/>
                      <a:moveTo>
                        <a:pt x="209" y="358"/>
                      </a:moveTo>
                      <a:cubicBezTo>
                        <a:pt x="128" y="358"/>
                        <a:pt x="61" y="291"/>
                        <a:pt x="61" y="209"/>
                      </a:cubicBezTo>
                      <a:cubicBezTo>
                        <a:pt x="61" y="128"/>
                        <a:pt x="128" y="61"/>
                        <a:pt x="209" y="61"/>
                      </a:cubicBezTo>
                      <a:cubicBezTo>
                        <a:pt x="291" y="61"/>
                        <a:pt x="358" y="128"/>
                        <a:pt x="358" y="209"/>
                      </a:cubicBezTo>
                      <a:cubicBezTo>
                        <a:pt x="358" y="291"/>
                        <a:pt x="291" y="358"/>
                        <a:pt x="209" y="358"/>
                      </a:cubicBezTo>
                      <a:close/>
                    </a:path>
                  </a:pathLst>
                </a:custGeom>
                <a:solidFill>
                  <a:srgbClr val="69AC89"/>
                </a:solidFill>
                <a:ln>
                  <a:noFill/>
                </a:ln>
              </p:spPr>
              <p:txBody>
                <a:bodyPr/>
                <a:lstStyle/>
                <a:p>
                  <a:endParaRPr lang="zh-CN" altLang="en-US" sz="1600"/>
                </a:p>
              </p:txBody>
            </p:sp>
          </p:grpSp>
          <p:sp>
            <p:nvSpPr>
              <p:cNvPr id="26" name="Oval 5"/>
              <p:cNvSpPr>
                <a:spLocks noChangeArrowheads="1"/>
              </p:cNvSpPr>
              <p:nvPr/>
            </p:nvSpPr>
            <p:spPr bwMode="auto">
              <a:xfrm>
                <a:off x="5765848" y="951784"/>
                <a:ext cx="1023826" cy="1023824"/>
              </a:xfrm>
              <a:prstGeom prst="ellipse">
                <a:avLst/>
              </a:prstGeom>
              <a:gradFill flip="none" rotWithShape="1">
                <a:gsLst>
                  <a:gs pos="17000">
                    <a:schemeClr val="bg1">
                      <a:alpha val="50000"/>
                    </a:schemeClr>
                  </a:gs>
                  <a:gs pos="100000">
                    <a:schemeClr val="bg1">
                      <a:alpha val="0"/>
                    </a:schemeClr>
                  </a:gs>
                </a:gsLst>
                <a:path path="shape">
                  <a:fillToRect l="50000" t="50000" r="50000" b="50000"/>
                </a:path>
                <a:tileRect/>
              </a:gradFill>
              <a:ln>
                <a:noFill/>
              </a:ln>
            </p:spPr>
            <p:txBody>
              <a:bodyPr vert="horz" wrap="square" lIns="91440" tIns="45720" rIns="91440" bIns="45720" numCol="1" anchor="t" anchorCtr="0" compatLnSpc="1"/>
              <a:lstStyle/>
              <a:p>
                <a:endParaRPr lang="zh-CN" altLang="en-US">
                  <a:ea typeface="微软雅黑" panose="020B0503020204020204" pitchFamily="34" charset="-122"/>
                </a:endParaRPr>
              </a:p>
            </p:txBody>
          </p:sp>
        </p:grpSp>
        <p:sp>
          <p:nvSpPr>
            <p:cNvPr id="23" name="文本框 1228"/>
            <p:cNvSpPr txBox="1"/>
            <p:nvPr/>
          </p:nvSpPr>
          <p:spPr>
            <a:xfrm>
              <a:off x="2829269" y="1148400"/>
              <a:ext cx="427392" cy="580059"/>
            </a:xfrm>
            <a:prstGeom prst="rect">
              <a:avLst/>
            </a:prstGeom>
            <a:noFill/>
          </p:spPr>
          <p:txBody>
            <a:bodyPr wrap="none" rtlCol="0">
              <a:spAutoFit/>
            </a:bodyPr>
            <a:lstStyle/>
            <a:p>
              <a:pPr algn="ctr"/>
              <a:r>
                <a:rPr lang="en-US" altLang="zh-CN" sz="2400" dirty="0" smtClean="0">
                  <a:ea typeface="微软雅黑" panose="020B0503020204020204" pitchFamily="34" charset="-122"/>
                  <a:cs typeface="+mn-ea"/>
                  <a:sym typeface="+mn-lt"/>
                </a:rPr>
                <a:t>3</a:t>
              </a:r>
              <a:endParaRPr lang="en-US" altLang="zh-CN" sz="2400" dirty="0">
                <a:ea typeface="微软雅黑" panose="020B0503020204020204" pitchFamily="34" charset="-122"/>
                <a:cs typeface="+mn-ea"/>
                <a:sym typeface="+mn-lt"/>
              </a:endParaRPr>
            </a:p>
          </p:txBody>
        </p:sp>
      </p:grpSp>
      <p:grpSp>
        <p:nvGrpSpPr>
          <p:cNvPr id="30" name="组合 29"/>
          <p:cNvGrpSpPr/>
          <p:nvPr/>
        </p:nvGrpSpPr>
        <p:grpSpPr>
          <a:xfrm>
            <a:off x="1187624" y="1952486"/>
            <a:ext cx="1432766" cy="1432765"/>
            <a:chOff x="2189840" y="613626"/>
            <a:chExt cx="1800200" cy="1800199"/>
          </a:xfrm>
        </p:grpSpPr>
        <p:grpSp>
          <p:nvGrpSpPr>
            <p:cNvPr id="31" name="组合 30"/>
            <p:cNvGrpSpPr/>
            <p:nvPr/>
          </p:nvGrpSpPr>
          <p:grpSpPr>
            <a:xfrm>
              <a:off x="2189840" y="613626"/>
              <a:ext cx="1800200" cy="1800199"/>
              <a:chOff x="5078165" y="320322"/>
              <a:chExt cx="2485083" cy="2485079"/>
            </a:xfrm>
          </p:grpSpPr>
          <p:sp>
            <p:nvSpPr>
              <p:cNvPr id="33" name="Oval 5"/>
              <p:cNvSpPr>
                <a:spLocks noChangeArrowheads="1"/>
              </p:cNvSpPr>
              <p:nvPr/>
            </p:nvSpPr>
            <p:spPr bwMode="auto">
              <a:xfrm>
                <a:off x="5078165" y="320322"/>
                <a:ext cx="2485083" cy="2485079"/>
              </a:xfrm>
              <a:prstGeom prst="ellipse">
                <a:avLst/>
              </a:prstGeom>
              <a:gradFill flip="none" rotWithShape="1">
                <a:gsLst>
                  <a:gs pos="17000">
                    <a:schemeClr val="bg1">
                      <a:alpha val="50000"/>
                    </a:schemeClr>
                  </a:gs>
                  <a:gs pos="100000">
                    <a:schemeClr val="bg1">
                      <a:alpha val="0"/>
                    </a:schemeClr>
                  </a:gs>
                </a:gsLst>
                <a:path path="shape">
                  <a:fillToRect l="50000" t="50000" r="50000" b="50000"/>
                </a:path>
                <a:tileRect/>
              </a:gradFill>
              <a:ln>
                <a:noFill/>
              </a:ln>
            </p:spPr>
            <p:txBody>
              <a:bodyPr vert="horz" wrap="square" lIns="91440" tIns="45720" rIns="91440" bIns="45720" numCol="1" anchor="t" anchorCtr="0" compatLnSpc="1"/>
              <a:lstStyle/>
              <a:p>
                <a:endParaRPr lang="zh-CN" altLang="en-US">
                  <a:ea typeface="微软雅黑" panose="020B0503020204020204" pitchFamily="34" charset="-122"/>
                </a:endParaRPr>
              </a:p>
            </p:txBody>
          </p:sp>
          <p:grpSp>
            <p:nvGrpSpPr>
              <p:cNvPr id="34" name="组合 33"/>
              <p:cNvGrpSpPr/>
              <p:nvPr/>
            </p:nvGrpSpPr>
            <p:grpSpPr>
              <a:xfrm>
                <a:off x="5465759" y="639568"/>
                <a:ext cx="1608599" cy="1608559"/>
                <a:chOff x="3219090" y="417665"/>
                <a:chExt cx="2934074" cy="2934000"/>
              </a:xfrm>
            </p:grpSpPr>
            <p:sp>
              <p:nvSpPr>
                <p:cNvPr id="36" name="Freeform 5"/>
                <p:cNvSpPr>
                  <a:spLocks noEditPoints="1"/>
                </p:cNvSpPr>
                <p:nvPr/>
              </p:nvSpPr>
              <p:spPr bwMode="auto">
                <a:xfrm>
                  <a:off x="3219090" y="437770"/>
                  <a:ext cx="2880000" cy="2880000"/>
                </a:xfrm>
                <a:custGeom>
                  <a:avLst/>
                  <a:gdLst>
                    <a:gd name="T0" fmla="*/ 209 w 419"/>
                    <a:gd name="T1" fmla="*/ 0 h 419"/>
                    <a:gd name="T2" fmla="*/ 0 w 419"/>
                    <a:gd name="T3" fmla="*/ 209 h 419"/>
                    <a:gd name="T4" fmla="*/ 209 w 419"/>
                    <a:gd name="T5" fmla="*/ 419 h 419"/>
                    <a:gd name="T6" fmla="*/ 419 w 419"/>
                    <a:gd name="T7" fmla="*/ 209 h 419"/>
                    <a:gd name="T8" fmla="*/ 209 w 419"/>
                    <a:gd name="T9" fmla="*/ 0 h 419"/>
                    <a:gd name="T10" fmla="*/ 209 w 419"/>
                    <a:gd name="T11" fmla="*/ 358 h 419"/>
                    <a:gd name="T12" fmla="*/ 61 w 419"/>
                    <a:gd name="T13" fmla="*/ 209 h 419"/>
                    <a:gd name="T14" fmla="*/ 209 w 419"/>
                    <a:gd name="T15" fmla="*/ 61 h 419"/>
                    <a:gd name="T16" fmla="*/ 358 w 419"/>
                    <a:gd name="T17" fmla="*/ 209 h 419"/>
                    <a:gd name="T18" fmla="*/ 209 w 419"/>
                    <a:gd name="T19" fmla="*/ 358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9" h="419">
                      <a:moveTo>
                        <a:pt x="209" y="0"/>
                      </a:moveTo>
                      <a:cubicBezTo>
                        <a:pt x="94" y="0"/>
                        <a:pt x="0" y="94"/>
                        <a:pt x="0" y="209"/>
                      </a:cubicBezTo>
                      <a:cubicBezTo>
                        <a:pt x="0" y="325"/>
                        <a:pt x="94" y="419"/>
                        <a:pt x="209" y="419"/>
                      </a:cubicBezTo>
                      <a:cubicBezTo>
                        <a:pt x="325" y="419"/>
                        <a:pt x="419" y="325"/>
                        <a:pt x="419" y="209"/>
                      </a:cubicBezTo>
                      <a:cubicBezTo>
                        <a:pt x="419" y="94"/>
                        <a:pt x="325" y="0"/>
                        <a:pt x="209" y="0"/>
                      </a:cubicBezTo>
                      <a:close/>
                      <a:moveTo>
                        <a:pt x="209" y="358"/>
                      </a:moveTo>
                      <a:cubicBezTo>
                        <a:pt x="128" y="358"/>
                        <a:pt x="61" y="291"/>
                        <a:pt x="61" y="209"/>
                      </a:cubicBezTo>
                      <a:cubicBezTo>
                        <a:pt x="61" y="128"/>
                        <a:pt x="128" y="61"/>
                        <a:pt x="209" y="61"/>
                      </a:cubicBezTo>
                      <a:cubicBezTo>
                        <a:pt x="291" y="61"/>
                        <a:pt x="358" y="128"/>
                        <a:pt x="358" y="209"/>
                      </a:cubicBezTo>
                      <a:cubicBezTo>
                        <a:pt x="358" y="291"/>
                        <a:pt x="291" y="358"/>
                        <a:pt x="209" y="358"/>
                      </a:cubicBezTo>
                      <a:close/>
                    </a:path>
                  </a:pathLst>
                </a:custGeom>
                <a:gradFill flip="none" rotWithShape="1">
                  <a:gsLst>
                    <a:gs pos="57000">
                      <a:schemeClr val="bg1">
                        <a:lumMod val="85000"/>
                      </a:schemeClr>
                    </a:gs>
                    <a:gs pos="100000">
                      <a:schemeClr val="bg1"/>
                    </a:gs>
                    <a:gs pos="24000">
                      <a:schemeClr val="bg2">
                        <a:lumMod val="90000"/>
                      </a:schemeClr>
                    </a:gs>
                  </a:gsLst>
                  <a:path path="circle">
                    <a:fillToRect l="100000" b="100000"/>
                  </a:path>
                  <a:tileRect t="-100000" r="-100000"/>
                </a:gradFill>
                <a:ln>
                  <a:noFill/>
                </a:ln>
                <a:effectLst>
                  <a:outerShdw blurRad="342900" dist="165100" dir="8100000" sx="102000" sy="102000" algn="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37" name="Freeform 5"/>
                <p:cNvSpPr>
                  <a:spLocks noEditPoints="1"/>
                </p:cNvSpPr>
                <p:nvPr/>
              </p:nvSpPr>
              <p:spPr bwMode="auto">
                <a:xfrm>
                  <a:off x="3219163" y="417665"/>
                  <a:ext cx="2934001" cy="2934000"/>
                </a:xfrm>
                <a:custGeom>
                  <a:avLst/>
                  <a:gdLst>
                    <a:gd name="T0" fmla="*/ 209 w 419"/>
                    <a:gd name="T1" fmla="*/ 0 h 419"/>
                    <a:gd name="T2" fmla="*/ 0 w 419"/>
                    <a:gd name="T3" fmla="*/ 209 h 419"/>
                    <a:gd name="T4" fmla="*/ 209 w 419"/>
                    <a:gd name="T5" fmla="*/ 419 h 419"/>
                    <a:gd name="T6" fmla="*/ 419 w 419"/>
                    <a:gd name="T7" fmla="*/ 209 h 419"/>
                    <a:gd name="T8" fmla="*/ 209 w 419"/>
                    <a:gd name="T9" fmla="*/ 0 h 419"/>
                    <a:gd name="T10" fmla="*/ 209 w 419"/>
                    <a:gd name="T11" fmla="*/ 358 h 419"/>
                    <a:gd name="T12" fmla="*/ 61 w 419"/>
                    <a:gd name="T13" fmla="*/ 209 h 419"/>
                    <a:gd name="T14" fmla="*/ 209 w 419"/>
                    <a:gd name="T15" fmla="*/ 61 h 419"/>
                    <a:gd name="T16" fmla="*/ 358 w 419"/>
                    <a:gd name="T17" fmla="*/ 209 h 419"/>
                    <a:gd name="T18" fmla="*/ 209 w 419"/>
                    <a:gd name="T19" fmla="*/ 358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9" h="419">
                      <a:moveTo>
                        <a:pt x="209" y="0"/>
                      </a:moveTo>
                      <a:cubicBezTo>
                        <a:pt x="94" y="0"/>
                        <a:pt x="0" y="94"/>
                        <a:pt x="0" y="209"/>
                      </a:cubicBezTo>
                      <a:cubicBezTo>
                        <a:pt x="0" y="325"/>
                        <a:pt x="94" y="419"/>
                        <a:pt x="209" y="419"/>
                      </a:cubicBezTo>
                      <a:cubicBezTo>
                        <a:pt x="325" y="419"/>
                        <a:pt x="419" y="325"/>
                        <a:pt x="419" y="209"/>
                      </a:cubicBezTo>
                      <a:cubicBezTo>
                        <a:pt x="419" y="94"/>
                        <a:pt x="325" y="0"/>
                        <a:pt x="209" y="0"/>
                      </a:cubicBezTo>
                      <a:close/>
                      <a:moveTo>
                        <a:pt x="209" y="358"/>
                      </a:moveTo>
                      <a:cubicBezTo>
                        <a:pt x="128" y="358"/>
                        <a:pt x="61" y="291"/>
                        <a:pt x="61" y="209"/>
                      </a:cubicBezTo>
                      <a:cubicBezTo>
                        <a:pt x="61" y="128"/>
                        <a:pt x="128" y="61"/>
                        <a:pt x="209" y="61"/>
                      </a:cubicBezTo>
                      <a:cubicBezTo>
                        <a:pt x="291" y="61"/>
                        <a:pt x="358" y="128"/>
                        <a:pt x="358" y="209"/>
                      </a:cubicBezTo>
                      <a:cubicBezTo>
                        <a:pt x="358" y="291"/>
                        <a:pt x="291" y="358"/>
                        <a:pt x="209" y="358"/>
                      </a:cubicBezTo>
                      <a:close/>
                    </a:path>
                  </a:pathLst>
                </a:custGeom>
                <a:gradFill>
                  <a:gsLst>
                    <a:gs pos="81000">
                      <a:schemeClr val="bg1"/>
                    </a:gs>
                    <a:gs pos="45000">
                      <a:schemeClr val="bg2"/>
                    </a:gs>
                  </a:gsLst>
                  <a:lin ang="18900000" scaled="1"/>
                </a:gradFill>
                <a:ln>
                  <a:noFill/>
                </a:ln>
              </p:spPr>
              <p:txBody>
                <a:bodyPr vert="horz" wrap="square" lIns="91440" tIns="45720" rIns="91440" bIns="45720" numCol="1" anchor="t" anchorCtr="0" compatLnSpc="1"/>
                <a:lstStyle/>
                <a:p>
                  <a:endParaRPr lang="zh-CN" altLang="en-US"/>
                </a:p>
              </p:txBody>
            </p:sp>
            <p:sp>
              <p:nvSpPr>
                <p:cNvPr id="38" name="Freeform 5"/>
                <p:cNvSpPr>
                  <a:spLocks noEditPoints="1"/>
                </p:cNvSpPr>
                <p:nvPr/>
              </p:nvSpPr>
              <p:spPr bwMode="auto">
                <a:xfrm>
                  <a:off x="3232521" y="463403"/>
                  <a:ext cx="2887203" cy="2888262"/>
                </a:xfrm>
                <a:custGeom>
                  <a:avLst/>
                  <a:gdLst>
                    <a:gd name="T0" fmla="*/ 209 w 419"/>
                    <a:gd name="T1" fmla="*/ 0 h 419"/>
                    <a:gd name="T2" fmla="*/ 0 w 419"/>
                    <a:gd name="T3" fmla="*/ 209 h 419"/>
                    <a:gd name="T4" fmla="*/ 209 w 419"/>
                    <a:gd name="T5" fmla="*/ 419 h 419"/>
                    <a:gd name="T6" fmla="*/ 419 w 419"/>
                    <a:gd name="T7" fmla="*/ 209 h 419"/>
                    <a:gd name="T8" fmla="*/ 209 w 419"/>
                    <a:gd name="T9" fmla="*/ 0 h 419"/>
                    <a:gd name="T10" fmla="*/ 209 w 419"/>
                    <a:gd name="T11" fmla="*/ 358 h 419"/>
                    <a:gd name="T12" fmla="*/ 61 w 419"/>
                    <a:gd name="T13" fmla="*/ 209 h 419"/>
                    <a:gd name="T14" fmla="*/ 209 w 419"/>
                    <a:gd name="T15" fmla="*/ 61 h 419"/>
                    <a:gd name="T16" fmla="*/ 358 w 419"/>
                    <a:gd name="T17" fmla="*/ 209 h 419"/>
                    <a:gd name="T18" fmla="*/ 209 w 419"/>
                    <a:gd name="T19" fmla="*/ 358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9" h="419">
                      <a:moveTo>
                        <a:pt x="209" y="0"/>
                      </a:moveTo>
                      <a:cubicBezTo>
                        <a:pt x="94" y="0"/>
                        <a:pt x="0" y="94"/>
                        <a:pt x="0" y="209"/>
                      </a:cubicBezTo>
                      <a:cubicBezTo>
                        <a:pt x="0" y="325"/>
                        <a:pt x="94" y="419"/>
                        <a:pt x="209" y="419"/>
                      </a:cubicBezTo>
                      <a:cubicBezTo>
                        <a:pt x="325" y="419"/>
                        <a:pt x="419" y="325"/>
                        <a:pt x="419" y="209"/>
                      </a:cubicBezTo>
                      <a:cubicBezTo>
                        <a:pt x="419" y="94"/>
                        <a:pt x="325" y="0"/>
                        <a:pt x="209" y="0"/>
                      </a:cubicBezTo>
                      <a:close/>
                      <a:moveTo>
                        <a:pt x="209" y="358"/>
                      </a:moveTo>
                      <a:cubicBezTo>
                        <a:pt x="128" y="358"/>
                        <a:pt x="61" y="291"/>
                        <a:pt x="61" y="209"/>
                      </a:cubicBezTo>
                      <a:cubicBezTo>
                        <a:pt x="61" y="128"/>
                        <a:pt x="128" y="61"/>
                        <a:pt x="209" y="61"/>
                      </a:cubicBezTo>
                      <a:cubicBezTo>
                        <a:pt x="291" y="61"/>
                        <a:pt x="358" y="128"/>
                        <a:pt x="358" y="209"/>
                      </a:cubicBezTo>
                      <a:cubicBezTo>
                        <a:pt x="358" y="291"/>
                        <a:pt x="291" y="358"/>
                        <a:pt x="209" y="358"/>
                      </a:cubicBezTo>
                      <a:close/>
                    </a:path>
                  </a:pathLst>
                </a:custGeom>
                <a:solidFill>
                  <a:srgbClr val="D3B600"/>
                </a:solidFill>
                <a:ln>
                  <a:noFill/>
                </a:ln>
              </p:spPr>
              <p:txBody>
                <a:bodyPr vert="horz" wrap="square" lIns="91440" tIns="45720" rIns="91440" bIns="45720" numCol="1" anchor="t" anchorCtr="0" compatLnSpc="1"/>
                <a:lstStyle/>
                <a:p>
                  <a:endParaRPr lang="zh-CN" altLang="en-US"/>
                </a:p>
              </p:txBody>
            </p:sp>
          </p:grpSp>
          <p:sp>
            <p:nvSpPr>
              <p:cNvPr id="35" name="Oval 5"/>
              <p:cNvSpPr>
                <a:spLocks noChangeArrowheads="1"/>
              </p:cNvSpPr>
              <p:nvPr/>
            </p:nvSpPr>
            <p:spPr bwMode="auto">
              <a:xfrm>
                <a:off x="5765848" y="951784"/>
                <a:ext cx="1023826" cy="1023824"/>
              </a:xfrm>
              <a:prstGeom prst="ellipse">
                <a:avLst/>
              </a:prstGeom>
              <a:gradFill flip="none" rotWithShape="1">
                <a:gsLst>
                  <a:gs pos="17000">
                    <a:schemeClr val="bg1">
                      <a:alpha val="50000"/>
                    </a:schemeClr>
                  </a:gs>
                  <a:gs pos="100000">
                    <a:schemeClr val="bg1">
                      <a:alpha val="0"/>
                    </a:schemeClr>
                  </a:gs>
                </a:gsLst>
                <a:path path="shape">
                  <a:fillToRect l="50000" t="50000" r="50000" b="50000"/>
                </a:path>
                <a:tileRect/>
              </a:gradFill>
              <a:ln>
                <a:noFill/>
              </a:ln>
            </p:spPr>
            <p:txBody>
              <a:bodyPr vert="horz" wrap="square" lIns="91440" tIns="45720" rIns="91440" bIns="45720" numCol="1" anchor="t" anchorCtr="0" compatLnSpc="1"/>
              <a:lstStyle/>
              <a:p>
                <a:endParaRPr lang="zh-CN" altLang="en-US">
                  <a:solidFill>
                    <a:srgbClr val="FC7005"/>
                  </a:solidFill>
                  <a:ea typeface="微软雅黑" panose="020B0503020204020204" pitchFamily="34" charset="-122"/>
                </a:endParaRPr>
              </a:p>
            </p:txBody>
          </p:sp>
        </p:grpSp>
        <p:sp>
          <p:nvSpPr>
            <p:cNvPr id="32" name="文本框 1228"/>
            <p:cNvSpPr txBox="1"/>
            <p:nvPr/>
          </p:nvSpPr>
          <p:spPr>
            <a:xfrm>
              <a:off x="2845226" y="1180314"/>
              <a:ext cx="427392" cy="580059"/>
            </a:xfrm>
            <a:prstGeom prst="rect">
              <a:avLst/>
            </a:prstGeom>
            <a:noFill/>
          </p:spPr>
          <p:txBody>
            <a:bodyPr wrap="none" rtlCol="0">
              <a:spAutoFit/>
            </a:bodyPr>
            <a:lstStyle/>
            <a:p>
              <a:pPr algn="ctr"/>
              <a:r>
                <a:rPr lang="en-US" altLang="zh-CN" sz="2400" dirty="0" smtClean="0">
                  <a:ea typeface="微软雅黑" panose="020B0503020204020204" pitchFamily="34" charset="-122"/>
                  <a:cs typeface="+mn-ea"/>
                  <a:sym typeface="+mn-lt"/>
                </a:rPr>
                <a:t>2</a:t>
              </a:r>
              <a:endParaRPr lang="en-US" altLang="zh-CN" sz="2400" dirty="0">
                <a:ea typeface="微软雅黑" panose="020B0503020204020204" pitchFamily="34" charset="-122"/>
                <a:cs typeface="+mn-ea"/>
                <a:sym typeface="+mn-lt"/>
              </a:endParaRPr>
            </a:p>
          </p:txBody>
        </p:sp>
      </p:grpSp>
      <p:sp>
        <p:nvSpPr>
          <p:cNvPr id="39" name="矩形 38"/>
          <p:cNvSpPr/>
          <p:nvPr/>
        </p:nvSpPr>
        <p:spPr>
          <a:xfrm>
            <a:off x="2442570" y="1293392"/>
            <a:ext cx="5819098" cy="352425"/>
          </a:xfrm>
          <a:prstGeom prst="rect">
            <a:avLst/>
          </a:prstGeom>
        </p:spPr>
        <p:txBody>
          <a:bodyPr wrap="square">
            <a:spAutoFit/>
          </a:bodyPr>
          <a:lstStyle/>
          <a:p>
            <a:r>
              <a:rPr lang="zh-CN" altLang="en-US" sz="1600" dirty="0" smtClean="0">
                <a:latin typeface="微软雅黑" panose="020B0503020204020204" pitchFamily="34" charset="-122"/>
                <a:ea typeface="微软雅黑" panose="020B0503020204020204" pitchFamily="34" charset="-122"/>
              </a:rPr>
              <a:t> 项 目 监 督 人	：	杨枨   </a:t>
            </a:r>
            <a:endParaRPr lang="zh-CN" altLang="en-US" sz="1600" dirty="0" smtClean="0">
              <a:latin typeface="微软雅黑" panose="020B0503020204020204" pitchFamily="34" charset="-122"/>
              <a:ea typeface="微软雅黑" panose="020B0503020204020204" pitchFamily="34" charset="-122"/>
            </a:endParaRPr>
          </a:p>
        </p:txBody>
      </p:sp>
      <p:sp>
        <p:nvSpPr>
          <p:cNvPr id="40" name="矩形 39"/>
          <p:cNvSpPr/>
          <p:nvPr/>
        </p:nvSpPr>
        <p:spPr>
          <a:xfrm>
            <a:off x="2442570" y="2431673"/>
            <a:ext cx="5819098" cy="352425"/>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项 目 组 长	：	江泓</a:t>
            </a:r>
            <a:endParaRPr lang="zh-CN" altLang="en-US" sz="1600" dirty="0">
              <a:latin typeface="微软雅黑" panose="020B0503020204020204" pitchFamily="34" charset="-122"/>
              <a:ea typeface="微软雅黑" panose="020B0503020204020204" pitchFamily="34" charset="-122"/>
            </a:endParaRPr>
          </a:p>
        </p:txBody>
      </p:sp>
      <p:sp>
        <p:nvSpPr>
          <p:cNvPr id="41" name="矩形 40"/>
          <p:cNvSpPr/>
          <p:nvPr/>
        </p:nvSpPr>
        <p:spPr>
          <a:xfrm>
            <a:off x="2442570" y="3567038"/>
            <a:ext cx="5819098" cy="352425"/>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项 目 成 员	：	曾雨晴          于欣汝</a:t>
            </a:r>
            <a:endParaRPr lang="zh-CN" altLang="en-US" sz="1600" dirty="0">
              <a:latin typeface="微软雅黑" panose="020B0503020204020204" pitchFamily="34" charset="-122"/>
              <a:ea typeface="微软雅黑" panose="020B0503020204020204" pitchFamily="34" charset="-122"/>
            </a:endParaRPr>
          </a:p>
        </p:txBody>
      </p:sp>
      <p:grpSp>
        <p:nvGrpSpPr>
          <p:cNvPr id="42" name="组合 41"/>
          <p:cNvGrpSpPr/>
          <p:nvPr/>
        </p:nvGrpSpPr>
        <p:grpSpPr>
          <a:xfrm>
            <a:off x="2424789" y="1851543"/>
            <a:ext cx="5819098" cy="343910"/>
            <a:chOff x="4067944" y="524726"/>
            <a:chExt cx="3240360" cy="0"/>
          </a:xfrm>
        </p:grpSpPr>
        <p:cxnSp>
          <p:nvCxnSpPr>
            <p:cNvPr id="43" name="直接连接符 42"/>
            <p:cNvCxnSpPr/>
            <p:nvPr/>
          </p:nvCxnSpPr>
          <p:spPr>
            <a:xfrm>
              <a:off x="4067944" y="524726"/>
              <a:ext cx="1080120" cy="0"/>
            </a:xfrm>
            <a:prstGeom prst="line">
              <a:avLst/>
            </a:prstGeom>
            <a:ln w="38100">
              <a:solidFill>
                <a:srgbClr val="C5011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148064" y="524726"/>
              <a:ext cx="1080120" cy="0"/>
            </a:xfrm>
            <a:prstGeom prst="line">
              <a:avLst/>
            </a:prstGeom>
            <a:ln w="38100">
              <a:solidFill>
                <a:srgbClr val="C5011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228184" y="524726"/>
              <a:ext cx="1080120" cy="0"/>
            </a:xfrm>
            <a:prstGeom prst="line">
              <a:avLst/>
            </a:prstGeom>
            <a:ln w="38100">
              <a:solidFill>
                <a:srgbClr val="C50119"/>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2432547" y="2963016"/>
            <a:ext cx="5819098" cy="343910"/>
            <a:chOff x="4067944" y="524726"/>
            <a:chExt cx="3240360" cy="0"/>
          </a:xfrm>
        </p:grpSpPr>
        <p:cxnSp>
          <p:nvCxnSpPr>
            <p:cNvPr id="47" name="直接连接符 46"/>
            <p:cNvCxnSpPr/>
            <p:nvPr/>
          </p:nvCxnSpPr>
          <p:spPr>
            <a:xfrm>
              <a:off x="4067944" y="524726"/>
              <a:ext cx="1080120" cy="0"/>
            </a:xfrm>
            <a:prstGeom prst="line">
              <a:avLst/>
            </a:prstGeom>
            <a:ln w="38100">
              <a:solidFill>
                <a:srgbClr val="D3B600"/>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148064" y="524726"/>
              <a:ext cx="1080120" cy="0"/>
            </a:xfrm>
            <a:prstGeom prst="line">
              <a:avLst/>
            </a:prstGeom>
            <a:ln w="38100">
              <a:solidFill>
                <a:srgbClr val="D3B600"/>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228184" y="524726"/>
              <a:ext cx="1080120" cy="0"/>
            </a:xfrm>
            <a:prstGeom prst="line">
              <a:avLst/>
            </a:prstGeom>
            <a:ln w="38100">
              <a:solidFill>
                <a:srgbClr val="D3B600"/>
              </a:solidFill>
            </a:ln>
          </p:spPr>
          <p:style>
            <a:lnRef idx="1">
              <a:schemeClr val="accent1"/>
            </a:lnRef>
            <a:fillRef idx="0">
              <a:schemeClr val="accent1"/>
            </a:fillRef>
            <a:effectRef idx="0">
              <a:schemeClr val="accent1"/>
            </a:effectRef>
            <a:fontRef idx="minor">
              <a:schemeClr val="tx1"/>
            </a:fontRef>
          </p:style>
        </p:cxnSp>
      </p:grpSp>
      <p:grpSp>
        <p:nvGrpSpPr>
          <p:cNvPr id="50" name="组合 49"/>
          <p:cNvGrpSpPr/>
          <p:nvPr/>
        </p:nvGrpSpPr>
        <p:grpSpPr>
          <a:xfrm>
            <a:off x="2424789" y="4234539"/>
            <a:ext cx="5819098" cy="343910"/>
            <a:chOff x="4067944" y="524726"/>
            <a:chExt cx="3240360" cy="0"/>
          </a:xfrm>
        </p:grpSpPr>
        <p:cxnSp>
          <p:nvCxnSpPr>
            <p:cNvPr id="51" name="直接连接符 50"/>
            <p:cNvCxnSpPr/>
            <p:nvPr/>
          </p:nvCxnSpPr>
          <p:spPr>
            <a:xfrm>
              <a:off x="4067944" y="524726"/>
              <a:ext cx="1080120" cy="0"/>
            </a:xfrm>
            <a:prstGeom prst="line">
              <a:avLst/>
            </a:prstGeom>
            <a:ln w="38100">
              <a:solidFill>
                <a:srgbClr val="69AC89"/>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148064" y="524726"/>
              <a:ext cx="1080120" cy="0"/>
            </a:xfrm>
            <a:prstGeom prst="line">
              <a:avLst/>
            </a:prstGeom>
            <a:ln w="38100">
              <a:solidFill>
                <a:srgbClr val="69AC89"/>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228184" y="524726"/>
              <a:ext cx="1080120" cy="0"/>
            </a:xfrm>
            <a:prstGeom prst="line">
              <a:avLst/>
            </a:prstGeom>
            <a:ln w="38100">
              <a:solidFill>
                <a:srgbClr val="69AC89"/>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160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 calcmode="lin" valueType="num">
                                      <p:cBhvr>
                                        <p:cTn id="9" dur="500" fill="hold"/>
                                        <p:tgtEl>
                                          <p:spTgt spid="12"/>
                                        </p:tgtEl>
                                        <p:attrNameLst>
                                          <p:attrName>style.rotation</p:attrName>
                                        </p:attrNameLst>
                                      </p:cBhvr>
                                      <p:tavLst>
                                        <p:tav tm="0">
                                          <p:val>
                                            <p:fltVal val="360"/>
                                          </p:val>
                                        </p:tav>
                                        <p:tav tm="100000">
                                          <p:val>
                                            <p:fltVal val="0"/>
                                          </p:val>
                                        </p:tav>
                                      </p:tavLst>
                                    </p:anim>
                                    <p:animEffect transition="in" filter="fade">
                                      <p:cBhvr>
                                        <p:cTn id="10" dur="500"/>
                                        <p:tgtEl>
                                          <p:spTgt spid="12"/>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750"/>
                                        <p:tgtEl>
                                          <p:spTgt spid="39"/>
                                        </p:tgtEl>
                                      </p:cBhvr>
                                    </p:animEffect>
                                    <p:anim calcmode="lin" valueType="num">
                                      <p:cBhvr>
                                        <p:cTn id="15" dur="750" fill="hold"/>
                                        <p:tgtEl>
                                          <p:spTgt spid="39"/>
                                        </p:tgtEl>
                                        <p:attrNameLst>
                                          <p:attrName>ppt_x</p:attrName>
                                        </p:attrNameLst>
                                      </p:cBhvr>
                                      <p:tavLst>
                                        <p:tav tm="0">
                                          <p:val>
                                            <p:strVal val="#ppt_x"/>
                                          </p:val>
                                        </p:tav>
                                        <p:tav tm="100000">
                                          <p:val>
                                            <p:strVal val="#ppt_x"/>
                                          </p:val>
                                        </p:tav>
                                      </p:tavLst>
                                    </p:anim>
                                    <p:anim calcmode="lin" valueType="num">
                                      <p:cBhvr>
                                        <p:cTn id="16" dur="750" fill="hold"/>
                                        <p:tgtEl>
                                          <p:spTgt spid="39"/>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16" presetClass="entr" presetSubtype="21" fill="hold" nodeType="after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barn(inVertical)">
                                      <p:cBhvr>
                                        <p:cTn id="20" dur="500"/>
                                        <p:tgtEl>
                                          <p:spTgt spid="42"/>
                                        </p:tgtEl>
                                      </p:cBhvr>
                                    </p:animEffect>
                                  </p:childTnLst>
                                </p:cTn>
                              </p:par>
                            </p:childTnLst>
                          </p:cTn>
                        </p:par>
                        <p:par>
                          <p:cTn id="21" fill="hold">
                            <p:stCondLst>
                              <p:cond delay="2000"/>
                            </p:stCondLst>
                            <p:childTnLst>
                              <p:par>
                                <p:cTn id="22" presetID="49" presetClass="entr" presetSubtype="0" decel="100000" fill="hold" nodeType="after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p:cTn id="24" dur="500" fill="hold"/>
                                        <p:tgtEl>
                                          <p:spTgt spid="30"/>
                                        </p:tgtEl>
                                        <p:attrNameLst>
                                          <p:attrName>ppt_w</p:attrName>
                                        </p:attrNameLst>
                                      </p:cBhvr>
                                      <p:tavLst>
                                        <p:tav tm="0">
                                          <p:val>
                                            <p:fltVal val="0"/>
                                          </p:val>
                                        </p:tav>
                                        <p:tav tm="100000">
                                          <p:val>
                                            <p:strVal val="#ppt_w"/>
                                          </p:val>
                                        </p:tav>
                                      </p:tavLst>
                                    </p:anim>
                                    <p:anim calcmode="lin" valueType="num">
                                      <p:cBhvr>
                                        <p:cTn id="25" dur="500" fill="hold"/>
                                        <p:tgtEl>
                                          <p:spTgt spid="30"/>
                                        </p:tgtEl>
                                        <p:attrNameLst>
                                          <p:attrName>ppt_h</p:attrName>
                                        </p:attrNameLst>
                                      </p:cBhvr>
                                      <p:tavLst>
                                        <p:tav tm="0">
                                          <p:val>
                                            <p:fltVal val="0"/>
                                          </p:val>
                                        </p:tav>
                                        <p:tav tm="100000">
                                          <p:val>
                                            <p:strVal val="#ppt_h"/>
                                          </p:val>
                                        </p:tav>
                                      </p:tavLst>
                                    </p:anim>
                                    <p:anim calcmode="lin" valueType="num">
                                      <p:cBhvr>
                                        <p:cTn id="26" dur="500" fill="hold"/>
                                        <p:tgtEl>
                                          <p:spTgt spid="30"/>
                                        </p:tgtEl>
                                        <p:attrNameLst>
                                          <p:attrName>style.rotation</p:attrName>
                                        </p:attrNameLst>
                                      </p:cBhvr>
                                      <p:tavLst>
                                        <p:tav tm="0">
                                          <p:val>
                                            <p:fltVal val="360"/>
                                          </p:val>
                                        </p:tav>
                                        <p:tav tm="100000">
                                          <p:val>
                                            <p:fltVal val="0"/>
                                          </p:val>
                                        </p:tav>
                                      </p:tavLst>
                                    </p:anim>
                                    <p:animEffect transition="in" filter="fade">
                                      <p:cBhvr>
                                        <p:cTn id="27" dur="500"/>
                                        <p:tgtEl>
                                          <p:spTgt spid="30"/>
                                        </p:tgtEl>
                                      </p:cBhvr>
                                    </p:animEffect>
                                  </p:childTnLst>
                                </p:cTn>
                              </p:par>
                            </p:childTnLst>
                          </p:cTn>
                        </p:par>
                        <p:par>
                          <p:cTn id="28" fill="hold">
                            <p:stCondLst>
                              <p:cond delay="2500"/>
                            </p:stCondLst>
                            <p:childTnLst>
                              <p:par>
                                <p:cTn id="29" presetID="42" presetClass="entr" presetSubtype="0"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750"/>
                                        <p:tgtEl>
                                          <p:spTgt spid="40"/>
                                        </p:tgtEl>
                                      </p:cBhvr>
                                    </p:animEffect>
                                    <p:anim calcmode="lin" valueType="num">
                                      <p:cBhvr>
                                        <p:cTn id="32" dur="750" fill="hold"/>
                                        <p:tgtEl>
                                          <p:spTgt spid="40"/>
                                        </p:tgtEl>
                                        <p:attrNameLst>
                                          <p:attrName>ppt_x</p:attrName>
                                        </p:attrNameLst>
                                      </p:cBhvr>
                                      <p:tavLst>
                                        <p:tav tm="0">
                                          <p:val>
                                            <p:strVal val="#ppt_x"/>
                                          </p:val>
                                        </p:tav>
                                        <p:tav tm="100000">
                                          <p:val>
                                            <p:strVal val="#ppt_x"/>
                                          </p:val>
                                        </p:tav>
                                      </p:tavLst>
                                    </p:anim>
                                    <p:anim calcmode="lin" valueType="num">
                                      <p:cBhvr>
                                        <p:cTn id="33" dur="750" fill="hold"/>
                                        <p:tgtEl>
                                          <p:spTgt spid="40"/>
                                        </p:tgtEl>
                                        <p:attrNameLst>
                                          <p:attrName>ppt_y</p:attrName>
                                        </p:attrNameLst>
                                      </p:cBhvr>
                                      <p:tavLst>
                                        <p:tav tm="0">
                                          <p:val>
                                            <p:strVal val="#ppt_y+.1"/>
                                          </p:val>
                                        </p:tav>
                                        <p:tav tm="100000">
                                          <p:val>
                                            <p:strVal val="#ppt_y"/>
                                          </p:val>
                                        </p:tav>
                                      </p:tavLst>
                                    </p:anim>
                                  </p:childTnLst>
                                </p:cTn>
                              </p:par>
                            </p:childTnLst>
                          </p:cTn>
                        </p:par>
                        <p:par>
                          <p:cTn id="34" fill="hold">
                            <p:stCondLst>
                              <p:cond delay="3500"/>
                            </p:stCondLst>
                            <p:childTnLst>
                              <p:par>
                                <p:cTn id="35" presetID="16" presetClass="entr" presetSubtype="21" fill="hold" nodeType="after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barn(inVertical)">
                                      <p:cBhvr>
                                        <p:cTn id="37" dur="500"/>
                                        <p:tgtEl>
                                          <p:spTgt spid="46"/>
                                        </p:tgtEl>
                                      </p:cBhvr>
                                    </p:animEffect>
                                  </p:childTnLst>
                                </p:cTn>
                              </p:par>
                            </p:childTnLst>
                          </p:cTn>
                        </p:par>
                        <p:par>
                          <p:cTn id="38" fill="hold">
                            <p:stCondLst>
                              <p:cond delay="4000"/>
                            </p:stCondLst>
                            <p:childTnLst>
                              <p:par>
                                <p:cTn id="39" presetID="49" presetClass="entr" presetSubtype="0" decel="100000" fill="hold" nodeType="after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p:cTn id="41" dur="500" fill="hold"/>
                                        <p:tgtEl>
                                          <p:spTgt spid="21"/>
                                        </p:tgtEl>
                                        <p:attrNameLst>
                                          <p:attrName>ppt_w</p:attrName>
                                        </p:attrNameLst>
                                      </p:cBhvr>
                                      <p:tavLst>
                                        <p:tav tm="0">
                                          <p:val>
                                            <p:fltVal val="0"/>
                                          </p:val>
                                        </p:tav>
                                        <p:tav tm="100000">
                                          <p:val>
                                            <p:strVal val="#ppt_w"/>
                                          </p:val>
                                        </p:tav>
                                      </p:tavLst>
                                    </p:anim>
                                    <p:anim calcmode="lin" valueType="num">
                                      <p:cBhvr>
                                        <p:cTn id="42" dur="500" fill="hold"/>
                                        <p:tgtEl>
                                          <p:spTgt spid="21"/>
                                        </p:tgtEl>
                                        <p:attrNameLst>
                                          <p:attrName>ppt_h</p:attrName>
                                        </p:attrNameLst>
                                      </p:cBhvr>
                                      <p:tavLst>
                                        <p:tav tm="0">
                                          <p:val>
                                            <p:fltVal val="0"/>
                                          </p:val>
                                        </p:tav>
                                        <p:tav tm="100000">
                                          <p:val>
                                            <p:strVal val="#ppt_h"/>
                                          </p:val>
                                        </p:tav>
                                      </p:tavLst>
                                    </p:anim>
                                    <p:anim calcmode="lin" valueType="num">
                                      <p:cBhvr>
                                        <p:cTn id="43" dur="500" fill="hold"/>
                                        <p:tgtEl>
                                          <p:spTgt spid="21"/>
                                        </p:tgtEl>
                                        <p:attrNameLst>
                                          <p:attrName>style.rotation</p:attrName>
                                        </p:attrNameLst>
                                      </p:cBhvr>
                                      <p:tavLst>
                                        <p:tav tm="0">
                                          <p:val>
                                            <p:fltVal val="360"/>
                                          </p:val>
                                        </p:tav>
                                        <p:tav tm="100000">
                                          <p:val>
                                            <p:fltVal val="0"/>
                                          </p:val>
                                        </p:tav>
                                      </p:tavLst>
                                    </p:anim>
                                    <p:animEffect transition="in" filter="fade">
                                      <p:cBhvr>
                                        <p:cTn id="44" dur="500"/>
                                        <p:tgtEl>
                                          <p:spTgt spid="21"/>
                                        </p:tgtEl>
                                      </p:cBhvr>
                                    </p:animEffect>
                                  </p:childTnLst>
                                </p:cTn>
                              </p:par>
                            </p:childTnLst>
                          </p:cTn>
                        </p:par>
                        <p:par>
                          <p:cTn id="45" fill="hold">
                            <p:stCondLst>
                              <p:cond delay="4500"/>
                            </p:stCondLst>
                            <p:childTnLst>
                              <p:par>
                                <p:cTn id="46" presetID="42" presetClass="entr" presetSubtype="0" fill="hold" grpId="0" nodeType="after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750"/>
                                        <p:tgtEl>
                                          <p:spTgt spid="41"/>
                                        </p:tgtEl>
                                      </p:cBhvr>
                                    </p:animEffect>
                                    <p:anim calcmode="lin" valueType="num">
                                      <p:cBhvr>
                                        <p:cTn id="49" dur="750" fill="hold"/>
                                        <p:tgtEl>
                                          <p:spTgt spid="41"/>
                                        </p:tgtEl>
                                        <p:attrNameLst>
                                          <p:attrName>ppt_x</p:attrName>
                                        </p:attrNameLst>
                                      </p:cBhvr>
                                      <p:tavLst>
                                        <p:tav tm="0">
                                          <p:val>
                                            <p:strVal val="#ppt_x"/>
                                          </p:val>
                                        </p:tav>
                                        <p:tav tm="100000">
                                          <p:val>
                                            <p:strVal val="#ppt_x"/>
                                          </p:val>
                                        </p:tav>
                                      </p:tavLst>
                                    </p:anim>
                                    <p:anim calcmode="lin" valueType="num">
                                      <p:cBhvr>
                                        <p:cTn id="50" dur="750" fill="hold"/>
                                        <p:tgtEl>
                                          <p:spTgt spid="41"/>
                                        </p:tgtEl>
                                        <p:attrNameLst>
                                          <p:attrName>ppt_y</p:attrName>
                                        </p:attrNameLst>
                                      </p:cBhvr>
                                      <p:tavLst>
                                        <p:tav tm="0">
                                          <p:val>
                                            <p:strVal val="#ppt_y+.1"/>
                                          </p:val>
                                        </p:tav>
                                        <p:tav tm="100000">
                                          <p:val>
                                            <p:strVal val="#ppt_y"/>
                                          </p:val>
                                        </p:tav>
                                      </p:tavLst>
                                    </p:anim>
                                  </p:childTnLst>
                                </p:cTn>
                              </p:par>
                            </p:childTnLst>
                          </p:cTn>
                        </p:par>
                        <p:par>
                          <p:cTn id="51" fill="hold">
                            <p:stCondLst>
                              <p:cond delay="5500"/>
                            </p:stCondLst>
                            <p:childTnLst>
                              <p:par>
                                <p:cTn id="52" presetID="16" presetClass="entr" presetSubtype="21" fill="hold" nodeType="after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barn(inVertical)">
                                      <p:cBhvr>
                                        <p:cTn id="5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00" y="0"/>
            <a:ext cx="9144000" cy="457200"/>
          </a:xfrm>
          <a:prstGeom prst="rect">
            <a:avLst/>
          </a:prstGeom>
          <a:solidFill>
            <a:schemeClr val="bg1">
              <a:lumMod val="8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 y="0"/>
            <a:ext cx="1465728" cy="457200"/>
          </a:xfrm>
          <a:prstGeom prst="rect">
            <a:avLst/>
          </a:prstGeom>
          <a:solidFill>
            <a:srgbClr val="69A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8954" y="457200"/>
            <a:ext cx="9160030" cy="0"/>
          </a:xfrm>
          <a:prstGeom prst="line">
            <a:avLst/>
          </a:prstGeom>
          <a:ln>
            <a:solidFill>
              <a:srgbClr val="69AC8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261537" y="349624"/>
            <a:ext cx="891988" cy="107577"/>
          </a:xfrm>
          <a:prstGeom prst="rect">
            <a:avLst/>
          </a:prstGeom>
          <a:solidFill>
            <a:srgbClr val="541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369549" y="349624"/>
            <a:ext cx="891988" cy="107577"/>
          </a:xfrm>
          <a:prstGeom prst="rect">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77561" y="349624"/>
            <a:ext cx="891988" cy="107577"/>
          </a:xfrm>
          <a:prstGeom prst="rect">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5"/>
          <p:cNvSpPr txBox="1"/>
          <p:nvPr/>
        </p:nvSpPr>
        <p:spPr>
          <a:xfrm>
            <a:off x="107504" y="28545"/>
            <a:ext cx="1440160" cy="41783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Part  01</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3006872" y="1311147"/>
            <a:ext cx="1525938" cy="1516360"/>
            <a:chOff x="3006872" y="1129208"/>
            <a:chExt cx="1525938" cy="1516360"/>
          </a:xfrm>
          <a:solidFill>
            <a:srgbClr val="C50119"/>
          </a:solidFill>
        </p:grpSpPr>
        <p:sp>
          <p:nvSpPr>
            <p:cNvPr id="19" name="圆角矩形 26"/>
            <p:cNvSpPr/>
            <p:nvPr/>
          </p:nvSpPr>
          <p:spPr>
            <a:xfrm>
              <a:off x="3006872" y="1129208"/>
              <a:ext cx="1525938" cy="1516360"/>
            </a:xfrm>
            <a:custGeom>
              <a:avLst/>
              <a:gdLst/>
              <a:ahLst/>
              <a:cxnLst/>
              <a:rect l="l" t="t" r="r" b="b"/>
              <a:pathLst>
                <a:path w="1525938" h="1516360">
                  <a:moveTo>
                    <a:pt x="904603" y="0"/>
                  </a:moveTo>
                  <a:cubicBezTo>
                    <a:pt x="1058735" y="0"/>
                    <a:pt x="1184591" y="121065"/>
                    <a:pt x="1191155" y="273347"/>
                  </a:cubicBezTo>
                  <a:lnTo>
                    <a:pt x="1368771" y="273347"/>
                  </a:lnTo>
                  <a:cubicBezTo>
                    <a:pt x="1455572" y="273347"/>
                    <a:pt x="1525938" y="343713"/>
                    <a:pt x="1525938" y="430514"/>
                  </a:cubicBezTo>
                  <a:lnTo>
                    <a:pt x="1525938" y="611087"/>
                  </a:lnTo>
                  <a:lnTo>
                    <a:pt x="1507259" y="609204"/>
                  </a:lnTo>
                  <a:cubicBezTo>
                    <a:pt x="1348183" y="609204"/>
                    <a:pt x="1219227" y="738160"/>
                    <a:pt x="1219227" y="897236"/>
                  </a:cubicBezTo>
                  <a:cubicBezTo>
                    <a:pt x="1219227" y="1056312"/>
                    <a:pt x="1348183" y="1185268"/>
                    <a:pt x="1507259" y="1185268"/>
                  </a:cubicBezTo>
                  <a:cubicBezTo>
                    <a:pt x="1513562" y="1185268"/>
                    <a:pt x="1519818" y="1185066"/>
                    <a:pt x="1525938" y="1183385"/>
                  </a:cubicBezTo>
                  <a:lnTo>
                    <a:pt x="1525938" y="1359193"/>
                  </a:lnTo>
                  <a:cubicBezTo>
                    <a:pt x="1525938" y="1445994"/>
                    <a:pt x="1455572" y="1516360"/>
                    <a:pt x="1368771" y="1516360"/>
                  </a:cubicBezTo>
                  <a:lnTo>
                    <a:pt x="1191254" y="1516360"/>
                  </a:lnTo>
                  <a:lnTo>
                    <a:pt x="1192636" y="1502644"/>
                  </a:lnTo>
                  <a:cubicBezTo>
                    <a:pt x="1192636" y="1343568"/>
                    <a:pt x="1063680" y="1214612"/>
                    <a:pt x="904604" y="1214612"/>
                  </a:cubicBezTo>
                  <a:cubicBezTo>
                    <a:pt x="745528" y="1214612"/>
                    <a:pt x="616572" y="1343568"/>
                    <a:pt x="616572" y="1502644"/>
                  </a:cubicBezTo>
                  <a:cubicBezTo>
                    <a:pt x="616572" y="1507259"/>
                    <a:pt x="616681" y="1511848"/>
                    <a:pt x="617955" y="1516360"/>
                  </a:cubicBezTo>
                  <a:lnTo>
                    <a:pt x="426150" y="1516360"/>
                  </a:lnTo>
                  <a:cubicBezTo>
                    <a:pt x="339349" y="1516360"/>
                    <a:pt x="268983" y="1445994"/>
                    <a:pt x="268983" y="1359193"/>
                  </a:cubicBezTo>
                  <a:lnTo>
                    <a:pt x="268983" y="1183347"/>
                  </a:lnTo>
                  <a:cubicBezTo>
                    <a:pt x="118743" y="1174794"/>
                    <a:pt x="0" y="1049882"/>
                    <a:pt x="0" y="897235"/>
                  </a:cubicBezTo>
                  <a:cubicBezTo>
                    <a:pt x="0" y="744588"/>
                    <a:pt x="118743" y="619676"/>
                    <a:pt x="268983" y="611123"/>
                  </a:cubicBezTo>
                  <a:lnTo>
                    <a:pt x="268983" y="430514"/>
                  </a:lnTo>
                  <a:cubicBezTo>
                    <a:pt x="268983" y="343713"/>
                    <a:pt x="339349" y="273347"/>
                    <a:pt x="426150" y="273347"/>
                  </a:cubicBezTo>
                  <a:lnTo>
                    <a:pt x="618051" y="273347"/>
                  </a:lnTo>
                  <a:cubicBezTo>
                    <a:pt x="624616" y="121065"/>
                    <a:pt x="750471" y="0"/>
                    <a:pt x="90460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TextBox 58"/>
            <p:cNvSpPr txBox="1"/>
            <p:nvPr/>
          </p:nvSpPr>
          <p:spPr>
            <a:xfrm>
              <a:off x="3347711" y="1649338"/>
              <a:ext cx="999490" cy="579120"/>
            </a:xfrm>
            <a:prstGeom prst="rect">
              <a:avLst/>
            </a:prstGeom>
            <a:grpFill/>
          </p:spPr>
          <p:txBody>
            <a:bodyPr wrap="none" rtlCol="0">
              <a:spAutoFit/>
            </a:bodyPr>
            <a:lstStyle/>
            <a:p>
              <a:pPr algn="l"/>
              <a:r>
                <a:rPr lang="en-US" altLang="zh-CN" sz="3200" b="1" dirty="0">
                  <a:solidFill>
                    <a:prstClr val="white"/>
                  </a:solidFill>
                  <a:latin typeface="方正兰亭超细黑简体" panose="02000000000000000000" charset="-122"/>
                  <a:ea typeface="方正兰亭超细黑简体" panose="02000000000000000000" charset="-122"/>
                </a:rPr>
                <a:t>程序</a:t>
              </a:r>
              <a:endParaRPr lang="en-US" altLang="zh-CN" sz="3200" b="1" dirty="0">
                <a:solidFill>
                  <a:prstClr val="white"/>
                </a:solidFill>
                <a:latin typeface="方正兰亭超细黑简体" panose="02000000000000000000" charset="-122"/>
                <a:ea typeface="方正兰亭超细黑简体" panose="02000000000000000000" charset="-122"/>
              </a:endParaRPr>
            </a:p>
          </p:txBody>
        </p:sp>
      </p:grpSp>
      <p:grpSp>
        <p:nvGrpSpPr>
          <p:cNvPr id="21" name="组合 20"/>
          <p:cNvGrpSpPr/>
          <p:nvPr/>
        </p:nvGrpSpPr>
        <p:grpSpPr>
          <a:xfrm>
            <a:off x="4607328" y="1311147"/>
            <a:ext cx="1525938" cy="1516360"/>
            <a:chOff x="4607328" y="1129208"/>
            <a:chExt cx="1525938" cy="1516360"/>
          </a:xfrm>
          <a:solidFill>
            <a:srgbClr val="69AC89"/>
          </a:solidFill>
        </p:grpSpPr>
        <p:sp>
          <p:nvSpPr>
            <p:cNvPr id="22" name="圆角矩形 26"/>
            <p:cNvSpPr/>
            <p:nvPr/>
          </p:nvSpPr>
          <p:spPr>
            <a:xfrm flipH="1">
              <a:off x="4607328" y="1129208"/>
              <a:ext cx="1525938" cy="1516360"/>
            </a:xfrm>
            <a:custGeom>
              <a:avLst/>
              <a:gdLst/>
              <a:ahLst/>
              <a:cxnLst/>
              <a:rect l="l" t="t" r="r" b="b"/>
              <a:pathLst>
                <a:path w="1525938" h="1516360">
                  <a:moveTo>
                    <a:pt x="904603" y="0"/>
                  </a:moveTo>
                  <a:cubicBezTo>
                    <a:pt x="1058735" y="0"/>
                    <a:pt x="1184591" y="121065"/>
                    <a:pt x="1191155" y="273347"/>
                  </a:cubicBezTo>
                  <a:lnTo>
                    <a:pt x="1368771" y="273347"/>
                  </a:lnTo>
                  <a:cubicBezTo>
                    <a:pt x="1455572" y="273347"/>
                    <a:pt x="1525938" y="343713"/>
                    <a:pt x="1525938" y="430514"/>
                  </a:cubicBezTo>
                  <a:lnTo>
                    <a:pt x="1525938" y="611087"/>
                  </a:lnTo>
                  <a:lnTo>
                    <a:pt x="1507259" y="609204"/>
                  </a:lnTo>
                  <a:cubicBezTo>
                    <a:pt x="1348183" y="609204"/>
                    <a:pt x="1219227" y="738160"/>
                    <a:pt x="1219227" y="897236"/>
                  </a:cubicBezTo>
                  <a:cubicBezTo>
                    <a:pt x="1219227" y="1056312"/>
                    <a:pt x="1348183" y="1185268"/>
                    <a:pt x="1507259" y="1185268"/>
                  </a:cubicBezTo>
                  <a:cubicBezTo>
                    <a:pt x="1513562" y="1185268"/>
                    <a:pt x="1519818" y="1185066"/>
                    <a:pt x="1525938" y="1183385"/>
                  </a:cubicBezTo>
                  <a:lnTo>
                    <a:pt x="1525938" y="1359193"/>
                  </a:lnTo>
                  <a:cubicBezTo>
                    <a:pt x="1525938" y="1445994"/>
                    <a:pt x="1455572" y="1516360"/>
                    <a:pt x="1368771" y="1516360"/>
                  </a:cubicBezTo>
                  <a:lnTo>
                    <a:pt x="1191254" y="1516360"/>
                  </a:lnTo>
                  <a:lnTo>
                    <a:pt x="1192636" y="1502644"/>
                  </a:lnTo>
                  <a:cubicBezTo>
                    <a:pt x="1192636" y="1343568"/>
                    <a:pt x="1063680" y="1214612"/>
                    <a:pt x="904604" y="1214612"/>
                  </a:cubicBezTo>
                  <a:cubicBezTo>
                    <a:pt x="745528" y="1214612"/>
                    <a:pt x="616572" y="1343568"/>
                    <a:pt x="616572" y="1502644"/>
                  </a:cubicBezTo>
                  <a:cubicBezTo>
                    <a:pt x="616572" y="1507259"/>
                    <a:pt x="616681" y="1511848"/>
                    <a:pt x="617955" y="1516360"/>
                  </a:cubicBezTo>
                  <a:lnTo>
                    <a:pt x="426150" y="1516360"/>
                  </a:lnTo>
                  <a:cubicBezTo>
                    <a:pt x="339349" y="1516360"/>
                    <a:pt x="268983" y="1445994"/>
                    <a:pt x="268983" y="1359193"/>
                  </a:cubicBezTo>
                  <a:lnTo>
                    <a:pt x="268983" y="1183347"/>
                  </a:lnTo>
                  <a:cubicBezTo>
                    <a:pt x="118743" y="1174794"/>
                    <a:pt x="0" y="1049882"/>
                    <a:pt x="0" y="897235"/>
                  </a:cubicBezTo>
                  <a:cubicBezTo>
                    <a:pt x="0" y="744588"/>
                    <a:pt x="118743" y="619676"/>
                    <a:pt x="268983" y="611123"/>
                  </a:cubicBezTo>
                  <a:lnTo>
                    <a:pt x="268983" y="430514"/>
                  </a:lnTo>
                  <a:cubicBezTo>
                    <a:pt x="268983" y="343713"/>
                    <a:pt x="339349" y="273347"/>
                    <a:pt x="426150" y="273347"/>
                  </a:cubicBezTo>
                  <a:lnTo>
                    <a:pt x="618051" y="273347"/>
                  </a:lnTo>
                  <a:cubicBezTo>
                    <a:pt x="624616" y="121065"/>
                    <a:pt x="750471" y="0"/>
                    <a:pt x="90460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TextBox 61"/>
            <p:cNvSpPr txBox="1"/>
            <p:nvPr/>
          </p:nvSpPr>
          <p:spPr>
            <a:xfrm>
              <a:off x="4872441" y="1649338"/>
              <a:ext cx="999490" cy="579120"/>
            </a:xfrm>
            <a:prstGeom prst="rect">
              <a:avLst/>
            </a:prstGeom>
            <a:grpFill/>
          </p:spPr>
          <p:txBody>
            <a:bodyPr wrap="none" rtlCol="0">
              <a:spAutoFit/>
            </a:bodyPr>
            <a:lstStyle/>
            <a:p>
              <a:pPr algn="l"/>
              <a:r>
                <a:rPr lang="zh-CN" altLang="en-US" sz="3200" b="1" dirty="0">
                  <a:solidFill>
                    <a:prstClr val="white"/>
                  </a:solidFill>
                  <a:latin typeface="方正兰亭超细黑简体" panose="02000000000000000000" charset="-122"/>
                  <a:ea typeface="方正兰亭超细黑简体" panose="02000000000000000000" charset="-122"/>
                </a:rPr>
                <a:t>文件</a:t>
              </a:r>
              <a:endParaRPr lang="zh-CN" altLang="en-US" sz="3200" b="1" dirty="0">
                <a:solidFill>
                  <a:prstClr val="white"/>
                </a:solidFill>
                <a:latin typeface="方正兰亭超细黑简体" panose="02000000000000000000" charset="-122"/>
                <a:ea typeface="方正兰亭超细黑简体" panose="02000000000000000000" charset="-122"/>
              </a:endParaRPr>
            </a:p>
          </p:txBody>
        </p:sp>
      </p:grpSp>
      <p:grpSp>
        <p:nvGrpSpPr>
          <p:cNvPr id="24" name="组合 23"/>
          <p:cNvGrpSpPr/>
          <p:nvPr/>
        </p:nvGrpSpPr>
        <p:grpSpPr>
          <a:xfrm>
            <a:off x="4607329" y="2923265"/>
            <a:ext cx="1525938" cy="1516360"/>
            <a:chOff x="4607329" y="2741326"/>
            <a:chExt cx="1525938" cy="1516360"/>
          </a:xfrm>
          <a:solidFill>
            <a:srgbClr val="D3B600"/>
          </a:solidFill>
        </p:grpSpPr>
        <p:sp>
          <p:nvSpPr>
            <p:cNvPr id="25" name="圆角矩形 26"/>
            <p:cNvSpPr/>
            <p:nvPr/>
          </p:nvSpPr>
          <p:spPr>
            <a:xfrm flipH="1" flipV="1">
              <a:off x="4607329" y="2741326"/>
              <a:ext cx="1525938" cy="1516360"/>
            </a:xfrm>
            <a:custGeom>
              <a:avLst/>
              <a:gdLst/>
              <a:ahLst/>
              <a:cxnLst/>
              <a:rect l="l" t="t" r="r" b="b"/>
              <a:pathLst>
                <a:path w="1525938" h="1516360">
                  <a:moveTo>
                    <a:pt x="904603" y="0"/>
                  </a:moveTo>
                  <a:cubicBezTo>
                    <a:pt x="1058735" y="0"/>
                    <a:pt x="1184591" y="121065"/>
                    <a:pt x="1191155" y="273347"/>
                  </a:cubicBezTo>
                  <a:lnTo>
                    <a:pt x="1368771" y="273347"/>
                  </a:lnTo>
                  <a:cubicBezTo>
                    <a:pt x="1455572" y="273347"/>
                    <a:pt x="1525938" y="343713"/>
                    <a:pt x="1525938" y="430514"/>
                  </a:cubicBezTo>
                  <a:lnTo>
                    <a:pt x="1525938" y="611087"/>
                  </a:lnTo>
                  <a:lnTo>
                    <a:pt x="1507259" y="609204"/>
                  </a:lnTo>
                  <a:cubicBezTo>
                    <a:pt x="1348183" y="609204"/>
                    <a:pt x="1219227" y="738160"/>
                    <a:pt x="1219227" y="897236"/>
                  </a:cubicBezTo>
                  <a:cubicBezTo>
                    <a:pt x="1219227" y="1056312"/>
                    <a:pt x="1348183" y="1185268"/>
                    <a:pt x="1507259" y="1185268"/>
                  </a:cubicBezTo>
                  <a:cubicBezTo>
                    <a:pt x="1513562" y="1185268"/>
                    <a:pt x="1519818" y="1185066"/>
                    <a:pt x="1525938" y="1183385"/>
                  </a:cubicBezTo>
                  <a:lnTo>
                    <a:pt x="1525938" y="1359193"/>
                  </a:lnTo>
                  <a:cubicBezTo>
                    <a:pt x="1525938" y="1445994"/>
                    <a:pt x="1455572" y="1516360"/>
                    <a:pt x="1368771" y="1516360"/>
                  </a:cubicBezTo>
                  <a:lnTo>
                    <a:pt x="1191254" y="1516360"/>
                  </a:lnTo>
                  <a:lnTo>
                    <a:pt x="1192636" y="1502644"/>
                  </a:lnTo>
                  <a:cubicBezTo>
                    <a:pt x="1192636" y="1343568"/>
                    <a:pt x="1063680" y="1214612"/>
                    <a:pt x="904604" y="1214612"/>
                  </a:cubicBezTo>
                  <a:cubicBezTo>
                    <a:pt x="745528" y="1214612"/>
                    <a:pt x="616572" y="1343568"/>
                    <a:pt x="616572" y="1502644"/>
                  </a:cubicBezTo>
                  <a:cubicBezTo>
                    <a:pt x="616572" y="1507259"/>
                    <a:pt x="616681" y="1511848"/>
                    <a:pt x="617955" y="1516360"/>
                  </a:cubicBezTo>
                  <a:lnTo>
                    <a:pt x="426150" y="1516360"/>
                  </a:lnTo>
                  <a:cubicBezTo>
                    <a:pt x="339349" y="1516360"/>
                    <a:pt x="268983" y="1445994"/>
                    <a:pt x="268983" y="1359193"/>
                  </a:cubicBezTo>
                  <a:lnTo>
                    <a:pt x="268983" y="1183347"/>
                  </a:lnTo>
                  <a:cubicBezTo>
                    <a:pt x="118743" y="1174794"/>
                    <a:pt x="0" y="1049882"/>
                    <a:pt x="0" y="897235"/>
                  </a:cubicBezTo>
                  <a:cubicBezTo>
                    <a:pt x="0" y="744588"/>
                    <a:pt x="118743" y="619676"/>
                    <a:pt x="268983" y="611123"/>
                  </a:cubicBezTo>
                  <a:lnTo>
                    <a:pt x="268983" y="430514"/>
                  </a:lnTo>
                  <a:cubicBezTo>
                    <a:pt x="268983" y="343713"/>
                    <a:pt x="339349" y="273347"/>
                    <a:pt x="426150" y="273347"/>
                  </a:cubicBezTo>
                  <a:lnTo>
                    <a:pt x="618051" y="273347"/>
                  </a:lnTo>
                  <a:cubicBezTo>
                    <a:pt x="624616" y="121065"/>
                    <a:pt x="750471" y="0"/>
                    <a:pt x="90460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TextBox 64"/>
            <p:cNvSpPr txBox="1"/>
            <p:nvPr/>
          </p:nvSpPr>
          <p:spPr>
            <a:xfrm>
              <a:off x="4873076" y="3139103"/>
              <a:ext cx="999490" cy="579120"/>
            </a:xfrm>
            <a:prstGeom prst="rect">
              <a:avLst/>
            </a:prstGeom>
            <a:grpFill/>
          </p:spPr>
          <p:txBody>
            <a:bodyPr wrap="none" rtlCol="0">
              <a:spAutoFit/>
            </a:bodyPr>
            <a:lstStyle/>
            <a:p>
              <a:pPr algn="l"/>
              <a:r>
                <a:rPr lang="en-US" altLang="zh-CN" sz="3200" b="1" dirty="0">
                  <a:solidFill>
                    <a:prstClr val="white"/>
                  </a:solidFill>
                  <a:latin typeface="方正兰亭超细黑简体" panose="02000000000000000000" charset="-122"/>
                  <a:ea typeface="方正兰亭超细黑简体" panose="02000000000000000000" charset="-122"/>
                </a:rPr>
                <a:t>服务</a:t>
              </a:r>
              <a:endParaRPr lang="en-US" altLang="zh-CN" sz="3200" b="1" dirty="0">
                <a:solidFill>
                  <a:prstClr val="white"/>
                </a:solidFill>
                <a:latin typeface="方正兰亭超细黑简体" panose="02000000000000000000" charset="-122"/>
                <a:ea typeface="方正兰亭超细黑简体" panose="02000000000000000000" charset="-122"/>
              </a:endParaRPr>
            </a:p>
          </p:txBody>
        </p:sp>
      </p:grpSp>
      <p:grpSp>
        <p:nvGrpSpPr>
          <p:cNvPr id="27" name="组合 26"/>
          <p:cNvGrpSpPr/>
          <p:nvPr/>
        </p:nvGrpSpPr>
        <p:grpSpPr>
          <a:xfrm>
            <a:off x="3006872" y="2927598"/>
            <a:ext cx="1547339" cy="1516360"/>
            <a:chOff x="3006872" y="2745660"/>
            <a:chExt cx="1547339" cy="1516360"/>
          </a:xfrm>
          <a:solidFill>
            <a:srgbClr val="21A3D0"/>
          </a:solidFill>
        </p:grpSpPr>
        <p:sp>
          <p:nvSpPr>
            <p:cNvPr id="28" name="圆角矩形 26"/>
            <p:cNvSpPr/>
            <p:nvPr/>
          </p:nvSpPr>
          <p:spPr>
            <a:xfrm flipV="1">
              <a:off x="3006872" y="2745660"/>
              <a:ext cx="1525938" cy="1516360"/>
            </a:xfrm>
            <a:custGeom>
              <a:avLst/>
              <a:gdLst/>
              <a:ahLst/>
              <a:cxnLst/>
              <a:rect l="l" t="t" r="r" b="b"/>
              <a:pathLst>
                <a:path w="1525938" h="1516360">
                  <a:moveTo>
                    <a:pt x="904603" y="0"/>
                  </a:moveTo>
                  <a:cubicBezTo>
                    <a:pt x="1058735" y="0"/>
                    <a:pt x="1184591" y="121065"/>
                    <a:pt x="1191155" y="273347"/>
                  </a:cubicBezTo>
                  <a:lnTo>
                    <a:pt x="1368771" y="273347"/>
                  </a:lnTo>
                  <a:cubicBezTo>
                    <a:pt x="1455572" y="273347"/>
                    <a:pt x="1525938" y="343713"/>
                    <a:pt x="1525938" y="430514"/>
                  </a:cubicBezTo>
                  <a:lnTo>
                    <a:pt x="1525938" y="611087"/>
                  </a:lnTo>
                  <a:lnTo>
                    <a:pt x="1507259" y="609204"/>
                  </a:lnTo>
                  <a:cubicBezTo>
                    <a:pt x="1348183" y="609204"/>
                    <a:pt x="1219227" y="738160"/>
                    <a:pt x="1219227" y="897236"/>
                  </a:cubicBezTo>
                  <a:cubicBezTo>
                    <a:pt x="1219227" y="1056312"/>
                    <a:pt x="1348183" y="1185268"/>
                    <a:pt x="1507259" y="1185268"/>
                  </a:cubicBezTo>
                  <a:cubicBezTo>
                    <a:pt x="1513562" y="1185268"/>
                    <a:pt x="1519818" y="1185066"/>
                    <a:pt x="1525938" y="1183385"/>
                  </a:cubicBezTo>
                  <a:lnTo>
                    <a:pt x="1525938" y="1359193"/>
                  </a:lnTo>
                  <a:cubicBezTo>
                    <a:pt x="1525938" y="1445994"/>
                    <a:pt x="1455572" y="1516360"/>
                    <a:pt x="1368771" y="1516360"/>
                  </a:cubicBezTo>
                  <a:lnTo>
                    <a:pt x="1191254" y="1516360"/>
                  </a:lnTo>
                  <a:lnTo>
                    <a:pt x="1192636" y="1502644"/>
                  </a:lnTo>
                  <a:cubicBezTo>
                    <a:pt x="1192636" y="1343568"/>
                    <a:pt x="1063680" y="1214612"/>
                    <a:pt x="904604" y="1214612"/>
                  </a:cubicBezTo>
                  <a:cubicBezTo>
                    <a:pt x="745528" y="1214612"/>
                    <a:pt x="616572" y="1343568"/>
                    <a:pt x="616572" y="1502644"/>
                  </a:cubicBezTo>
                  <a:cubicBezTo>
                    <a:pt x="616572" y="1507259"/>
                    <a:pt x="616681" y="1511848"/>
                    <a:pt x="617955" y="1516360"/>
                  </a:cubicBezTo>
                  <a:lnTo>
                    <a:pt x="426150" y="1516360"/>
                  </a:lnTo>
                  <a:cubicBezTo>
                    <a:pt x="339349" y="1516360"/>
                    <a:pt x="268983" y="1445994"/>
                    <a:pt x="268983" y="1359193"/>
                  </a:cubicBezTo>
                  <a:lnTo>
                    <a:pt x="268983" y="1183347"/>
                  </a:lnTo>
                  <a:cubicBezTo>
                    <a:pt x="118743" y="1174794"/>
                    <a:pt x="0" y="1049882"/>
                    <a:pt x="0" y="897235"/>
                  </a:cubicBezTo>
                  <a:cubicBezTo>
                    <a:pt x="0" y="744588"/>
                    <a:pt x="118743" y="619676"/>
                    <a:pt x="268983" y="611123"/>
                  </a:cubicBezTo>
                  <a:lnTo>
                    <a:pt x="268983" y="430514"/>
                  </a:lnTo>
                  <a:cubicBezTo>
                    <a:pt x="268983" y="343713"/>
                    <a:pt x="339349" y="273347"/>
                    <a:pt x="426150" y="273347"/>
                  </a:cubicBezTo>
                  <a:lnTo>
                    <a:pt x="618051" y="273347"/>
                  </a:lnTo>
                  <a:cubicBezTo>
                    <a:pt x="624616" y="121065"/>
                    <a:pt x="750471" y="0"/>
                    <a:pt x="904603" y="0"/>
                  </a:cubicBezTo>
                  <a:close/>
                </a:path>
              </a:pathLst>
            </a:custGeom>
            <a:solidFill>
              <a:srgbClr val="A3C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TextBox 67"/>
            <p:cNvSpPr txBox="1"/>
            <p:nvPr/>
          </p:nvSpPr>
          <p:spPr>
            <a:xfrm>
              <a:off x="3146416" y="2970193"/>
              <a:ext cx="1407795" cy="1066800"/>
            </a:xfrm>
            <a:prstGeom prst="rect">
              <a:avLst/>
            </a:prstGeom>
            <a:solidFill>
              <a:srgbClr val="A3CD39">
                <a:alpha val="0"/>
              </a:srgbClr>
            </a:solidFill>
          </p:spPr>
          <p:txBody>
            <a:bodyPr wrap="none" rtlCol="0">
              <a:spAutoFit/>
            </a:bodyPr>
            <a:lstStyle/>
            <a:p>
              <a:pPr algn="l"/>
              <a:r>
                <a:rPr lang="en-US" altLang="zh-CN" sz="3200" b="1" dirty="0">
                  <a:solidFill>
                    <a:prstClr val="white"/>
                  </a:solidFill>
                  <a:latin typeface="方正兰亭超细黑简体" panose="02000000000000000000" charset="-122"/>
                  <a:ea typeface="方正兰亭超细黑简体" panose="02000000000000000000" charset="-122"/>
                </a:rPr>
                <a:t>非移交</a:t>
              </a:r>
              <a:endParaRPr lang="en-US" altLang="zh-CN" sz="3200" b="1" dirty="0">
                <a:solidFill>
                  <a:prstClr val="white"/>
                </a:solidFill>
                <a:latin typeface="方正兰亭超细黑简体" panose="02000000000000000000" charset="-122"/>
                <a:ea typeface="方正兰亭超细黑简体" panose="02000000000000000000" charset="-122"/>
              </a:endParaRPr>
            </a:p>
            <a:p>
              <a:pPr algn="l"/>
              <a:r>
                <a:rPr lang="en-US" altLang="zh-CN" sz="3200" b="1" dirty="0">
                  <a:solidFill>
                    <a:prstClr val="white"/>
                  </a:solidFill>
                  <a:latin typeface="方正兰亭超细黑简体" panose="02000000000000000000" charset="-122"/>
                  <a:ea typeface="方正兰亭超细黑简体" panose="02000000000000000000" charset="-122"/>
                </a:rPr>
                <a:t>产品</a:t>
              </a:r>
              <a:endParaRPr lang="en-US" altLang="zh-CN" sz="3200" b="1" dirty="0">
                <a:solidFill>
                  <a:prstClr val="white"/>
                </a:solidFill>
                <a:latin typeface="方正兰亭超细黑简体" panose="02000000000000000000" charset="-122"/>
                <a:ea typeface="方正兰亭超细黑简体" panose="02000000000000000000" charset="-122"/>
              </a:endParaRPr>
            </a:p>
          </p:txBody>
        </p:sp>
      </p:grpSp>
      <p:cxnSp>
        <p:nvCxnSpPr>
          <p:cNvPr id="30" name="直接连接符 29"/>
          <p:cNvCxnSpPr/>
          <p:nvPr/>
        </p:nvCxnSpPr>
        <p:spPr>
          <a:xfrm flipH="1">
            <a:off x="2577260" y="2222273"/>
            <a:ext cx="720080" cy="0"/>
          </a:xfrm>
          <a:prstGeom prst="line">
            <a:avLst/>
          </a:prstGeom>
          <a:ln w="6350">
            <a:solidFill>
              <a:schemeClr val="tx2">
                <a:lumMod val="50000"/>
                <a:alpha val="99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1" name="矩形 1"/>
          <p:cNvSpPr>
            <a:spLocks noChangeArrowheads="1"/>
          </p:cNvSpPr>
          <p:nvPr/>
        </p:nvSpPr>
        <p:spPr bwMode="auto">
          <a:xfrm>
            <a:off x="683568" y="1574761"/>
            <a:ext cx="1893692" cy="1207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defRPr/>
            </a:pPr>
            <a:r>
              <a:rPr lang="zh-CN" altLang="en-US" sz="1800" dirty="0">
                <a:latin typeface="微软雅黑" panose="020B0503020204020204" pitchFamily="34" charset="-122"/>
                <a:ea typeface="微软雅黑" panose="020B0503020204020204" pitchFamily="34" charset="-122"/>
              </a:rPr>
              <a:t>主程序内容包括事务的</a:t>
            </a:r>
            <a:r>
              <a:rPr lang="zh-CN" altLang="en-US" sz="1800" u="sng" dirty="0">
                <a:latin typeface="微软雅黑" panose="020B0503020204020204" pitchFamily="34" charset="-122"/>
                <a:ea typeface="微软雅黑" panose="020B0503020204020204" pitchFamily="34" charset="-122"/>
              </a:rPr>
              <a:t>创建</a:t>
            </a:r>
            <a:r>
              <a:rPr lang="zh-CN" altLang="en-US" sz="1800" dirty="0">
                <a:latin typeface="微软雅黑" panose="020B0503020204020204" pitchFamily="34" charset="-122"/>
                <a:ea typeface="微软雅黑" panose="020B0503020204020204" pitchFamily="34" charset="-122"/>
              </a:rPr>
              <a:t>及</a:t>
            </a:r>
            <a:r>
              <a:rPr lang="zh-CN" altLang="en-US" sz="1800" u="sng" dirty="0">
                <a:latin typeface="微软雅黑" panose="020B0503020204020204" pitchFamily="34" charset="-122"/>
                <a:ea typeface="微软雅黑" panose="020B0503020204020204" pitchFamily="34" charset="-122"/>
              </a:rPr>
              <a:t>增删改</a:t>
            </a:r>
            <a:r>
              <a:rPr lang="zh-CN" altLang="en-US" sz="1800" dirty="0">
                <a:latin typeface="微软雅黑" panose="020B0503020204020204" pitchFamily="34" charset="-122"/>
                <a:ea typeface="微软雅黑" panose="020B0503020204020204" pitchFamily="34" charset="-122"/>
              </a:rPr>
              <a:t>服务系统和</a:t>
            </a:r>
            <a:r>
              <a:rPr lang="zh-CN" altLang="en-US" sz="1800" u="sng" dirty="0">
                <a:latin typeface="微软雅黑" panose="020B0503020204020204" pitchFamily="34" charset="-122"/>
                <a:ea typeface="微软雅黑" panose="020B0503020204020204" pitchFamily="34" charset="-122"/>
              </a:rPr>
              <a:t>声音提醒</a:t>
            </a:r>
            <a:r>
              <a:rPr lang="zh-CN" altLang="en-US" sz="1800" dirty="0">
                <a:latin typeface="微软雅黑" panose="020B0503020204020204" pitchFamily="34" charset="-122"/>
                <a:ea typeface="微软雅黑" panose="020B0503020204020204" pitchFamily="34" charset="-122"/>
              </a:rPr>
              <a:t>系统。</a:t>
            </a:r>
            <a:endParaRPr lang="zh-CN" altLang="en-US" sz="1800" dirty="0">
              <a:latin typeface="微软雅黑" panose="020B0503020204020204" pitchFamily="34" charset="-122"/>
              <a:ea typeface="微软雅黑" panose="020B0503020204020204" pitchFamily="34" charset="-122"/>
            </a:endParaRPr>
          </a:p>
        </p:txBody>
      </p:sp>
      <p:cxnSp>
        <p:nvCxnSpPr>
          <p:cNvPr id="32" name="直接连接符 31"/>
          <p:cNvCxnSpPr/>
          <p:nvPr/>
        </p:nvCxnSpPr>
        <p:spPr>
          <a:xfrm flipH="1">
            <a:off x="5868144" y="2222273"/>
            <a:ext cx="515214" cy="0"/>
          </a:xfrm>
          <a:prstGeom prst="line">
            <a:avLst/>
          </a:prstGeom>
          <a:ln w="6350">
            <a:solidFill>
              <a:schemeClr val="tx2">
                <a:lumMod val="50000"/>
                <a:alpha val="99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3" name="矩形 1"/>
          <p:cNvSpPr>
            <a:spLocks noChangeArrowheads="1"/>
          </p:cNvSpPr>
          <p:nvPr/>
        </p:nvSpPr>
        <p:spPr bwMode="auto">
          <a:xfrm>
            <a:off x="6386246" y="1831301"/>
            <a:ext cx="1893692" cy="659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defRPr/>
            </a:pPr>
            <a:r>
              <a:rPr lang="zh-CN" altLang="en-US" sz="1800" dirty="0">
                <a:latin typeface="微软雅黑" panose="020B0503020204020204" pitchFamily="34" charset="-122"/>
                <a:ea typeface="微软雅黑" panose="020B0503020204020204" pitchFamily="34" charset="-122"/>
              </a:rPr>
              <a:t>事务内容文件及声音文件</a:t>
            </a:r>
            <a:endParaRPr lang="zh-CN" altLang="en-US" sz="1800" dirty="0">
              <a:latin typeface="微软雅黑" panose="020B0503020204020204" pitchFamily="34" charset="-122"/>
              <a:ea typeface="微软雅黑" panose="020B0503020204020204" pitchFamily="34" charset="-122"/>
            </a:endParaRPr>
          </a:p>
        </p:txBody>
      </p:sp>
      <p:cxnSp>
        <p:nvCxnSpPr>
          <p:cNvPr id="34" name="直接连接符 33"/>
          <p:cNvCxnSpPr/>
          <p:nvPr/>
        </p:nvCxnSpPr>
        <p:spPr>
          <a:xfrm flipH="1">
            <a:off x="5868144" y="3530212"/>
            <a:ext cx="515214" cy="0"/>
          </a:xfrm>
          <a:prstGeom prst="line">
            <a:avLst/>
          </a:prstGeom>
          <a:ln w="6350">
            <a:solidFill>
              <a:schemeClr val="tx2">
                <a:lumMod val="50000"/>
                <a:alpha val="99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5" name="矩形 1"/>
          <p:cNvSpPr>
            <a:spLocks noChangeArrowheads="1"/>
          </p:cNvSpPr>
          <p:nvPr/>
        </p:nvSpPr>
        <p:spPr bwMode="auto">
          <a:xfrm>
            <a:off x="6386246" y="3209724"/>
            <a:ext cx="1893692" cy="659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defRPr/>
            </a:pPr>
            <a:r>
              <a:rPr lang="zh-CN" altLang="en-US" sz="1800" dirty="0">
                <a:latin typeface="微软雅黑" panose="020B0503020204020204" pitchFamily="34" charset="-122"/>
                <a:ea typeface="微软雅黑" panose="020B0503020204020204" pitchFamily="34" charset="-122"/>
              </a:rPr>
              <a:t>事务内容文件及声音文件</a:t>
            </a:r>
            <a:endParaRPr lang="zh-CN" altLang="en-US" sz="1800" dirty="0">
              <a:latin typeface="微软雅黑" panose="020B0503020204020204" pitchFamily="34" charset="-122"/>
              <a:ea typeface="微软雅黑" panose="020B0503020204020204" pitchFamily="34" charset="-122"/>
            </a:endParaRPr>
          </a:p>
        </p:txBody>
      </p:sp>
      <p:cxnSp>
        <p:nvCxnSpPr>
          <p:cNvPr id="36" name="直接连接符 35"/>
          <p:cNvCxnSpPr/>
          <p:nvPr/>
        </p:nvCxnSpPr>
        <p:spPr>
          <a:xfrm flipH="1">
            <a:off x="2577260" y="3530212"/>
            <a:ext cx="720080" cy="0"/>
          </a:xfrm>
          <a:prstGeom prst="line">
            <a:avLst/>
          </a:prstGeom>
          <a:ln w="6350">
            <a:solidFill>
              <a:schemeClr val="tx2">
                <a:lumMod val="50000"/>
                <a:alpha val="99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7" name="矩形 1"/>
          <p:cNvSpPr>
            <a:spLocks noChangeArrowheads="1"/>
          </p:cNvSpPr>
          <p:nvPr/>
        </p:nvSpPr>
        <p:spPr bwMode="auto">
          <a:xfrm>
            <a:off x="683568" y="3209724"/>
            <a:ext cx="1893692" cy="384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defRPr/>
            </a:pPr>
            <a:r>
              <a:rPr lang="zh-CN" altLang="en-US" sz="1800" dirty="0">
                <a:latin typeface="微软雅黑" panose="020B0503020204020204" pitchFamily="34" charset="-122"/>
                <a:ea typeface="微软雅黑" panose="020B0503020204020204" pitchFamily="34" charset="-122"/>
              </a:rPr>
              <a:t>事务统计数据库</a:t>
            </a:r>
            <a:endParaRPr lang="zh-CN" altLang="en-US" sz="1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250" advTm="0">
        <p:checker/>
      </p:transition>
    </mc:Choice>
    <mc:Fallback>
      <p:transition advTm="0">
        <p:checker/>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62000">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14:bounceEnd="62000">
                                          <p:cBhvr additive="base">
                                            <p:cTn id="7" dur="400" fill="hold"/>
                                            <p:tgtEl>
                                              <p:spTgt spid="18"/>
                                            </p:tgtEl>
                                            <p:attrNameLst>
                                              <p:attrName>ppt_x</p:attrName>
                                            </p:attrNameLst>
                                          </p:cBhvr>
                                          <p:tavLst>
                                            <p:tav tm="0">
                                              <p:val>
                                                <p:strVal val="0-#ppt_w/2"/>
                                              </p:val>
                                            </p:tav>
                                            <p:tav tm="100000">
                                              <p:val>
                                                <p:strVal val="#ppt_x"/>
                                              </p:val>
                                            </p:tav>
                                          </p:tavLst>
                                        </p:anim>
                                        <p:anim calcmode="lin" valueType="num" p14:bounceEnd="62000">
                                          <p:cBhvr additive="base">
                                            <p:cTn id="8" dur="400" fill="hold"/>
                                            <p:tgtEl>
                                              <p:spTgt spid="18"/>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14:presetBounceEnd="62000">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14:bounceEnd="62000">
                                          <p:cBhvr additive="base">
                                            <p:cTn id="11" dur="400" fill="hold"/>
                                            <p:tgtEl>
                                              <p:spTgt spid="21"/>
                                            </p:tgtEl>
                                            <p:attrNameLst>
                                              <p:attrName>ppt_x</p:attrName>
                                            </p:attrNameLst>
                                          </p:cBhvr>
                                          <p:tavLst>
                                            <p:tav tm="0">
                                              <p:val>
                                                <p:strVal val="1+#ppt_w/2"/>
                                              </p:val>
                                            </p:tav>
                                            <p:tav tm="100000">
                                              <p:val>
                                                <p:strVal val="#ppt_x"/>
                                              </p:val>
                                            </p:tav>
                                          </p:tavLst>
                                        </p:anim>
                                        <p:anim calcmode="lin" valueType="num" p14:bounceEnd="62000">
                                          <p:cBhvr additive="base">
                                            <p:cTn id="12" dur="400" fill="hold"/>
                                            <p:tgtEl>
                                              <p:spTgt spid="21"/>
                                            </p:tgtEl>
                                            <p:attrNameLst>
                                              <p:attrName>ppt_y</p:attrName>
                                            </p:attrNameLst>
                                          </p:cBhvr>
                                          <p:tavLst>
                                            <p:tav tm="0">
                                              <p:val>
                                                <p:strVal val="0-#ppt_h/2"/>
                                              </p:val>
                                            </p:tav>
                                            <p:tav tm="100000">
                                              <p:val>
                                                <p:strVal val="#ppt_y"/>
                                              </p:val>
                                            </p:tav>
                                          </p:tavLst>
                                        </p:anim>
                                      </p:childTnLst>
                                    </p:cTn>
                                  </p:par>
                                  <p:par>
                                    <p:cTn id="13" presetID="2" presetClass="entr" presetSubtype="6" fill="hold" nodeType="withEffect" p14:presetBounceEnd="62000">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14:bounceEnd="62000">
                                          <p:cBhvr additive="base">
                                            <p:cTn id="15" dur="400" fill="hold"/>
                                            <p:tgtEl>
                                              <p:spTgt spid="24"/>
                                            </p:tgtEl>
                                            <p:attrNameLst>
                                              <p:attrName>ppt_x</p:attrName>
                                            </p:attrNameLst>
                                          </p:cBhvr>
                                          <p:tavLst>
                                            <p:tav tm="0">
                                              <p:val>
                                                <p:strVal val="1+#ppt_w/2"/>
                                              </p:val>
                                            </p:tav>
                                            <p:tav tm="100000">
                                              <p:val>
                                                <p:strVal val="#ppt_x"/>
                                              </p:val>
                                            </p:tav>
                                          </p:tavLst>
                                        </p:anim>
                                        <p:anim calcmode="lin" valueType="num" p14:bounceEnd="62000">
                                          <p:cBhvr additive="base">
                                            <p:cTn id="16" dur="400" fill="hold"/>
                                            <p:tgtEl>
                                              <p:spTgt spid="24"/>
                                            </p:tgtEl>
                                            <p:attrNameLst>
                                              <p:attrName>ppt_y</p:attrName>
                                            </p:attrNameLst>
                                          </p:cBhvr>
                                          <p:tavLst>
                                            <p:tav tm="0">
                                              <p:val>
                                                <p:strVal val="1+#ppt_h/2"/>
                                              </p:val>
                                            </p:tav>
                                            <p:tav tm="100000">
                                              <p:val>
                                                <p:strVal val="#ppt_y"/>
                                              </p:val>
                                            </p:tav>
                                          </p:tavLst>
                                        </p:anim>
                                      </p:childTnLst>
                                    </p:cTn>
                                  </p:par>
                                  <p:par>
                                    <p:cTn id="17" presetID="2" presetClass="entr" presetSubtype="12" fill="hold" nodeType="withEffect" p14:presetBounceEnd="62000">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14:bounceEnd="62000">
                                          <p:cBhvr additive="base">
                                            <p:cTn id="19" dur="400" fill="hold"/>
                                            <p:tgtEl>
                                              <p:spTgt spid="27"/>
                                            </p:tgtEl>
                                            <p:attrNameLst>
                                              <p:attrName>ppt_x</p:attrName>
                                            </p:attrNameLst>
                                          </p:cBhvr>
                                          <p:tavLst>
                                            <p:tav tm="0">
                                              <p:val>
                                                <p:strVal val="0-#ppt_w/2"/>
                                              </p:val>
                                            </p:tav>
                                            <p:tav tm="100000">
                                              <p:val>
                                                <p:strVal val="#ppt_x"/>
                                              </p:val>
                                            </p:tav>
                                          </p:tavLst>
                                        </p:anim>
                                        <p:anim calcmode="lin" valueType="num" p14:bounceEnd="62000">
                                          <p:cBhvr additive="base">
                                            <p:cTn id="20" dur="400" fill="hold"/>
                                            <p:tgtEl>
                                              <p:spTgt spid="27"/>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right)">
                                          <p:cBhvr>
                                            <p:cTn id="24" dur="500"/>
                                            <p:tgtEl>
                                              <p:spTgt spid="30"/>
                                            </p:tgtEl>
                                          </p:cBhvr>
                                        </p:animEffect>
                                      </p:childTnLst>
                                    </p:cTn>
                                  </p:par>
                                </p:childTnLst>
                              </p:cTn>
                            </p:par>
                            <p:par>
                              <p:cTn id="25" fill="hold">
                                <p:stCondLst>
                                  <p:cond delay="1000"/>
                                </p:stCondLst>
                                <p:childTnLst>
                                  <p:par>
                                    <p:cTn id="26" presetID="2" presetClass="entr" presetSubtype="8" fill="hold" grpId="0" nodeType="afterEffect" p14:presetBounceEnd="50000">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14:bounceEnd="50000">
                                          <p:cBhvr additive="base">
                                            <p:cTn id="28" dur="300" fill="hold"/>
                                            <p:tgtEl>
                                              <p:spTgt spid="31"/>
                                            </p:tgtEl>
                                            <p:attrNameLst>
                                              <p:attrName>ppt_x</p:attrName>
                                            </p:attrNameLst>
                                          </p:cBhvr>
                                          <p:tavLst>
                                            <p:tav tm="0">
                                              <p:val>
                                                <p:strVal val="0-#ppt_w/2"/>
                                              </p:val>
                                            </p:tav>
                                            <p:tav tm="100000">
                                              <p:val>
                                                <p:strVal val="#ppt_x"/>
                                              </p:val>
                                            </p:tav>
                                          </p:tavLst>
                                        </p:anim>
                                        <p:anim calcmode="lin" valueType="num" p14:bounceEnd="50000">
                                          <p:cBhvr additive="base">
                                            <p:cTn id="29" dur="30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1500"/>
                                </p:stCondLst>
                                <p:childTnLst>
                                  <p:par>
                                    <p:cTn id="31" presetID="22" presetClass="entr" presetSubtype="8" fill="hold"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left)">
                                          <p:cBhvr>
                                            <p:cTn id="33" dur="500"/>
                                            <p:tgtEl>
                                              <p:spTgt spid="32"/>
                                            </p:tgtEl>
                                          </p:cBhvr>
                                        </p:animEffect>
                                      </p:childTnLst>
                                    </p:cTn>
                                  </p:par>
                                </p:childTnLst>
                              </p:cTn>
                            </p:par>
                            <p:par>
                              <p:cTn id="34" fill="hold">
                                <p:stCondLst>
                                  <p:cond delay="2000"/>
                                </p:stCondLst>
                                <p:childTnLst>
                                  <p:par>
                                    <p:cTn id="35" presetID="2" presetClass="entr" presetSubtype="2" fill="hold" grpId="0" nodeType="afterEffect" p14:presetBounceEnd="50000">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14:bounceEnd="50000">
                                          <p:cBhvr additive="base">
                                            <p:cTn id="37" dur="300" fill="hold"/>
                                            <p:tgtEl>
                                              <p:spTgt spid="33"/>
                                            </p:tgtEl>
                                            <p:attrNameLst>
                                              <p:attrName>ppt_x</p:attrName>
                                            </p:attrNameLst>
                                          </p:cBhvr>
                                          <p:tavLst>
                                            <p:tav tm="0">
                                              <p:val>
                                                <p:strVal val="1+#ppt_w/2"/>
                                              </p:val>
                                            </p:tav>
                                            <p:tav tm="100000">
                                              <p:val>
                                                <p:strVal val="#ppt_x"/>
                                              </p:val>
                                            </p:tav>
                                          </p:tavLst>
                                        </p:anim>
                                        <p:anim calcmode="lin" valueType="num" p14:bounceEnd="50000">
                                          <p:cBhvr additive="base">
                                            <p:cTn id="38" dur="300" fill="hold"/>
                                            <p:tgtEl>
                                              <p:spTgt spid="33"/>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2" presetClass="entr" presetSubtype="8" fill="hold" nodeType="after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left)">
                                          <p:cBhvr>
                                            <p:cTn id="42" dur="500"/>
                                            <p:tgtEl>
                                              <p:spTgt spid="34"/>
                                            </p:tgtEl>
                                          </p:cBhvr>
                                        </p:animEffect>
                                      </p:childTnLst>
                                    </p:cTn>
                                  </p:par>
                                </p:childTnLst>
                              </p:cTn>
                            </p:par>
                            <p:par>
                              <p:cTn id="43" fill="hold">
                                <p:stCondLst>
                                  <p:cond delay="3000"/>
                                </p:stCondLst>
                                <p:childTnLst>
                                  <p:par>
                                    <p:cTn id="44" presetID="2" presetClass="entr" presetSubtype="2" fill="hold" grpId="0" nodeType="afterEffect" p14:presetBounceEnd="50000">
                                      <p:stCondLst>
                                        <p:cond delay="0"/>
                                      </p:stCondLst>
                                      <p:childTnLst>
                                        <p:set>
                                          <p:cBhvr>
                                            <p:cTn id="45" dur="1" fill="hold">
                                              <p:stCondLst>
                                                <p:cond delay="0"/>
                                              </p:stCondLst>
                                            </p:cTn>
                                            <p:tgtEl>
                                              <p:spTgt spid="35"/>
                                            </p:tgtEl>
                                            <p:attrNameLst>
                                              <p:attrName>style.visibility</p:attrName>
                                            </p:attrNameLst>
                                          </p:cBhvr>
                                          <p:to>
                                            <p:strVal val="visible"/>
                                          </p:to>
                                        </p:set>
                                        <p:anim calcmode="lin" valueType="num" p14:bounceEnd="50000">
                                          <p:cBhvr additive="base">
                                            <p:cTn id="46" dur="300" fill="hold"/>
                                            <p:tgtEl>
                                              <p:spTgt spid="35"/>
                                            </p:tgtEl>
                                            <p:attrNameLst>
                                              <p:attrName>ppt_x</p:attrName>
                                            </p:attrNameLst>
                                          </p:cBhvr>
                                          <p:tavLst>
                                            <p:tav tm="0">
                                              <p:val>
                                                <p:strVal val="1+#ppt_w/2"/>
                                              </p:val>
                                            </p:tav>
                                            <p:tav tm="100000">
                                              <p:val>
                                                <p:strVal val="#ppt_x"/>
                                              </p:val>
                                            </p:tav>
                                          </p:tavLst>
                                        </p:anim>
                                        <p:anim calcmode="lin" valueType="num" p14:bounceEnd="50000">
                                          <p:cBhvr additive="base">
                                            <p:cTn id="47" dur="300" fill="hold"/>
                                            <p:tgtEl>
                                              <p:spTgt spid="35"/>
                                            </p:tgtEl>
                                            <p:attrNameLst>
                                              <p:attrName>ppt_y</p:attrName>
                                            </p:attrNameLst>
                                          </p:cBhvr>
                                          <p:tavLst>
                                            <p:tav tm="0">
                                              <p:val>
                                                <p:strVal val="#ppt_y"/>
                                              </p:val>
                                            </p:tav>
                                            <p:tav tm="100000">
                                              <p:val>
                                                <p:strVal val="#ppt_y"/>
                                              </p:val>
                                            </p:tav>
                                          </p:tavLst>
                                        </p:anim>
                                      </p:childTnLst>
                                    </p:cTn>
                                  </p:par>
                                </p:childTnLst>
                              </p:cTn>
                            </p:par>
                            <p:par>
                              <p:cTn id="48" fill="hold">
                                <p:stCondLst>
                                  <p:cond delay="3500"/>
                                </p:stCondLst>
                                <p:childTnLst>
                                  <p:par>
                                    <p:cTn id="49" presetID="22" presetClass="entr" presetSubtype="2" fill="hold"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wipe(right)">
                                          <p:cBhvr>
                                            <p:cTn id="51" dur="500"/>
                                            <p:tgtEl>
                                              <p:spTgt spid="36"/>
                                            </p:tgtEl>
                                          </p:cBhvr>
                                        </p:animEffect>
                                      </p:childTnLst>
                                    </p:cTn>
                                  </p:par>
                                </p:childTnLst>
                              </p:cTn>
                            </p:par>
                            <p:par>
                              <p:cTn id="52" fill="hold">
                                <p:stCondLst>
                                  <p:cond delay="4000"/>
                                </p:stCondLst>
                                <p:childTnLst>
                                  <p:par>
                                    <p:cTn id="53" presetID="2" presetClass="entr" presetSubtype="8" fill="hold" grpId="0" nodeType="afterEffect" p14:presetBounceEnd="50000">
                                      <p:stCondLst>
                                        <p:cond delay="0"/>
                                      </p:stCondLst>
                                      <p:childTnLst>
                                        <p:set>
                                          <p:cBhvr>
                                            <p:cTn id="54" dur="1" fill="hold">
                                              <p:stCondLst>
                                                <p:cond delay="0"/>
                                              </p:stCondLst>
                                            </p:cTn>
                                            <p:tgtEl>
                                              <p:spTgt spid="37"/>
                                            </p:tgtEl>
                                            <p:attrNameLst>
                                              <p:attrName>style.visibility</p:attrName>
                                            </p:attrNameLst>
                                          </p:cBhvr>
                                          <p:to>
                                            <p:strVal val="visible"/>
                                          </p:to>
                                        </p:set>
                                        <p:anim calcmode="lin" valueType="num" p14:bounceEnd="50000">
                                          <p:cBhvr additive="base">
                                            <p:cTn id="55" dur="300" fill="hold"/>
                                            <p:tgtEl>
                                              <p:spTgt spid="37"/>
                                            </p:tgtEl>
                                            <p:attrNameLst>
                                              <p:attrName>ppt_x</p:attrName>
                                            </p:attrNameLst>
                                          </p:cBhvr>
                                          <p:tavLst>
                                            <p:tav tm="0">
                                              <p:val>
                                                <p:strVal val="0-#ppt_w/2"/>
                                              </p:val>
                                            </p:tav>
                                            <p:tav tm="100000">
                                              <p:val>
                                                <p:strVal val="#ppt_x"/>
                                              </p:val>
                                            </p:tav>
                                          </p:tavLst>
                                        </p:anim>
                                        <p:anim calcmode="lin" valueType="num" p14:bounceEnd="50000">
                                          <p:cBhvr additive="base">
                                            <p:cTn id="56" dur="3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35" grpId="0"/>
          <p:bldP spid="3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400" fill="hold"/>
                                            <p:tgtEl>
                                              <p:spTgt spid="18"/>
                                            </p:tgtEl>
                                            <p:attrNameLst>
                                              <p:attrName>ppt_x</p:attrName>
                                            </p:attrNameLst>
                                          </p:cBhvr>
                                          <p:tavLst>
                                            <p:tav tm="0">
                                              <p:val>
                                                <p:strVal val="0-#ppt_w/2"/>
                                              </p:val>
                                            </p:tav>
                                            <p:tav tm="100000">
                                              <p:val>
                                                <p:strVal val="#ppt_x"/>
                                              </p:val>
                                            </p:tav>
                                          </p:tavLst>
                                        </p:anim>
                                        <p:anim calcmode="lin" valueType="num">
                                          <p:cBhvr additive="base">
                                            <p:cTn id="8" dur="400" fill="hold"/>
                                            <p:tgtEl>
                                              <p:spTgt spid="18"/>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400" fill="hold"/>
                                            <p:tgtEl>
                                              <p:spTgt spid="21"/>
                                            </p:tgtEl>
                                            <p:attrNameLst>
                                              <p:attrName>ppt_x</p:attrName>
                                            </p:attrNameLst>
                                          </p:cBhvr>
                                          <p:tavLst>
                                            <p:tav tm="0">
                                              <p:val>
                                                <p:strVal val="1+#ppt_w/2"/>
                                              </p:val>
                                            </p:tav>
                                            <p:tav tm="100000">
                                              <p:val>
                                                <p:strVal val="#ppt_x"/>
                                              </p:val>
                                            </p:tav>
                                          </p:tavLst>
                                        </p:anim>
                                        <p:anim calcmode="lin" valueType="num">
                                          <p:cBhvr additive="base">
                                            <p:cTn id="12" dur="400" fill="hold"/>
                                            <p:tgtEl>
                                              <p:spTgt spid="21"/>
                                            </p:tgtEl>
                                            <p:attrNameLst>
                                              <p:attrName>ppt_y</p:attrName>
                                            </p:attrNameLst>
                                          </p:cBhvr>
                                          <p:tavLst>
                                            <p:tav tm="0">
                                              <p:val>
                                                <p:strVal val="0-#ppt_h/2"/>
                                              </p:val>
                                            </p:tav>
                                            <p:tav tm="100000">
                                              <p:val>
                                                <p:strVal val="#ppt_y"/>
                                              </p:val>
                                            </p:tav>
                                          </p:tavLst>
                                        </p:anim>
                                      </p:childTnLst>
                                    </p:cTn>
                                  </p:par>
                                  <p:par>
                                    <p:cTn id="13" presetID="2" presetClass="entr" presetSubtype="6"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400" fill="hold"/>
                                            <p:tgtEl>
                                              <p:spTgt spid="24"/>
                                            </p:tgtEl>
                                            <p:attrNameLst>
                                              <p:attrName>ppt_x</p:attrName>
                                            </p:attrNameLst>
                                          </p:cBhvr>
                                          <p:tavLst>
                                            <p:tav tm="0">
                                              <p:val>
                                                <p:strVal val="1+#ppt_w/2"/>
                                              </p:val>
                                            </p:tav>
                                            <p:tav tm="100000">
                                              <p:val>
                                                <p:strVal val="#ppt_x"/>
                                              </p:val>
                                            </p:tav>
                                          </p:tavLst>
                                        </p:anim>
                                        <p:anim calcmode="lin" valueType="num">
                                          <p:cBhvr additive="base">
                                            <p:cTn id="16" dur="400" fill="hold"/>
                                            <p:tgtEl>
                                              <p:spTgt spid="24"/>
                                            </p:tgtEl>
                                            <p:attrNameLst>
                                              <p:attrName>ppt_y</p:attrName>
                                            </p:attrNameLst>
                                          </p:cBhvr>
                                          <p:tavLst>
                                            <p:tav tm="0">
                                              <p:val>
                                                <p:strVal val="1+#ppt_h/2"/>
                                              </p:val>
                                            </p:tav>
                                            <p:tav tm="100000">
                                              <p:val>
                                                <p:strVal val="#ppt_y"/>
                                              </p:val>
                                            </p:tav>
                                          </p:tavLst>
                                        </p:anim>
                                      </p:childTnLst>
                                    </p:cTn>
                                  </p:par>
                                  <p:par>
                                    <p:cTn id="17" presetID="2" presetClass="entr" presetSubtype="12"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400" fill="hold"/>
                                            <p:tgtEl>
                                              <p:spTgt spid="27"/>
                                            </p:tgtEl>
                                            <p:attrNameLst>
                                              <p:attrName>ppt_x</p:attrName>
                                            </p:attrNameLst>
                                          </p:cBhvr>
                                          <p:tavLst>
                                            <p:tav tm="0">
                                              <p:val>
                                                <p:strVal val="0-#ppt_w/2"/>
                                              </p:val>
                                            </p:tav>
                                            <p:tav tm="100000">
                                              <p:val>
                                                <p:strVal val="#ppt_x"/>
                                              </p:val>
                                            </p:tav>
                                          </p:tavLst>
                                        </p:anim>
                                        <p:anim calcmode="lin" valueType="num">
                                          <p:cBhvr additive="base">
                                            <p:cTn id="20" dur="400" fill="hold"/>
                                            <p:tgtEl>
                                              <p:spTgt spid="27"/>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right)">
                                          <p:cBhvr>
                                            <p:cTn id="24" dur="500"/>
                                            <p:tgtEl>
                                              <p:spTgt spid="30"/>
                                            </p:tgtEl>
                                          </p:cBhvr>
                                        </p:animEffect>
                                      </p:childTnLst>
                                    </p:cTn>
                                  </p:par>
                                </p:childTnLst>
                              </p:cTn>
                            </p:par>
                            <p:par>
                              <p:cTn id="25" fill="hold">
                                <p:stCondLst>
                                  <p:cond delay="1000"/>
                                </p:stCondLst>
                                <p:childTnLst>
                                  <p:par>
                                    <p:cTn id="26" presetID="2" presetClass="entr" presetSubtype="8"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300" fill="hold"/>
                                            <p:tgtEl>
                                              <p:spTgt spid="31"/>
                                            </p:tgtEl>
                                            <p:attrNameLst>
                                              <p:attrName>ppt_x</p:attrName>
                                            </p:attrNameLst>
                                          </p:cBhvr>
                                          <p:tavLst>
                                            <p:tav tm="0">
                                              <p:val>
                                                <p:strVal val="0-#ppt_w/2"/>
                                              </p:val>
                                            </p:tav>
                                            <p:tav tm="100000">
                                              <p:val>
                                                <p:strVal val="#ppt_x"/>
                                              </p:val>
                                            </p:tav>
                                          </p:tavLst>
                                        </p:anim>
                                        <p:anim calcmode="lin" valueType="num">
                                          <p:cBhvr additive="base">
                                            <p:cTn id="29" dur="30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1500"/>
                                </p:stCondLst>
                                <p:childTnLst>
                                  <p:par>
                                    <p:cTn id="31" presetID="22" presetClass="entr" presetSubtype="8" fill="hold"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left)">
                                          <p:cBhvr>
                                            <p:cTn id="33" dur="500"/>
                                            <p:tgtEl>
                                              <p:spTgt spid="32"/>
                                            </p:tgtEl>
                                          </p:cBhvr>
                                        </p:animEffect>
                                      </p:childTnLst>
                                    </p:cTn>
                                  </p:par>
                                </p:childTnLst>
                              </p:cTn>
                            </p:par>
                            <p:par>
                              <p:cTn id="34" fill="hold">
                                <p:stCondLst>
                                  <p:cond delay="2000"/>
                                </p:stCondLst>
                                <p:childTnLst>
                                  <p:par>
                                    <p:cTn id="35" presetID="2" presetClass="entr" presetSubtype="2"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additive="base">
                                            <p:cTn id="37" dur="300" fill="hold"/>
                                            <p:tgtEl>
                                              <p:spTgt spid="33"/>
                                            </p:tgtEl>
                                            <p:attrNameLst>
                                              <p:attrName>ppt_x</p:attrName>
                                            </p:attrNameLst>
                                          </p:cBhvr>
                                          <p:tavLst>
                                            <p:tav tm="0">
                                              <p:val>
                                                <p:strVal val="1+#ppt_w/2"/>
                                              </p:val>
                                            </p:tav>
                                            <p:tav tm="100000">
                                              <p:val>
                                                <p:strVal val="#ppt_x"/>
                                              </p:val>
                                            </p:tav>
                                          </p:tavLst>
                                        </p:anim>
                                        <p:anim calcmode="lin" valueType="num">
                                          <p:cBhvr additive="base">
                                            <p:cTn id="38" dur="300" fill="hold"/>
                                            <p:tgtEl>
                                              <p:spTgt spid="33"/>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2" presetClass="entr" presetSubtype="8" fill="hold" nodeType="after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left)">
                                          <p:cBhvr>
                                            <p:cTn id="42" dur="500"/>
                                            <p:tgtEl>
                                              <p:spTgt spid="34"/>
                                            </p:tgtEl>
                                          </p:cBhvr>
                                        </p:animEffect>
                                      </p:childTnLst>
                                    </p:cTn>
                                  </p:par>
                                </p:childTnLst>
                              </p:cTn>
                            </p:par>
                            <p:par>
                              <p:cTn id="43" fill="hold">
                                <p:stCondLst>
                                  <p:cond delay="3000"/>
                                </p:stCondLst>
                                <p:childTnLst>
                                  <p:par>
                                    <p:cTn id="44" presetID="2" presetClass="entr" presetSubtype="2" fill="hold" grpId="0" nodeType="afterEffect">
                                      <p:stCondLst>
                                        <p:cond delay="0"/>
                                      </p:stCondLst>
                                      <p:childTnLst>
                                        <p:set>
                                          <p:cBhvr>
                                            <p:cTn id="45" dur="1" fill="hold">
                                              <p:stCondLst>
                                                <p:cond delay="0"/>
                                              </p:stCondLst>
                                            </p:cTn>
                                            <p:tgtEl>
                                              <p:spTgt spid="35"/>
                                            </p:tgtEl>
                                            <p:attrNameLst>
                                              <p:attrName>style.visibility</p:attrName>
                                            </p:attrNameLst>
                                          </p:cBhvr>
                                          <p:to>
                                            <p:strVal val="visible"/>
                                          </p:to>
                                        </p:set>
                                        <p:anim calcmode="lin" valueType="num">
                                          <p:cBhvr additive="base">
                                            <p:cTn id="46" dur="300" fill="hold"/>
                                            <p:tgtEl>
                                              <p:spTgt spid="35"/>
                                            </p:tgtEl>
                                            <p:attrNameLst>
                                              <p:attrName>ppt_x</p:attrName>
                                            </p:attrNameLst>
                                          </p:cBhvr>
                                          <p:tavLst>
                                            <p:tav tm="0">
                                              <p:val>
                                                <p:strVal val="1+#ppt_w/2"/>
                                              </p:val>
                                            </p:tav>
                                            <p:tav tm="100000">
                                              <p:val>
                                                <p:strVal val="#ppt_x"/>
                                              </p:val>
                                            </p:tav>
                                          </p:tavLst>
                                        </p:anim>
                                        <p:anim calcmode="lin" valueType="num">
                                          <p:cBhvr additive="base">
                                            <p:cTn id="47" dur="300" fill="hold"/>
                                            <p:tgtEl>
                                              <p:spTgt spid="35"/>
                                            </p:tgtEl>
                                            <p:attrNameLst>
                                              <p:attrName>ppt_y</p:attrName>
                                            </p:attrNameLst>
                                          </p:cBhvr>
                                          <p:tavLst>
                                            <p:tav tm="0">
                                              <p:val>
                                                <p:strVal val="#ppt_y"/>
                                              </p:val>
                                            </p:tav>
                                            <p:tav tm="100000">
                                              <p:val>
                                                <p:strVal val="#ppt_y"/>
                                              </p:val>
                                            </p:tav>
                                          </p:tavLst>
                                        </p:anim>
                                      </p:childTnLst>
                                    </p:cTn>
                                  </p:par>
                                </p:childTnLst>
                              </p:cTn>
                            </p:par>
                            <p:par>
                              <p:cTn id="48" fill="hold">
                                <p:stCondLst>
                                  <p:cond delay="3500"/>
                                </p:stCondLst>
                                <p:childTnLst>
                                  <p:par>
                                    <p:cTn id="49" presetID="22" presetClass="entr" presetSubtype="2" fill="hold"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wipe(right)">
                                          <p:cBhvr>
                                            <p:cTn id="51" dur="500"/>
                                            <p:tgtEl>
                                              <p:spTgt spid="36"/>
                                            </p:tgtEl>
                                          </p:cBhvr>
                                        </p:animEffect>
                                      </p:childTnLst>
                                    </p:cTn>
                                  </p:par>
                                </p:childTnLst>
                              </p:cTn>
                            </p:par>
                            <p:par>
                              <p:cTn id="52" fill="hold">
                                <p:stCondLst>
                                  <p:cond delay="4000"/>
                                </p:stCondLst>
                                <p:childTnLst>
                                  <p:par>
                                    <p:cTn id="53" presetID="2" presetClass="entr" presetSubtype="8" fill="hold" grpId="0" nodeType="afterEffect">
                                      <p:stCondLst>
                                        <p:cond delay="0"/>
                                      </p:stCondLst>
                                      <p:childTnLst>
                                        <p:set>
                                          <p:cBhvr>
                                            <p:cTn id="54" dur="1" fill="hold">
                                              <p:stCondLst>
                                                <p:cond delay="0"/>
                                              </p:stCondLst>
                                            </p:cTn>
                                            <p:tgtEl>
                                              <p:spTgt spid="37"/>
                                            </p:tgtEl>
                                            <p:attrNameLst>
                                              <p:attrName>style.visibility</p:attrName>
                                            </p:attrNameLst>
                                          </p:cBhvr>
                                          <p:to>
                                            <p:strVal val="visible"/>
                                          </p:to>
                                        </p:set>
                                        <p:anim calcmode="lin" valueType="num">
                                          <p:cBhvr additive="base">
                                            <p:cTn id="55" dur="300" fill="hold"/>
                                            <p:tgtEl>
                                              <p:spTgt spid="37"/>
                                            </p:tgtEl>
                                            <p:attrNameLst>
                                              <p:attrName>ppt_x</p:attrName>
                                            </p:attrNameLst>
                                          </p:cBhvr>
                                          <p:tavLst>
                                            <p:tav tm="0">
                                              <p:val>
                                                <p:strVal val="0-#ppt_w/2"/>
                                              </p:val>
                                            </p:tav>
                                            <p:tav tm="100000">
                                              <p:val>
                                                <p:strVal val="#ppt_x"/>
                                              </p:val>
                                            </p:tav>
                                          </p:tavLst>
                                        </p:anim>
                                        <p:anim calcmode="lin" valueType="num">
                                          <p:cBhvr additive="base">
                                            <p:cTn id="56" dur="3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35" grpId="0"/>
          <p:bldP spid="37"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00" y="0"/>
            <a:ext cx="9144000" cy="457200"/>
          </a:xfrm>
          <a:prstGeom prst="rect">
            <a:avLst/>
          </a:prstGeom>
          <a:solidFill>
            <a:schemeClr val="bg1">
              <a:lumMod val="8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 y="0"/>
            <a:ext cx="1465728" cy="457200"/>
          </a:xfrm>
          <a:prstGeom prst="rect">
            <a:avLst/>
          </a:prstGeom>
          <a:solidFill>
            <a:srgbClr val="69A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8954" y="457200"/>
            <a:ext cx="9160030" cy="0"/>
          </a:xfrm>
          <a:prstGeom prst="line">
            <a:avLst/>
          </a:prstGeom>
          <a:ln>
            <a:solidFill>
              <a:srgbClr val="69AC89"/>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261537" y="349624"/>
            <a:ext cx="891988" cy="107577"/>
          </a:xfrm>
          <a:prstGeom prst="rect">
            <a:avLst/>
          </a:prstGeom>
          <a:solidFill>
            <a:srgbClr val="541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369549" y="349624"/>
            <a:ext cx="891988" cy="107577"/>
          </a:xfrm>
          <a:prstGeom prst="rect">
            <a:avLst/>
          </a:prstGeom>
          <a:solidFill>
            <a:srgbClr val="D3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77561" y="349624"/>
            <a:ext cx="891988" cy="107577"/>
          </a:xfrm>
          <a:prstGeom prst="rect">
            <a:avLst/>
          </a:prstGeom>
          <a:solidFill>
            <a:srgbClr val="C50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1"/>
          <p:cNvSpPr txBox="1"/>
          <p:nvPr/>
        </p:nvSpPr>
        <p:spPr>
          <a:xfrm>
            <a:off x="1547663" y="11400"/>
            <a:ext cx="2468880" cy="417830"/>
          </a:xfrm>
          <a:prstGeom prst="rect">
            <a:avLst/>
          </a:prstGeom>
          <a:noFill/>
        </p:spPr>
        <p:txBody>
          <a:bodyPr wrap="none" rtlCol="0">
            <a:spAutoFit/>
          </a:bodyPr>
          <a:lstStyle/>
          <a:p>
            <a:r>
              <a:rPr lang="zh-CN" altLang="en-US" sz="2000" b="1" dirty="0">
                <a:solidFill>
                  <a:schemeClr val="bg1">
                    <a:lumMod val="50000"/>
                  </a:schemeClr>
                </a:solidFill>
                <a:latin typeface="微软雅黑" panose="020B0503020204020204" pitchFamily="34" charset="-122"/>
                <a:ea typeface="微软雅黑" panose="020B0503020204020204" pitchFamily="34" charset="-122"/>
              </a:rPr>
              <a:t>验收标准及完成期限</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TextBox 15"/>
          <p:cNvSpPr txBox="1"/>
          <p:nvPr/>
        </p:nvSpPr>
        <p:spPr>
          <a:xfrm>
            <a:off x="107504" y="28545"/>
            <a:ext cx="1440160" cy="41783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Part  01</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424815" y="832485"/>
            <a:ext cx="285750" cy="285750"/>
            <a:chOff x="1407" y="2106"/>
            <a:chExt cx="1440" cy="1440"/>
          </a:xfrm>
        </p:grpSpPr>
        <p:sp>
          <p:nvSpPr>
            <p:cNvPr id="59" name="泪滴形 58"/>
            <p:cNvSpPr/>
            <p:nvPr/>
          </p:nvSpPr>
          <p:spPr>
            <a:xfrm>
              <a:off x="1407" y="2106"/>
              <a:ext cx="1440" cy="1440"/>
            </a:xfrm>
            <a:prstGeom prst="teardrop">
              <a:avLst/>
            </a:prstGeom>
            <a:solidFill>
              <a:srgbClr val="69AC8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椭圆 59"/>
            <p:cNvSpPr/>
            <p:nvPr/>
          </p:nvSpPr>
          <p:spPr>
            <a:xfrm>
              <a:off x="1767" y="2493"/>
              <a:ext cx="720" cy="66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1956" y="2673"/>
              <a:ext cx="342" cy="306"/>
            </a:xfrm>
            <a:prstGeom prst="ellipse">
              <a:avLst/>
            </a:prstGeom>
            <a:solidFill>
              <a:srgbClr val="69A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62" name="组合 61"/>
          <p:cNvGrpSpPr/>
          <p:nvPr/>
        </p:nvGrpSpPr>
        <p:grpSpPr>
          <a:xfrm>
            <a:off x="462280" y="2601595"/>
            <a:ext cx="285750" cy="285750"/>
            <a:chOff x="1407" y="2106"/>
            <a:chExt cx="1440" cy="1440"/>
          </a:xfrm>
        </p:grpSpPr>
        <p:sp>
          <p:nvSpPr>
            <p:cNvPr id="63" name="泪滴形 62"/>
            <p:cNvSpPr/>
            <p:nvPr/>
          </p:nvSpPr>
          <p:spPr>
            <a:xfrm>
              <a:off x="1407" y="2106"/>
              <a:ext cx="1440" cy="1440"/>
            </a:xfrm>
            <a:prstGeom prst="teardrop">
              <a:avLst/>
            </a:prstGeom>
            <a:solidFill>
              <a:srgbClr val="69AC8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椭圆 63"/>
            <p:cNvSpPr/>
            <p:nvPr/>
          </p:nvSpPr>
          <p:spPr>
            <a:xfrm>
              <a:off x="1767" y="2493"/>
              <a:ext cx="720" cy="66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椭圆 64"/>
            <p:cNvSpPr/>
            <p:nvPr/>
          </p:nvSpPr>
          <p:spPr>
            <a:xfrm>
              <a:off x="1956" y="2673"/>
              <a:ext cx="342" cy="306"/>
            </a:xfrm>
            <a:prstGeom prst="ellipse">
              <a:avLst/>
            </a:prstGeom>
            <a:solidFill>
              <a:srgbClr val="69A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6" name="文本框 65"/>
          <p:cNvSpPr txBox="1"/>
          <p:nvPr/>
        </p:nvSpPr>
        <p:spPr>
          <a:xfrm>
            <a:off x="748030" y="716280"/>
            <a:ext cx="2468880" cy="518160"/>
          </a:xfrm>
          <a:prstGeom prst="rect">
            <a:avLst/>
          </a:prstGeom>
          <a:noFill/>
        </p:spPr>
        <p:txBody>
          <a:bodyPr wrap="square" rtlCol="0">
            <a:spAutoFit/>
          </a:bodyPr>
          <a:p>
            <a:r>
              <a:rPr lang="zh-CN" altLang="en-US" sz="2800"/>
              <a:t>验收标准</a:t>
            </a:r>
            <a:endParaRPr lang="zh-CN" altLang="en-US" sz="2800"/>
          </a:p>
        </p:txBody>
      </p:sp>
      <p:sp>
        <p:nvSpPr>
          <p:cNvPr id="67" name="文本框 66"/>
          <p:cNvSpPr txBox="1"/>
          <p:nvPr/>
        </p:nvSpPr>
        <p:spPr>
          <a:xfrm>
            <a:off x="802005" y="2485390"/>
            <a:ext cx="3474720" cy="518160"/>
          </a:xfrm>
          <a:prstGeom prst="rect">
            <a:avLst/>
          </a:prstGeom>
          <a:noFill/>
        </p:spPr>
        <p:txBody>
          <a:bodyPr wrap="square" rtlCol="0">
            <a:spAutoFit/>
          </a:bodyPr>
          <a:p>
            <a:r>
              <a:rPr lang="zh-CN" altLang="en-US" sz="2800"/>
              <a:t>完成</a:t>
            </a:r>
            <a:r>
              <a:rPr lang="zh-CN" altLang="en-US" sz="2400"/>
              <a:t>项目的最迟期限</a:t>
            </a:r>
            <a:endParaRPr lang="zh-CN" altLang="en-US" sz="2400"/>
          </a:p>
        </p:txBody>
      </p:sp>
      <p:grpSp>
        <p:nvGrpSpPr>
          <p:cNvPr id="68" name="组合 67"/>
          <p:cNvGrpSpPr/>
          <p:nvPr/>
        </p:nvGrpSpPr>
        <p:grpSpPr>
          <a:xfrm>
            <a:off x="639169" y="2972794"/>
            <a:ext cx="5819098" cy="343910"/>
            <a:chOff x="4067944" y="524726"/>
            <a:chExt cx="3240360" cy="0"/>
          </a:xfrm>
        </p:grpSpPr>
        <p:cxnSp>
          <p:nvCxnSpPr>
            <p:cNvPr id="69" name="直接连接符 68"/>
            <p:cNvCxnSpPr/>
            <p:nvPr/>
          </p:nvCxnSpPr>
          <p:spPr>
            <a:xfrm>
              <a:off x="4067944" y="524726"/>
              <a:ext cx="1080120" cy="0"/>
            </a:xfrm>
            <a:prstGeom prst="line">
              <a:avLst/>
            </a:prstGeom>
            <a:ln w="38100">
              <a:solidFill>
                <a:srgbClr val="69AC89"/>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148064" y="524726"/>
              <a:ext cx="1080120" cy="0"/>
            </a:xfrm>
            <a:prstGeom prst="line">
              <a:avLst/>
            </a:prstGeom>
            <a:ln w="38100">
              <a:solidFill>
                <a:srgbClr val="69AC89"/>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6228184" y="524726"/>
              <a:ext cx="1080120" cy="0"/>
            </a:xfrm>
            <a:prstGeom prst="line">
              <a:avLst/>
            </a:prstGeom>
            <a:ln w="38100">
              <a:solidFill>
                <a:srgbClr val="69AC89"/>
              </a:solidFill>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571224" y="1194159"/>
            <a:ext cx="5819098" cy="343910"/>
            <a:chOff x="4067944" y="524726"/>
            <a:chExt cx="3240360" cy="0"/>
          </a:xfrm>
        </p:grpSpPr>
        <p:cxnSp>
          <p:nvCxnSpPr>
            <p:cNvPr id="73" name="直接连接符 72"/>
            <p:cNvCxnSpPr/>
            <p:nvPr/>
          </p:nvCxnSpPr>
          <p:spPr>
            <a:xfrm>
              <a:off x="4067944" y="524726"/>
              <a:ext cx="1080120" cy="0"/>
            </a:xfrm>
            <a:prstGeom prst="line">
              <a:avLst/>
            </a:prstGeom>
            <a:ln w="38100">
              <a:solidFill>
                <a:srgbClr val="69AC89"/>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148064" y="524726"/>
              <a:ext cx="1080120" cy="0"/>
            </a:xfrm>
            <a:prstGeom prst="line">
              <a:avLst/>
            </a:prstGeom>
            <a:ln w="38100">
              <a:solidFill>
                <a:srgbClr val="69AC89"/>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6228184" y="524726"/>
              <a:ext cx="1080120" cy="0"/>
            </a:xfrm>
            <a:prstGeom prst="line">
              <a:avLst/>
            </a:prstGeom>
            <a:ln w="38100">
              <a:solidFill>
                <a:srgbClr val="69AC89"/>
              </a:solidFill>
            </a:ln>
          </p:spPr>
          <p:style>
            <a:lnRef idx="1">
              <a:schemeClr val="accent1"/>
            </a:lnRef>
            <a:fillRef idx="0">
              <a:schemeClr val="accent1"/>
            </a:fillRef>
            <a:effectRef idx="0">
              <a:schemeClr val="accent1"/>
            </a:effectRef>
            <a:fontRef idx="minor">
              <a:schemeClr val="tx1"/>
            </a:fontRef>
          </p:style>
        </p:cxnSp>
      </p:grpSp>
      <p:sp>
        <p:nvSpPr>
          <p:cNvPr id="76" name="文本框 75"/>
          <p:cNvSpPr txBox="1"/>
          <p:nvPr/>
        </p:nvSpPr>
        <p:spPr>
          <a:xfrm>
            <a:off x="748030" y="1325880"/>
            <a:ext cx="5728970" cy="822960"/>
          </a:xfrm>
          <a:prstGeom prst="rect">
            <a:avLst/>
          </a:prstGeom>
          <a:noFill/>
        </p:spPr>
        <p:txBody>
          <a:bodyPr wrap="square" rtlCol="0">
            <a:spAutoFit/>
          </a:bodyPr>
          <a:p>
            <a:r>
              <a:rPr lang="zh-CN" altLang="en-US" sz="2400"/>
              <a:t>达到用户期待的目标及指导老师杨枨老师的认可</a:t>
            </a:r>
            <a:endParaRPr lang="zh-CN" altLang="en-US" sz="2400"/>
          </a:p>
        </p:txBody>
      </p:sp>
      <p:sp>
        <p:nvSpPr>
          <p:cNvPr id="77" name="文本框 76"/>
          <p:cNvSpPr txBox="1"/>
          <p:nvPr/>
        </p:nvSpPr>
        <p:spPr>
          <a:xfrm>
            <a:off x="984885" y="3131820"/>
            <a:ext cx="3063240" cy="457200"/>
          </a:xfrm>
          <a:prstGeom prst="rect">
            <a:avLst/>
          </a:prstGeom>
          <a:noFill/>
        </p:spPr>
        <p:txBody>
          <a:bodyPr wrap="square" rtlCol="0">
            <a:spAutoFit/>
          </a:bodyPr>
          <a:p>
            <a:r>
              <a:rPr lang="zh-CN" altLang="en-US" sz="2400"/>
              <a:t>本学期末</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1200" advTm="0">
        <p:checker/>
      </p:transition>
    </mc:Choice>
    <mc:Fallback>
      <p:transition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barn(inVertical)">
                                      <p:cBhvr>
                                        <p:cTn id="7" dur="500"/>
                                        <p:tgtEl>
                                          <p:spTgt spid="68"/>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barn(inVertical)">
                                      <p:cBhvr>
                                        <p:cTn id="1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2222</Words>
  <Application>WPS 演示</Application>
  <PresentationFormat>全屏显示(16:9)</PresentationFormat>
  <Paragraphs>386</Paragraphs>
  <Slides>27</Slides>
  <Notes>0</Notes>
  <HiddenSlides>0</HiddenSlides>
  <MMClips>1</MMClips>
  <ScaleCrop>false</ScaleCrop>
  <HeadingPairs>
    <vt:vector size="6" baseType="variant">
      <vt:variant>
        <vt:lpstr>已用的字体</vt:lpstr>
      </vt:variant>
      <vt:variant>
        <vt:i4>41</vt:i4>
      </vt:variant>
      <vt:variant>
        <vt:lpstr>主题</vt:lpstr>
      </vt:variant>
      <vt:variant>
        <vt:i4>1</vt:i4>
      </vt:variant>
      <vt:variant>
        <vt:lpstr>幻灯片标题</vt:lpstr>
      </vt:variant>
      <vt:variant>
        <vt:i4>27</vt:i4>
      </vt:variant>
    </vt:vector>
  </HeadingPairs>
  <TitlesOfParts>
    <vt:vector size="69" baseType="lpstr">
      <vt:lpstr>Arial</vt:lpstr>
      <vt:lpstr>宋体</vt:lpstr>
      <vt:lpstr>Wingdings</vt:lpstr>
      <vt:lpstr>仿宋</vt:lpstr>
      <vt:lpstr>微软雅黑</vt:lpstr>
      <vt:lpstr>Calibri</vt:lpstr>
      <vt:lpstr>Calibri</vt:lpstr>
      <vt:lpstr>方正兰亭黑_GBK</vt:lpstr>
      <vt:lpstr>Impact</vt:lpstr>
      <vt:lpstr>方正豪体简体</vt:lpstr>
      <vt:lpstr>张海山锐谐体2.0-授权联系：Samtype@QQ.com</vt:lpstr>
      <vt:lpstr>方正兰亭超细黑简体</vt:lpstr>
      <vt:lpstr>Calibri Light</vt:lpstr>
      <vt:lpstr>华文细黑</vt:lpstr>
      <vt:lpstr>Detonate (BRK)</vt:lpstr>
      <vt:lpstr>黑体</vt:lpstr>
      <vt:lpstr>PMingLiU</vt:lpstr>
      <vt:lpstr>Adobe 明體 Std L</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kk</dc:creator>
  <cp:lastModifiedBy>于欣汝</cp:lastModifiedBy>
  <cp:revision>14</cp:revision>
  <dcterms:created xsi:type="dcterms:W3CDTF">2016-12-08T11:01:00Z</dcterms:created>
  <dcterms:modified xsi:type="dcterms:W3CDTF">2017-04-09T08:10:00Z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