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体の構造と運動</a:t>
            </a:r>
            <a:br/>
            <a:r>
              <a:t>・筋肉の働きと骨の役割</a:t>
            </a:r>
            <a:br/>
            <a:r>
              <a:t>・動作時の体のメカニズム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正しい姿勢</a:t>
            </a:r>
            <a:br/>
            <a:r>
              <a:t>・怪我を防ぐ動作</a:t>
            </a:r>
            <a:br/>
            <a:r>
              <a:t>・日常生活での応用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運動と体内機能</a:t>
            </a:r>
            <a:br/>
            <a:r>
              <a:t>・呼吸のメカニズム</a:t>
            </a:r>
            <a:br/>
            <a:r>
              <a:t>・血液循環の役割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運動能力の解析</a:t>
            </a:r>
            <a:br/>
            <a:r>
              <a:t>・ジャンプの科学</a:t>
            </a:r>
            <a:br/>
            <a:r>
              <a:t>・スピードと体の関係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動物と人間の運動</a:t>
            </a:r>
            <a:br/>
            <a:r>
              <a:t>・特徴の比較</a:t>
            </a:r>
            <a:br/>
            <a:r>
              <a:t>・運動の適応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健康維持と運動</a:t>
            </a:r>
            <a:br/>
            <a:r>
              <a:t>・運動の効果</a:t>
            </a:r>
            <a:br/>
            <a:r>
              <a:t>・日常での運動法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