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＜腕の構造と動き＞</a:t>
            </a:r>
            <a:br/>
            <a:br/>
            <a:br/>
            <a:r>
              <a:t>・腕の骨と筋肉の位置</a:t>
            </a:r>
            <a:br/>
            <a:r>
              <a:t>・腕の曲げ伸ばしと筋肉の動き</a:t>
            </a:r>
            <a:br/>
            <a:r>
              <a:t>・腕相撲を通じた観察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＜体全体の骨と筋肉＞</a:t>
            </a:r>
            <a:br/>
            <a:br/>
            <a:br/>
            <a:r>
              <a:t>・骨と筋肉の連携</a:t>
            </a:r>
            <a:br/>
            <a:r>
              <a:t>・関節の動き</a:t>
            </a:r>
            <a:br/>
            <a:r>
              <a:t>・筋肉の働き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＜動物の骨と筋肉＞</a:t>
            </a:r>
            <a:br/>
            <a:br/>
            <a:br/>
            <a:r>
              <a:t>・動物の体の特徴</a:t>
            </a:r>
            <a:br/>
            <a:r>
              <a:t>・鳥の飛行のための適応</a:t>
            </a:r>
            <a:br/>
            <a:r>
              <a:t>・ヘビの動きと骨格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