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＜前時の学習の振り返り＞</a:t>
            </a:r>
            <a:br/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＜腕の動きを調べよう＞</a:t>
            </a:r>
            <a:br/>
            <a:br/>
            <a:br/>
            <a:r>
              <a:t>・骨はうでのかたいぼうの部分</a:t>
            </a:r>
            <a:br/>
            <a:r>
              <a:t>・筋肉はうでの柔らかい部分</a:t>
            </a:r>
            <a:br/>
            <a:r>
              <a:t>・関節は骨と骨の間にある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＜実験のねらいと方法＞</a:t>
            </a:r>
            <a:br/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＜関節の位置の確認＞</a:t>
            </a:r>
            <a:br/>
            <a:br/>
            <a:br/>
            <a:r>
              <a:t>・関節は骨と骨の間にある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＜骨の位置の確認＞</a:t>
            </a:r>
            <a:br/>
            <a:br/>
            <a:br/>
            <a:r>
              <a:t>・骨は体を支える固い部分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＜関節と骨の位置の視覚化＞</a:t>
            </a:r>
            <a:br/>
            <a:br/>
            <a:br/>
            <a:r>
              <a:t>・関節は赤シール</a:t>
            </a:r>
            <a:br/>
            <a:r>
              <a:t>・骨は青色線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＜X線画像での確認＞</a:t>
            </a:r>
            <a:br/>
            <a:br/>
            <a:br/>
            <a:r>
              <a:t>・骨は白く写る</a:t>
            </a:r>
            <a:br/>
            <a:r>
              <a:t>・関節は黒く写る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＜本時の学習のまとめ＞</a:t>
            </a:r>
            <a:br/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