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＜前時の学習の振り返り＞。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＜腕の動きを調べよう＞・骨はうでのか</a:t>
            </a:r>
            <a:br/>
            <a:r>
              <a:t>たいぼうの部分・筋肉はうでの柔らかい部分・関節は骨と骨の間にある。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＜実験のねらいと方法＞。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＜関節の位置の確認＞・関節は骨と骨の</a:t>
            </a:r>
            <a:br/>
            <a:r>
              <a:t>間にある。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＜骨の位置の確認＞・骨は体を支える固</a:t>
            </a:r>
            <a:br/>
            <a:r>
              <a:t>い部分。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＜関節と骨の位置の視覚化＞・関節は赤</a:t>
            </a:r>
            <a:br/>
            <a:r>
              <a:t>シール・骨は青色線。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＜X線画像での確認＞・骨は白く写る・</a:t>
            </a:r>
            <a:br/>
            <a:r>
              <a:t>関節は黒く写る。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kokub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" y="-102870"/>
            <a:ext cx="9418320" cy="7063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＜本時の学習のまとめ＞。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