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骨と筋肉の関係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t>骨：体を支える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t>筋肉：動きを生み出す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腕の骨の構造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t>骨の硬さと丈夫さ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t>骨の動きと形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腕の筋肉の役割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t>筋肉と骨の連携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t>筋肉の収縮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体全体の骨の数と形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t>関節の役割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t>関節の位置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動物の骨と筋肉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t>骨と筋肉の協力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t>ウサギの脚の筋肉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スポーツ選手の筋肉の鍛え方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t>骨と筋肉の働き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t>ピッチャーの腕の筋肉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体と運動に関する問題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t>ジャンプ時の骨と筋肉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t>骨と筋肉の連携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