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0799763" cy="4049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50" d="100"/>
          <a:sy n="15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662766"/>
            <a:ext cx="8099822" cy="1409900"/>
          </a:xfrm>
        </p:spPr>
        <p:txBody>
          <a:bodyPr anchor="b"/>
          <a:lstStyle>
            <a:lvl1pPr algn="ctr"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127037"/>
            <a:ext cx="8099822" cy="977743"/>
          </a:xfrm>
        </p:spPr>
        <p:txBody>
          <a:bodyPr/>
          <a:lstStyle>
            <a:lvl1pPr marL="0" indent="0" algn="ctr">
              <a:buNone/>
              <a:defRPr sz="1417"/>
            </a:lvl1pPr>
            <a:lvl2pPr marL="269977" indent="0" algn="ctr">
              <a:buNone/>
              <a:defRPr sz="1181"/>
            </a:lvl2pPr>
            <a:lvl3pPr marL="539953" indent="0" algn="ctr">
              <a:buNone/>
              <a:defRPr sz="1063"/>
            </a:lvl3pPr>
            <a:lvl4pPr marL="809930" indent="0" algn="ctr">
              <a:buNone/>
              <a:defRPr sz="945"/>
            </a:lvl4pPr>
            <a:lvl5pPr marL="1079906" indent="0" algn="ctr">
              <a:buNone/>
              <a:defRPr sz="945"/>
            </a:lvl5pPr>
            <a:lvl6pPr marL="1349883" indent="0" algn="ctr">
              <a:buNone/>
              <a:defRPr sz="945"/>
            </a:lvl6pPr>
            <a:lvl7pPr marL="1619860" indent="0" algn="ctr">
              <a:buNone/>
              <a:defRPr sz="945"/>
            </a:lvl7pPr>
            <a:lvl8pPr marL="1889836" indent="0" algn="ctr">
              <a:buNone/>
              <a:defRPr sz="945"/>
            </a:lvl8pPr>
            <a:lvl9pPr marL="2159813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843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9048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15610"/>
            <a:ext cx="2328699" cy="34319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15610"/>
            <a:ext cx="6851100" cy="34319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257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604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09616"/>
            <a:ext cx="9314796" cy="1684568"/>
          </a:xfrm>
        </p:spPr>
        <p:txBody>
          <a:bodyPr anchor="b"/>
          <a:lstStyle>
            <a:lvl1pPr>
              <a:defRPr sz="35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710121"/>
            <a:ext cx="9314796" cy="885874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1pPr>
            <a:lvl2pPr marL="269977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39953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0993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7990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4988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198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8983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59813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0504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078048"/>
            <a:ext cx="4589899" cy="2569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078048"/>
            <a:ext cx="4589899" cy="2569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461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15610"/>
            <a:ext cx="9314796" cy="782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992742"/>
            <a:ext cx="4568806" cy="48652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479270"/>
            <a:ext cx="4568806" cy="2175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992742"/>
            <a:ext cx="4591306" cy="486528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69977" indent="0">
              <a:buNone/>
              <a:defRPr sz="1181" b="1"/>
            </a:lvl2pPr>
            <a:lvl3pPr marL="539953" indent="0">
              <a:buNone/>
              <a:defRPr sz="1063" b="1"/>
            </a:lvl3pPr>
            <a:lvl4pPr marL="809930" indent="0">
              <a:buNone/>
              <a:defRPr sz="945" b="1"/>
            </a:lvl4pPr>
            <a:lvl5pPr marL="1079906" indent="0">
              <a:buNone/>
              <a:defRPr sz="945" b="1"/>
            </a:lvl5pPr>
            <a:lvl6pPr marL="1349883" indent="0">
              <a:buNone/>
              <a:defRPr sz="945" b="1"/>
            </a:lvl6pPr>
            <a:lvl7pPr marL="1619860" indent="0">
              <a:buNone/>
              <a:defRPr sz="945" b="1"/>
            </a:lvl7pPr>
            <a:lvl8pPr marL="1889836" indent="0">
              <a:buNone/>
              <a:defRPr sz="945" b="1"/>
            </a:lvl8pPr>
            <a:lvl9pPr marL="2159813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479270"/>
            <a:ext cx="4591306" cy="2175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5733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714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1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9981"/>
            <a:ext cx="3483204" cy="94493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583084"/>
            <a:ext cx="5467380" cy="2877921"/>
          </a:xfrm>
        </p:spPr>
        <p:txBody>
          <a:bodyPr/>
          <a:lstStyle>
            <a:lvl1pPr>
              <a:defRPr sz="1890"/>
            </a:lvl1pPr>
            <a:lvl2pPr>
              <a:defRPr sz="1653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14914"/>
            <a:ext cx="3483204" cy="2250778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823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69981"/>
            <a:ext cx="3483204" cy="94493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583084"/>
            <a:ext cx="5467380" cy="2877921"/>
          </a:xfrm>
        </p:spPr>
        <p:txBody>
          <a:bodyPr anchor="t"/>
          <a:lstStyle>
            <a:lvl1pPr marL="0" indent="0">
              <a:buNone/>
              <a:defRPr sz="1890"/>
            </a:lvl1pPr>
            <a:lvl2pPr marL="269977" indent="0">
              <a:buNone/>
              <a:defRPr sz="1653"/>
            </a:lvl2pPr>
            <a:lvl3pPr marL="539953" indent="0">
              <a:buNone/>
              <a:defRPr sz="1417"/>
            </a:lvl3pPr>
            <a:lvl4pPr marL="809930" indent="0">
              <a:buNone/>
              <a:defRPr sz="1181"/>
            </a:lvl4pPr>
            <a:lvl5pPr marL="1079906" indent="0">
              <a:buNone/>
              <a:defRPr sz="1181"/>
            </a:lvl5pPr>
            <a:lvl6pPr marL="1349883" indent="0">
              <a:buNone/>
              <a:defRPr sz="1181"/>
            </a:lvl6pPr>
            <a:lvl7pPr marL="1619860" indent="0">
              <a:buNone/>
              <a:defRPr sz="1181"/>
            </a:lvl7pPr>
            <a:lvl8pPr marL="1889836" indent="0">
              <a:buNone/>
              <a:defRPr sz="1181"/>
            </a:lvl8pPr>
            <a:lvl9pPr marL="2159813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14914"/>
            <a:ext cx="3483204" cy="2250778"/>
          </a:xfrm>
        </p:spPr>
        <p:txBody>
          <a:bodyPr/>
          <a:lstStyle>
            <a:lvl1pPr marL="0" indent="0">
              <a:buNone/>
              <a:defRPr sz="945"/>
            </a:lvl1pPr>
            <a:lvl2pPr marL="269977" indent="0">
              <a:buNone/>
              <a:defRPr sz="827"/>
            </a:lvl2pPr>
            <a:lvl3pPr marL="539953" indent="0">
              <a:buNone/>
              <a:defRPr sz="709"/>
            </a:lvl3pPr>
            <a:lvl4pPr marL="809930" indent="0">
              <a:buNone/>
              <a:defRPr sz="591"/>
            </a:lvl4pPr>
            <a:lvl5pPr marL="1079906" indent="0">
              <a:buNone/>
              <a:defRPr sz="591"/>
            </a:lvl5pPr>
            <a:lvl6pPr marL="1349883" indent="0">
              <a:buNone/>
              <a:defRPr sz="591"/>
            </a:lvl6pPr>
            <a:lvl7pPr marL="1619860" indent="0">
              <a:buNone/>
              <a:defRPr sz="591"/>
            </a:lvl7pPr>
            <a:lvl8pPr marL="1889836" indent="0">
              <a:buNone/>
              <a:defRPr sz="591"/>
            </a:lvl8pPr>
            <a:lvl9pPr marL="2159813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561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15610"/>
            <a:ext cx="9314796" cy="782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078048"/>
            <a:ext cx="9314796" cy="256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3753484"/>
            <a:ext cx="2429947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49E7-9518-4C41-AC35-A1AE48620C1B}" type="datetimeFigureOut">
              <a:rPr lang="en-DE" smtClean="0"/>
              <a:t>21.07.22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3753484"/>
            <a:ext cx="3644920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3753484"/>
            <a:ext cx="2429947" cy="215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77E7C-06DB-6C43-B0D1-F56F965EF00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21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39953" rtl="0" eaLnBrk="1" latinLnBrk="0" hangingPunct="1">
        <a:lnSpc>
          <a:spcPct val="90000"/>
        </a:lnSpc>
        <a:spcBef>
          <a:spcPct val="0"/>
        </a:spcBef>
        <a:buNone/>
        <a:defRPr sz="2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88" indent="-134988" algn="l" defTabSz="539953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1pPr>
      <a:lvl2pPr marL="40496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4942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491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489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487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4848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4825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4801" indent="-134988" algn="l" defTabSz="539953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69977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0993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7990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4988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19860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89836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59813" algn="l" defTabSz="539953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D38CEE-3FFF-3D5D-A4A2-D18EDA2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799235" cy="404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C2C234-4A46-2925-B2EC-0FF378A57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5693" b="37405"/>
          <a:stretch/>
        </p:blipFill>
        <p:spPr>
          <a:xfrm>
            <a:off x="0" y="547422"/>
            <a:ext cx="10984141" cy="2954867"/>
          </a:xfrm>
        </p:spPr>
      </p:pic>
    </p:spTree>
    <p:extLst>
      <p:ext uri="{BB962C8B-B14F-4D97-AF65-F5344CB8AC3E}">
        <p14:creationId xmlns:p14="http://schemas.microsoft.com/office/powerpoint/2010/main" val="101999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136CB-66AF-E746-664F-2EAE46868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647" y="950722"/>
            <a:ext cx="10168467" cy="2148268"/>
          </a:xfrm>
        </p:spPr>
      </p:pic>
    </p:spTree>
    <p:extLst>
      <p:ext uri="{BB962C8B-B14F-4D97-AF65-F5344CB8AC3E}">
        <p14:creationId xmlns:p14="http://schemas.microsoft.com/office/powerpoint/2010/main" val="12346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7FC2B6-E333-42B6-DF4B-C2B0F0FD6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6844" b="36524"/>
          <a:stretch/>
        </p:blipFill>
        <p:spPr>
          <a:xfrm>
            <a:off x="305046" y="268943"/>
            <a:ext cx="10189670" cy="3511826"/>
          </a:xfrm>
        </p:spPr>
      </p:pic>
    </p:spTree>
    <p:extLst>
      <p:ext uri="{BB962C8B-B14F-4D97-AF65-F5344CB8AC3E}">
        <p14:creationId xmlns:p14="http://schemas.microsoft.com/office/powerpoint/2010/main" val="267757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Moritz Gerster</dc:creator>
  <cp:lastModifiedBy>Moritz Gerster</cp:lastModifiedBy>
  <cp:revision>4</cp:revision>
  <dcterms:created xsi:type="dcterms:W3CDTF">2022-07-21T06:52:53Z</dcterms:created>
  <dcterms:modified xsi:type="dcterms:W3CDTF">2022-07-21T07:14:01Z</dcterms:modified>
</cp:coreProperties>
</file>