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8" r:id="rId1"/>
  </p:sldMasterIdLst>
  <p:notesMasterIdLst>
    <p:notesMasterId r:id="rId20"/>
  </p:notesMasterIdLst>
  <p:handoutMasterIdLst>
    <p:handoutMasterId r:id="rId21"/>
  </p:handoutMasterIdLst>
  <p:sldIdLst>
    <p:sldId id="683" r:id="rId2"/>
    <p:sldId id="688" r:id="rId3"/>
    <p:sldId id="692" r:id="rId4"/>
    <p:sldId id="722" r:id="rId5"/>
    <p:sldId id="739" r:id="rId6"/>
    <p:sldId id="740" r:id="rId7"/>
    <p:sldId id="741" r:id="rId8"/>
    <p:sldId id="709" r:id="rId9"/>
    <p:sldId id="742" r:id="rId10"/>
    <p:sldId id="749" r:id="rId11"/>
    <p:sldId id="743" r:id="rId12"/>
    <p:sldId id="745" r:id="rId13"/>
    <p:sldId id="744" r:id="rId14"/>
    <p:sldId id="747" r:id="rId15"/>
    <p:sldId id="708" r:id="rId16"/>
    <p:sldId id="713" r:id="rId17"/>
    <p:sldId id="750" r:id="rId18"/>
    <p:sldId id="751" r:id="rId19"/>
  </p:sldIdLst>
  <p:sldSz cx="9145588" cy="6859588"/>
  <p:notesSz cx="6858000" cy="9144000"/>
  <p:defaultTextStyle>
    <a:defPPr>
      <a:defRPr lang="de-DE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5">
          <p15:clr>
            <a:srgbClr val="A4A3A4"/>
          </p15:clr>
        </p15:guide>
        <p15:guide id="2" orient="horz" pos="4013">
          <p15:clr>
            <a:srgbClr val="A4A3A4"/>
          </p15:clr>
        </p15:guide>
        <p15:guide id="3" orient="horz" pos="484">
          <p15:clr>
            <a:srgbClr val="A4A3A4"/>
          </p15:clr>
        </p15:guide>
        <p15:guide id="4" orient="horz" pos="802">
          <p15:clr>
            <a:srgbClr val="A4A3A4"/>
          </p15:clr>
        </p15:guide>
        <p15:guide id="5" orient="horz" pos="1608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165">
          <p15:clr>
            <a:srgbClr val="A4A3A4"/>
          </p15:clr>
        </p15:guide>
        <p15:guide id="8" orient="horz" pos="4170">
          <p15:clr>
            <a:srgbClr val="A4A3A4"/>
          </p15:clr>
        </p15:guide>
        <p15:guide id="9" orient="horz" pos="2886">
          <p15:clr>
            <a:srgbClr val="A4A3A4"/>
          </p15:clr>
        </p15:guide>
        <p15:guide id="10" orient="horz" pos="964">
          <p15:clr>
            <a:srgbClr val="A4A3A4"/>
          </p15:clr>
        </p15:guide>
        <p15:guide id="11" orient="horz" pos="3053">
          <p15:clr>
            <a:srgbClr val="A4A3A4"/>
          </p15:clr>
        </p15:guide>
        <p15:guide id="12" orient="horz" pos="1131">
          <p15:clr>
            <a:srgbClr val="A4A3A4"/>
          </p15:clr>
        </p15:guide>
        <p15:guide id="13" orient="horz" pos="2723">
          <p15:clr>
            <a:srgbClr val="A4A3A4"/>
          </p15:clr>
        </p15:guide>
        <p15:guide id="14" orient="horz" pos="1280">
          <p15:clr>
            <a:srgbClr val="A4A3A4"/>
          </p15:clr>
        </p15:guide>
        <p15:guide id="15" orient="horz" pos="3850">
          <p15:clr>
            <a:srgbClr val="A4A3A4"/>
          </p15:clr>
        </p15:guide>
        <p15:guide id="16" orient="horz" pos="3685">
          <p15:clr>
            <a:srgbClr val="A4A3A4"/>
          </p15:clr>
        </p15:guide>
        <p15:guide id="17" orient="horz" pos="3530">
          <p15:clr>
            <a:srgbClr val="A4A3A4"/>
          </p15:clr>
        </p15:guide>
        <p15:guide id="18" orient="horz" pos="3370">
          <p15:clr>
            <a:srgbClr val="A4A3A4"/>
          </p15:clr>
        </p15:guide>
        <p15:guide id="19" orient="horz" pos="3206">
          <p15:clr>
            <a:srgbClr val="A4A3A4"/>
          </p15:clr>
        </p15:guide>
        <p15:guide id="20" orient="horz" pos="2570">
          <p15:clr>
            <a:srgbClr val="A4A3A4"/>
          </p15:clr>
        </p15:guide>
        <p15:guide id="21" orient="horz" pos="2407">
          <p15:clr>
            <a:srgbClr val="A4A3A4"/>
          </p15:clr>
        </p15:guide>
        <p15:guide id="22" orient="horz" pos="1924">
          <p15:clr>
            <a:srgbClr val="A4A3A4"/>
          </p15:clr>
        </p15:guide>
        <p15:guide id="23" orient="horz" pos="1767">
          <p15:clr>
            <a:srgbClr val="A4A3A4"/>
          </p15:clr>
        </p15:guide>
        <p15:guide id="24" orient="horz" pos="1447">
          <p15:clr>
            <a:srgbClr val="A4A3A4"/>
          </p15:clr>
        </p15:guide>
        <p15:guide id="25" orient="horz" pos="649">
          <p15:clr>
            <a:srgbClr val="A4A3A4"/>
          </p15:clr>
        </p15:guide>
        <p15:guide id="26" orient="horz" pos="2084">
          <p15:clr>
            <a:srgbClr val="A4A3A4"/>
          </p15:clr>
        </p15:guide>
        <p15:guide id="27" orient="horz" pos="2243">
          <p15:clr>
            <a:srgbClr val="A4A3A4"/>
          </p15:clr>
        </p15:guide>
        <p15:guide id="28" pos="3840">
          <p15:clr>
            <a:srgbClr val="A4A3A4"/>
          </p15:clr>
        </p15:guide>
        <p15:guide id="29" pos="320">
          <p15:clr>
            <a:srgbClr val="A4A3A4"/>
          </p15:clr>
        </p15:guide>
        <p15:guide id="30" pos="7367">
          <p15:clr>
            <a:srgbClr val="A4A3A4"/>
          </p15:clr>
        </p15:guide>
        <p15:guide id="31" pos="7043">
          <p15:clr>
            <a:srgbClr val="A4A3A4"/>
          </p15:clr>
        </p15:guide>
        <p15:guide id="32" pos="6562">
          <p15:clr>
            <a:srgbClr val="A4A3A4"/>
          </p15:clr>
        </p15:guide>
        <p15:guide id="33">
          <p15:clr>
            <a:srgbClr val="A4A3A4"/>
          </p15:clr>
        </p15:guide>
        <p15:guide id="34" pos="6083">
          <p15:clr>
            <a:srgbClr val="A4A3A4"/>
          </p15:clr>
        </p15:guide>
        <p15:guide id="35" pos="167">
          <p15:clr>
            <a:srgbClr val="A4A3A4"/>
          </p15:clr>
        </p15:guide>
        <p15:guide id="36" pos="7520">
          <p15:clr>
            <a:srgbClr val="A4A3A4"/>
          </p15:clr>
        </p15:guide>
        <p15:guide id="37" pos="2568">
          <p15:clr>
            <a:srgbClr val="A4A3A4"/>
          </p15:clr>
        </p15:guide>
        <p15:guide id="38" pos="2406">
          <p15:clr>
            <a:srgbClr val="A4A3A4"/>
          </p15:clr>
        </p15:guide>
        <p15:guide id="39" pos="2717">
          <p15:clr>
            <a:srgbClr val="A4A3A4"/>
          </p15:clr>
        </p15:guide>
        <p15:guide id="40" pos="2884">
          <p15:clr>
            <a:srgbClr val="A4A3A4"/>
          </p15:clr>
        </p15:guide>
        <p15:guide id="41" pos="3050">
          <p15:clr>
            <a:srgbClr val="A4A3A4"/>
          </p15:clr>
        </p15:guide>
        <p15:guide id="42" pos="3204">
          <p15:clr>
            <a:srgbClr val="A4A3A4"/>
          </p15:clr>
        </p15:guide>
        <p15:guide id="43" pos="3361">
          <p15:clr>
            <a:srgbClr val="A4A3A4"/>
          </p15:clr>
        </p15:guide>
        <p15:guide id="44" pos="3528">
          <p15:clr>
            <a:srgbClr val="A4A3A4"/>
          </p15:clr>
        </p15:guide>
        <p15:guide id="45" pos="4005">
          <p15:clr>
            <a:srgbClr val="A4A3A4"/>
          </p15:clr>
        </p15:guide>
        <p15:guide id="46" pos="4159">
          <p15:clr>
            <a:srgbClr val="A4A3A4"/>
          </p15:clr>
        </p15:guide>
        <p15:guide id="47" pos="4321">
          <p15:clr>
            <a:srgbClr val="A4A3A4"/>
          </p15:clr>
        </p15:guide>
        <p15:guide id="48" pos="4483">
          <p15:clr>
            <a:srgbClr val="A4A3A4"/>
          </p15:clr>
        </p15:guide>
        <p15:guide id="49" pos="5601">
          <p15:clr>
            <a:srgbClr val="A4A3A4"/>
          </p15:clr>
        </p15:guide>
        <p15:guide id="50" pos="5763">
          <p15:clr>
            <a:srgbClr val="A4A3A4"/>
          </p15:clr>
        </p15:guide>
        <p15:guide id="51" pos="5926">
          <p15:clr>
            <a:srgbClr val="A4A3A4"/>
          </p15:clr>
        </p15:guide>
        <p15:guide id="52" pos="6246">
          <p15:clr>
            <a:srgbClr val="A4A3A4"/>
          </p15:clr>
        </p15:guide>
        <p15:guide id="53" pos="6406">
          <p15:clr>
            <a:srgbClr val="A4A3A4"/>
          </p15:clr>
        </p15:guide>
        <p15:guide id="54" pos="7203">
          <p15:clr>
            <a:srgbClr val="A4A3A4"/>
          </p15:clr>
        </p15:guide>
        <p15:guide id="55" pos="6718">
          <p15:clr>
            <a:srgbClr val="A4A3A4"/>
          </p15:clr>
        </p15:guide>
        <p15:guide id="56" pos="6884">
          <p15:clr>
            <a:srgbClr val="A4A3A4"/>
          </p15:clr>
        </p15:guide>
        <p15:guide id="57" pos="5447">
          <p15:clr>
            <a:srgbClr val="A4A3A4"/>
          </p15:clr>
        </p15:guide>
        <p15:guide id="58" pos="5282">
          <p15:clr>
            <a:srgbClr val="A4A3A4"/>
          </p15:clr>
        </p15:guide>
        <p15:guide id="59" pos="5119">
          <p15:clr>
            <a:srgbClr val="A4A3A4"/>
          </p15:clr>
        </p15:guide>
        <p15:guide id="60" pos="4961">
          <p15:clr>
            <a:srgbClr val="A4A3A4"/>
          </p15:clr>
        </p15:guide>
        <p15:guide id="61" pos="4803">
          <p15:clr>
            <a:srgbClr val="A4A3A4"/>
          </p15:clr>
        </p15:guide>
        <p15:guide id="62" pos="4637">
          <p15:clr>
            <a:srgbClr val="A4A3A4"/>
          </p15:clr>
        </p15:guide>
        <p15:guide id="63" pos="487">
          <p15:clr>
            <a:srgbClr val="A4A3A4"/>
          </p15:clr>
        </p15:guide>
        <p15:guide id="64" pos="644">
          <p15:clr>
            <a:srgbClr val="A4A3A4"/>
          </p15:clr>
        </p15:guide>
        <p15:guide id="65" pos="801">
          <p15:clr>
            <a:srgbClr val="A4A3A4"/>
          </p15:clr>
        </p15:guide>
        <p15:guide id="66" pos="967">
          <p15:clr>
            <a:srgbClr val="A4A3A4"/>
          </p15:clr>
        </p15:guide>
        <p15:guide id="67" pos="1120">
          <p15:clr>
            <a:srgbClr val="A4A3A4"/>
          </p15:clr>
        </p15:guide>
        <p15:guide id="68" pos="1281">
          <p15:clr>
            <a:srgbClr val="A4A3A4"/>
          </p15:clr>
        </p15:guide>
        <p15:guide id="69" pos="1442">
          <p15:clr>
            <a:srgbClr val="A4A3A4"/>
          </p15:clr>
        </p15:guide>
        <p15:guide id="70" pos="1609">
          <p15:clr>
            <a:srgbClr val="A4A3A4"/>
          </p15:clr>
        </p15:guide>
        <p15:guide id="71" pos="1762">
          <p15:clr>
            <a:srgbClr val="A4A3A4"/>
          </p15:clr>
        </p15:guide>
        <p15:guide id="72" pos="1924">
          <p15:clr>
            <a:srgbClr val="A4A3A4"/>
          </p15:clr>
        </p15:guide>
        <p15:guide id="73" pos="2085">
          <p15:clr>
            <a:srgbClr val="A4A3A4"/>
          </p15:clr>
        </p15:guide>
        <p15:guide id="74" pos="2244">
          <p15:clr>
            <a:srgbClr val="A4A3A4"/>
          </p15:clr>
        </p15:guide>
        <p15:guide id="75" pos="3682">
          <p15:clr>
            <a:srgbClr val="A4A3A4"/>
          </p15:clr>
        </p15:guide>
        <p15:guide id="76" orient="horz" pos="970">
          <p15:clr>
            <a:srgbClr val="A4A3A4"/>
          </p15:clr>
        </p15:guide>
        <p15:guide id="77" pos="7678">
          <p15:clr>
            <a:srgbClr val="A4A3A4"/>
          </p15:clr>
        </p15:guide>
        <p15:guide id="78" orient="horz" pos="4320">
          <p15:clr>
            <a:srgbClr val="A4A3A4"/>
          </p15:clr>
        </p15:guide>
        <p15:guide id="79" orient="horz" pos="3846">
          <p15:clr>
            <a:srgbClr val="A4A3A4"/>
          </p15:clr>
        </p15:guide>
        <p15:guide id="80" orient="horz" pos="4009">
          <p15:clr>
            <a:srgbClr val="A4A3A4"/>
          </p15:clr>
        </p15:guide>
        <p15:guide id="81" orient="horz" pos="4164">
          <p15:clr>
            <a:srgbClr val="A4A3A4"/>
          </p15:clr>
        </p15:guide>
        <p15:guide id="82" pos="2881">
          <p15:clr>
            <a:srgbClr val="A4A3A4"/>
          </p15:clr>
        </p15:guide>
        <p15:guide id="83" pos="5602">
          <p15:clr>
            <a:srgbClr val="A4A3A4"/>
          </p15:clr>
        </p15:guide>
        <p15:guide id="84" pos="318">
          <p15:clr>
            <a:srgbClr val="A4A3A4"/>
          </p15:clr>
        </p15:guide>
        <p15:guide id="85" pos="164">
          <p15:clr>
            <a:srgbClr val="A4A3A4"/>
          </p15:clr>
        </p15:guide>
        <p15:guide id="86" pos="1605">
          <p15:clr>
            <a:srgbClr val="A4A3A4"/>
          </p15:clr>
        </p15:guide>
        <p15:guide id="87" pos="4165">
          <p15:clr>
            <a:srgbClr val="A4A3A4"/>
          </p15:clr>
        </p15:guide>
        <p15:guide id="88" pos="544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BFB"/>
    <a:srgbClr val="F1F9FA"/>
    <a:srgbClr val="EFF6EE"/>
    <a:srgbClr val="FAF7EF"/>
    <a:srgbClr val="F9F2EF"/>
    <a:srgbClr val="EFE8E6"/>
    <a:srgbClr val="E1CFEA"/>
    <a:srgbClr val="EBE1BF"/>
    <a:srgbClr val="D4D5C7"/>
    <a:srgbClr val="C3D8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62" autoAdjust="0"/>
    <p:restoredTop sz="93898" autoAdjust="0"/>
  </p:normalViewPr>
  <p:slideViewPr>
    <p:cSldViewPr>
      <p:cViewPr varScale="1">
        <p:scale>
          <a:sx n="112" d="100"/>
          <a:sy n="112" d="100"/>
        </p:scale>
        <p:origin x="2010" y="114"/>
      </p:cViewPr>
      <p:guideLst>
        <p:guide orient="horz" pos="325"/>
        <p:guide orient="horz" pos="4013"/>
        <p:guide orient="horz" pos="484"/>
        <p:guide orient="horz" pos="802"/>
        <p:guide orient="horz" pos="1608"/>
        <p:guide orient="horz"/>
        <p:guide orient="horz" pos="165"/>
        <p:guide orient="horz" pos="4170"/>
        <p:guide orient="horz" pos="2886"/>
        <p:guide orient="horz" pos="964"/>
        <p:guide orient="horz" pos="3053"/>
        <p:guide orient="horz" pos="1131"/>
        <p:guide orient="horz" pos="2723"/>
        <p:guide orient="horz" pos="1280"/>
        <p:guide orient="horz" pos="3850"/>
        <p:guide orient="horz" pos="3685"/>
        <p:guide orient="horz" pos="3530"/>
        <p:guide orient="horz" pos="3370"/>
        <p:guide orient="horz" pos="3206"/>
        <p:guide orient="horz" pos="2570"/>
        <p:guide orient="horz" pos="2407"/>
        <p:guide orient="horz" pos="1924"/>
        <p:guide orient="horz" pos="1767"/>
        <p:guide orient="horz" pos="1447"/>
        <p:guide orient="horz" pos="649"/>
        <p:guide orient="horz" pos="2084"/>
        <p:guide orient="horz" pos="2243"/>
        <p:guide pos="3840"/>
        <p:guide pos="320"/>
        <p:guide pos="7367"/>
        <p:guide pos="7043"/>
        <p:guide pos="6562"/>
        <p:guide/>
        <p:guide pos="6083"/>
        <p:guide pos="167"/>
        <p:guide pos="7520"/>
        <p:guide pos="2568"/>
        <p:guide pos="2406"/>
        <p:guide pos="2717"/>
        <p:guide pos="2884"/>
        <p:guide pos="3050"/>
        <p:guide pos="3204"/>
        <p:guide pos="3361"/>
        <p:guide pos="3528"/>
        <p:guide pos="4005"/>
        <p:guide pos="4159"/>
        <p:guide pos="4321"/>
        <p:guide pos="4483"/>
        <p:guide pos="5601"/>
        <p:guide pos="5763"/>
        <p:guide pos="5926"/>
        <p:guide pos="6246"/>
        <p:guide pos="6406"/>
        <p:guide pos="7203"/>
        <p:guide pos="6718"/>
        <p:guide pos="6884"/>
        <p:guide pos="5447"/>
        <p:guide pos="5282"/>
        <p:guide pos="5119"/>
        <p:guide pos="4961"/>
        <p:guide pos="4803"/>
        <p:guide pos="4637"/>
        <p:guide pos="487"/>
        <p:guide pos="644"/>
        <p:guide pos="801"/>
        <p:guide pos="967"/>
        <p:guide pos="1120"/>
        <p:guide pos="1281"/>
        <p:guide pos="1442"/>
        <p:guide pos="1609"/>
        <p:guide pos="1762"/>
        <p:guide pos="1924"/>
        <p:guide pos="2085"/>
        <p:guide pos="2244"/>
        <p:guide pos="3682"/>
        <p:guide orient="horz" pos="970"/>
        <p:guide pos="7678"/>
        <p:guide orient="horz" pos="4320"/>
        <p:guide orient="horz" pos="3846"/>
        <p:guide orient="horz" pos="4009"/>
        <p:guide orient="horz" pos="4164"/>
        <p:guide pos="2881"/>
        <p:guide pos="5602"/>
        <p:guide pos="318"/>
        <p:guide pos="164"/>
        <p:guide pos="1605"/>
        <p:guide pos="4165"/>
        <p:guide pos="5445"/>
      </p:guideLst>
    </p:cSldViewPr>
  </p:slideViewPr>
  <p:outlineViewPr>
    <p:cViewPr>
      <p:scale>
        <a:sx n="33" d="100"/>
        <a:sy n="33" d="100"/>
      </p:scale>
      <p:origin x="0" y="332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4" d="100"/>
        <a:sy n="144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91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8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D9B6F-F621-4A62-84F4-5FFAE9A4C545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6A6A2-50A7-4640-855D-8956E55ABA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0660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89E00-45B7-44B8-8E59-84DE0BD71A0D}" type="datetimeFigureOut">
              <a:rPr lang="de-DE" smtClean="0"/>
              <a:t>29.06.2021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F3CE7-ED39-4DCA-B997-3091546AA5B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143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E7-ED39-4DCA-B997-3091546AA5B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501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E7-ED39-4DCA-B997-3091546AA5B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020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E7-ED39-4DCA-B997-3091546AA5B2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020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E7-ED39-4DCA-B997-3091546AA5B2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0203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E7-ED39-4DCA-B997-3091546AA5B2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020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E7-ED39-4DCA-B997-3091546AA5B2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020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E7-ED39-4DCA-B997-3091546AA5B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020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E7-ED39-4DCA-B997-3091546AA5B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020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E7-ED39-4DCA-B997-3091546AA5B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020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E7-ED39-4DCA-B997-3091546AA5B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020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E7-ED39-4DCA-B997-3091546AA5B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020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E7-ED39-4DCA-B997-3091546AA5B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020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E7-ED39-4DCA-B997-3091546AA5B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020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E7-ED39-4DCA-B997-3091546AA5B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020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Board Prä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-1" y="6929"/>
            <a:ext cx="4573589" cy="4574596"/>
          </a:xfrm>
          <a:solidFill>
            <a:srgbClr val="CF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4824" y="3821114"/>
            <a:ext cx="3059113" cy="1528761"/>
          </a:xfrm>
          <a:prstGeom prst="rect">
            <a:avLst/>
          </a:prstGeom>
        </p:spPr>
        <p:txBody>
          <a:bodyPr tIns="108000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GB" sz="1400" b="0" kern="1200" cap="none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defRPr sz="1200">
                <a:solidFill>
                  <a:srgbClr val="003781"/>
                </a:solidFill>
              </a:defRPr>
            </a:lvl3pPr>
            <a:lvl4pPr>
              <a:lnSpc>
                <a:spcPct val="100000"/>
              </a:lnSpc>
              <a:buAutoNum type="arabicPeriod"/>
              <a:defRPr sz="1200">
                <a:solidFill>
                  <a:srgbClr val="00378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rgbClr val="003781"/>
                </a:solidFill>
              </a:defRPr>
            </a:lvl5pPr>
            <a:lvl6pPr>
              <a:defRPr>
                <a:solidFill>
                  <a:srgbClr val="003781"/>
                </a:solidFill>
              </a:defRPr>
            </a:lvl6pPr>
            <a:lvl7pPr>
              <a:defRPr>
                <a:solidFill>
                  <a:srgbClr val="003781"/>
                </a:solidFill>
              </a:defRPr>
            </a:lvl7pPr>
            <a:lvl8pPr>
              <a:defRPr>
                <a:solidFill>
                  <a:srgbClr val="003781"/>
                </a:solidFill>
              </a:defRPr>
            </a:lvl8pPr>
            <a:lvl9pPr>
              <a:buAutoNum type="arabicParenR"/>
              <a:defRPr>
                <a:solidFill>
                  <a:srgbClr val="003781"/>
                </a:solidFill>
              </a:defRPr>
            </a:lvl9pPr>
          </a:lstStyle>
          <a:p>
            <a:pPr lvl="0"/>
            <a:r>
              <a:rPr lang="de-DE" noProof="0" dirty="0" smtClean="0"/>
              <a:t>Untertitel</a:t>
            </a:r>
          </a:p>
          <a:p>
            <a:pPr lvl="1"/>
            <a:r>
              <a:rPr lang="de-DE" noProof="0" dirty="0" smtClean="0"/>
              <a:t>Text</a:t>
            </a:r>
            <a:endParaRPr lang="de-DE" noProof="0" dirty="0"/>
          </a:p>
        </p:txBody>
      </p:sp>
      <p:sp>
        <p:nvSpPr>
          <p:cNvPr id="4" name="Tabellenplatzhalter 3"/>
          <p:cNvSpPr>
            <a:spLocks noGrp="1"/>
          </p:cNvSpPr>
          <p:nvPr>
            <p:ph type="tbl" sz="quarter" idx="14"/>
          </p:nvPr>
        </p:nvSpPr>
        <p:spPr>
          <a:xfrm>
            <a:off x="4833938" y="515938"/>
            <a:ext cx="3810000" cy="5835650"/>
          </a:xfrm>
          <a:prstGeom prst="rect">
            <a:avLst/>
          </a:prstGeom>
        </p:spPr>
        <p:txBody>
          <a:bodyPr anchor="ctr"/>
          <a:lstStyle>
            <a:lvl1pPr algn="ctr">
              <a:defRPr sz="2000"/>
            </a:lvl1pPr>
          </a:lstStyle>
          <a:p>
            <a:r>
              <a:rPr lang="en-US" noProof="0" smtClean="0"/>
              <a:t>Click icon to add table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4825" y="765498"/>
            <a:ext cx="4068763" cy="3024336"/>
          </a:xfrm>
        </p:spPr>
        <p:txBody>
          <a:bodyPr/>
          <a:lstStyle>
            <a:lvl1pPr>
              <a:defRPr lang="en-GB" sz="3600" b="1" kern="1200" cap="none" baseline="0" dirty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 noProof="0" dirty="0" smtClean="0"/>
              <a:t>Überschrift</a:t>
            </a:r>
            <a:endParaRPr lang="de-DE" noProof="0" dirty="0"/>
          </a:p>
        </p:txBody>
      </p:sp>
      <p:sp>
        <p:nvSpPr>
          <p:cNvPr id="3" name="Rechteck 2"/>
          <p:cNvSpPr/>
          <p:nvPr/>
        </p:nvSpPr>
        <p:spPr>
          <a:xfrm>
            <a:off x="219015" y="6373192"/>
            <a:ext cx="1816159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pic>
        <p:nvPicPr>
          <p:cNvPr id="8" name="Bild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96" y="5843102"/>
            <a:ext cx="2034974" cy="50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302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eltrenner mit Zah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2552701"/>
            <a:ext cx="4314825" cy="3325365"/>
          </a:xfrm>
          <a:solidFill>
            <a:srgbClr val="E1C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14825" y="2552700"/>
            <a:ext cx="4329113" cy="3297004"/>
          </a:xfrm>
        </p:spPr>
        <p:txBody>
          <a:bodyPr lIns="360000" tIns="216000" rIns="0" anchor="t"/>
          <a:lstStyle>
            <a:lvl1pPr>
              <a:defRPr lang="de-DE" sz="20000" b="1" kern="1200" cap="all" dirty="0" smtClean="0">
                <a:solidFill>
                  <a:srgbClr val="8A669D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 noProof="0" dirty="0" smtClean="0"/>
              <a:t>00</a:t>
            </a:r>
            <a:br>
              <a:rPr lang="de-DE" noProof="0" dirty="0" smtClean="0"/>
            </a:br>
            <a:endParaRPr lang="de-DE" noProof="0" dirty="0"/>
          </a:p>
        </p:txBody>
      </p:sp>
      <p:sp>
        <p:nvSpPr>
          <p:cNvPr id="55" name="Textplatzhalter 54"/>
          <p:cNvSpPr>
            <a:spLocks noGrp="1"/>
          </p:cNvSpPr>
          <p:nvPr>
            <p:ph type="body" sz="quarter" idx="14" hasCustomPrompt="1"/>
          </p:nvPr>
        </p:nvSpPr>
        <p:spPr>
          <a:xfrm>
            <a:off x="504824" y="515939"/>
            <a:ext cx="5591837" cy="2481261"/>
          </a:xfrm>
          <a:prstGeom prst="rect">
            <a:avLst/>
          </a:prstGeom>
        </p:spPr>
        <p:txBody>
          <a:bodyPr tIns="0" bIns="216000" anchor="b"/>
          <a:lstStyle>
            <a:lvl1pPr marL="0" algn="l" defTabSz="1219170" rtl="0" eaLnBrk="1" latinLnBrk="0" hangingPunct="1">
              <a:defRPr lang="de-DE" sz="3600" b="1" kern="1200" cap="none" baseline="0" dirty="0" smtClean="0">
                <a:solidFill>
                  <a:srgbClr val="5A398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noProof="0" dirty="0" smtClean="0"/>
              <a:t>Überschrift mit Textlauf von unten nach oben</a:t>
            </a:r>
            <a:endParaRPr lang="de-DE" noProof="0" dirty="0"/>
          </a:p>
        </p:txBody>
      </p:sp>
      <p:sp>
        <p:nvSpPr>
          <p:cNvPr id="213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04824" y="3560763"/>
            <a:ext cx="3562351" cy="228894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600" cap="none" baseline="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  <a:lvl6pPr>
              <a:lnSpc>
                <a:spcPct val="100000"/>
              </a:lnSpc>
              <a:defRPr sz="1200"/>
            </a:lvl6pPr>
            <a:lvl7pPr>
              <a:lnSpc>
                <a:spcPct val="100000"/>
              </a:lnSpc>
              <a:defRPr sz="1200"/>
            </a:lvl7pPr>
            <a:lvl8pPr>
              <a:lnSpc>
                <a:spcPct val="100000"/>
              </a:lnSpc>
              <a:defRPr sz="1100"/>
            </a:lvl8pPr>
            <a:lvl9pPr>
              <a:lnSpc>
                <a:spcPct val="100000"/>
              </a:lnSpc>
              <a:defRPr sz="800"/>
            </a:lvl9pPr>
          </a:lstStyle>
          <a:p>
            <a:pPr lvl="0"/>
            <a:r>
              <a:rPr lang="de-DE" noProof="0" dirty="0" smtClean="0"/>
              <a:t>01</a:t>
            </a:r>
          </a:p>
          <a:p>
            <a:pPr lvl="1"/>
            <a:r>
              <a:rPr lang="de-DE" noProof="0" dirty="0" smtClean="0"/>
              <a:t>02</a:t>
            </a:r>
          </a:p>
          <a:p>
            <a:pPr lvl="2"/>
            <a:r>
              <a:rPr lang="de-DE" noProof="0" dirty="0" smtClean="0"/>
              <a:t>03</a:t>
            </a:r>
          </a:p>
          <a:p>
            <a:pPr lvl="3"/>
            <a:r>
              <a:rPr lang="de-DE" noProof="0" dirty="0" smtClean="0"/>
              <a:t>04</a:t>
            </a:r>
          </a:p>
          <a:p>
            <a:pPr lvl="4"/>
            <a:r>
              <a:rPr lang="de-DE" noProof="0" dirty="0" smtClean="0"/>
              <a:t>05</a:t>
            </a:r>
          </a:p>
          <a:p>
            <a:pPr lvl="5"/>
            <a:r>
              <a:rPr lang="de-DE" noProof="0" dirty="0" smtClean="0"/>
              <a:t>06</a:t>
            </a:r>
          </a:p>
          <a:p>
            <a:pPr lvl="6"/>
            <a:r>
              <a:rPr lang="de-DE" noProof="0" dirty="0" smtClean="0"/>
              <a:t>07</a:t>
            </a:r>
          </a:p>
          <a:p>
            <a:pPr lvl="7"/>
            <a:r>
              <a:rPr lang="de-DE" noProof="0" dirty="0" smtClean="0"/>
              <a:t>08</a:t>
            </a:r>
          </a:p>
          <a:p>
            <a:pPr lvl="8"/>
            <a:r>
              <a:rPr lang="de-DE" noProof="0" dirty="0" smtClean="0"/>
              <a:t>09</a:t>
            </a:r>
            <a:endParaRPr lang="de-DE" noProof="0" dirty="0"/>
          </a:p>
        </p:txBody>
      </p:sp>
      <p:sp>
        <p:nvSpPr>
          <p:cNvPr id="12" name="Freeform 54"/>
          <p:cNvSpPr>
            <a:spLocks noEditPoints="1"/>
          </p:cNvSpPr>
          <p:nvPr userDrawn="1"/>
        </p:nvSpPr>
        <p:spPr bwMode="auto">
          <a:xfrm>
            <a:off x="8324642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C9817CA7-EFCC-4BA2-AC03-B98F91F44BE2}" type="datetime1">
              <a:rPr lang="de-DE" noProof="0" smtClean="0"/>
              <a:t>29.06.2021</a:t>
            </a:fld>
            <a:endParaRPr lang="de-DE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noProof="0" dirty="0" smtClean="0"/>
              <a:t>Name des Dokuments | Abteilung | Verfasser </a:t>
            </a:r>
            <a:endParaRPr lang="de-DE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61201FF1-C63B-412E-ABF0-3D0E918900AC}" type="slidenum">
              <a:rPr lang="de-DE" noProof="0" smtClean="0"/>
              <a:pPr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52984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eltrenner Altern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0"/>
            <a:ext cx="9145588" cy="6859588"/>
          </a:xfrm>
          <a:solidFill>
            <a:srgbClr val="496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60350" y="2552700"/>
            <a:ext cx="3303588" cy="3297004"/>
          </a:xfrm>
        </p:spPr>
        <p:txBody>
          <a:bodyPr lIns="144000" tIns="216000" rIns="0" anchor="t"/>
          <a:lstStyle>
            <a:lvl1pPr>
              <a:defRPr lang="de-DE" sz="20000" b="1" kern="1200" cap="all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 noProof="0" dirty="0" smtClean="0"/>
              <a:t>00</a:t>
            </a:r>
            <a:br>
              <a:rPr lang="de-DE" noProof="0" dirty="0" smtClean="0"/>
            </a:br>
            <a:endParaRPr lang="de-DE" noProof="0" dirty="0"/>
          </a:p>
        </p:txBody>
      </p:sp>
      <p:sp>
        <p:nvSpPr>
          <p:cNvPr id="55" name="Textplatzhalter 54"/>
          <p:cNvSpPr>
            <a:spLocks noGrp="1"/>
          </p:cNvSpPr>
          <p:nvPr>
            <p:ph type="body" sz="quarter" idx="14" hasCustomPrompt="1"/>
          </p:nvPr>
        </p:nvSpPr>
        <p:spPr>
          <a:xfrm>
            <a:off x="504824" y="515939"/>
            <a:ext cx="5591837" cy="2538412"/>
          </a:xfrm>
          <a:prstGeom prst="rect">
            <a:avLst/>
          </a:prstGeom>
        </p:spPr>
        <p:txBody>
          <a:bodyPr tIns="0" bIns="180000" anchor="b">
            <a:normAutofit/>
          </a:bodyPr>
          <a:lstStyle>
            <a:lvl1pPr marL="0" algn="l" defTabSz="1219170" rtl="0" eaLnBrk="1" latinLnBrk="0" hangingPunct="1">
              <a:defRPr lang="de-DE" sz="3600" b="1" kern="1200" cap="none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noProof="0" dirty="0" smtClean="0"/>
              <a:t>Überschrift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70451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0"/>
            <a:ext cx="9145588" cy="6859588"/>
          </a:xfrm>
          <a:solidFill>
            <a:srgbClr val="496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55" name="Textplatzhalter 54"/>
          <p:cNvSpPr>
            <a:spLocks noGrp="1"/>
          </p:cNvSpPr>
          <p:nvPr>
            <p:ph type="body" sz="quarter" idx="14" hasCustomPrompt="1"/>
          </p:nvPr>
        </p:nvSpPr>
        <p:spPr>
          <a:xfrm>
            <a:off x="504824" y="515939"/>
            <a:ext cx="5591837" cy="2538412"/>
          </a:xfrm>
          <a:prstGeom prst="rect">
            <a:avLst/>
          </a:prstGeom>
        </p:spPr>
        <p:txBody>
          <a:bodyPr tIns="0" bIns="180000" anchor="b"/>
          <a:lstStyle>
            <a:lvl1pPr marL="0" algn="l" defTabSz="1219170" rtl="0" eaLnBrk="1" latinLnBrk="0" hangingPunct="1">
              <a:defRPr lang="de-DE" sz="3600" b="1" kern="1200" cap="none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noProof="0" dirty="0" smtClean="0"/>
              <a:t>Überschrift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04826" y="3560763"/>
            <a:ext cx="3809999" cy="255111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100">
                <a:solidFill>
                  <a:schemeClr val="bg1"/>
                </a:solidFill>
              </a:defRPr>
            </a:lvl6pPr>
            <a:lvl7pPr>
              <a:defRPr sz="1100"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 smtClean="0"/>
              <a:t>01</a:t>
            </a:r>
          </a:p>
          <a:p>
            <a:pPr lvl="1"/>
            <a:r>
              <a:rPr lang="de-DE" dirty="0" smtClean="0"/>
              <a:t>02</a:t>
            </a:r>
          </a:p>
          <a:p>
            <a:pPr lvl="2"/>
            <a:r>
              <a:rPr lang="de-DE" dirty="0" smtClean="0"/>
              <a:t>03</a:t>
            </a:r>
          </a:p>
          <a:p>
            <a:pPr lvl="3"/>
            <a:r>
              <a:rPr lang="de-DE" dirty="0" smtClean="0"/>
              <a:t>04</a:t>
            </a:r>
          </a:p>
          <a:p>
            <a:pPr lvl="4"/>
            <a:r>
              <a:rPr lang="de-DE" dirty="0" smtClean="0"/>
              <a:t>05</a:t>
            </a:r>
          </a:p>
          <a:p>
            <a:pPr lvl="5"/>
            <a:r>
              <a:rPr lang="de-DE" dirty="0" smtClean="0"/>
              <a:t>06</a:t>
            </a:r>
          </a:p>
          <a:p>
            <a:pPr lvl="6"/>
            <a:r>
              <a:rPr lang="de-DE" dirty="0" smtClean="0"/>
              <a:t>07</a:t>
            </a:r>
          </a:p>
          <a:p>
            <a:pPr lvl="7"/>
            <a:r>
              <a:rPr lang="de-DE" dirty="0" smtClean="0"/>
              <a:t>08</a:t>
            </a:r>
          </a:p>
          <a:p>
            <a:pPr lvl="8"/>
            <a:r>
              <a:rPr lang="de-DE" noProof="0" dirty="0" smtClean="0"/>
              <a:t>09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14030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Inhal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4825" y="1530350"/>
            <a:ext cx="8139114" cy="4840175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2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1</a:t>
            </a:r>
          </a:p>
          <a:p>
            <a:pPr lvl="1"/>
            <a:r>
              <a:rPr lang="de-DE" noProof="0" dirty="0" smtClean="0"/>
              <a:t>2</a:t>
            </a:r>
          </a:p>
          <a:p>
            <a:pPr lvl="2"/>
            <a:r>
              <a:rPr lang="de-DE" noProof="0" dirty="0" smtClean="0"/>
              <a:t>3</a:t>
            </a:r>
          </a:p>
          <a:p>
            <a:pPr lvl="3"/>
            <a:r>
              <a:rPr lang="de-DE" noProof="0" dirty="0" smtClean="0"/>
              <a:t>4</a:t>
            </a:r>
          </a:p>
          <a:p>
            <a:pPr lvl="4"/>
            <a:r>
              <a:rPr lang="de-DE" noProof="0" dirty="0" smtClean="0"/>
              <a:t>5</a:t>
            </a:r>
          </a:p>
          <a:p>
            <a:pPr lvl="5"/>
            <a:r>
              <a:rPr lang="de-DE" noProof="0" dirty="0" smtClean="0"/>
              <a:t>6</a:t>
            </a:r>
          </a:p>
          <a:p>
            <a:pPr lvl="6"/>
            <a:r>
              <a:rPr lang="de-DE" noProof="0" dirty="0" smtClean="0"/>
              <a:t>7</a:t>
            </a:r>
          </a:p>
          <a:p>
            <a:pPr lvl="7"/>
            <a:r>
              <a:rPr lang="de-DE" noProof="0" dirty="0" smtClean="0"/>
              <a:t>8</a:t>
            </a:r>
          </a:p>
          <a:p>
            <a:pPr lvl="8"/>
            <a:r>
              <a:rPr lang="de-DE" noProof="0" dirty="0" smtClean="0"/>
              <a:t>9</a:t>
            </a:r>
            <a:endParaRPr lang="de-DE" noProof="0" dirty="0"/>
          </a:p>
        </p:txBody>
      </p:sp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1"/>
            <a:ext cx="7607300" cy="664632"/>
          </a:xfrm>
          <a:solidFill>
            <a:srgbClr val="F8F4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18" name="Freeform 54"/>
          <p:cNvSpPr>
            <a:spLocks noEditPoints="1"/>
          </p:cNvSpPr>
          <p:nvPr userDrawn="1"/>
        </p:nvSpPr>
        <p:spPr bwMode="auto">
          <a:xfrm>
            <a:off x="8324642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04825" y="259200"/>
            <a:ext cx="4067374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noProof="0" dirty="0" smtClean="0"/>
              <a:t>Optionale Zeile zur Anzeige des Kapitels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B0B76A45-EE22-4916-8337-473E2802E4AE}" type="datetime1">
              <a:rPr lang="de-DE" noProof="0" smtClean="0"/>
              <a:t>29.06.2021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 noProof="0" dirty="0" smtClean="0"/>
              <a:t>Name des Dokuments | Abteilung | Verfasser 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1201FF1-C63B-412E-ABF0-3D0E918900AC}" type="slidenum">
              <a:rPr lang="de-DE" noProof="0" smtClean="0"/>
              <a:pPr/>
              <a:t>‹#›</a:t>
            </a:fld>
            <a:endParaRPr lang="de-DE" noProof="0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2321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Inhalt mit kleiner 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1"/>
            <a:ext cx="7607300" cy="664632"/>
          </a:xfrm>
          <a:solidFill>
            <a:srgbClr val="F8F4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4825" y="1273176"/>
            <a:ext cx="8139114" cy="5097350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6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1</a:t>
            </a:r>
          </a:p>
          <a:p>
            <a:pPr lvl="1"/>
            <a:r>
              <a:rPr lang="de-DE" noProof="0" dirty="0" smtClean="0"/>
              <a:t>2</a:t>
            </a:r>
          </a:p>
          <a:p>
            <a:pPr lvl="2"/>
            <a:r>
              <a:rPr lang="de-DE" noProof="0" dirty="0" smtClean="0"/>
              <a:t>3</a:t>
            </a:r>
          </a:p>
          <a:p>
            <a:pPr lvl="3"/>
            <a:r>
              <a:rPr lang="de-DE" noProof="0" dirty="0" smtClean="0"/>
              <a:t>4</a:t>
            </a:r>
          </a:p>
          <a:p>
            <a:pPr lvl="4"/>
            <a:r>
              <a:rPr lang="de-DE" noProof="0" dirty="0" smtClean="0"/>
              <a:t>5</a:t>
            </a:r>
          </a:p>
          <a:p>
            <a:pPr lvl="5"/>
            <a:r>
              <a:rPr lang="de-DE" noProof="0" dirty="0" smtClean="0"/>
              <a:t>6</a:t>
            </a:r>
          </a:p>
          <a:p>
            <a:pPr lvl="6"/>
            <a:r>
              <a:rPr lang="de-DE" noProof="0" dirty="0" smtClean="0"/>
              <a:t>7</a:t>
            </a:r>
          </a:p>
          <a:p>
            <a:pPr lvl="7"/>
            <a:r>
              <a:rPr lang="de-DE" noProof="0" dirty="0" smtClean="0"/>
              <a:t>8</a:t>
            </a:r>
          </a:p>
          <a:p>
            <a:pPr lvl="8"/>
            <a:r>
              <a:rPr lang="de-DE" noProof="0" dirty="0" smtClean="0"/>
              <a:t>9</a:t>
            </a:r>
            <a:endParaRPr lang="de-DE" noProof="0" dirty="0"/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04825" y="260351"/>
            <a:ext cx="4067374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noProof="0" dirty="0" smtClean="0"/>
              <a:t>Optionale Zeile zur Anzeige des Kapitels</a:t>
            </a:r>
            <a:endParaRPr lang="de-DE" noProof="0" dirty="0"/>
          </a:p>
        </p:txBody>
      </p:sp>
      <p:sp>
        <p:nvSpPr>
          <p:cNvPr id="15" name="Freeform 54"/>
          <p:cNvSpPr>
            <a:spLocks noEditPoints="1"/>
          </p:cNvSpPr>
          <p:nvPr userDrawn="1"/>
        </p:nvSpPr>
        <p:spPr bwMode="auto">
          <a:xfrm>
            <a:off x="8324642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B0B76A45-EE22-4916-8337-473E2802E4AE}" type="datetime1">
              <a:rPr lang="de-DE" noProof="0" smtClean="0"/>
              <a:t>29.06.2021</a:t>
            </a:fld>
            <a:endParaRPr lang="de-DE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 noProof="0" dirty="0" smtClean="0"/>
              <a:t>Name des Dokuments | Abteilung | Verfasser </a:t>
            </a:r>
            <a:endParaRPr lang="de-DE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1201FF1-C63B-412E-ABF0-3D0E918900AC}" type="slidenum">
              <a:rPr lang="de-DE" noProof="0" smtClean="0"/>
              <a:pPr/>
              <a:t>‹#›</a:t>
            </a:fld>
            <a:endParaRPr lang="de-DE" noProof="0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8837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kaler Balken und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9"/>
            <a:ext cx="1273174" cy="5842775"/>
          </a:xfrm>
          <a:solidFill>
            <a:srgbClr val="FAF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>
              <a:defRPr lang="de-DE" sz="10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504825" y="766800"/>
            <a:ext cx="2808000" cy="2014922"/>
          </a:xfrm>
        </p:spPr>
        <p:txBody>
          <a:bodyPr/>
          <a:lstStyle>
            <a:lvl1pPr>
              <a:defRPr lang="en-GB" sz="3600" b="1" kern="1200" cap="none" baseline="0" noProof="0" dirty="0" smtClean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 noProof="0" dirty="0" smtClean="0"/>
              <a:t>Überschrift</a:t>
            </a:r>
            <a:endParaRPr lang="de-DE" noProof="0" dirty="0"/>
          </a:p>
        </p:txBody>
      </p:sp>
      <p:sp>
        <p:nvSpPr>
          <p:cNvPr id="10" name="Freeform 54"/>
          <p:cNvSpPr>
            <a:spLocks noEditPoints="1"/>
          </p:cNvSpPr>
          <p:nvPr userDrawn="1"/>
        </p:nvSpPr>
        <p:spPr bwMode="auto">
          <a:xfrm>
            <a:off x="8324642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AEBB441B-D399-426A-BF00-2ABCCC4D2B76}" type="datetime1">
              <a:rPr lang="de-DE" noProof="0" smtClean="0"/>
              <a:t>29.06.2021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noProof="0" dirty="0" smtClean="0"/>
              <a:t>Name des Dokuments | Abteilung | Verfasser 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61201FF1-C63B-412E-ABF0-3D0E918900AC}" type="slidenum">
              <a:rPr lang="de-DE" noProof="0" smtClean="0"/>
              <a:pPr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34386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kaler Balken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9"/>
            <a:ext cx="1273174" cy="5842775"/>
          </a:xfrm>
          <a:solidFill>
            <a:srgbClr val="E6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>
              <a:defRPr lang="de-DE" sz="10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207" name="Inhaltsplatzhalter 13" descr="Spalte links" title="Spalte links"/>
          <p:cNvSpPr>
            <a:spLocks noGrp="1"/>
          </p:cNvSpPr>
          <p:nvPr>
            <p:ph sz="quarter" idx="14" hasCustomPrompt="1"/>
          </p:nvPr>
        </p:nvSpPr>
        <p:spPr>
          <a:xfrm>
            <a:off x="3311525" y="1273176"/>
            <a:ext cx="5462474" cy="4838701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600" baseline="0">
                <a:solidFill>
                  <a:schemeClr val="tx1"/>
                </a:solidFill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2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00"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01</a:t>
            </a:r>
          </a:p>
          <a:p>
            <a:pPr lvl="1"/>
            <a:r>
              <a:rPr lang="de-DE" noProof="0" dirty="0" smtClean="0"/>
              <a:t>02</a:t>
            </a:r>
          </a:p>
          <a:p>
            <a:pPr lvl="2"/>
            <a:r>
              <a:rPr lang="de-DE" noProof="0" dirty="0" smtClean="0"/>
              <a:t>03</a:t>
            </a:r>
          </a:p>
          <a:p>
            <a:pPr lvl="3"/>
            <a:r>
              <a:rPr lang="de-DE" noProof="0" dirty="0" smtClean="0"/>
              <a:t>04</a:t>
            </a:r>
          </a:p>
          <a:p>
            <a:pPr lvl="4"/>
            <a:r>
              <a:rPr lang="de-DE" noProof="0" dirty="0" smtClean="0"/>
              <a:t>05</a:t>
            </a:r>
          </a:p>
          <a:p>
            <a:pPr lvl="5"/>
            <a:r>
              <a:rPr lang="de-DE" noProof="0" dirty="0" smtClean="0"/>
              <a:t>06</a:t>
            </a:r>
          </a:p>
          <a:p>
            <a:pPr lvl="6"/>
            <a:r>
              <a:rPr lang="de-DE" noProof="0" dirty="0" smtClean="0"/>
              <a:t>07</a:t>
            </a:r>
          </a:p>
          <a:p>
            <a:pPr lvl="7"/>
            <a:r>
              <a:rPr lang="de-DE" noProof="0" dirty="0" smtClean="0"/>
              <a:t>08</a:t>
            </a:r>
          </a:p>
          <a:p>
            <a:pPr lvl="8"/>
            <a:r>
              <a:rPr lang="de-DE" noProof="0" dirty="0" smtClean="0"/>
              <a:t>09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4825" y="768349"/>
            <a:ext cx="2806700" cy="4605661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de-DE" noProof="0" dirty="0" smtClean="0"/>
              <a:t>Überschrift</a:t>
            </a:r>
            <a:endParaRPr lang="de-DE" noProof="0" dirty="0"/>
          </a:p>
        </p:txBody>
      </p:sp>
      <p:sp>
        <p:nvSpPr>
          <p:cNvPr id="11" name="Freeform 54"/>
          <p:cNvSpPr>
            <a:spLocks noEditPoints="1"/>
          </p:cNvSpPr>
          <p:nvPr userDrawn="1"/>
        </p:nvSpPr>
        <p:spPr bwMode="auto">
          <a:xfrm>
            <a:off x="8324642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71873BCE-9C5B-451C-B028-4B37DD4E2753}" type="datetime1">
              <a:rPr lang="de-DE" noProof="0" smtClean="0"/>
              <a:t>29.06.2021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noProof="0" dirty="0" smtClean="0"/>
              <a:t>Name des Dokuments | Abteilung | Verfasser </a:t>
            </a:r>
            <a:endParaRPr lang="de-DE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61201FF1-C63B-412E-ABF0-3D0E918900AC}" type="slidenum">
              <a:rPr lang="de-DE" noProof="0" smtClean="0"/>
              <a:pPr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55105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kaler Balken und 2spaltig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9"/>
            <a:ext cx="1273174" cy="5842775"/>
          </a:xfrm>
          <a:solidFill>
            <a:srgbClr val="FAF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>
              <a:defRPr lang="de-DE" sz="10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207" name="Inhaltsplatzhalter 13" descr="Spalte links" title="Spalte links"/>
          <p:cNvSpPr>
            <a:spLocks noGrp="1"/>
          </p:cNvSpPr>
          <p:nvPr>
            <p:ph sz="quarter" idx="14" hasCustomPrompt="1"/>
          </p:nvPr>
        </p:nvSpPr>
        <p:spPr>
          <a:xfrm>
            <a:off x="3311524" y="1273176"/>
            <a:ext cx="2532063" cy="4838701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600" baseline="0">
                <a:solidFill>
                  <a:schemeClr val="tx1"/>
                </a:solidFill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2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00"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01</a:t>
            </a:r>
          </a:p>
          <a:p>
            <a:pPr lvl="1"/>
            <a:r>
              <a:rPr lang="de-DE" noProof="0" dirty="0" smtClean="0"/>
              <a:t>02</a:t>
            </a:r>
          </a:p>
          <a:p>
            <a:pPr lvl="2"/>
            <a:r>
              <a:rPr lang="de-DE" noProof="0" dirty="0" smtClean="0"/>
              <a:t>03</a:t>
            </a:r>
          </a:p>
          <a:p>
            <a:pPr lvl="3"/>
            <a:r>
              <a:rPr lang="de-DE" noProof="0" dirty="0" smtClean="0"/>
              <a:t>04</a:t>
            </a:r>
          </a:p>
          <a:p>
            <a:pPr lvl="4"/>
            <a:r>
              <a:rPr lang="de-DE" noProof="0" dirty="0" smtClean="0"/>
              <a:t>05</a:t>
            </a:r>
          </a:p>
          <a:p>
            <a:pPr lvl="5"/>
            <a:r>
              <a:rPr lang="de-DE" noProof="0" dirty="0" smtClean="0"/>
              <a:t>06</a:t>
            </a:r>
          </a:p>
          <a:p>
            <a:pPr lvl="6"/>
            <a:r>
              <a:rPr lang="de-DE" noProof="0" dirty="0" smtClean="0"/>
              <a:t>07</a:t>
            </a:r>
          </a:p>
          <a:p>
            <a:pPr lvl="7"/>
            <a:r>
              <a:rPr lang="de-DE" noProof="0" dirty="0" smtClean="0"/>
              <a:t>08</a:t>
            </a:r>
          </a:p>
          <a:p>
            <a:pPr lvl="8"/>
            <a:r>
              <a:rPr lang="de-DE" noProof="0" dirty="0" smtClean="0"/>
              <a:t>09</a:t>
            </a:r>
            <a:endParaRPr lang="de-DE" noProof="0" dirty="0"/>
          </a:p>
        </p:txBody>
      </p:sp>
      <p:sp>
        <p:nvSpPr>
          <p:cNvPr id="208" name="Inhaltsplatzhalter 13" descr="Spalte links" title="Spalte links"/>
          <p:cNvSpPr>
            <a:spLocks noGrp="1"/>
          </p:cNvSpPr>
          <p:nvPr>
            <p:ph sz="quarter" idx="15" hasCustomPrompt="1"/>
          </p:nvPr>
        </p:nvSpPr>
        <p:spPr>
          <a:xfrm>
            <a:off x="6103938" y="1273176"/>
            <a:ext cx="2529578" cy="4838701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600" baseline="0">
                <a:solidFill>
                  <a:schemeClr val="tx1"/>
                </a:solidFill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2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00"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01</a:t>
            </a:r>
          </a:p>
          <a:p>
            <a:pPr lvl="1"/>
            <a:r>
              <a:rPr lang="de-DE" noProof="0" dirty="0" smtClean="0"/>
              <a:t>02</a:t>
            </a:r>
          </a:p>
          <a:p>
            <a:pPr lvl="2"/>
            <a:r>
              <a:rPr lang="de-DE" noProof="0" dirty="0" smtClean="0"/>
              <a:t>03</a:t>
            </a:r>
          </a:p>
          <a:p>
            <a:pPr lvl="3"/>
            <a:r>
              <a:rPr lang="de-DE" noProof="0" dirty="0" smtClean="0"/>
              <a:t>04</a:t>
            </a:r>
          </a:p>
          <a:p>
            <a:pPr lvl="4"/>
            <a:r>
              <a:rPr lang="de-DE" noProof="0" dirty="0" smtClean="0"/>
              <a:t>05</a:t>
            </a:r>
          </a:p>
          <a:p>
            <a:pPr lvl="5"/>
            <a:r>
              <a:rPr lang="de-DE" noProof="0" dirty="0" smtClean="0"/>
              <a:t>06</a:t>
            </a:r>
          </a:p>
          <a:p>
            <a:pPr lvl="6"/>
            <a:r>
              <a:rPr lang="de-DE" noProof="0" dirty="0" smtClean="0"/>
              <a:t>07</a:t>
            </a:r>
          </a:p>
          <a:p>
            <a:pPr lvl="7"/>
            <a:r>
              <a:rPr lang="de-DE" noProof="0" dirty="0" smtClean="0"/>
              <a:t>08</a:t>
            </a:r>
          </a:p>
          <a:p>
            <a:pPr lvl="8"/>
            <a:r>
              <a:rPr lang="de-DE" noProof="0" dirty="0" smtClean="0"/>
              <a:t>09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4825" y="768349"/>
            <a:ext cx="2806700" cy="4533653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de-DE" noProof="0" dirty="0" smtClean="0"/>
              <a:t>Überschrift</a:t>
            </a:r>
            <a:endParaRPr lang="de-DE" noProof="0" dirty="0"/>
          </a:p>
        </p:txBody>
      </p:sp>
      <p:sp>
        <p:nvSpPr>
          <p:cNvPr id="11" name="Freeform 54"/>
          <p:cNvSpPr>
            <a:spLocks noEditPoints="1"/>
          </p:cNvSpPr>
          <p:nvPr userDrawn="1"/>
        </p:nvSpPr>
        <p:spPr bwMode="auto">
          <a:xfrm>
            <a:off x="8324642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C5DF11D3-92F6-49FD-89A7-2660A9F507D6}" type="datetime1">
              <a:rPr lang="de-DE" noProof="0" smtClean="0"/>
              <a:t>29.06.2021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noProof="0" dirty="0" smtClean="0"/>
              <a:t>Name des Dokuments | Abteilung | Verfasser </a:t>
            </a:r>
            <a:endParaRPr lang="de-DE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61201FF1-C63B-412E-ABF0-3D0E918900AC}" type="slidenum">
              <a:rPr lang="de-DE" noProof="0" smtClean="0"/>
              <a:pPr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034735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1"/>
            <a:ext cx="7607300" cy="664632"/>
          </a:xfrm>
          <a:solidFill>
            <a:srgbClr val="FBF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207" name="Inhaltsplatzhalter 13" descr="Spalte links" title="Spalte links"/>
          <p:cNvSpPr>
            <a:spLocks noGrp="1"/>
          </p:cNvSpPr>
          <p:nvPr>
            <p:ph sz="quarter" idx="14" hasCustomPrompt="1"/>
          </p:nvPr>
        </p:nvSpPr>
        <p:spPr>
          <a:xfrm>
            <a:off x="504825" y="1530350"/>
            <a:ext cx="3930015" cy="4581526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600" baseline="0">
                <a:solidFill>
                  <a:schemeClr val="tx1"/>
                </a:solidFill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2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00"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01</a:t>
            </a:r>
          </a:p>
          <a:p>
            <a:pPr lvl="1"/>
            <a:r>
              <a:rPr lang="de-DE" noProof="0" dirty="0" smtClean="0"/>
              <a:t>02</a:t>
            </a:r>
          </a:p>
          <a:p>
            <a:pPr lvl="2"/>
            <a:r>
              <a:rPr lang="de-DE" noProof="0" dirty="0" smtClean="0"/>
              <a:t>03</a:t>
            </a:r>
          </a:p>
          <a:p>
            <a:pPr lvl="3"/>
            <a:r>
              <a:rPr lang="de-DE" noProof="0" dirty="0" smtClean="0"/>
              <a:t>04</a:t>
            </a:r>
          </a:p>
          <a:p>
            <a:pPr lvl="4"/>
            <a:r>
              <a:rPr lang="de-DE" noProof="0" dirty="0" smtClean="0"/>
              <a:t>05</a:t>
            </a:r>
          </a:p>
          <a:p>
            <a:pPr lvl="5"/>
            <a:r>
              <a:rPr lang="de-DE" noProof="0" dirty="0" smtClean="0"/>
              <a:t>06</a:t>
            </a:r>
          </a:p>
          <a:p>
            <a:pPr lvl="6"/>
            <a:r>
              <a:rPr lang="de-DE" noProof="0" dirty="0" smtClean="0"/>
              <a:t>07</a:t>
            </a:r>
          </a:p>
          <a:p>
            <a:pPr lvl="7"/>
            <a:r>
              <a:rPr lang="de-DE" noProof="0" dirty="0" smtClean="0"/>
              <a:t>08</a:t>
            </a:r>
          </a:p>
          <a:p>
            <a:pPr lvl="8"/>
            <a:r>
              <a:rPr lang="de-DE" noProof="0" dirty="0" smtClean="0"/>
              <a:t>09</a:t>
            </a:r>
            <a:endParaRPr lang="de-DE" noProof="0" dirty="0"/>
          </a:p>
        </p:txBody>
      </p:sp>
      <p:sp>
        <p:nvSpPr>
          <p:cNvPr id="208" name="Inhaltsplatzhalter 13" descr="Spalte links" title="Spalte links"/>
          <p:cNvSpPr>
            <a:spLocks noGrp="1"/>
          </p:cNvSpPr>
          <p:nvPr>
            <p:ph sz="quarter" idx="15" hasCustomPrompt="1"/>
          </p:nvPr>
        </p:nvSpPr>
        <p:spPr>
          <a:xfrm>
            <a:off x="4693920" y="1530350"/>
            <a:ext cx="3950018" cy="4581526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600" baseline="0">
                <a:solidFill>
                  <a:schemeClr val="tx1"/>
                </a:solidFill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2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00"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01</a:t>
            </a:r>
          </a:p>
          <a:p>
            <a:pPr lvl="1"/>
            <a:r>
              <a:rPr lang="de-DE" noProof="0" dirty="0" smtClean="0"/>
              <a:t>02</a:t>
            </a:r>
          </a:p>
          <a:p>
            <a:pPr lvl="2"/>
            <a:r>
              <a:rPr lang="de-DE" noProof="0" dirty="0" smtClean="0"/>
              <a:t>03</a:t>
            </a:r>
          </a:p>
          <a:p>
            <a:pPr lvl="3"/>
            <a:r>
              <a:rPr lang="de-DE" noProof="0" dirty="0" smtClean="0"/>
              <a:t>04</a:t>
            </a:r>
          </a:p>
          <a:p>
            <a:pPr lvl="4"/>
            <a:r>
              <a:rPr lang="de-DE" noProof="0" dirty="0" smtClean="0"/>
              <a:t>05</a:t>
            </a:r>
          </a:p>
          <a:p>
            <a:pPr lvl="5"/>
            <a:r>
              <a:rPr lang="de-DE" noProof="0" dirty="0" smtClean="0"/>
              <a:t>06</a:t>
            </a:r>
          </a:p>
          <a:p>
            <a:pPr lvl="6"/>
            <a:r>
              <a:rPr lang="de-DE" noProof="0" dirty="0" smtClean="0"/>
              <a:t>07</a:t>
            </a:r>
          </a:p>
          <a:p>
            <a:pPr lvl="7"/>
            <a:r>
              <a:rPr lang="de-DE" noProof="0" dirty="0" smtClean="0"/>
              <a:t>08</a:t>
            </a:r>
          </a:p>
          <a:p>
            <a:pPr lvl="8"/>
            <a:r>
              <a:rPr lang="de-DE" noProof="0" dirty="0" smtClean="0"/>
              <a:t>09</a:t>
            </a:r>
            <a:endParaRPr lang="de-DE" noProof="0" dirty="0"/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04825" y="260351"/>
            <a:ext cx="4067374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noProof="0" dirty="0" smtClean="0"/>
              <a:t>Optionale Zeile zur Anzeige des Kapitels</a:t>
            </a:r>
            <a:endParaRPr lang="de-DE" noProof="0" dirty="0"/>
          </a:p>
        </p:txBody>
      </p:sp>
      <p:sp>
        <p:nvSpPr>
          <p:cNvPr id="13" name="Freeform 54"/>
          <p:cNvSpPr>
            <a:spLocks noEditPoints="1"/>
          </p:cNvSpPr>
          <p:nvPr userDrawn="1"/>
        </p:nvSpPr>
        <p:spPr bwMode="auto">
          <a:xfrm>
            <a:off x="8324642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91D5F0FB-E525-45CF-B6DE-700A4D8B5E8A}" type="datetime1">
              <a:rPr lang="de-DE" noProof="0" smtClean="0"/>
              <a:t>29.06.2021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 noProof="0" dirty="0" smtClean="0"/>
              <a:t>Name des Dokuments | Abteilung | Verfasser 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1201FF1-C63B-412E-ABF0-3D0E918900AC}" type="slidenum">
              <a:rPr lang="de-DE" noProof="0" smtClean="0"/>
              <a:pPr/>
              <a:t>‹#›</a:t>
            </a:fld>
            <a:endParaRPr lang="de-DE" noProof="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4574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nderformat mit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platzhalter 23"/>
          <p:cNvSpPr>
            <a:spLocks noGrp="1"/>
          </p:cNvSpPr>
          <p:nvPr>
            <p:ph type="body" sz="quarter" idx="22"/>
          </p:nvPr>
        </p:nvSpPr>
        <p:spPr>
          <a:xfrm>
            <a:off x="0" y="2552699"/>
            <a:ext cx="4314825" cy="3297003"/>
          </a:xfr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504825" y="981522"/>
            <a:ext cx="3308350" cy="2536825"/>
          </a:xfrm>
        </p:spPr>
        <p:txBody>
          <a:bodyPr tIns="0" bIns="180000" anchor="b"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de-DE" noProof="0" dirty="0" smtClean="0"/>
              <a:t>Überschrift mit </a:t>
            </a:r>
            <a:r>
              <a:rPr lang="de-DE" noProof="0" dirty="0" err="1" smtClean="0"/>
              <a:t>Textlauf</a:t>
            </a:r>
            <a:r>
              <a:rPr lang="de-DE" noProof="0" dirty="0" smtClean="0"/>
              <a:t> von unten nach oben</a:t>
            </a:r>
            <a:endParaRPr lang="de-DE" noProof="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7"/>
          </p:nvPr>
        </p:nvSpPr>
        <p:spPr>
          <a:xfrm>
            <a:off x="504825" y="3821113"/>
            <a:ext cx="3308349" cy="2549524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4573391" y="1030288"/>
            <a:ext cx="4070548" cy="4819650"/>
          </a:xfrm>
        </p:spPr>
        <p:txBody>
          <a:bodyPr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 smtClean="0"/>
              <a:t>01</a:t>
            </a:r>
          </a:p>
          <a:p>
            <a:pPr lvl="1"/>
            <a:r>
              <a:rPr lang="de-DE" dirty="0" smtClean="0"/>
              <a:t>02</a:t>
            </a:r>
          </a:p>
          <a:p>
            <a:pPr lvl="2"/>
            <a:r>
              <a:rPr lang="de-DE" dirty="0" smtClean="0"/>
              <a:t>03</a:t>
            </a:r>
          </a:p>
          <a:p>
            <a:pPr lvl="3"/>
            <a:r>
              <a:rPr lang="de-DE" dirty="0" smtClean="0"/>
              <a:t>04</a:t>
            </a:r>
          </a:p>
          <a:p>
            <a:pPr lvl="4"/>
            <a:r>
              <a:rPr lang="de-DE" dirty="0" smtClean="0"/>
              <a:t>05</a:t>
            </a:r>
            <a:endParaRPr lang="de-DE" dirty="0"/>
          </a:p>
        </p:txBody>
      </p:sp>
      <p:sp>
        <p:nvSpPr>
          <p:cNvPr id="48" name="Textplatzhalter 5"/>
          <p:cNvSpPr>
            <a:spLocks noGrp="1"/>
          </p:cNvSpPr>
          <p:nvPr>
            <p:ph type="body" sz="quarter" idx="23" hasCustomPrompt="1"/>
          </p:nvPr>
        </p:nvSpPr>
        <p:spPr>
          <a:xfrm>
            <a:off x="504825" y="260351"/>
            <a:ext cx="4067374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smtClean="0"/>
              <a:t>Optionale Zeile zur Anzeige des Kapitels</a:t>
            </a:r>
            <a:endParaRPr lang="de-DE" dirty="0"/>
          </a:p>
        </p:txBody>
      </p:sp>
      <p:sp>
        <p:nvSpPr>
          <p:cNvPr id="12" name="Freeform 54"/>
          <p:cNvSpPr>
            <a:spLocks noEditPoints="1"/>
          </p:cNvSpPr>
          <p:nvPr userDrawn="1"/>
        </p:nvSpPr>
        <p:spPr bwMode="auto">
          <a:xfrm>
            <a:off x="8324642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587CE161-6918-45B8-92F4-F200090F1DEA}" type="datetime1">
              <a:rPr lang="de-DE" smtClean="0"/>
              <a:t>29.06.2021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de-DE" noProof="0" dirty="0" smtClean="0"/>
              <a:t>Name des Dokuments | Abteilung | Verfasser </a:t>
            </a:r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1201FF1-C63B-412E-ABF0-3D0E918900A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2069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Board Präsentation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-1" y="6929"/>
            <a:ext cx="3813175" cy="4574596"/>
          </a:xfrm>
          <a:solidFill>
            <a:srgbClr val="CF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4" hasCustomPrompt="1"/>
          </p:nvPr>
        </p:nvSpPr>
        <p:spPr>
          <a:xfrm>
            <a:off x="3813174" y="1"/>
            <a:ext cx="5332413" cy="5349875"/>
          </a:xfrm>
        </p:spPr>
        <p:txBody>
          <a:bodyPr anchor="ctr"/>
          <a:lstStyle>
            <a:lvl1pPr algn="ctr">
              <a:defRPr sz="1400"/>
            </a:lvl1pPr>
          </a:lstStyle>
          <a:p>
            <a:r>
              <a:rPr lang="de-DE" noProof="0" dirty="0" smtClean="0"/>
              <a:t>Neues Bild hochladen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4825" y="765498"/>
            <a:ext cx="5859463" cy="2088232"/>
          </a:xfrm>
        </p:spPr>
        <p:txBody>
          <a:bodyPr/>
          <a:lstStyle>
            <a:lvl1pPr>
              <a:defRPr lang="en-GB" sz="3600" b="1" kern="1200" cap="none" baseline="0" dirty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 noProof="0" dirty="0" smtClean="0"/>
              <a:t>Überschrift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4824" y="2997746"/>
            <a:ext cx="3059113" cy="1528762"/>
          </a:xfrm>
          <a:prstGeom prst="rect">
            <a:avLst/>
          </a:prstGeom>
        </p:spPr>
        <p:txBody>
          <a:bodyPr tIns="108000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GB" sz="1400" b="0" kern="1200" cap="none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defRPr sz="1200">
                <a:solidFill>
                  <a:srgbClr val="003781"/>
                </a:solidFill>
              </a:defRPr>
            </a:lvl3pPr>
            <a:lvl4pPr>
              <a:lnSpc>
                <a:spcPct val="100000"/>
              </a:lnSpc>
              <a:buAutoNum type="arabicPeriod"/>
              <a:defRPr sz="1200">
                <a:solidFill>
                  <a:srgbClr val="00378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rgbClr val="003781"/>
                </a:solidFill>
              </a:defRPr>
            </a:lvl5pPr>
            <a:lvl6pPr>
              <a:defRPr>
                <a:solidFill>
                  <a:srgbClr val="003781"/>
                </a:solidFill>
              </a:defRPr>
            </a:lvl6pPr>
            <a:lvl7pPr>
              <a:defRPr>
                <a:solidFill>
                  <a:srgbClr val="003781"/>
                </a:solidFill>
              </a:defRPr>
            </a:lvl7pPr>
            <a:lvl8pPr>
              <a:defRPr>
                <a:solidFill>
                  <a:srgbClr val="003781"/>
                </a:solidFill>
              </a:defRPr>
            </a:lvl8pPr>
            <a:lvl9pPr>
              <a:defRPr>
                <a:solidFill>
                  <a:srgbClr val="003781"/>
                </a:solidFill>
              </a:defRPr>
            </a:lvl9pPr>
          </a:lstStyle>
          <a:p>
            <a:pPr lvl="0"/>
            <a:r>
              <a:rPr lang="de-DE" noProof="0" dirty="0" smtClean="0"/>
              <a:t>Untertitel</a:t>
            </a:r>
          </a:p>
          <a:p>
            <a:pPr lvl="1"/>
            <a:r>
              <a:rPr lang="de-DE" noProof="0" dirty="0" smtClean="0"/>
              <a:t>Text</a:t>
            </a:r>
            <a:endParaRPr lang="de-DE" noProof="0" dirty="0"/>
          </a:p>
        </p:txBody>
      </p:sp>
      <p:pic>
        <p:nvPicPr>
          <p:cNvPr id="9" name="Bild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250" y="5843102"/>
            <a:ext cx="2034974" cy="508928"/>
          </a:xfrm>
          <a:prstGeom prst="rect">
            <a:avLst/>
          </a:prstGeom>
        </p:spPr>
      </p:pic>
      <p:sp>
        <p:nvSpPr>
          <p:cNvPr id="12" name="Rechteck 11"/>
          <p:cNvSpPr/>
          <p:nvPr userDrawn="1"/>
        </p:nvSpPr>
        <p:spPr>
          <a:xfrm>
            <a:off x="324322" y="6382122"/>
            <a:ext cx="14401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de-DE" sz="1400" noProof="0" dirty="0" smtClean="0"/>
          </a:p>
        </p:txBody>
      </p:sp>
    </p:spTree>
    <p:extLst>
      <p:ext uri="{BB962C8B-B14F-4D97-AF65-F5344CB8AC3E}">
        <p14:creationId xmlns:p14="http://schemas.microsoft.com/office/powerpoint/2010/main" val="2267040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nderforma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3"/>
          <p:cNvSpPr>
            <a:spLocks noGrp="1"/>
          </p:cNvSpPr>
          <p:nvPr>
            <p:ph type="body" sz="quarter" idx="23"/>
          </p:nvPr>
        </p:nvSpPr>
        <p:spPr>
          <a:xfrm>
            <a:off x="0" y="2552699"/>
            <a:ext cx="4314825" cy="3297003"/>
          </a:xfr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24" hasCustomPrompt="1"/>
          </p:nvPr>
        </p:nvSpPr>
        <p:spPr>
          <a:xfrm>
            <a:off x="504825" y="260351"/>
            <a:ext cx="4067374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smtClean="0"/>
              <a:t>Optionale Zeile zur Anzeige des Kapitels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504825" y="981522"/>
            <a:ext cx="3308350" cy="2536825"/>
          </a:xfrm>
        </p:spPr>
        <p:txBody>
          <a:bodyPr tIns="0" bIns="180000" anchor="b"/>
          <a:lstStyle>
            <a:lvl1pPr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de-DE" noProof="0" dirty="0" smtClean="0"/>
              <a:t>Überschrift mit </a:t>
            </a:r>
            <a:r>
              <a:rPr lang="de-DE" noProof="0" dirty="0" err="1" smtClean="0"/>
              <a:t>Textlauf</a:t>
            </a:r>
            <a:r>
              <a:rPr lang="de-DE" noProof="0" dirty="0" smtClean="0"/>
              <a:t> von unten nach oben</a:t>
            </a:r>
            <a:endParaRPr lang="de-DE" noProof="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7"/>
          </p:nvPr>
        </p:nvSpPr>
        <p:spPr>
          <a:xfrm>
            <a:off x="504825" y="3821113"/>
            <a:ext cx="3308349" cy="2549524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314825" y="1030289"/>
            <a:ext cx="4329113" cy="5081587"/>
          </a:xfrm>
        </p:spPr>
        <p:txBody>
          <a:bodyPr anchor="ctr"/>
          <a:lstStyle>
            <a:lvl1pPr algn="ctr">
              <a:defRPr sz="1400"/>
            </a:lvl1pPr>
          </a:lstStyle>
          <a:p>
            <a:r>
              <a:rPr lang="de-DE" noProof="0" dirty="0" smtClean="0"/>
              <a:t>Neues Bild hochladen</a:t>
            </a:r>
            <a:endParaRPr lang="de-DE" noProof="0" dirty="0"/>
          </a:p>
        </p:txBody>
      </p:sp>
      <p:sp>
        <p:nvSpPr>
          <p:cNvPr id="14" name="Freeform 54"/>
          <p:cNvSpPr>
            <a:spLocks noEditPoints="1"/>
          </p:cNvSpPr>
          <p:nvPr userDrawn="1"/>
        </p:nvSpPr>
        <p:spPr bwMode="auto">
          <a:xfrm>
            <a:off x="8324642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33D25366-FECE-4658-8742-418ABC361F10}" type="datetime1">
              <a:rPr lang="de-DE" smtClean="0"/>
              <a:t>29.06.2021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de-DE" noProof="0" dirty="0" smtClean="0"/>
              <a:t>Name des Dokuments | Abteilung | Verfasser </a:t>
            </a:r>
            <a:endParaRPr lang="de-DE" noProof="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61201FF1-C63B-412E-ABF0-3D0E918900A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1387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nderformat mit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9"/>
            <a:ext cx="1273174" cy="5842775"/>
          </a:xfrm>
          <a:solidFill>
            <a:srgbClr val="E1C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4825" y="765499"/>
            <a:ext cx="5097463" cy="2304255"/>
          </a:xfrm>
        </p:spPr>
        <p:txBody>
          <a:bodyPr/>
          <a:lstStyle>
            <a:lvl1pPr>
              <a:defRPr lang="en-GB" sz="3600" b="1" kern="1200" cap="none" baseline="0" dirty="0">
                <a:solidFill>
                  <a:srgbClr val="5A398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 noProof="0" dirty="0" smtClean="0"/>
              <a:t>Überschrift</a:t>
            </a:r>
            <a:endParaRPr lang="de-DE" noProof="0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3" hasCustomPrompt="1"/>
          </p:nvPr>
        </p:nvSpPr>
        <p:spPr>
          <a:xfrm>
            <a:off x="4573389" y="1021080"/>
            <a:ext cx="4572198" cy="583850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de-DE" noProof="0" dirty="0" smtClean="0"/>
              <a:t>Neues Bild hochladen</a:t>
            </a:r>
            <a:endParaRPr lang="de-DE" noProof="0" dirty="0"/>
          </a:p>
        </p:txBody>
      </p:sp>
      <p:sp>
        <p:nvSpPr>
          <p:cNvPr id="206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04825" y="3560763"/>
            <a:ext cx="4067968" cy="2288941"/>
          </a:xfrm>
          <a:prstGeom prst="rect">
            <a:avLst/>
          </a:prstGeom>
        </p:spPr>
        <p:txBody>
          <a:bodyPr rIns="180000"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600" cap="none" baseline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  <a:lvl6pPr>
              <a:lnSpc>
                <a:spcPct val="100000"/>
              </a:lnSpc>
              <a:defRPr sz="1200">
                <a:solidFill>
                  <a:schemeClr val="tx1"/>
                </a:solidFill>
              </a:defRPr>
            </a:lvl6pPr>
            <a:lvl7pPr>
              <a:lnSpc>
                <a:spcPct val="100000"/>
              </a:lnSpc>
              <a:defRPr sz="1100">
                <a:solidFill>
                  <a:schemeClr val="tx1"/>
                </a:solidFill>
              </a:defRPr>
            </a:lvl7pPr>
            <a:lvl8pPr>
              <a:lnSpc>
                <a:spcPct val="100000"/>
              </a:lnSpc>
              <a:defRPr sz="1000">
                <a:solidFill>
                  <a:schemeClr val="tx1"/>
                </a:solidFill>
              </a:defRPr>
            </a:lvl8pPr>
            <a:lvl9pPr>
              <a:lnSpc>
                <a:spcPct val="100000"/>
              </a:lnSpc>
              <a:defRPr sz="7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01</a:t>
            </a:r>
          </a:p>
          <a:p>
            <a:pPr lvl="1"/>
            <a:r>
              <a:rPr lang="de-DE" noProof="0" dirty="0" smtClean="0"/>
              <a:t>02</a:t>
            </a:r>
          </a:p>
          <a:p>
            <a:pPr lvl="2"/>
            <a:r>
              <a:rPr lang="de-DE" noProof="0" dirty="0" smtClean="0"/>
              <a:t>03</a:t>
            </a:r>
          </a:p>
          <a:p>
            <a:pPr lvl="3"/>
            <a:r>
              <a:rPr lang="de-DE" noProof="0" dirty="0" smtClean="0"/>
              <a:t>04</a:t>
            </a:r>
          </a:p>
          <a:p>
            <a:pPr lvl="4"/>
            <a:r>
              <a:rPr lang="de-DE" noProof="0" dirty="0" smtClean="0"/>
              <a:t>05</a:t>
            </a:r>
          </a:p>
          <a:p>
            <a:pPr lvl="5"/>
            <a:r>
              <a:rPr lang="de-DE" noProof="0" dirty="0" smtClean="0"/>
              <a:t>06</a:t>
            </a:r>
          </a:p>
          <a:p>
            <a:pPr lvl="6"/>
            <a:r>
              <a:rPr lang="de-DE" noProof="0" dirty="0" smtClean="0"/>
              <a:t>07</a:t>
            </a:r>
          </a:p>
          <a:p>
            <a:pPr lvl="7"/>
            <a:r>
              <a:rPr lang="de-DE" noProof="0" dirty="0" smtClean="0"/>
              <a:t>08</a:t>
            </a:r>
          </a:p>
          <a:p>
            <a:pPr lvl="8"/>
            <a:r>
              <a:rPr lang="de-DE" noProof="0" dirty="0" smtClean="0"/>
              <a:t>09</a:t>
            </a:r>
            <a:endParaRPr lang="de-DE" noProof="0" dirty="0"/>
          </a:p>
        </p:txBody>
      </p:sp>
      <p:sp>
        <p:nvSpPr>
          <p:cNvPr id="11" name="Freeform 54"/>
          <p:cNvSpPr>
            <a:spLocks noEditPoints="1"/>
          </p:cNvSpPr>
          <p:nvPr userDrawn="1"/>
        </p:nvSpPr>
        <p:spPr bwMode="auto">
          <a:xfrm>
            <a:off x="8324642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2F3E2875-1FD1-4170-BA52-E00030F000CF}" type="datetime1">
              <a:rPr lang="de-DE" noProof="0" smtClean="0"/>
              <a:t>29.06.2021</a:t>
            </a:fld>
            <a:endParaRPr lang="de-DE" noProof="0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noProof="0" dirty="0" smtClean="0"/>
              <a:t>Name des Dokuments | Abteilung | Verfasser </a:t>
            </a:r>
            <a:endParaRPr lang="de-DE" noProof="0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61201FF1-C63B-412E-ABF0-3D0E918900AC}" type="slidenum">
              <a:rPr lang="de-DE" noProof="0" smtClean="0"/>
              <a:pPr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2406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Inhalt 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1"/>
            <a:ext cx="7607300" cy="664632"/>
          </a:xfrm>
          <a:solidFill>
            <a:srgbClr val="F1F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4824" y="1530350"/>
            <a:ext cx="2554289" cy="4840175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7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1</a:t>
            </a:r>
          </a:p>
          <a:p>
            <a:pPr lvl="1"/>
            <a:r>
              <a:rPr lang="de-DE" noProof="0" dirty="0" smtClean="0"/>
              <a:t>2</a:t>
            </a:r>
          </a:p>
          <a:p>
            <a:pPr lvl="2"/>
            <a:r>
              <a:rPr lang="de-DE" noProof="0" dirty="0" smtClean="0"/>
              <a:t>3</a:t>
            </a:r>
          </a:p>
          <a:p>
            <a:pPr lvl="3"/>
            <a:r>
              <a:rPr lang="de-DE" noProof="0" dirty="0" smtClean="0"/>
              <a:t>4</a:t>
            </a:r>
          </a:p>
          <a:p>
            <a:pPr lvl="4"/>
            <a:r>
              <a:rPr lang="de-DE" noProof="0" dirty="0" smtClean="0"/>
              <a:t>5</a:t>
            </a:r>
          </a:p>
          <a:p>
            <a:pPr lvl="5"/>
            <a:r>
              <a:rPr lang="de-DE" noProof="0" dirty="0" smtClean="0"/>
              <a:t>6</a:t>
            </a:r>
          </a:p>
          <a:p>
            <a:pPr lvl="6"/>
            <a:r>
              <a:rPr lang="de-DE" noProof="0" dirty="0" smtClean="0"/>
              <a:t>7</a:t>
            </a:r>
          </a:p>
          <a:p>
            <a:pPr lvl="7"/>
            <a:r>
              <a:rPr lang="de-DE" noProof="0" dirty="0" smtClean="0"/>
              <a:t>8</a:t>
            </a:r>
          </a:p>
          <a:p>
            <a:pPr lvl="8"/>
            <a:r>
              <a:rPr lang="de-DE" noProof="0" dirty="0" smtClean="0"/>
              <a:t>9</a:t>
            </a:r>
            <a:endParaRPr lang="de-DE" noProof="0" dirty="0"/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3311525" y="1530350"/>
            <a:ext cx="2532064" cy="4840175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7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1</a:t>
            </a:r>
          </a:p>
          <a:p>
            <a:pPr lvl="1"/>
            <a:r>
              <a:rPr lang="de-DE" noProof="0" dirty="0" smtClean="0"/>
              <a:t>2</a:t>
            </a:r>
          </a:p>
          <a:p>
            <a:pPr lvl="2"/>
            <a:r>
              <a:rPr lang="de-DE" noProof="0" dirty="0" smtClean="0"/>
              <a:t>3</a:t>
            </a:r>
          </a:p>
          <a:p>
            <a:pPr lvl="3"/>
            <a:r>
              <a:rPr lang="de-DE" noProof="0" dirty="0" smtClean="0"/>
              <a:t>4</a:t>
            </a:r>
          </a:p>
          <a:p>
            <a:pPr lvl="4"/>
            <a:r>
              <a:rPr lang="de-DE" noProof="0" dirty="0" smtClean="0"/>
              <a:t>5</a:t>
            </a:r>
          </a:p>
          <a:p>
            <a:pPr lvl="5"/>
            <a:r>
              <a:rPr lang="de-DE" noProof="0" dirty="0" smtClean="0"/>
              <a:t>6</a:t>
            </a:r>
          </a:p>
          <a:p>
            <a:pPr lvl="6"/>
            <a:r>
              <a:rPr lang="de-DE" noProof="0" dirty="0" smtClean="0"/>
              <a:t>7</a:t>
            </a:r>
          </a:p>
          <a:p>
            <a:pPr lvl="7"/>
            <a:r>
              <a:rPr lang="de-DE" noProof="0" dirty="0" smtClean="0"/>
              <a:t>8</a:t>
            </a:r>
          </a:p>
          <a:p>
            <a:pPr lvl="8"/>
            <a:r>
              <a:rPr lang="de-DE" noProof="0" dirty="0" smtClean="0"/>
              <a:t>9</a:t>
            </a:r>
            <a:endParaRPr lang="de-DE" noProof="0" dirty="0"/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6103939" y="1530350"/>
            <a:ext cx="2540000" cy="4840175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7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1</a:t>
            </a:r>
          </a:p>
          <a:p>
            <a:pPr lvl="1"/>
            <a:r>
              <a:rPr lang="de-DE" noProof="0" dirty="0" smtClean="0"/>
              <a:t>2</a:t>
            </a:r>
          </a:p>
          <a:p>
            <a:pPr lvl="2"/>
            <a:r>
              <a:rPr lang="de-DE" noProof="0" dirty="0" smtClean="0"/>
              <a:t>3</a:t>
            </a:r>
          </a:p>
          <a:p>
            <a:pPr lvl="3"/>
            <a:r>
              <a:rPr lang="de-DE" noProof="0" dirty="0" smtClean="0"/>
              <a:t>4</a:t>
            </a:r>
          </a:p>
          <a:p>
            <a:pPr lvl="4"/>
            <a:r>
              <a:rPr lang="de-DE" noProof="0" dirty="0" smtClean="0"/>
              <a:t>5</a:t>
            </a:r>
          </a:p>
          <a:p>
            <a:pPr lvl="5"/>
            <a:r>
              <a:rPr lang="de-DE" noProof="0" dirty="0" smtClean="0"/>
              <a:t>6</a:t>
            </a:r>
          </a:p>
          <a:p>
            <a:pPr lvl="6"/>
            <a:r>
              <a:rPr lang="de-DE" noProof="0" dirty="0" smtClean="0"/>
              <a:t>7</a:t>
            </a:r>
          </a:p>
          <a:p>
            <a:pPr lvl="7"/>
            <a:r>
              <a:rPr lang="de-DE" noProof="0" dirty="0" smtClean="0"/>
              <a:t>8</a:t>
            </a:r>
          </a:p>
          <a:p>
            <a:pPr lvl="8"/>
            <a:r>
              <a:rPr lang="de-DE" noProof="0" dirty="0" smtClean="0"/>
              <a:t>9</a:t>
            </a:r>
            <a:endParaRPr lang="de-DE" noProof="0" dirty="0"/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04825" y="260351"/>
            <a:ext cx="4067374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noProof="0" dirty="0" smtClean="0"/>
              <a:t>Optionale Zeile zur Anzeige des Kapitels</a:t>
            </a:r>
            <a:endParaRPr lang="de-DE" noProof="0" dirty="0"/>
          </a:p>
        </p:txBody>
      </p:sp>
      <p:sp>
        <p:nvSpPr>
          <p:cNvPr id="15" name="Freeform 54"/>
          <p:cNvSpPr>
            <a:spLocks noEditPoints="1"/>
          </p:cNvSpPr>
          <p:nvPr userDrawn="1"/>
        </p:nvSpPr>
        <p:spPr bwMode="auto">
          <a:xfrm>
            <a:off x="8324642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90C7E490-5551-43AD-9544-288E9290F6E0}" type="datetime1">
              <a:rPr lang="de-DE" noProof="0" smtClean="0"/>
              <a:t>29.06.2021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 noProof="0" dirty="0" smtClean="0"/>
              <a:t>Name des Dokuments | Abteilung | Verfasser </a:t>
            </a:r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1201FF1-C63B-412E-ABF0-3D0E918900AC}" type="slidenum">
              <a:rPr lang="de-DE" noProof="0" smtClean="0"/>
              <a:pPr/>
              <a:t>‹#›</a:t>
            </a:fld>
            <a:endParaRPr lang="de-DE" noProof="0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9537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zeiliger Inhalt 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23"/>
          <p:cNvSpPr>
            <a:spLocks noGrp="1"/>
          </p:cNvSpPr>
          <p:nvPr>
            <p:ph type="body" sz="quarter" idx="29"/>
          </p:nvPr>
        </p:nvSpPr>
        <p:spPr>
          <a:xfrm>
            <a:off x="0" y="1"/>
            <a:ext cx="7607300" cy="664632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4825" y="4846174"/>
            <a:ext cx="2554288" cy="1524353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7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1</a:t>
            </a:r>
          </a:p>
          <a:p>
            <a:pPr lvl="1"/>
            <a:r>
              <a:rPr lang="de-DE" noProof="0" dirty="0" smtClean="0"/>
              <a:t>2</a:t>
            </a:r>
          </a:p>
          <a:p>
            <a:pPr lvl="2"/>
            <a:r>
              <a:rPr lang="de-DE" noProof="0" dirty="0" smtClean="0"/>
              <a:t>3</a:t>
            </a:r>
          </a:p>
          <a:p>
            <a:pPr lvl="3"/>
            <a:r>
              <a:rPr lang="de-DE" noProof="0" dirty="0" smtClean="0"/>
              <a:t>4</a:t>
            </a:r>
          </a:p>
          <a:p>
            <a:pPr lvl="4"/>
            <a:r>
              <a:rPr lang="de-DE" noProof="0" dirty="0" smtClean="0"/>
              <a:t>5</a:t>
            </a:r>
          </a:p>
          <a:p>
            <a:pPr lvl="5"/>
            <a:r>
              <a:rPr lang="de-DE" noProof="0" dirty="0" smtClean="0"/>
              <a:t>6</a:t>
            </a:r>
          </a:p>
          <a:p>
            <a:pPr lvl="6"/>
            <a:r>
              <a:rPr lang="de-DE" noProof="0" dirty="0" smtClean="0"/>
              <a:t>7</a:t>
            </a:r>
          </a:p>
          <a:p>
            <a:pPr lvl="7"/>
            <a:r>
              <a:rPr lang="de-DE" noProof="0" dirty="0" smtClean="0"/>
              <a:t>8</a:t>
            </a:r>
          </a:p>
          <a:p>
            <a:pPr lvl="8"/>
            <a:r>
              <a:rPr lang="de-DE" noProof="0" dirty="0" smtClean="0"/>
              <a:t>9</a:t>
            </a:r>
            <a:endParaRPr lang="de-DE" noProof="0" dirty="0"/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3311525" y="4846174"/>
            <a:ext cx="2532063" cy="1524353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7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1</a:t>
            </a:r>
          </a:p>
          <a:p>
            <a:pPr lvl="1"/>
            <a:r>
              <a:rPr lang="de-DE" noProof="0" dirty="0" smtClean="0"/>
              <a:t>2</a:t>
            </a:r>
          </a:p>
          <a:p>
            <a:pPr lvl="2"/>
            <a:r>
              <a:rPr lang="de-DE" noProof="0" dirty="0" smtClean="0"/>
              <a:t>3</a:t>
            </a:r>
          </a:p>
          <a:p>
            <a:pPr lvl="3"/>
            <a:r>
              <a:rPr lang="de-DE" noProof="0" dirty="0" smtClean="0"/>
              <a:t>4</a:t>
            </a:r>
          </a:p>
          <a:p>
            <a:pPr lvl="4"/>
            <a:r>
              <a:rPr lang="de-DE" noProof="0" dirty="0" smtClean="0"/>
              <a:t>5</a:t>
            </a:r>
          </a:p>
          <a:p>
            <a:pPr lvl="5"/>
            <a:r>
              <a:rPr lang="de-DE" noProof="0" dirty="0" smtClean="0"/>
              <a:t>6</a:t>
            </a:r>
          </a:p>
          <a:p>
            <a:pPr lvl="6"/>
            <a:r>
              <a:rPr lang="de-DE" noProof="0" dirty="0" smtClean="0"/>
              <a:t>7</a:t>
            </a:r>
          </a:p>
          <a:p>
            <a:pPr lvl="7"/>
            <a:r>
              <a:rPr lang="de-DE" noProof="0" dirty="0" smtClean="0"/>
              <a:t>8</a:t>
            </a:r>
          </a:p>
          <a:p>
            <a:pPr lvl="8"/>
            <a:r>
              <a:rPr lang="de-DE" noProof="0" dirty="0" smtClean="0"/>
              <a:t>9</a:t>
            </a:r>
            <a:endParaRPr lang="de-DE" noProof="0" dirty="0"/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6103938" y="4846174"/>
            <a:ext cx="2540000" cy="1524353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7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1</a:t>
            </a:r>
          </a:p>
          <a:p>
            <a:pPr lvl="1"/>
            <a:r>
              <a:rPr lang="de-DE" noProof="0" dirty="0" smtClean="0"/>
              <a:t>2</a:t>
            </a:r>
          </a:p>
          <a:p>
            <a:pPr lvl="2"/>
            <a:r>
              <a:rPr lang="de-DE" noProof="0" dirty="0" smtClean="0"/>
              <a:t>3</a:t>
            </a:r>
          </a:p>
          <a:p>
            <a:pPr lvl="3"/>
            <a:r>
              <a:rPr lang="de-DE" noProof="0" dirty="0" smtClean="0"/>
              <a:t>4</a:t>
            </a:r>
          </a:p>
          <a:p>
            <a:pPr lvl="4"/>
            <a:r>
              <a:rPr lang="de-DE" noProof="0" dirty="0" smtClean="0"/>
              <a:t>5</a:t>
            </a:r>
          </a:p>
          <a:p>
            <a:pPr lvl="5"/>
            <a:r>
              <a:rPr lang="de-DE" noProof="0" dirty="0" smtClean="0"/>
              <a:t>6</a:t>
            </a:r>
          </a:p>
          <a:p>
            <a:pPr lvl="6"/>
            <a:r>
              <a:rPr lang="de-DE" noProof="0" dirty="0" smtClean="0"/>
              <a:t>7</a:t>
            </a:r>
          </a:p>
          <a:p>
            <a:pPr lvl="7"/>
            <a:r>
              <a:rPr lang="de-DE" noProof="0" dirty="0" smtClean="0"/>
              <a:t>8</a:t>
            </a:r>
          </a:p>
          <a:p>
            <a:pPr lvl="8"/>
            <a:r>
              <a:rPr lang="de-DE" noProof="0" dirty="0" smtClean="0"/>
              <a:t>9</a:t>
            </a:r>
            <a:endParaRPr lang="de-DE" noProof="0" dirty="0"/>
          </a:p>
        </p:txBody>
      </p:sp>
      <p:sp>
        <p:nvSpPr>
          <p:cNvPr id="12" name="Inhaltsplatzhalter 13" descr="Spalte links" title="Spalte links"/>
          <p:cNvSpPr>
            <a:spLocks noGrp="1"/>
          </p:cNvSpPr>
          <p:nvPr>
            <p:ph sz="quarter" idx="19" hasCustomPrompt="1"/>
          </p:nvPr>
        </p:nvSpPr>
        <p:spPr>
          <a:xfrm>
            <a:off x="504825" y="1530706"/>
            <a:ext cx="2554288" cy="3050822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7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1</a:t>
            </a:r>
          </a:p>
          <a:p>
            <a:pPr lvl="1"/>
            <a:r>
              <a:rPr lang="de-DE" noProof="0" dirty="0" smtClean="0"/>
              <a:t>2</a:t>
            </a:r>
          </a:p>
          <a:p>
            <a:pPr lvl="2"/>
            <a:r>
              <a:rPr lang="de-DE" noProof="0" dirty="0" smtClean="0"/>
              <a:t>3</a:t>
            </a:r>
          </a:p>
          <a:p>
            <a:pPr lvl="3"/>
            <a:r>
              <a:rPr lang="de-DE" noProof="0" dirty="0" smtClean="0"/>
              <a:t>4</a:t>
            </a:r>
          </a:p>
          <a:p>
            <a:pPr lvl="4"/>
            <a:r>
              <a:rPr lang="de-DE" noProof="0" dirty="0" smtClean="0"/>
              <a:t>5</a:t>
            </a:r>
          </a:p>
          <a:p>
            <a:pPr lvl="5"/>
            <a:r>
              <a:rPr lang="de-DE" noProof="0" dirty="0" smtClean="0"/>
              <a:t>6</a:t>
            </a:r>
          </a:p>
          <a:p>
            <a:pPr lvl="6"/>
            <a:r>
              <a:rPr lang="de-DE" noProof="0" dirty="0" smtClean="0"/>
              <a:t>7</a:t>
            </a:r>
          </a:p>
          <a:p>
            <a:pPr lvl="7"/>
            <a:r>
              <a:rPr lang="de-DE" noProof="0" dirty="0" smtClean="0"/>
              <a:t>8</a:t>
            </a:r>
          </a:p>
          <a:p>
            <a:pPr lvl="8"/>
            <a:r>
              <a:rPr lang="de-DE" noProof="0" dirty="0" smtClean="0"/>
              <a:t>9</a:t>
            </a:r>
            <a:endParaRPr lang="de-DE" noProof="0" dirty="0"/>
          </a:p>
        </p:txBody>
      </p:sp>
      <p:sp>
        <p:nvSpPr>
          <p:cNvPr id="13" name="Inhaltsplatzhalter 15" descr="Spalte mitte" title="Spalte mitte"/>
          <p:cNvSpPr>
            <a:spLocks noGrp="1"/>
          </p:cNvSpPr>
          <p:nvPr>
            <p:ph sz="quarter" idx="20" hasCustomPrompt="1"/>
          </p:nvPr>
        </p:nvSpPr>
        <p:spPr>
          <a:xfrm>
            <a:off x="3311525" y="1530706"/>
            <a:ext cx="2532063" cy="3050822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7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1</a:t>
            </a:r>
          </a:p>
          <a:p>
            <a:pPr lvl="1"/>
            <a:r>
              <a:rPr lang="de-DE" noProof="0" dirty="0" smtClean="0"/>
              <a:t>2</a:t>
            </a:r>
          </a:p>
          <a:p>
            <a:pPr lvl="2"/>
            <a:r>
              <a:rPr lang="de-DE" noProof="0" dirty="0" smtClean="0"/>
              <a:t>3</a:t>
            </a:r>
          </a:p>
          <a:p>
            <a:pPr lvl="3"/>
            <a:r>
              <a:rPr lang="de-DE" noProof="0" dirty="0" smtClean="0"/>
              <a:t>4</a:t>
            </a:r>
          </a:p>
          <a:p>
            <a:pPr lvl="4"/>
            <a:r>
              <a:rPr lang="de-DE" noProof="0" dirty="0" smtClean="0"/>
              <a:t>5</a:t>
            </a:r>
          </a:p>
          <a:p>
            <a:pPr lvl="5"/>
            <a:r>
              <a:rPr lang="de-DE" noProof="0" dirty="0" smtClean="0"/>
              <a:t>6</a:t>
            </a:r>
          </a:p>
          <a:p>
            <a:pPr lvl="6"/>
            <a:r>
              <a:rPr lang="de-DE" noProof="0" dirty="0" smtClean="0"/>
              <a:t>7</a:t>
            </a:r>
          </a:p>
          <a:p>
            <a:pPr lvl="7"/>
            <a:r>
              <a:rPr lang="de-DE" noProof="0" dirty="0" smtClean="0"/>
              <a:t>8</a:t>
            </a:r>
          </a:p>
          <a:p>
            <a:pPr lvl="8"/>
            <a:r>
              <a:rPr lang="de-DE" noProof="0" dirty="0" smtClean="0"/>
              <a:t>9</a:t>
            </a:r>
            <a:endParaRPr lang="de-DE" noProof="0" dirty="0"/>
          </a:p>
        </p:txBody>
      </p:sp>
      <p:sp>
        <p:nvSpPr>
          <p:cNvPr id="15" name="Inhaltsplatzhalter 17" descr="Spalte rechts" title="Spalte rechts"/>
          <p:cNvSpPr>
            <a:spLocks noGrp="1"/>
          </p:cNvSpPr>
          <p:nvPr>
            <p:ph sz="quarter" idx="21" hasCustomPrompt="1"/>
          </p:nvPr>
        </p:nvSpPr>
        <p:spPr>
          <a:xfrm>
            <a:off x="6103938" y="1530706"/>
            <a:ext cx="2540000" cy="3050822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7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1</a:t>
            </a:r>
          </a:p>
          <a:p>
            <a:pPr lvl="1"/>
            <a:r>
              <a:rPr lang="de-DE" noProof="0" dirty="0" smtClean="0"/>
              <a:t>2</a:t>
            </a:r>
          </a:p>
          <a:p>
            <a:pPr lvl="2"/>
            <a:r>
              <a:rPr lang="de-DE" noProof="0" dirty="0" smtClean="0"/>
              <a:t>3</a:t>
            </a:r>
          </a:p>
          <a:p>
            <a:pPr lvl="3"/>
            <a:r>
              <a:rPr lang="de-DE" noProof="0" dirty="0" smtClean="0"/>
              <a:t>4</a:t>
            </a:r>
          </a:p>
          <a:p>
            <a:pPr lvl="4"/>
            <a:r>
              <a:rPr lang="de-DE" noProof="0" dirty="0" smtClean="0"/>
              <a:t>5</a:t>
            </a:r>
          </a:p>
          <a:p>
            <a:pPr lvl="5"/>
            <a:r>
              <a:rPr lang="de-DE" noProof="0" dirty="0" smtClean="0"/>
              <a:t>6</a:t>
            </a:r>
          </a:p>
          <a:p>
            <a:pPr lvl="6"/>
            <a:r>
              <a:rPr lang="de-DE" noProof="0" dirty="0" smtClean="0"/>
              <a:t>7</a:t>
            </a:r>
          </a:p>
          <a:p>
            <a:pPr lvl="7"/>
            <a:r>
              <a:rPr lang="de-DE" noProof="0" dirty="0" smtClean="0"/>
              <a:t>8</a:t>
            </a:r>
          </a:p>
          <a:p>
            <a:pPr lvl="8"/>
            <a:r>
              <a:rPr lang="de-DE" noProof="0" dirty="0" smtClean="0"/>
              <a:t>9</a:t>
            </a:r>
            <a:endParaRPr lang="de-DE" noProof="0" dirty="0"/>
          </a:p>
        </p:txBody>
      </p:sp>
      <p:sp>
        <p:nvSpPr>
          <p:cNvPr id="20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04825" y="260351"/>
            <a:ext cx="4067374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noProof="0" dirty="0" smtClean="0"/>
              <a:t>Optionale Zeile zur Anzeige des Kapitels</a:t>
            </a:r>
            <a:endParaRPr lang="de-DE" noProof="0" dirty="0"/>
          </a:p>
        </p:txBody>
      </p:sp>
      <p:sp>
        <p:nvSpPr>
          <p:cNvPr id="21" name="Freeform 54"/>
          <p:cNvSpPr>
            <a:spLocks noEditPoints="1"/>
          </p:cNvSpPr>
          <p:nvPr userDrawn="1"/>
        </p:nvSpPr>
        <p:spPr bwMode="auto">
          <a:xfrm>
            <a:off x="8324642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802AF7BB-BBA3-4B4D-8B4A-5ADE5AC70DF1}" type="datetime1">
              <a:rPr lang="de-DE" noProof="0" smtClean="0"/>
              <a:t>29.06.2021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DE" noProof="0" dirty="0" smtClean="0"/>
              <a:t>Name des Dokuments | Abteilung | Verfasser </a:t>
            </a: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1201FF1-C63B-412E-ABF0-3D0E918900AC}" type="slidenum">
              <a:rPr lang="de-DE" noProof="0" smtClean="0"/>
              <a:pPr/>
              <a:t>‹#›</a:t>
            </a:fld>
            <a:endParaRPr lang="de-DE" noProof="0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9796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zeilig Bild und Inhalt 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1"/>
            <a:ext cx="7607300" cy="664632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4825" y="4089068"/>
            <a:ext cx="2554288" cy="1788998"/>
          </a:xfrm>
          <a:prstGeom prst="rect">
            <a:avLst/>
          </a:prstGeom>
        </p:spPr>
        <p:txBody>
          <a:bodyPr rIns="479988"/>
          <a:lstStyle>
            <a:lvl1pPr>
              <a:lnSpc>
                <a:spcPts val="1920"/>
              </a:lnSpc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7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1</a:t>
            </a:r>
          </a:p>
          <a:p>
            <a:pPr lvl="1"/>
            <a:r>
              <a:rPr lang="de-DE" noProof="0" dirty="0" smtClean="0"/>
              <a:t>2</a:t>
            </a:r>
          </a:p>
          <a:p>
            <a:pPr lvl="2"/>
            <a:r>
              <a:rPr lang="de-DE" noProof="0" dirty="0" smtClean="0"/>
              <a:t>3</a:t>
            </a:r>
          </a:p>
          <a:p>
            <a:pPr lvl="3"/>
            <a:r>
              <a:rPr lang="de-DE" noProof="0" dirty="0" smtClean="0"/>
              <a:t>4</a:t>
            </a:r>
          </a:p>
          <a:p>
            <a:pPr lvl="4"/>
            <a:r>
              <a:rPr lang="de-DE" noProof="0" dirty="0" smtClean="0"/>
              <a:t>5</a:t>
            </a:r>
          </a:p>
          <a:p>
            <a:pPr lvl="5"/>
            <a:r>
              <a:rPr lang="de-DE" noProof="0" dirty="0" smtClean="0"/>
              <a:t>6</a:t>
            </a:r>
          </a:p>
          <a:p>
            <a:pPr lvl="6"/>
            <a:r>
              <a:rPr lang="de-DE" noProof="0" dirty="0" smtClean="0"/>
              <a:t>7</a:t>
            </a:r>
          </a:p>
          <a:p>
            <a:pPr lvl="7"/>
            <a:r>
              <a:rPr lang="de-DE" noProof="0" dirty="0" smtClean="0"/>
              <a:t>8</a:t>
            </a:r>
          </a:p>
          <a:p>
            <a:pPr lvl="8"/>
            <a:r>
              <a:rPr lang="de-DE" noProof="0" dirty="0" smtClean="0"/>
              <a:t>9</a:t>
            </a:r>
            <a:endParaRPr lang="de-DE" noProof="0" dirty="0"/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3311525" y="4089068"/>
            <a:ext cx="2532063" cy="1788998"/>
          </a:xfrm>
          <a:prstGeom prst="rect">
            <a:avLst/>
          </a:prstGeom>
        </p:spPr>
        <p:txBody>
          <a:bodyPr rIns="479988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7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1</a:t>
            </a:r>
          </a:p>
          <a:p>
            <a:pPr lvl="1"/>
            <a:r>
              <a:rPr lang="de-DE" noProof="0" dirty="0" smtClean="0"/>
              <a:t>2</a:t>
            </a:r>
          </a:p>
          <a:p>
            <a:pPr lvl="2"/>
            <a:r>
              <a:rPr lang="de-DE" noProof="0" dirty="0" smtClean="0"/>
              <a:t>3</a:t>
            </a:r>
          </a:p>
          <a:p>
            <a:pPr lvl="3"/>
            <a:r>
              <a:rPr lang="de-DE" noProof="0" dirty="0" smtClean="0"/>
              <a:t>4</a:t>
            </a:r>
          </a:p>
          <a:p>
            <a:pPr lvl="4"/>
            <a:r>
              <a:rPr lang="de-DE" noProof="0" dirty="0" smtClean="0"/>
              <a:t>5</a:t>
            </a:r>
          </a:p>
          <a:p>
            <a:pPr lvl="5"/>
            <a:r>
              <a:rPr lang="de-DE" noProof="0" dirty="0" smtClean="0"/>
              <a:t>6</a:t>
            </a:r>
          </a:p>
          <a:p>
            <a:pPr lvl="6"/>
            <a:r>
              <a:rPr lang="de-DE" noProof="0" dirty="0" smtClean="0"/>
              <a:t>7</a:t>
            </a:r>
          </a:p>
          <a:p>
            <a:pPr lvl="7"/>
            <a:r>
              <a:rPr lang="de-DE" noProof="0" dirty="0" smtClean="0"/>
              <a:t>8</a:t>
            </a:r>
          </a:p>
          <a:p>
            <a:pPr lvl="8"/>
            <a:r>
              <a:rPr lang="de-DE" noProof="0" dirty="0" smtClean="0"/>
              <a:t>9</a:t>
            </a:r>
            <a:endParaRPr lang="de-DE" noProof="0" dirty="0"/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6103938" y="4089068"/>
            <a:ext cx="2540000" cy="1788998"/>
          </a:xfrm>
          <a:prstGeom prst="rect">
            <a:avLst/>
          </a:prstGeom>
        </p:spPr>
        <p:txBody>
          <a:bodyPr rIns="479988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7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1</a:t>
            </a:r>
          </a:p>
          <a:p>
            <a:pPr lvl="1"/>
            <a:r>
              <a:rPr lang="de-DE" noProof="0" dirty="0" smtClean="0"/>
              <a:t>2</a:t>
            </a:r>
          </a:p>
          <a:p>
            <a:pPr lvl="2"/>
            <a:r>
              <a:rPr lang="de-DE" noProof="0" dirty="0" smtClean="0"/>
              <a:t>3</a:t>
            </a:r>
          </a:p>
          <a:p>
            <a:pPr lvl="3"/>
            <a:r>
              <a:rPr lang="de-DE" noProof="0" dirty="0" smtClean="0"/>
              <a:t>4</a:t>
            </a:r>
          </a:p>
          <a:p>
            <a:pPr lvl="4"/>
            <a:r>
              <a:rPr lang="de-DE" noProof="0" dirty="0" smtClean="0"/>
              <a:t>5</a:t>
            </a:r>
          </a:p>
          <a:p>
            <a:pPr lvl="5"/>
            <a:r>
              <a:rPr lang="de-DE" noProof="0" dirty="0" smtClean="0"/>
              <a:t>6</a:t>
            </a:r>
          </a:p>
          <a:p>
            <a:pPr lvl="6"/>
            <a:r>
              <a:rPr lang="de-DE" noProof="0" dirty="0" smtClean="0"/>
              <a:t>7</a:t>
            </a:r>
          </a:p>
          <a:p>
            <a:pPr lvl="7"/>
            <a:r>
              <a:rPr lang="de-DE" noProof="0" dirty="0" smtClean="0"/>
              <a:t>8</a:t>
            </a:r>
          </a:p>
          <a:p>
            <a:pPr lvl="8"/>
            <a:r>
              <a:rPr lang="de-DE" noProof="0" dirty="0" smtClean="0"/>
              <a:t>9</a:t>
            </a:r>
            <a:endParaRPr lang="de-DE" noProof="0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22" hasCustomPrompt="1"/>
          </p:nvPr>
        </p:nvSpPr>
        <p:spPr>
          <a:xfrm>
            <a:off x="504825" y="1540013"/>
            <a:ext cx="2554288" cy="2047291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de-DE" noProof="0" dirty="0" smtClean="0"/>
              <a:t>Neues Bild hochladen</a:t>
            </a:r>
            <a:endParaRPr lang="de-DE" noProof="0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23" hasCustomPrompt="1"/>
          </p:nvPr>
        </p:nvSpPr>
        <p:spPr>
          <a:xfrm>
            <a:off x="3311525" y="1540013"/>
            <a:ext cx="2532063" cy="2047291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de-DE" noProof="0" dirty="0" smtClean="0"/>
              <a:t>Neues Bild hochladen</a:t>
            </a:r>
            <a:endParaRPr lang="de-DE" noProof="0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24" hasCustomPrompt="1"/>
          </p:nvPr>
        </p:nvSpPr>
        <p:spPr>
          <a:xfrm>
            <a:off x="6103938" y="1540013"/>
            <a:ext cx="2540000" cy="2047291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de-DE" noProof="0" dirty="0" smtClean="0"/>
              <a:t>Neues Bild hochladen</a:t>
            </a:r>
            <a:endParaRPr lang="de-DE" noProof="0" dirty="0"/>
          </a:p>
        </p:txBody>
      </p:sp>
      <p:sp>
        <p:nvSpPr>
          <p:cNvPr id="19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04825" y="260351"/>
            <a:ext cx="4067374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noProof="0" dirty="0" smtClean="0"/>
              <a:t>Optionale Zeile zur Anzeige des Kapitels</a:t>
            </a:r>
            <a:endParaRPr lang="de-DE" noProof="0" dirty="0"/>
          </a:p>
        </p:txBody>
      </p:sp>
      <p:sp>
        <p:nvSpPr>
          <p:cNvPr id="21" name="Freeform 54"/>
          <p:cNvSpPr>
            <a:spLocks noEditPoints="1"/>
          </p:cNvSpPr>
          <p:nvPr userDrawn="1"/>
        </p:nvSpPr>
        <p:spPr bwMode="auto">
          <a:xfrm>
            <a:off x="8324642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55040173-08C2-474D-9FEA-4F8976AE6717}" type="datetime1">
              <a:rPr lang="de-DE" noProof="0" smtClean="0"/>
              <a:t>29.06.2021</a:t>
            </a:fld>
            <a:endParaRPr lang="de-DE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de-DE" noProof="0" dirty="0" smtClean="0"/>
              <a:t>Name des Dokuments | Abteilung | Verfasser </a:t>
            </a:r>
            <a:endParaRPr lang="de-DE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61201FF1-C63B-412E-ABF0-3D0E918900AC}" type="slidenum">
              <a:rPr lang="de-DE" noProof="0" smtClean="0"/>
              <a:pPr/>
              <a:t>‹#›</a:t>
            </a:fld>
            <a:endParaRPr lang="de-DE" noProof="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7366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zeilig Bild und Inhalt 4-spaltig Typ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1"/>
            <a:ext cx="7607300" cy="664632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4826" y="3830775"/>
            <a:ext cx="1784350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7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1</a:t>
            </a:r>
          </a:p>
          <a:p>
            <a:pPr lvl="1"/>
            <a:r>
              <a:rPr lang="de-DE" noProof="0" dirty="0" smtClean="0"/>
              <a:t>2</a:t>
            </a:r>
          </a:p>
          <a:p>
            <a:pPr lvl="2"/>
            <a:r>
              <a:rPr lang="de-DE" noProof="0" dirty="0" smtClean="0"/>
              <a:t>3</a:t>
            </a:r>
          </a:p>
          <a:p>
            <a:pPr lvl="3"/>
            <a:r>
              <a:rPr lang="de-DE" noProof="0" dirty="0" smtClean="0"/>
              <a:t>4</a:t>
            </a:r>
          </a:p>
          <a:p>
            <a:pPr lvl="4"/>
            <a:r>
              <a:rPr lang="de-DE" noProof="0" dirty="0" smtClean="0"/>
              <a:t>5</a:t>
            </a:r>
          </a:p>
          <a:p>
            <a:pPr lvl="5"/>
            <a:r>
              <a:rPr lang="de-DE" noProof="0" dirty="0" smtClean="0"/>
              <a:t>6</a:t>
            </a:r>
          </a:p>
          <a:p>
            <a:pPr lvl="6"/>
            <a:r>
              <a:rPr lang="de-DE" noProof="0" dirty="0" smtClean="0"/>
              <a:t>7</a:t>
            </a:r>
          </a:p>
          <a:p>
            <a:pPr lvl="7"/>
            <a:r>
              <a:rPr lang="de-DE" noProof="0" dirty="0" smtClean="0"/>
              <a:t>8</a:t>
            </a:r>
          </a:p>
          <a:p>
            <a:pPr lvl="8"/>
            <a:r>
              <a:rPr lang="de-DE" noProof="0" dirty="0" smtClean="0"/>
              <a:t>9</a:t>
            </a:r>
            <a:endParaRPr lang="de-DE" noProof="0" dirty="0"/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2547938" y="1538114"/>
            <a:ext cx="1766887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7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1</a:t>
            </a:r>
          </a:p>
          <a:p>
            <a:pPr lvl="1"/>
            <a:r>
              <a:rPr lang="de-DE" noProof="0" dirty="0" smtClean="0"/>
              <a:t>2</a:t>
            </a:r>
          </a:p>
          <a:p>
            <a:pPr lvl="2"/>
            <a:r>
              <a:rPr lang="de-DE" noProof="0" dirty="0" smtClean="0"/>
              <a:t>3</a:t>
            </a:r>
          </a:p>
          <a:p>
            <a:pPr lvl="3"/>
            <a:r>
              <a:rPr lang="de-DE" noProof="0" dirty="0" smtClean="0"/>
              <a:t>4</a:t>
            </a:r>
          </a:p>
          <a:p>
            <a:pPr lvl="4"/>
            <a:r>
              <a:rPr lang="de-DE" noProof="0" dirty="0" smtClean="0"/>
              <a:t>5</a:t>
            </a:r>
          </a:p>
          <a:p>
            <a:pPr lvl="5"/>
            <a:r>
              <a:rPr lang="de-DE" noProof="0" dirty="0" smtClean="0"/>
              <a:t>6</a:t>
            </a:r>
          </a:p>
          <a:p>
            <a:pPr lvl="6"/>
            <a:r>
              <a:rPr lang="de-DE" noProof="0" dirty="0" smtClean="0"/>
              <a:t>7</a:t>
            </a:r>
          </a:p>
          <a:p>
            <a:pPr lvl="7"/>
            <a:r>
              <a:rPr lang="de-DE" noProof="0" dirty="0" smtClean="0"/>
              <a:t>8</a:t>
            </a:r>
          </a:p>
          <a:p>
            <a:pPr lvl="8"/>
            <a:r>
              <a:rPr lang="de-DE" noProof="0" dirty="0" smtClean="0"/>
              <a:t>9</a:t>
            </a:r>
            <a:endParaRPr lang="de-DE" noProof="0" dirty="0"/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4565595" y="3830775"/>
            <a:ext cx="1798694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7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1</a:t>
            </a:r>
          </a:p>
          <a:p>
            <a:pPr lvl="1"/>
            <a:r>
              <a:rPr lang="de-DE" noProof="0" dirty="0" smtClean="0"/>
              <a:t>2</a:t>
            </a:r>
          </a:p>
          <a:p>
            <a:pPr lvl="2"/>
            <a:r>
              <a:rPr lang="de-DE" noProof="0" dirty="0" smtClean="0"/>
              <a:t>3</a:t>
            </a:r>
          </a:p>
          <a:p>
            <a:pPr lvl="3"/>
            <a:r>
              <a:rPr lang="de-DE" noProof="0" dirty="0" smtClean="0"/>
              <a:t>4</a:t>
            </a:r>
          </a:p>
          <a:p>
            <a:pPr lvl="4"/>
            <a:r>
              <a:rPr lang="de-DE" noProof="0" dirty="0" smtClean="0"/>
              <a:t>5</a:t>
            </a:r>
          </a:p>
          <a:p>
            <a:pPr lvl="5"/>
            <a:r>
              <a:rPr lang="de-DE" noProof="0" dirty="0" smtClean="0"/>
              <a:t>6</a:t>
            </a:r>
          </a:p>
          <a:p>
            <a:pPr lvl="6"/>
            <a:r>
              <a:rPr lang="de-DE" noProof="0" dirty="0" smtClean="0"/>
              <a:t>7</a:t>
            </a:r>
          </a:p>
          <a:p>
            <a:pPr lvl="7"/>
            <a:r>
              <a:rPr lang="de-DE" noProof="0" dirty="0" smtClean="0"/>
              <a:t>8</a:t>
            </a:r>
          </a:p>
          <a:p>
            <a:pPr lvl="8"/>
            <a:r>
              <a:rPr lang="de-DE" noProof="0" dirty="0" smtClean="0"/>
              <a:t>9</a:t>
            </a:r>
            <a:endParaRPr lang="de-DE" noProof="0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22" hasCustomPrompt="1"/>
          </p:nvPr>
        </p:nvSpPr>
        <p:spPr>
          <a:xfrm>
            <a:off x="504826" y="1540011"/>
            <a:ext cx="1784350" cy="1788998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r>
              <a:rPr lang="de-DE" noProof="0" dirty="0" smtClean="0"/>
              <a:t>Neues Bild hochladen</a:t>
            </a:r>
            <a:endParaRPr lang="de-DE" noProof="0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23" hasCustomPrompt="1"/>
          </p:nvPr>
        </p:nvSpPr>
        <p:spPr>
          <a:xfrm>
            <a:off x="2547938" y="3831139"/>
            <a:ext cx="1766887" cy="1788998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r>
              <a:rPr lang="de-DE" noProof="0" dirty="0" smtClean="0"/>
              <a:t>Neues Bild hochladen</a:t>
            </a:r>
            <a:endParaRPr lang="de-DE" noProof="0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24" hasCustomPrompt="1"/>
          </p:nvPr>
        </p:nvSpPr>
        <p:spPr>
          <a:xfrm>
            <a:off x="4565595" y="1540011"/>
            <a:ext cx="1798694" cy="1788998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r>
              <a:rPr lang="de-DE" noProof="0" dirty="0" smtClean="0"/>
              <a:t>Neues Bild hochladen</a:t>
            </a:r>
            <a:endParaRPr lang="de-DE" noProof="0" dirty="0"/>
          </a:p>
        </p:txBody>
      </p:sp>
      <p:sp>
        <p:nvSpPr>
          <p:cNvPr id="15" name="Inhaltsplatzhalter 17" descr="Spalte rechts" title="Spalte rechts"/>
          <p:cNvSpPr>
            <a:spLocks noGrp="1"/>
          </p:cNvSpPr>
          <p:nvPr>
            <p:ph sz="quarter" idx="25" hasCustomPrompt="1"/>
          </p:nvPr>
        </p:nvSpPr>
        <p:spPr>
          <a:xfrm>
            <a:off x="6611939" y="1538114"/>
            <a:ext cx="1778000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7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1</a:t>
            </a:r>
          </a:p>
          <a:p>
            <a:pPr lvl="1"/>
            <a:r>
              <a:rPr lang="de-DE" noProof="0" dirty="0" smtClean="0"/>
              <a:t>2</a:t>
            </a:r>
          </a:p>
          <a:p>
            <a:pPr lvl="2"/>
            <a:r>
              <a:rPr lang="de-DE" noProof="0" dirty="0" smtClean="0"/>
              <a:t>3</a:t>
            </a:r>
          </a:p>
          <a:p>
            <a:pPr lvl="3"/>
            <a:r>
              <a:rPr lang="de-DE" noProof="0" dirty="0" smtClean="0"/>
              <a:t>4</a:t>
            </a:r>
          </a:p>
          <a:p>
            <a:pPr lvl="4"/>
            <a:r>
              <a:rPr lang="de-DE" noProof="0" dirty="0" smtClean="0"/>
              <a:t>5</a:t>
            </a:r>
          </a:p>
          <a:p>
            <a:pPr lvl="5"/>
            <a:r>
              <a:rPr lang="de-DE" noProof="0" dirty="0" smtClean="0"/>
              <a:t>6</a:t>
            </a:r>
          </a:p>
          <a:p>
            <a:pPr lvl="6"/>
            <a:r>
              <a:rPr lang="de-DE" noProof="0" dirty="0" smtClean="0"/>
              <a:t>7</a:t>
            </a:r>
          </a:p>
          <a:p>
            <a:pPr lvl="7"/>
            <a:r>
              <a:rPr lang="de-DE" noProof="0" dirty="0" smtClean="0"/>
              <a:t>8</a:t>
            </a:r>
          </a:p>
          <a:p>
            <a:pPr lvl="8"/>
            <a:r>
              <a:rPr lang="de-DE" noProof="0" dirty="0" smtClean="0"/>
              <a:t>9</a:t>
            </a:r>
            <a:endParaRPr lang="de-DE" noProof="0" dirty="0"/>
          </a:p>
        </p:txBody>
      </p:sp>
      <p:sp>
        <p:nvSpPr>
          <p:cNvPr id="17" name="Bildplatzhalter 10"/>
          <p:cNvSpPr>
            <a:spLocks noGrp="1"/>
          </p:cNvSpPr>
          <p:nvPr>
            <p:ph type="pic" sz="quarter" idx="26" hasCustomPrompt="1"/>
          </p:nvPr>
        </p:nvSpPr>
        <p:spPr>
          <a:xfrm>
            <a:off x="6611939" y="3831139"/>
            <a:ext cx="1777999" cy="1788998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r>
              <a:rPr lang="de-DE" noProof="0" dirty="0" smtClean="0"/>
              <a:t>Neues Bild hochladen</a:t>
            </a:r>
            <a:endParaRPr lang="de-DE" noProof="0" dirty="0"/>
          </a:p>
        </p:txBody>
      </p:sp>
      <p:sp>
        <p:nvSpPr>
          <p:cNvPr id="21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04825" y="260351"/>
            <a:ext cx="4067374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noProof="0" dirty="0" smtClean="0"/>
              <a:t>Optionale Zeile zur Anzeige des Kapitels</a:t>
            </a:r>
            <a:endParaRPr lang="de-DE" noProof="0" dirty="0"/>
          </a:p>
        </p:txBody>
      </p:sp>
      <p:sp>
        <p:nvSpPr>
          <p:cNvPr id="22" name="Freeform 54"/>
          <p:cNvSpPr>
            <a:spLocks noEditPoints="1"/>
          </p:cNvSpPr>
          <p:nvPr userDrawn="1"/>
        </p:nvSpPr>
        <p:spPr bwMode="auto">
          <a:xfrm>
            <a:off x="8324642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013FFF0E-BEB6-4FD2-9300-BAE985DEC3C3}" type="datetime1">
              <a:rPr lang="de-DE" noProof="0" smtClean="0"/>
              <a:t>29.06.2021</a:t>
            </a:fld>
            <a:endParaRPr lang="de-DE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de-DE" noProof="0" dirty="0" smtClean="0"/>
              <a:t>Name des Dokuments | Abteilung | Verfasser </a:t>
            </a:r>
            <a:endParaRPr lang="de-DE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61201FF1-C63B-412E-ABF0-3D0E918900AC}" type="slidenum">
              <a:rPr lang="de-DE" noProof="0" smtClean="0"/>
              <a:pPr/>
              <a:t>‹#›</a:t>
            </a:fld>
            <a:endParaRPr lang="de-DE" noProof="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4830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zeilig Bild und Inhalt 4-spaltig Typ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1"/>
            <a:ext cx="7607300" cy="664632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4826" y="3830400"/>
            <a:ext cx="1784350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7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1</a:t>
            </a:r>
          </a:p>
          <a:p>
            <a:pPr lvl="1"/>
            <a:r>
              <a:rPr lang="de-DE" noProof="0" dirty="0" smtClean="0"/>
              <a:t>2</a:t>
            </a:r>
          </a:p>
          <a:p>
            <a:pPr lvl="2"/>
            <a:r>
              <a:rPr lang="de-DE" noProof="0" dirty="0" smtClean="0"/>
              <a:t>3</a:t>
            </a:r>
          </a:p>
          <a:p>
            <a:pPr lvl="3"/>
            <a:r>
              <a:rPr lang="de-DE" noProof="0" dirty="0" smtClean="0"/>
              <a:t>4</a:t>
            </a:r>
          </a:p>
          <a:p>
            <a:pPr lvl="4"/>
            <a:r>
              <a:rPr lang="de-DE" noProof="0" dirty="0" smtClean="0"/>
              <a:t>5</a:t>
            </a:r>
          </a:p>
          <a:p>
            <a:pPr lvl="5"/>
            <a:r>
              <a:rPr lang="de-DE" noProof="0" dirty="0" smtClean="0"/>
              <a:t>6</a:t>
            </a:r>
          </a:p>
          <a:p>
            <a:pPr lvl="6"/>
            <a:r>
              <a:rPr lang="de-DE" noProof="0" dirty="0" smtClean="0"/>
              <a:t>7</a:t>
            </a:r>
          </a:p>
          <a:p>
            <a:pPr lvl="7"/>
            <a:r>
              <a:rPr lang="de-DE" noProof="0" dirty="0" smtClean="0"/>
              <a:t>8</a:t>
            </a:r>
          </a:p>
          <a:p>
            <a:pPr lvl="8"/>
            <a:r>
              <a:rPr lang="de-DE" noProof="0" dirty="0" smtClean="0"/>
              <a:t>9</a:t>
            </a:r>
            <a:endParaRPr lang="de-DE" noProof="0" dirty="0"/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2547938" y="3830400"/>
            <a:ext cx="1766887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7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1</a:t>
            </a:r>
          </a:p>
          <a:p>
            <a:pPr lvl="1"/>
            <a:r>
              <a:rPr lang="de-DE" noProof="0" dirty="0" smtClean="0"/>
              <a:t>2</a:t>
            </a:r>
          </a:p>
          <a:p>
            <a:pPr lvl="2"/>
            <a:r>
              <a:rPr lang="de-DE" noProof="0" dirty="0" smtClean="0"/>
              <a:t>3</a:t>
            </a:r>
          </a:p>
          <a:p>
            <a:pPr lvl="3"/>
            <a:r>
              <a:rPr lang="de-DE" noProof="0" dirty="0" smtClean="0"/>
              <a:t>4</a:t>
            </a:r>
          </a:p>
          <a:p>
            <a:pPr lvl="4"/>
            <a:r>
              <a:rPr lang="de-DE" noProof="0" dirty="0" smtClean="0"/>
              <a:t>5</a:t>
            </a:r>
          </a:p>
          <a:p>
            <a:pPr lvl="5"/>
            <a:r>
              <a:rPr lang="de-DE" noProof="0" dirty="0" smtClean="0"/>
              <a:t>6</a:t>
            </a:r>
          </a:p>
          <a:p>
            <a:pPr lvl="6"/>
            <a:r>
              <a:rPr lang="de-DE" noProof="0" dirty="0" smtClean="0"/>
              <a:t>7</a:t>
            </a:r>
          </a:p>
          <a:p>
            <a:pPr lvl="7"/>
            <a:r>
              <a:rPr lang="de-DE" noProof="0" dirty="0" smtClean="0"/>
              <a:t>8</a:t>
            </a:r>
          </a:p>
          <a:p>
            <a:pPr lvl="8"/>
            <a:r>
              <a:rPr lang="de-DE" noProof="0" dirty="0" smtClean="0"/>
              <a:t>9</a:t>
            </a:r>
            <a:endParaRPr lang="de-DE" noProof="0" dirty="0"/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4565595" y="3830400"/>
            <a:ext cx="1798694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7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1</a:t>
            </a:r>
          </a:p>
          <a:p>
            <a:pPr lvl="1"/>
            <a:r>
              <a:rPr lang="de-DE" noProof="0" dirty="0" smtClean="0"/>
              <a:t>2</a:t>
            </a:r>
          </a:p>
          <a:p>
            <a:pPr lvl="2"/>
            <a:r>
              <a:rPr lang="de-DE" noProof="0" dirty="0" smtClean="0"/>
              <a:t>3</a:t>
            </a:r>
          </a:p>
          <a:p>
            <a:pPr lvl="3"/>
            <a:r>
              <a:rPr lang="de-DE" noProof="0" dirty="0" smtClean="0"/>
              <a:t>4</a:t>
            </a:r>
          </a:p>
          <a:p>
            <a:pPr lvl="4"/>
            <a:r>
              <a:rPr lang="de-DE" noProof="0" dirty="0" smtClean="0"/>
              <a:t>5</a:t>
            </a:r>
          </a:p>
          <a:p>
            <a:pPr lvl="5"/>
            <a:r>
              <a:rPr lang="de-DE" noProof="0" dirty="0" smtClean="0"/>
              <a:t>6</a:t>
            </a:r>
          </a:p>
          <a:p>
            <a:pPr lvl="6"/>
            <a:r>
              <a:rPr lang="de-DE" noProof="0" dirty="0" smtClean="0"/>
              <a:t>7</a:t>
            </a:r>
          </a:p>
          <a:p>
            <a:pPr lvl="7"/>
            <a:r>
              <a:rPr lang="de-DE" noProof="0" dirty="0" smtClean="0"/>
              <a:t>8</a:t>
            </a:r>
          </a:p>
          <a:p>
            <a:pPr lvl="8"/>
            <a:r>
              <a:rPr lang="de-DE" noProof="0" dirty="0" smtClean="0"/>
              <a:t>9</a:t>
            </a:r>
            <a:endParaRPr lang="de-DE" noProof="0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22" hasCustomPrompt="1"/>
          </p:nvPr>
        </p:nvSpPr>
        <p:spPr>
          <a:xfrm>
            <a:off x="504826" y="1540800"/>
            <a:ext cx="1784350" cy="1788998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r>
              <a:rPr lang="de-DE" noProof="0" dirty="0" smtClean="0"/>
              <a:t>Neues Bild hochladen</a:t>
            </a:r>
            <a:endParaRPr lang="de-DE" noProof="0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23" hasCustomPrompt="1"/>
          </p:nvPr>
        </p:nvSpPr>
        <p:spPr>
          <a:xfrm>
            <a:off x="2547938" y="1540800"/>
            <a:ext cx="1766887" cy="1788998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r>
              <a:rPr lang="de-DE" noProof="0" dirty="0" smtClean="0"/>
              <a:t>Neues Bild hochladen</a:t>
            </a:r>
            <a:endParaRPr lang="de-DE" noProof="0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24" hasCustomPrompt="1"/>
          </p:nvPr>
        </p:nvSpPr>
        <p:spPr>
          <a:xfrm>
            <a:off x="4565595" y="1540800"/>
            <a:ext cx="1798694" cy="1788998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r>
              <a:rPr lang="de-DE" noProof="0" dirty="0" smtClean="0"/>
              <a:t>Neues Bild hochladen</a:t>
            </a:r>
            <a:endParaRPr lang="de-DE" noProof="0" dirty="0"/>
          </a:p>
        </p:txBody>
      </p:sp>
      <p:sp>
        <p:nvSpPr>
          <p:cNvPr id="15" name="Inhaltsplatzhalter 17" descr="Spalte rechts" title="Spalte rechts"/>
          <p:cNvSpPr>
            <a:spLocks noGrp="1"/>
          </p:cNvSpPr>
          <p:nvPr>
            <p:ph sz="quarter" idx="25" hasCustomPrompt="1"/>
          </p:nvPr>
        </p:nvSpPr>
        <p:spPr>
          <a:xfrm>
            <a:off x="6611939" y="3830400"/>
            <a:ext cx="1778000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7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1</a:t>
            </a:r>
          </a:p>
          <a:p>
            <a:pPr lvl="1"/>
            <a:r>
              <a:rPr lang="de-DE" noProof="0" dirty="0" smtClean="0"/>
              <a:t>2</a:t>
            </a:r>
          </a:p>
          <a:p>
            <a:pPr lvl="2"/>
            <a:r>
              <a:rPr lang="de-DE" noProof="0" dirty="0" smtClean="0"/>
              <a:t>3</a:t>
            </a:r>
          </a:p>
          <a:p>
            <a:pPr lvl="3"/>
            <a:r>
              <a:rPr lang="de-DE" noProof="0" dirty="0" smtClean="0"/>
              <a:t>4</a:t>
            </a:r>
          </a:p>
          <a:p>
            <a:pPr lvl="4"/>
            <a:r>
              <a:rPr lang="de-DE" noProof="0" dirty="0" smtClean="0"/>
              <a:t>5</a:t>
            </a:r>
          </a:p>
          <a:p>
            <a:pPr lvl="5"/>
            <a:r>
              <a:rPr lang="de-DE" noProof="0" dirty="0" smtClean="0"/>
              <a:t>6</a:t>
            </a:r>
          </a:p>
          <a:p>
            <a:pPr lvl="6"/>
            <a:r>
              <a:rPr lang="de-DE" noProof="0" dirty="0" smtClean="0"/>
              <a:t>7</a:t>
            </a:r>
          </a:p>
          <a:p>
            <a:pPr lvl="7"/>
            <a:r>
              <a:rPr lang="de-DE" noProof="0" dirty="0" smtClean="0"/>
              <a:t>8</a:t>
            </a:r>
          </a:p>
          <a:p>
            <a:pPr lvl="8"/>
            <a:r>
              <a:rPr lang="de-DE" noProof="0" dirty="0" smtClean="0"/>
              <a:t>9</a:t>
            </a:r>
            <a:endParaRPr lang="de-DE" noProof="0" dirty="0"/>
          </a:p>
        </p:txBody>
      </p:sp>
      <p:sp>
        <p:nvSpPr>
          <p:cNvPr id="17" name="Bildplatzhalter 10"/>
          <p:cNvSpPr>
            <a:spLocks noGrp="1"/>
          </p:cNvSpPr>
          <p:nvPr>
            <p:ph type="pic" sz="quarter" idx="26" hasCustomPrompt="1"/>
          </p:nvPr>
        </p:nvSpPr>
        <p:spPr>
          <a:xfrm>
            <a:off x="6611939" y="1540800"/>
            <a:ext cx="1777999" cy="1788998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r>
              <a:rPr lang="de-DE" noProof="0" dirty="0" smtClean="0"/>
              <a:t>Neues Bild hochladen</a:t>
            </a:r>
            <a:endParaRPr lang="de-DE" noProof="0" dirty="0"/>
          </a:p>
        </p:txBody>
      </p:sp>
      <p:sp>
        <p:nvSpPr>
          <p:cNvPr id="21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04825" y="260351"/>
            <a:ext cx="4067374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noProof="0" dirty="0" smtClean="0"/>
              <a:t>Optionale Zeile zur Anzeige des Kapitels</a:t>
            </a:r>
            <a:endParaRPr lang="de-DE" noProof="0" dirty="0"/>
          </a:p>
        </p:txBody>
      </p:sp>
      <p:sp>
        <p:nvSpPr>
          <p:cNvPr id="22" name="Freeform 54"/>
          <p:cNvSpPr>
            <a:spLocks noEditPoints="1"/>
          </p:cNvSpPr>
          <p:nvPr userDrawn="1"/>
        </p:nvSpPr>
        <p:spPr bwMode="auto">
          <a:xfrm>
            <a:off x="8324642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8E84AC53-0775-458F-8051-971865A44E8D}" type="datetime1">
              <a:rPr lang="de-DE" noProof="0" smtClean="0"/>
              <a:t>29.06.2021</a:t>
            </a:fld>
            <a:endParaRPr lang="de-DE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de-DE" noProof="0" dirty="0" smtClean="0"/>
              <a:t>Name des Dokuments | Abteilung | Verfasser </a:t>
            </a:r>
            <a:endParaRPr lang="de-DE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61201FF1-C63B-412E-ABF0-3D0E918900AC}" type="slidenum">
              <a:rPr lang="de-DE" noProof="0" smtClean="0"/>
              <a:pPr/>
              <a:t>‹#›</a:t>
            </a:fld>
            <a:endParaRPr lang="de-DE" noProof="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8503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JOBS\19_DMCGROUP\PP_AKTUELL_2014\RES\16zu9_Grid_PNG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-1588"/>
            <a:ext cx="9144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905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5341939" y="6929"/>
            <a:ext cx="3302000" cy="4839244"/>
          </a:xfrm>
          <a:solidFill>
            <a:srgbClr val="EFE8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1" hasCustomPrompt="1"/>
          </p:nvPr>
        </p:nvSpPr>
        <p:spPr>
          <a:xfrm>
            <a:off x="1" y="0"/>
            <a:ext cx="5341937" cy="6352030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de-DE" noProof="0" dirty="0" smtClean="0"/>
              <a:t>Neues Bild hochladen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602288" y="3308350"/>
            <a:ext cx="3041650" cy="1561604"/>
          </a:xfrm>
          <a:prstGeom prst="rect">
            <a:avLst/>
          </a:prstGeom>
        </p:spPr>
        <p:txBody>
          <a:bodyPr rIns="180000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600" cap="none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 dirty="0" smtClean="0"/>
              <a:t>Untertitel</a:t>
            </a:r>
          </a:p>
          <a:p>
            <a:pPr lvl="1"/>
            <a:r>
              <a:rPr lang="de-DE" noProof="0" dirty="0" smtClean="0"/>
              <a:t>Text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73526" y="765498"/>
            <a:ext cx="4570414" cy="2520280"/>
          </a:xfrm>
        </p:spPr>
        <p:txBody>
          <a:bodyPr/>
          <a:lstStyle>
            <a:lvl1pPr>
              <a:defRPr sz="3600">
                <a:solidFill>
                  <a:srgbClr val="007D8C"/>
                </a:solidFill>
              </a:defRPr>
            </a:lvl1pPr>
          </a:lstStyle>
          <a:p>
            <a:r>
              <a:rPr lang="de-DE" noProof="0" dirty="0" smtClean="0"/>
              <a:t>Überschrift</a:t>
            </a:r>
            <a:endParaRPr lang="de-DE" noProof="0" dirty="0"/>
          </a:p>
        </p:txBody>
      </p:sp>
      <p:pic>
        <p:nvPicPr>
          <p:cNvPr id="8" name="Bild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250" y="5843102"/>
            <a:ext cx="2034974" cy="508928"/>
          </a:xfrm>
          <a:prstGeom prst="rect">
            <a:avLst/>
          </a:prstGeom>
        </p:spPr>
      </p:pic>
      <p:sp>
        <p:nvSpPr>
          <p:cNvPr id="9" name="Rechteck 8"/>
          <p:cNvSpPr/>
          <p:nvPr userDrawn="1"/>
        </p:nvSpPr>
        <p:spPr>
          <a:xfrm>
            <a:off x="324322" y="6382122"/>
            <a:ext cx="14401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de-DE" sz="1400" noProof="0" dirty="0" smtClean="0"/>
          </a:p>
        </p:txBody>
      </p:sp>
    </p:spTree>
    <p:extLst>
      <p:ext uri="{BB962C8B-B14F-4D97-AF65-F5344CB8AC3E}">
        <p14:creationId xmlns:p14="http://schemas.microsoft.com/office/powerpoint/2010/main" val="3634169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A2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5341939" y="6929"/>
            <a:ext cx="3302000" cy="4839244"/>
          </a:xfrm>
          <a:solidFill>
            <a:srgbClr val="CF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1" hasCustomPrompt="1"/>
          </p:nvPr>
        </p:nvSpPr>
        <p:spPr>
          <a:xfrm>
            <a:off x="1" y="0"/>
            <a:ext cx="5341937" cy="6352030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de-DE" noProof="0" dirty="0" smtClean="0"/>
              <a:t>Neues Bild hochladen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602288" y="3308350"/>
            <a:ext cx="3041650" cy="1561604"/>
          </a:xfrm>
          <a:prstGeom prst="rect">
            <a:avLst/>
          </a:prstGeom>
        </p:spPr>
        <p:txBody>
          <a:bodyPr rIns="180000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600" cap="none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 dirty="0" smtClean="0"/>
              <a:t>Untertitel</a:t>
            </a:r>
          </a:p>
          <a:p>
            <a:pPr lvl="1"/>
            <a:r>
              <a:rPr lang="de-DE" noProof="0" dirty="0" smtClean="0"/>
              <a:t>Text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3175" y="765498"/>
            <a:ext cx="4830764" cy="2520280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de-DE" noProof="0" dirty="0" smtClean="0"/>
              <a:t>Überschrift</a:t>
            </a:r>
            <a:endParaRPr lang="de-DE" noProof="0" dirty="0"/>
          </a:p>
        </p:txBody>
      </p:sp>
      <p:pic>
        <p:nvPicPr>
          <p:cNvPr id="8" name="Bild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250" y="5843102"/>
            <a:ext cx="2034974" cy="508928"/>
          </a:xfrm>
          <a:prstGeom prst="rect">
            <a:avLst/>
          </a:prstGeom>
        </p:spPr>
      </p:pic>
      <p:sp>
        <p:nvSpPr>
          <p:cNvPr id="9" name="Rechteck 8"/>
          <p:cNvSpPr/>
          <p:nvPr userDrawn="1"/>
        </p:nvSpPr>
        <p:spPr>
          <a:xfrm>
            <a:off x="324322" y="6382122"/>
            <a:ext cx="14401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de-DE" sz="1400" noProof="0" dirty="0" smtClean="0"/>
          </a:p>
        </p:txBody>
      </p:sp>
    </p:spTree>
    <p:extLst>
      <p:ext uri="{BB962C8B-B14F-4D97-AF65-F5344CB8AC3E}">
        <p14:creationId xmlns:p14="http://schemas.microsoft.com/office/powerpoint/2010/main" val="3610101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B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-1" y="1"/>
            <a:ext cx="3813175" cy="6364287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8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3813175" y="6929"/>
            <a:ext cx="3560763" cy="4573009"/>
          </a:xfrm>
          <a:solidFill>
            <a:srgbClr val="D4D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4824" y="3314700"/>
            <a:ext cx="3059113" cy="205931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600" cap="none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 dirty="0" smtClean="0"/>
              <a:t>Untertitel</a:t>
            </a:r>
          </a:p>
          <a:p>
            <a:pPr lvl="1"/>
            <a:r>
              <a:rPr lang="de-DE" noProof="0" dirty="0" smtClean="0"/>
              <a:t>Text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4825" y="765498"/>
            <a:ext cx="5859463" cy="2304256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de-DE" noProof="0" dirty="0" smtClean="0"/>
              <a:t>Überschrift</a:t>
            </a:r>
            <a:endParaRPr lang="de-DE" noProof="0" dirty="0"/>
          </a:p>
        </p:txBody>
      </p:sp>
      <p:pic>
        <p:nvPicPr>
          <p:cNvPr id="9" name="Bild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250" y="5843102"/>
            <a:ext cx="2034974" cy="50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213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B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-1" y="1"/>
            <a:ext cx="3813175" cy="6352029"/>
          </a:xfrm>
          <a:solidFill>
            <a:srgbClr val="496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8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3813175" y="6929"/>
            <a:ext cx="3560763" cy="4573009"/>
          </a:xfrm>
          <a:solidFill>
            <a:srgbClr val="CAD4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4824" y="3314700"/>
            <a:ext cx="3059113" cy="205931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600" cap="none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 dirty="0" smtClean="0"/>
              <a:t>Untertitel</a:t>
            </a:r>
          </a:p>
          <a:p>
            <a:pPr lvl="1"/>
            <a:r>
              <a:rPr lang="de-DE" noProof="0" dirty="0" smtClean="0"/>
              <a:t>Text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4825" y="765498"/>
            <a:ext cx="5859463" cy="2304256"/>
          </a:xfrm>
        </p:spPr>
        <p:txBody>
          <a:bodyPr/>
          <a:lstStyle>
            <a:lvl1pPr>
              <a:defRPr sz="3600">
                <a:solidFill>
                  <a:schemeClr val="accent5"/>
                </a:solidFill>
              </a:defRPr>
            </a:lvl1pPr>
          </a:lstStyle>
          <a:p>
            <a:r>
              <a:rPr lang="de-DE" noProof="0" dirty="0" smtClean="0"/>
              <a:t>Überschrift</a:t>
            </a:r>
            <a:endParaRPr lang="de-DE" noProof="0" dirty="0"/>
          </a:p>
        </p:txBody>
      </p:sp>
      <p:pic>
        <p:nvPicPr>
          <p:cNvPr id="9" name="Bild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250" y="5843102"/>
            <a:ext cx="2034974" cy="50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045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9"/>
            <a:ext cx="1273174" cy="5842775"/>
          </a:xfrm>
          <a:solidFill>
            <a:srgbClr val="D7D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309938" y="1030288"/>
            <a:ext cx="5334000" cy="4819416"/>
          </a:xfrm>
          <a:prstGeom prst="rect">
            <a:avLst/>
          </a:prstGeom>
        </p:spPr>
        <p:txBody>
          <a:bodyPr wrap="square" tIns="0"/>
          <a:lstStyle>
            <a:lvl1pPr marL="0" algn="l" defTabSz="1219170" rtl="0" eaLnBrk="1" latinLnBrk="0" hangingPunct="1">
              <a:spcAft>
                <a:spcPts val="4800"/>
              </a:spcAft>
              <a:defRPr lang="de-DE" sz="1600" b="1" kern="1200" cap="none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01</a:t>
            </a:r>
          </a:p>
          <a:p>
            <a:pPr marL="0" marR="0" lvl="1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02</a:t>
            </a:r>
          </a:p>
          <a:p>
            <a:pPr marL="0" marR="0" lvl="2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03</a:t>
            </a:r>
          </a:p>
          <a:p>
            <a:pPr marL="0" marR="0" lvl="3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04</a:t>
            </a:r>
          </a:p>
          <a:p>
            <a:pPr marL="0" marR="0" lvl="4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05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4000" y="768350"/>
            <a:ext cx="2678046" cy="4389636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de-DE" noProof="0" dirty="0" smtClean="0"/>
              <a:t>Überschrift</a:t>
            </a:r>
            <a:endParaRPr lang="de-DE" noProof="0" dirty="0"/>
          </a:p>
        </p:txBody>
      </p:sp>
      <p:sp>
        <p:nvSpPr>
          <p:cNvPr id="11" name="Freeform 54"/>
          <p:cNvSpPr>
            <a:spLocks noEditPoints="1"/>
          </p:cNvSpPr>
          <p:nvPr userDrawn="1"/>
        </p:nvSpPr>
        <p:spPr bwMode="auto">
          <a:xfrm>
            <a:off x="8324642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D27C36CD-E7CA-4B6E-9B70-659F651F21A0}" type="datetime1">
              <a:rPr lang="de-DE" noProof="0" smtClean="0"/>
              <a:t>29.06.2021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noProof="0" dirty="0" smtClean="0"/>
              <a:t>Name des Dokuments | Abteilung | Verfasser 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61201FF1-C63B-412E-ABF0-3D0E918900AC}" type="slidenum">
              <a:rPr lang="de-DE" noProof="0" smtClean="0"/>
              <a:pPr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65134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eltrenner mit Freistel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2552700"/>
            <a:ext cx="4314825" cy="3325366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3" hasCustomPrompt="1"/>
          </p:nvPr>
        </p:nvSpPr>
        <p:spPr>
          <a:xfrm>
            <a:off x="4314825" y="1530705"/>
            <a:ext cx="4830762" cy="4839820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de-DE" noProof="0" dirty="0" smtClean="0"/>
              <a:t>Neues Bild hochladen</a:t>
            </a:r>
            <a:endParaRPr lang="de-DE" noProof="0" dirty="0"/>
          </a:p>
        </p:txBody>
      </p:sp>
      <p:sp>
        <p:nvSpPr>
          <p:cNvPr id="214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04824" y="3560763"/>
            <a:ext cx="3562351" cy="228894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600" cap="none" baseline="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  <a:lvl6pPr>
              <a:lnSpc>
                <a:spcPct val="100000"/>
              </a:lnSpc>
              <a:defRPr sz="1200"/>
            </a:lvl6pPr>
            <a:lvl7pPr>
              <a:lnSpc>
                <a:spcPct val="100000"/>
              </a:lnSpc>
              <a:defRPr sz="1200"/>
            </a:lvl7pPr>
            <a:lvl8pPr>
              <a:lnSpc>
                <a:spcPct val="100000"/>
              </a:lnSpc>
              <a:defRPr sz="1100"/>
            </a:lvl8pPr>
            <a:lvl9pPr>
              <a:lnSpc>
                <a:spcPct val="100000"/>
              </a:lnSpc>
              <a:defRPr sz="800"/>
            </a:lvl9pPr>
          </a:lstStyle>
          <a:p>
            <a:pPr lvl="0"/>
            <a:r>
              <a:rPr lang="de-DE" noProof="0" dirty="0" smtClean="0"/>
              <a:t>01</a:t>
            </a:r>
          </a:p>
          <a:p>
            <a:pPr lvl="1"/>
            <a:r>
              <a:rPr lang="de-DE" noProof="0" dirty="0" smtClean="0"/>
              <a:t>02</a:t>
            </a:r>
          </a:p>
          <a:p>
            <a:pPr lvl="2"/>
            <a:r>
              <a:rPr lang="de-DE" noProof="0" dirty="0" smtClean="0"/>
              <a:t>03</a:t>
            </a:r>
          </a:p>
          <a:p>
            <a:pPr lvl="3"/>
            <a:r>
              <a:rPr lang="de-DE" noProof="0" dirty="0" smtClean="0"/>
              <a:t>04</a:t>
            </a:r>
          </a:p>
          <a:p>
            <a:pPr lvl="4"/>
            <a:r>
              <a:rPr lang="de-DE" noProof="0" dirty="0" smtClean="0"/>
              <a:t>05</a:t>
            </a:r>
          </a:p>
          <a:p>
            <a:pPr lvl="5"/>
            <a:r>
              <a:rPr lang="de-DE" noProof="0" dirty="0" smtClean="0"/>
              <a:t>06</a:t>
            </a:r>
          </a:p>
          <a:p>
            <a:pPr lvl="6"/>
            <a:r>
              <a:rPr lang="de-DE" noProof="0" dirty="0" smtClean="0"/>
              <a:t>07</a:t>
            </a:r>
          </a:p>
          <a:p>
            <a:pPr lvl="7"/>
            <a:r>
              <a:rPr lang="de-DE" noProof="0" dirty="0" smtClean="0"/>
              <a:t>08</a:t>
            </a:r>
          </a:p>
          <a:p>
            <a:pPr lvl="8"/>
            <a:r>
              <a:rPr lang="de-DE" noProof="0" dirty="0" smtClean="0"/>
              <a:t>09</a:t>
            </a:r>
            <a:endParaRPr lang="de-DE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>
          <a:xfrm>
            <a:off x="504824" y="0"/>
            <a:ext cx="5859464" cy="3308349"/>
          </a:xfrm>
        </p:spPr>
        <p:txBody>
          <a:bodyPr tIns="216000"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de-DE" noProof="0" dirty="0" smtClean="0"/>
              <a:t>Überschrift</a:t>
            </a:r>
            <a:endParaRPr lang="de-DE" noProof="0" dirty="0"/>
          </a:p>
        </p:txBody>
      </p:sp>
      <p:sp>
        <p:nvSpPr>
          <p:cNvPr id="13" name="Freeform 54"/>
          <p:cNvSpPr>
            <a:spLocks noEditPoints="1"/>
          </p:cNvSpPr>
          <p:nvPr userDrawn="1"/>
        </p:nvSpPr>
        <p:spPr bwMode="auto">
          <a:xfrm>
            <a:off x="8324642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50956948-2691-4BD7-8B27-BB5218F78FF8}" type="datetime1">
              <a:rPr lang="de-DE" noProof="0" smtClean="0"/>
              <a:t>29.06.2021</a:t>
            </a:fld>
            <a:endParaRPr lang="de-DE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noProof="0" dirty="0" smtClean="0"/>
              <a:t>Name des Dokuments | Abteilung | Verfasser </a:t>
            </a:r>
            <a:endParaRPr lang="de-DE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61201FF1-C63B-412E-ABF0-3D0E918900AC}" type="slidenum">
              <a:rPr lang="de-DE" noProof="0" smtClean="0"/>
              <a:pPr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58444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eltrenner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6929"/>
            <a:ext cx="3816480" cy="5842775"/>
          </a:xfrm>
          <a:solidFill>
            <a:srgbClr val="EFE8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3" hasCustomPrompt="1"/>
          </p:nvPr>
        </p:nvSpPr>
        <p:spPr>
          <a:xfrm>
            <a:off x="3815425" y="1028701"/>
            <a:ext cx="5330162" cy="5341826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de-DE" noProof="0" dirty="0" smtClean="0"/>
              <a:t>Neues Bild hochladen</a:t>
            </a:r>
            <a:endParaRPr lang="de-DE" noProof="0" dirty="0"/>
          </a:p>
        </p:txBody>
      </p:sp>
      <p:sp>
        <p:nvSpPr>
          <p:cNvPr id="214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04824" y="3560763"/>
            <a:ext cx="3059113" cy="228894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600" cap="none" baseline="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  <a:lvl6pPr>
              <a:lnSpc>
                <a:spcPct val="100000"/>
              </a:lnSpc>
              <a:defRPr sz="1200"/>
            </a:lvl6pPr>
            <a:lvl7pPr>
              <a:lnSpc>
                <a:spcPct val="100000"/>
              </a:lnSpc>
              <a:defRPr sz="1200"/>
            </a:lvl7pPr>
            <a:lvl8pPr>
              <a:lnSpc>
                <a:spcPct val="100000"/>
              </a:lnSpc>
              <a:defRPr sz="1100"/>
            </a:lvl8pPr>
            <a:lvl9pPr>
              <a:lnSpc>
                <a:spcPct val="100000"/>
              </a:lnSpc>
              <a:defRPr sz="800"/>
            </a:lvl9pPr>
          </a:lstStyle>
          <a:p>
            <a:pPr lvl="0"/>
            <a:r>
              <a:rPr lang="de-DE" noProof="0" dirty="0" smtClean="0"/>
              <a:t>01</a:t>
            </a:r>
          </a:p>
          <a:p>
            <a:pPr lvl="1"/>
            <a:r>
              <a:rPr lang="de-DE" noProof="0" dirty="0" smtClean="0"/>
              <a:t>02</a:t>
            </a:r>
          </a:p>
          <a:p>
            <a:pPr lvl="2"/>
            <a:r>
              <a:rPr lang="de-DE" noProof="0" dirty="0" smtClean="0"/>
              <a:t>03</a:t>
            </a:r>
          </a:p>
          <a:p>
            <a:pPr lvl="3"/>
            <a:r>
              <a:rPr lang="de-DE" noProof="0" dirty="0" smtClean="0"/>
              <a:t>04</a:t>
            </a:r>
          </a:p>
          <a:p>
            <a:pPr lvl="4"/>
            <a:r>
              <a:rPr lang="de-DE" noProof="0" dirty="0" smtClean="0"/>
              <a:t>05</a:t>
            </a:r>
          </a:p>
          <a:p>
            <a:pPr lvl="5"/>
            <a:r>
              <a:rPr lang="de-DE" noProof="0" dirty="0" smtClean="0"/>
              <a:t>06</a:t>
            </a:r>
          </a:p>
          <a:p>
            <a:pPr lvl="6"/>
            <a:r>
              <a:rPr lang="de-DE" noProof="0" dirty="0" smtClean="0"/>
              <a:t>07</a:t>
            </a:r>
          </a:p>
          <a:p>
            <a:pPr lvl="7"/>
            <a:r>
              <a:rPr lang="de-DE" noProof="0" dirty="0" smtClean="0"/>
              <a:t>08</a:t>
            </a:r>
          </a:p>
          <a:p>
            <a:pPr lvl="8"/>
            <a:r>
              <a:rPr lang="de-DE" noProof="0" dirty="0" smtClean="0"/>
              <a:t>09</a:t>
            </a:r>
            <a:endParaRPr lang="de-DE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>
          <a:xfrm>
            <a:off x="504825" y="0"/>
            <a:ext cx="5859463" cy="3308351"/>
          </a:xfrm>
        </p:spPr>
        <p:txBody>
          <a:bodyPr tIns="216000"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de-DE" noProof="0" dirty="0" smtClean="0"/>
              <a:t>Überschrift</a:t>
            </a:r>
            <a:endParaRPr lang="de-DE" noProof="0" dirty="0"/>
          </a:p>
        </p:txBody>
      </p:sp>
      <p:sp>
        <p:nvSpPr>
          <p:cNvPr id="13" name="Freeform 54"/>
          <p:cNvSpPr>
            <a:spLocks noEditPoints="1"/>
          </p:cNvSpPr>
          <p:nvPr userDrawn="1"/>
        </p:nvSpPr>
        <p:spPr bwMode="auto">
          <a:xfrm>
            <a:off x="8324642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D9283854-3974-4686-B267-AEC5C7E02876}" type="datetime1">
              <a:rPr lang="de-DE" noProof="0" smtClean="0"/>
              <a:t>29.06.2021</a:t>
            </a:fld>
            <a:endParaRPr lang="de-DE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noProof="0" dirty="0" smtClean="0"/>
              <a:t>Name des Dokuments | Abteilung | Verfasser </a:t>
            </a:r>
            <a:endParaRPr lang="de-DE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61201FF1-C63B-412E-ABF0-3D0E918900AC}" type="slidenum">
              <a:rPr lang="de-DE" noProof="0" smtClean="0"/>
              <a:pPr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35004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 descr="Standard-Headline" title="Standard-Headline"/>
          <p:cNvSpPr>
            <a:spLocks noGrp="1"/>
          </p:cNvSpPr>
          <p:nvPr>
            <p:ph type="title"/>
          </p:nvPr>
        </p:nvSpPr>
        <p:spPr>
          <a:xfrm>
            <a:off x="501927" y="444427"/>
            <a:ext cx="6865661" cy="323923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de-DE" noProof="0" dirty="0" smtClean="0"/>
              <a:t>Überschrift</a:t>
            </a:r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02627" y="6369051"/>
            <a:ext cx="4085053" cy="125351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>Name des Dokuments | Abteilung | Verfasser 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5202" y="6493950"/>
            <a:ext cx="399663" cy="36563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r">
              <a:defRPr sz="800" b="0">
                <a:solidFill>
                  <a:schemeClr val="tx1"/>
                </a:solidFill>
              </a:defRPr>
            </a:lvl1pPr>
          </a:lstStyle>
          <a:p>
            <a:fld id="{61201FF1-C63B-412E-ABF0-3D0E918900AC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183" name="Gerade Verbindung 182"/>
          <p:cNvCxnSpPr/>
          <p:nvPr/>
        </p:nvCxnSpPr>
        <p:spPr>
          <a:xfrm>
            <a:off x="4572794" y="-216000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Gerade Verbindung 183"/>
          <p:cNvCxnSpPr/>
          <p:nvPr/>
        </p:nvCxnSpPr>
        <p:spPr>
          <a:xfrm>
            <a:off x="502628" y="-217905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184"/>
          <p:cNvCxnSpPr/>
          <p:nvPr/>
        </p:nvCxnSpPr>
        <p:spPr>
          <a:xfrm>
            <a:off x="2546816" y="-206475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185"/>
          <p:cNvCxnSpPr/>
          <p:nvPr/>
        </p:nvCxnSpPr>
        <p:spPr>
          <a:xfrm>
            <a:off x="6609676" y="-213831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 Verbindung 186"/>
          <p:cNvCxnSpPr/>
          <p:nvPr/>
        </p:nvCxnSpPr>
        <p:spPr>
          <a:xfrm>
            <a:off x="8645566" y="-202665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501927" y="6494401"/>
            <a:ext cx="11185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 Allianz </a:t>
            </a:r>
            <a:endParaRPr lang="de-DE" sz="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18" name="Gerade Verbindung 117"/>
          <p:cNvCxnSpPr/>
          <p:nvPr/>
        </p:nvCxnSpPr>
        <p:spPr>
          <a:xfrm flipH="1">
            <a:off x="-235201" y="1273175"/>
            <a:ext cx="162067" cy="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11"/>
          <p:cNvSpPr>
            <a:spLocks noGrp="1"/>
          </p:cNvSpPr>
          <p:nvPr>
            <p:ph type="body" idx="1"/>
          </p:nvPr>
        </p:nvSpPr>
        <p:spPr>
          <a:xfrm>
            <a:off x="501927" y="1274400"/>
            <a:ext cx="8142011" cy="4837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01</a:t>
            </a:r>
          </a:p>
          <a:p>
            <a:pPr lvl="1"/>
            <a:r>
              <a:rPr lang="de-DE" dirty="0" smtClean="0"/>
              <a:t>02</a:t>
            </a:r>
          </a:p>
          <a:p>
            <a:pPr lvl="2"/>
            <a:r>
              <a:rPr lang="de-DE" dirty="0" smtClean="0"/>
              <a:t>03</a:t>
            </a:r>
          </a:p>
          <a:p>
            <a:pPr lvl="3"/>
            <a:r>
              <a:rPr lang="de-DE" dirty="0" smtClean="0"/>
              <a:t>04</a:t>
            </a:r>
          </a:p>
          <a:p>
            <a:pPr lvl="4"/>
            <a:r>
              <a:rPr lang="de-DE" dirty="0" smtClean="0"/>
              <a:t>05</a:t>
            </a:r>
          </a:p>
          <a:p>
            <a:pPr lvl="5"/>
            <a:r>
              <a:rPr lang="de-DE" dirty="0" smtClean="0"/>
              <a:t>06</a:t>
            </a:r>
          </a:p>
          <a:p>
            <a:pPr lvl="6"/>
            <a:r>
              <a:rPr lang="de-DE" dirty="0" smtClean="0"/>
              <a:t>07</a:t>
            </a:r>
          </a:p>
          <a:p>
            <a:pPr lvl="7"/>
            <a:r>
              <a:rPr lang="de-DE" dirty="0" smtClean="0"/>
              <a:t>08</a:t>
            </a:r>
          </a:p>
          <a:p>
            <a:pPr lvl="8"/>
            <a:r>
              <a:rPr lang="de-DE" dirty="0" smtClean="0"/>
              <a:t>09</a:t>
            </a:r>
            <a:endParaRPr lang="de-DE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"/>
          </p:nvPr>
        </p:nvSpPr>
        <p:spPr>
          <a:xfrm>
            <a:off x="972394" y="6494399"/>
            <a:ext cx="1691060" cy="1231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B0B76A45-EE22-4916-8337-473E2802E4AE}" type="datetime1">
              <a:rPr lang="de-DE" smtClean="0"/>
              <a:t>29.06.2021</a:t>
            </a:fld>
            <a:endParaRPr lang="de-DE" dirty="0"/>
          </a:p>
        </p:txBody>
      </p:sp>
      <p:cxnSp>
        <p:nvCxnSpPr>
          <p:cNvPr id="20" name="Gerade Verbindung 19"/>
          <p:cNvCxnSpPr/>
          <p:nvPr/>
        </p:nvCxnSpPr>
        <p:spPr>
          <a:xfrm flipH="1">
            <a:off x="-235201" y="1529080"/>
            <a:ext cx="162067" cy="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4572093" y="6893798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501927" y="6891893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>
            <a:off x="2546115" y="6903323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>
            <a:off x="6608975" y="6895967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8644865" y="6907133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68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4" r:id="rId2"/>
    <p:sldLayoutId id="2147483740" r:id="rId3"/>
    <p:sldLayoutId id="2147483772" r:id="rId4"/>
    <p:sldLayoutId id="2147483702" r:id="rId5"/>
    <p:sldLayoutId id="2147483771" r:id="rId6"/>
    <p:sldLayoutId id="2147483706" r:id="rId7"/>
    <p:sldLayoutId id="2147483710" r:id="rId8"/>
    <p:sldLayoutId id="2147483708" r:id="rId9"/>
    <p:sldLayoutId id="2147483714" r:id="rId10"/>
    <p:sldLayoutId id="2147483716" r:id="rId11"/>
    <p:sldLayoutId id="2147483745" r:id="rId12"/>
    <p:sldLayoutId id="2147483768" r:id="rId13"/>
    <p:sldLayoutId id="2147483769" r:id="rId14"/>
    <p:sldLayoutId id="2147483762" r:id="rId15"/>
    <p:sldLayoutId id="2147483770" r:id="rId16"/>
    <p:sldLayoutId id="2147483766" r:id="rId17"/>
    <p:sldLayoutId id="2147483739" r:id="rId18"/>
    <p:sldLayoutId id="2147483719" r:id="rId19"/>
    <p:sldLayoutId id="2147483767" r:id="rId20"/>
    <p:sldLayoutId id="2147483748" r:id="rId21"/>
    <p:sldLayoutId id="2147483724" r:id="rId22"/>
    <p:sldLayoutId id="2147483725" r:id="rId23"/>
    <p:sldLayoutId id="2147483726" r:id="rId24"/>
    <p:sldLayoutId id="2147483729" r:id="rId25"/>
    <p:sldLayoutId id="2147483742" r:id="rId26"/>
    <p:sldLayoutId id="2147483733" r:id="rId27"/>
  </p:sldLayoutIdLst>
  <p:timing>
    <p:tnLst>
      <p:par>
        <p:cTn id="1" dur="indefinite" restart="never" nodeType="tmRoot"/>
      </p:par>
    </p:tnLst>
  </p:timing>
  <p:hf hdr="0"/>
  <p:txStyles>
    <p:titleStyle>
      <a:lvl1pPr algn="l" defTabSz="1219170" rtl="0" eaLnBrk="1" latinLnBrk="0" hangingPunct="1">
        <a:spcBef>
          <a:spcPct val="0"/>
        </a:spcBef>
        <a:buNone/>
        <a:defRPr sz="2600" b="1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600" b="0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179388" marR="0" indent="-179388" algn="l" defTabSz="1219170" rtl="0" eaLnBrk="1" fontAlgn="auto" latinLnBrk="0" hangingPunct="1">
        <a:lnSpc>
          <a:spcPct val="100000"/>
        </a:lnSpc>
        <a:spcBef>
          <a:spcPts val="200"/>
        </a:spcBef>
        <a:spcAft>
          <a:spcPts val="200"/>
        </a:spcAft>
        <a:buClrTx/>
        <a:buSzTx/>
        <a:buFont typeface="Arial" panose="020B0604020202020204" pitchFamily="34" charset="0"/>
        <a:buChar char="•"/>
        <a:tabLst/>
        <a:defRPr lang="en-GB" sz="16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354013" indent="-179388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237061" indent="-237061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Clr>
          <a:schemeClr val="tx1"/>
        </a:buClr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9388" indent="-179388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122764" indent="-122764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+mj-lt"/>
        <a:buAutoNum type="arabicParenR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AT" dirty="0" smtClean="0"/>
              <a:t>Tag 2: </a:t>
            </a:r>
            <a:r>
              <a:rPr lang="de-AT" dirty="0"/>
              <a:t/>
            </a:r>
            <a:br>
              <a:rPr lang="de-AT" dirty="0"/>
            </a:br>
            <a:r>
              <a:rPr lang="de-AT" dirty="0" smtClean="0"/>
              <a:t>Standard Angular Anzeige -  </a:t>
            </a:r>
            <a:r>
              <a:rPr lang="de-AT" dirty="0" err="1" smtClean="0"/>
              <a:t>Directiven</a:t>
            </a:r>
            <a:r>
              <a:rPr lang="de-AT" dirty="0" smtClean="0"/>
              <a:t>, </a:t>
            </a:r>
            <a:r>
              <a:rPr lang="de-AT" dirty="0" err="1" smtClean="0"/>
              <a:t>Reactive</a:t>
            </a:r>
            <a:r>
              <a:rPr lang="de-AT" dirty="0" smtClean="0"/>
              <a:t> Forms, Routing, </a:t>
            </a:r>
            <a:r>
              <a:rPr lang="de-AT" dirty="0"/>
              <a:t/>
            </a:r>
            <a:br>
              <a:rPr lang="de-AT" dirty="0"/>
            </a:br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endParaRPr lang="de-AT" dirty="0"/>
          </a:p>
          <a:p>
            <a:r>
              <a:rPr lang="de-AT" sz="1200" dirty="0" smtClean="0"/>
              <a:t>Moritz Hipper</a:t>
            </a:r>
            <a:endParaRPr lang="de-AT" sz="1200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 smtClean="0"/>
              <a:t>Schulung</a:t>
            </a:r>
            <a:r>
              <a:rPr lang="de-DE" sz="2800" dirty="0" smtClean="0"/>
              <a:t>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Angular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180306" y="6382122"/>
            <a:ext cx="1656184" cy="4774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de-DE" sz="1400" dirty="0" smtClean="0"/>
          </a:p>
        </p:txBody>
      </p:sp>
    </p:spTree>
    <p:extLst>
      <p:ext uri="{BB962C8B-B14F-4D97-AF65-F5344CB8AC3E}">
        <p14:creationId xmlns:p14="http://schemas.microsoft.com/office/powerpoint/2010/main" val="24307717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2"/>
                </a:solidFill>
              </a:rPr>
              <a:t>Reactive</a:t>
            </a:r>
            <a:r>
              <a:rPr lang="de-DE" dirty="0">
                <a:solidFill>
                  <a:schemeClr val="tx2"/>
                </a:solidFill>
              </a:rPr>
              <a:t> Forms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1201FF1-C63B-412E-ABF0-3D0E918900AC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Reactive</a:t>
            </a:r>
            <a:r>
              <a:rPr lang="de-DE" dirty="0" smtClean="0"/>
              <a:t> Form - Beispiel</a:t>
            </a:r>
            <a:endParaRPr lang="de-DE" dirty="0">
              <a:solidFill>
                <a:schemeClr val="accent5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93" y="1728160"/>
            <a:ext cx="7827299" cy="14730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994" y="1361766"/>
            <a:ext cx="703251" cy="391628"/>
          </a:xfrm>
          <a:prstGeom prst="rect">
            <a:avLst/>
          </a:prstGeom>
        </p:spPr>
        <p:txBody>
          <a:bodyPr vert="horz" wrap="none" lIns="72000" tIns="72000" rIns="72000" bIns="72000" rtlCol="0">
            <a:spAutoFit/>
          </a:bodyPr>
          <a:lstStyle/>
          <a:p>
            <a:r>
              <a:rPr lang="de-DE" sz="1600" dirty="0" smtClean="0"/>
              <a:t>HTML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994" y="3786786"/>
            <a:ext cx="1113492" cy="391628"/>
          </a:xfrm>
          <a:prstGeom prst="rect">
            <a:avLst/>
          </a:prstGeom>
        </p:spPr>
        <p:txBody>
          <a:bodyPr vert="horz" wrap="none" lIns="72000" tIns="72000" rIns="72000" bIns="72000" rtlCol="0">
            <a:spAutoFit/>
          </a:bodyPr>
          <a:lstStyle/>
          <a:p>
            <a:r>
              <a:rPr lang="de-DE" sz="1600" dirty="0" err="1" smtClean="0"/>
              <a:t>TypeScript</a:t>
            </a:r>
            <a:endParaRPr lang="de-DE" sz="1600" dirty="0" smtClean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89" y="4209190"/>
            <a:ext cx="5944867" cy="1278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39811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Grundlegende Technologien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1201FF1-C63B-412E-ABF0-3D0E918900AC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14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5594" y="1143794"/>
            <a:ext cx="7772400" cy="1295400"/>
          </a:xfrm>
          <a:prstGeom prst="roundRect">
            <a:avLst/>
          </a:prstGeom>
          <a:solidFill>
            <a:srgbClr val="F4F2F2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r>
              <a:rPr lang="de-DE" sz="1400" dirty="0" smtClean="0"/>
              <a:t>Euer Chef wünscht sich mehr Kundeninteraktion. Deshalb will er, dass Kunden die Möglichkeit haben, Pizzavorschläge einzureichen. Kunden sollen folgende Felder befüllen können: Name, Beschreibung.</a:t>
            </a:r>
            <a:endParaRPr lang="de-DE" sz="1400" i="1" dirty="0" smtClean="0"/>
          </a:p>
          <a:p>
            <a:pPr algn="l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endParaRPr lang="de-DE" sz="1400" dirty="0"/>
          </a:p>
          <a:p>
            <a:pPr algn="l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endParaRPr lang="de-DE" sz="1400" dirty="0" smtClean="0"/>
          </a:p>
          <a:p>
            <a:pPr algn="l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r>
              <a:rPr lang="de-DE" sz="1400" i="1" dirty="0" smtClean="0"/>
              <a:t>! Legt die Komponente pizza-</a:t>
            </a:r>
            <a:r>
              <a:rPr lang="de-DE" sz="1400" i="1" dirty="0" err="1" smtClean="0"/>
              <a:t>vorschlag</a:t>
            </a:r>
            <a:r>
              <a:rPr lang="de-DE" sz="1400" i="1" dirty="0" smtClean="0"/>
              <a:t> an, erstellt in ihr das Form</a:t>
            </a:r>
          </a:p>
          <a:p>
            <a:pPr algn="l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r>
              <a:rPr lang="de-DE" sz="1400" i="1" dirty="0" smtClean="0"/>
              <a:t>! Integriert sie in die </a:t>
            </a:r>
            <a:r>
              <a:rPr lang="de-DE" sz="1400" i="1" dirty="0" err="1" smtClean="0"/>
              <a:t>app.component</a:t>
            </a:r>
            <a:r>
              <a:rPr lang="de-DE" sz="1400" i="1" dirty="0" smtClean="0"/>
              <a:t>.</a:t>
            </a:r>
          </a:p>
          <a:p>
            <a:pPr algn="l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r>
              <a:rPr lang="de-DE" sz="1400" i="1" dirty="0" smtClean="0"/>
              <a:t>! Folgt der offiziellen Doku zu Angular </a:t>
            </a:r>
            <a:r>
              <a:rPr lang="de-DE" sz="1400" i="1" dirty="0" err="1" smtClean="0"/>
              <a:t>Reactive</a:t>
            </a:r>
            <a:r>
              <a:rPr lang="de-DE" sz="1400" i="1" dirty="0" smtClean="0"/>
              <a:t> Forms</a:t>
            </a:r>
          </a:p>
        </p:txBody>
      </p:sp>
      <p:grpSp>
        <p:nvGrpSpPr>
          <p:cNvPr id="12" name="Gruppieren 1147"/>
          <p:cNvGrpSpPr/>
          <p:nvPr/>
        </p:nvGrpSpPr>
        <p:grpSpPr>
          <a:xfrm>
            <a:off x="7494588" y="5058965"/>
            <a:ext cx="990600" cy="1008857"/>
            <a:chOff x="5654675" y="2808288"/>
            <a:chExt cx="344488" cy="350837"/>
          </a:xfrm>
        </p:grpSpPr>
        <p:sp>
          <p:nvSpPr>
            <p:cNvPr id="13" name="Oval 379"/>
            <p:cNvSpPr>
              <a:spLocks noChangeArrowheads="1"/>
            </p:cNvSpPr>
            <p:nvPr/>
          </p:nvSpPr>
          <p:spPr bwMode="auto">
            <a:xfrm>
              <a:off x="5654675" y="2808288"/>
              <a:ext cx="344488" cy="350837"/>
            </a:xfrm>
            <a:prstGeom prst="ellips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" name="Freeform 380"/>
            <p:cNvSpPr>
              <a:spLocks/>
            </p:cNvSpPr>
            <p:nvPr/>
          </p:nvSpPr>
          <p:spPr bwMode="auto">
            <a:xfrm>
              <a:off x="5775325" y="2898775"/>
              <a:ext cx="103188" cy="169862"/>
            </a:xfrm>
            <a:custGeom>
              <a:avLst/>
              <a:gdLst>
                <a:gd name="T0" fmla="*/ 13 w 17"/>
                <a:gd name="T1" fmla="*/ 10 h 28"/>
                <a:gd name="T2" fmla="*/ 17 w 17"/>
                <a:gd name="T3" fmla="*/ 4 h 28"/>
                <a:gd name="T4" fmla="*/ 17 w 17"/>
                <a:gd name="T5" fmla="*/ 0 h 28"/>
                <a:gd name="T6" fmla="*/ 0 w 17"/>
                <a:gd name="T7" fmla="*/ 0 h 28"/>
                <a:gd name="T8" fmla="*/ 0 w 17"/>
                <a:gd name="T9" fmla="*/ 4 h 28"/>
                <a:gd name="T10" fmla="*/ 3 w 17"/>
                <a:gd name="T11" fmla="*/ 10 h 28"/>
                <a:gd name="T12" fmla="*/ 6 w 17"/>
                <a:gd name="T13" fmla="*/ 13 h 28"/>
                <a:gd name="T14" fmla="*/ 6 w 17"/>
                <a:gd name="T15" fmla="*/ 14 h 28"/>
                <a:gd name="T16" fmla="*/ 6 w 17"/>
                <a:gd name="T17" fmla="*/ 15 h 28"/>
                <a:gd name="T18" fmla="*/ 3 w 17"/>
                <a:gd name="T19" fmla="*/ 18 h 28"/>
                <a:gd name="T20" fmla="*/ 0 w 17"/>
                <a:gd name="T21" fmla="*/ 24 h 28"/>
                <a:gd name="T22" fmla="*/ 0 w 17"/>
                <a:gd name="T23" fmla="*/ 28 h 28"/>
                <a:gd name="T24" fmla="*/ 17 w 17"/>
                <a:gd name="T25" fmla="*/ 28 h 28"/>
                <a:gd name="T26" fmla="*/ 17 w 17"/>
                <a:gd name="T27" fmla="*/ 24 h 28"/>
                <a:gd name="T28" fmla="*/ 13 w 17"/>
                <a:gd name="T29" fmla="*/ 18 h 28"/>
                <a:gd name="T30" fmla="*/ 11 w 17"/>
                <a:gd name="T31" fmla="*/ 15 h 28"/>
                <a:gd name="T32" fmla="*/ 10 w 17"/>
                <a:gd name="T33" fmla="*/ 14 h 28"/>
                <a:gd name="T34" fmla="*/ 11 w 17"/>
                <a:gd name="T35" fmla="*/ 13 h 28"/>
                <a:gd name="T36" fmla="*/ 13 w 17"/>
                <a:gd name="T37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8">
                  <a:moveTo>
                    <a:pt x="13" y="10"/>
                  </a:moveTo>
                  <a:cubicBezTo>
                    <a:pt x="15" y="9"/>
                    <a:pt x="17" y="7"/>
                    <a:pt x="17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"/>
                    <a:pt x="2" y="9"/>
                    <a:pt x="3" y="10"/>
                  </a:cubicBezTo>
                  <a:cubicBezTo>
                    <a:pt x="4" y="11"/>
                    <a:pt x="5" y="12"/>
                    <a:pt x="6" y="13"/>
                  </a:cubicBezTo>
                  <a:cubicBezTo>
                    <a:pt x="6" y="13"/>
                    <a:pt x="6" y="13"/>
                    <a:pt x="6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6"/>
                    <a:pt x="4" y="17"/>
                    <a:pt x="3" y="18"/>
                  </a:cubicBezTo>
                  <a:cubicBezTo>
                    <a:pt x="2" y="19"/>
                    <a:pt x="0" y="21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1"/>
                    <a:pt x="15" y="19"/>
                    <a:pt x="13" y="18"/>
                  </a:cubicBezTo>
                  <a:cubicBezTo>
                    <a:pt x="13" y="17"/>
                    <a:pt x="12" y="16"/>
                    <a:pt x="11" y="15"/>
                  </a:cubicBezTo>
                  <a:cubicBezTo>
                    <a:pt x="11" y="15"/>
                    <a:pt x="10" y="15"/>
                    <a:pt x="10" y="14"/>
                  </a:cubicBezTo>
                  <a:cubicBezTo>
                    <a:pt x="10" y="13"/>
                    <a:pt x="11" y="13"/>
                    <a:pt x="11" y="13"/>
                  </a:cubicBezTo>
                  <a:cubicBezTo>
                    <a:pt x="12" y="12"/>
                    <a:pt x="13" y="11"/>
                    <a:pt x="13" y="10"/>
                  </a:cubicBezTo>
                  <a:close/>
                </a:path>
              </a:pathLst>
            </a:custGeom>
            <a:noFill/>
            <a:ln w="952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346516" y="6067822"/>
            <a:ext cx="1286744" cy="422405"/>
          </a:xfrm>
          <a:prstGeom prst="rect">
            <a:avLst/>
          </a:prstGeom>
        </p:spPr>
        <p:txBody>
          <a:bodyPr vert="horz" wrap="none" lIns="72000" tIns="72000" rIns="72000" bIns="72000" rtlCol="0">
            <a:spAutoFit/>
          </a:bodyPr>
          <a:lstStyle/>
          <a:p>
            <a:r>
              <a:rPr lang="de-DE" sz="1800" dirty="0" smtClean="0"/>
              <a:t>4</a:t>
            </a:r>
            <a:r>
              <a:rPr lang="de-DE" sz="1800" dirty="0"/>
              <a:t>5</a:t>
            </a:r>
            <a:r>
              <a:rPr lang="de-DE" sz="1800" dirty="0" smtClean="0"/>
              <a:t> Minuten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059"/>
          <a:stretch/>
        </p:blipFill>
        <p:spPr bwMode="auto">
          <a:xfrm rot="20441393">
            <a:off x="4445687" y="3791324"/>
            <a:ext cx="2371228" cy="19389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82591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2"/>
                </a:solidFill>
              </a:rPr>
              <a:t>Reactive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smtClean="0">
                <a:solidFill>
                  <a:schemeClr val="tx2"/>
                </a:solidFill>
              </a:rPr>
              <a:t>Forms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1201FF1-C63B-412E-ABF0-3D0E918900AC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Reactive</a:t>
            </a:r>
            <a:r>
              <a:rPr lang="de-DE" dirty="0" smtClean="0"/>
              <a:t> Form - Validierung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994" y="1524794"/>
            <a:ext cx="7765056" cy="2084399"/>
          </a:xfrm>
          <a:prstGeom prst="rect">
            <a:avLst/>
          </a:prstGeom>
        </p:spPr>
        <p:txBody>
          <a:bodyPr vert="horz" wrap="none" lIns="72000" tIns="72000" rIns="72000" bIns="72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Über Hinzufügen von Angular </a:t>
            </a:r>
            <a:r>
              <a:rPr lang="de-DE" sz="1800" dirty="0" err="1" smtClean="0"/>
              <a:t>Validator</a:t>
            </a:r>
            <a:r>
              <a:rPr lang="de-DE" sz="1800" dirty="0" smtClean="0"/>
              <a:t> – </a:t>
            </a:r>
            <a:r>
              <a:rPr lang="de-DE" sz="1800" dirty="0" err="1" smtClean="0"/>
              <a:t>Functions</a:t>
            </a:r>
            <a:r>
              <a:rPr lang="de-DE" sz="1800" dirty="0" smtClean="0"/>
              <a:t> zur Formvalidierung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Über Nutzung nativer HTML-Attribute wie z.B. </a:t>
            </a:r>
            <a:br>
              <a:rPr lang="de-DE" sz="1800" dirty="0" smtClean="0"/>
            </a:br>
            <a:r>
              <a:rPr lang="de-DE" sz="1800" dirty="0" smtClean="0">
                <a:sym typeface="Wingdings" panose="05000000000000000000" pitchFamily="2" charset="2"/>
              </a:rPr>
              <a:t> </a:t>
            </a:r>
            <a:r>
              <a:rPr lang="de-DE" sz="1800" dirty="0" err="1" smtClean="0">
                <a:latin typeface="Andale Mono" panose="020B0509000000000004" pitchFamily="49" charset="0"/>
              </a:rPr>
              <a:t>required</a:t>
            </a:r>
            <a:r>
              <a:rPr lang="de-DE" sz="1800" dirty="0" smtClean="0">
                <a:latin typeface="Andale Mono" panose="020B0509000000000004" pitchFamily="49" charset="0"/>
              </a:rPr>
              <a:t> </a:t>
            </a:r>
            <a:br>
              <a:rPr lang="de-DE" sz="1800" dirty="0" smtClean="0">
                <a:latin typeface="Andale Mono" panose="020B0509000000000004" pitchFamily="49" charset="0"/>
              </a:rPr>
            </a:br>
            <a:r>
              <a:rPr lang="de-DE" sz="1800" dirty="0" smtClean="0">
                <a:latin typeface="Andale Mono" panose="020B0509000000000004" pitchFamily="49" charset="0"/>
                <a:sym typeface="Wingdings" panose="05000000000000000000" pitchFamily="2" charset="2"/>
              </a:rPr>
              <a:t> </a:t>
            </a:r>
            <a:r>
              <a:rPr lang="de-DE" sz="1800" dirty="0" err="1" smtClean="0">
                <a:latin typeface="Andale Mono" panose="020B0509000000000004" pitchFamily="49" charset="0"/>
              </a:rPr>
              <a:t>minlength</a:t>
            </a:r>
            <a:r>
              <a:rPr lang="de-DE" sz="1800" dirty="0" smtClean="0">
                <a:latin typeface="Andale Mono" panose="020B0509000000000004" pitchFamily="49" charset="0"/>
              </a:rPr>
              <a:t> </a:t>
            </a:r>
            <a:br>
              <a:rPr lang="de-DE" sz="1800" dirty="0" smtClean="0">
                <a:latin typeface="Andale Mono" panose="020B0509000000000004" pitchFamily="49" charset="0"/>
              </a:rPr>
            </a:br>
            <a:r>
              <a:rPr lang="de-DE" sz="1800" dirty="0" smtClean="0">
                <a:latin typeface="Andale Mono" panose="020B0509000000000004" pitchFamily="49" charset="0"/>
                <a:sym typeface="Wingdings" panose="05000000000000000000" pitchFamily="2" charset="2"/>
              </a:rPr>
              <a:t> </a:t>
            </a:r>
            <a:r>
              <a:rPr lang="de-DE" sz="1800" dirty="0" err="1" smtClean="0">
                <a:latin typeface="Andale Mono" panose="020B0509000000000004" pitchFamily="49" charset="0"/>
              </a:rPr>
              <a:t>maxlength</a:t>
            </a:r>
            <a:endParaRPr lang="de-DE" sz="1800" dirty="0" smtClean="0">
              <a:latin typeface="Andale Mono" panose="020B050900000000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+mj-lt"/>
              </a:rPr>
              <a:t>Abfrage der </a:t>
            </a:r>
            <a:r>
              <a:rPr lang="de-DE" sz="1800" dirty="0">
                <a:latin typeface="+mj-lt"/>
              </a:rPr>
              <a:t>G</a:t>
            </a:r>
            <a:r>
              <a:rPr lang="de-DE" sz="1800" dirty="0" smtClean="0">
                <a:latin typeface="+mj-lt"/>
              </a:rPr>
              <a:t>ültigkeit über Formattribut </a:t>
            </a:r>
            <a:r>
              <a:rPr lang="de-DE" sz="1800" dirty="0" smtClean="0">
                <a:latin typeface="Andale Mono" panose="020B0509000000000004" pitchFamily="49" charset="0"/>
              </a:rPr>
              <a:t>.valid</a:t>
            </a:r>
            <a:br>
              <a:rPr lang="de-DE" sz="1800" dirty="0" smtClean="0">
                <a:latin typeface="Andale Mono" panose="020B0509000000000004" pitchFamily="49" charset="0"/>
              </a:rPr>
            </a:br>
            <a:r>
              <a:rPr lang="de-DE" sz="1800" dirty="0" smtClean="0">
                <a:latin typeface="Andale Mono" panose="020B0509000000000004" pitchFamily="49" charset="0"/>
                <a:sym typeface="Wingdings" panose="05000000000000000000" pitchFamily="2" charset="2"/>
              </a:rPr>
              <a:t> </a:t>
            </a:r>
            <a:r>
              <a:rPr lang="de-DE" sz="1800" dirty="0" err="1" smtClean="0">
                <a:latin typeface="Andale Mono" panose="020B0509000000000004" pitchFamily="49" charset="0"/>
                <a:sym typeface="Wingdings" panose="05000000000000000000" pitchFamily="2" charset="2"/>
              </a:rPr>
              <a:t>form.valid</a:t>
            </a:r>
            <a:r>
              <a:rPr lang="de-DE" sz="1800" dirty="0" smtClean="0">
                <a:latin typeface="Andale Mono" panose="020B0509000000000004" pitchFamily="49" charset="0"/>
                <a:sym typeface="Wingdings" panose="05000000000000000000" pitchFamily="2" charset="2"/>
              </a:rPr>
              <a:t>(): </a:t>
            </a:r>
            <a:r>
              <a:rPr lang="de-DE" sz="1800" dirty="0" err="1" smtClean="0">
                <a:latin typeface="Andale Mono" panose="020B0509000000000004" pitchFamily="49" charset="0"/>
                <a:sym typeface="Wingdings" panose="05000000000000000000" pitchFamily="2" charset="2"/>
              </a:rPr>
              <a:t>boolean</a:t>
            </a:r>
            <a:endParaRPr lang="de-DE" sz="1800" dirty="0" smtClean="0">
              <a:latin typeface="Andale Mono" panose="020B0509000000000004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56"/>
          <a:stretch/>
        </p:blipFill>
        <p:spPr bwMode="auto">
          <a:xfrm>
            <a:off x="797222" y="4267994"/>
            <a:ext cx="7086600" cy="5782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97222" y="4953794"/>
            <a:ext cx="4260892" cy="360850"/>
          </a:xfrm>
          <a:prstGeom prst="rect">
            <a:avLst/>
          </a:prstGeom>
        </p:spPr>
        <p:txBody>
          <a:bodyPr vert="horz" wrap="none" lIns="72000" tIns="72000" rIns="72000" bIns="72000" rtlCol="0">
            <a:spAutoFit/>
          </a:bodyPr>
          <a:lstStyle/>
          <a:p>
            <a:r>
              <a:rPr lang="de-DE" sz="1400" dirty="0" smtClean="0"/>
              <a:t>Validierung per nativem HTML-</a:t>
            </a:r>
            <a:r>
              <a:rPr lang="de-DE" sz="1400" dirty="0" err="1" smtClean="0"/>
              <a:t>Validator</a:t>
            </a:r>
            <a:r>
              <a:rPr lang="de-DE" sz="1400" dirty="0" smtClean="0"/>
              <a:t>  </a:t>
            </a:r>
            <a:r>
              <a:rPr lang="de-DE" sz="1400" dirty="0" err="1" smtClean="0">
                <a:latin typeface="Andale Mono" panose="020B0509000000000004" pitchFamily="49" charset="0"/>
              </a:rPr>
              <a:t>required</a:t>
            </a:r>
            <a:endParaRPr lang="de-DE" sz="1800" dirty="0" smtClean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857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2"/>
                </a:solidFill>
              </a:rPr>
              <a:t>Reactive</a:t>
            </a:r>
            <a:r>
              <a:rPr lang="de-DE" dirty="0">
                <a:solidFill>
                  <a:schemeClr val="tx2"/>
                </a:solidFill>
              </a:rPr>
              <a:t> Forms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1201FF1-C63B-412E-ABF0-3D0E918900AC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15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5594" y="1143794"/>
            <a:ext cx="7772400" cy="1295400"/>
          </a:xfrm>
          <a:prstGeom prst="roundRect">
            <a:avLst/>
          </a:prstGeom>
          <a:solidFill>
            <a:srgbClr val="F4F2F2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r>
              <a:rPr lang="de-DE" sz="1400" dirty="0" smtClean="0"/>
              <a:t>Euer Chef hat die Pizzavorschläge ausgewertet und bemerkt, dass viele Kunden leere Pizzavorschläge einreichen. Lasst nur dann eine Formularbestätigung zu, wenn das Formular </a:t>
            </a:r>
            <a:r>
              <a:rPr lang="de-DE" sz="1400" dirty="0"/>
              <a:t>gültig ist / </a:t>
            </a:r>
            <a:r>
              <a:rPr lang="de-DE" sz="1400" dirty="0" smtClean="0"/>
              <a:t>alle </a:t>
            </a:r>
            <a:r>
              <a:rPr lang="de-DE" sz="1400" dirty="0"/>
              <a:t>Felder </a:t>
            </a:r>
            <a:r>
              <a:rPr lang="de-DE" sz="1400" dirty="0" smtClean="0"/>
              <a:t>befüllt sind. </a:t>
            </a:r>
            <a:endParaRPr lang="de-DE" sz="1400" i="1" dirty="0" smtClean="0"/>
          </a:p>
          <a:p>
            <a:pPr algn="l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endParaRPr lang="de-DE" sz="1400" dirty="0"/>
          </a:p>
          <a:p>
            <a:pPr algn="l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endParaRPr lang="de-DE" sz="1400" dirty="0" smtClean="0"/>
          </a:p>
          <a:p>
            <a:pPr algn="l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r>
              <a:rPr lang="de-DE" sz="1400" i="1" dirty="0" smtClean="0"/>
              <a:t>! Folgt der offiziellen Doku zu Angular </a:t>
            </a:r>
            <a:r>
              <a:rPr lang="de-DE" sz="1400" i="1" dirty="0" err="1" smtClean="0"/>
              <a:t>Reactive</a:t>
            </a:r>
            <a:r>
              <a:rPr lang="de-DE" sz="1400" i="1" dirty="0" smtClean="0"/>
              <a:t> Forms</a:t>
            </a:r>
          </a:p>
          <a:p>
            <a:pPr algn="l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r>
              <a:rPr lang="de-DE" sz="1400" i="1" dirty="0" smtClean="0"/>
              <a:t>! Deaktiviert den </a:t>
            </a:r>
            <a:r>
              <a:rPr lang="de-DE" sz="1400" i="1" dirty="0" err="1" smtClean="0"/>
              <a:t>Submit</a:t>
            </a:r>
            <a:r>
              <a:rPr lang="de-DE" sz="1400" i="1" dirty="0" smtClean="0"/>
              <a:t>-Button dann, wenn das Formular ungültig ist.</a:t>
            </a:r>
            <a:br>
              <a:rPr lang="de-DE" sz="1400" i="1" dirty="0" smtClean="0"/>
            </a:br>
            <a:r>
              <a:rPr lang="de-DE" sz="1400" i="1" dirty="0" smtClean="0"/>
              <a:t>! Nutzt native HTML - </a:t>
            </a:r>
            <a:r>
              <a:rPr lang="de-DE" sz="1400" i="1" dirty="0" err="1" smtClean="0"/>
              <a:t>Validatoren</a:t>
            </a:r>
            <a:endParaRPr lang="de-DE" sz="1400" i="1" dirty="0" smtClean="0"/>
          </a:p>
        </p:txBody>
      </p:sp>
      <p:grpSp>
        <p:nvGrpSpPr>
          <p:cNvPr id="12" name="Gruppieren 1147"/>
          <p:cNvGrpSpPr/>
          <p:nvPr/>
        </p:nvGrpSpPr>
        <p:grpSpPr>
          <a:xfrm>
            <a:off x="7494588" y="5058965"/>
            <a:ext cx="990600" cy="1008857"/>
            <a:chOff x="5654675" y="2808288"/>
            <a:chExt cx="344488" cy="350837"/>
          </a:xfrm>
        </p:grpSpPr>
        <p:sp>
          <p:nvSpPr>
            <p:cNvPr id="13" name="Oval 379"/>
            <p:cNvSpPr>
              <a:spLocks noChangeArrowheads="1"/>
            </p:cNvSpPr>
            <p:nvPr/>
          </p:nvSpPr>
          <p:spPr bwMode="auto">
            <a:xfrm>
              <a:off x="5654675" y="2808288"/>
              <a:ext cx="344488" cy="350837"/>
            </a:xfrm>
            <a:prstGeom prst="ellips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" name="Freeform 380"/>
            <p:cNvSpPr>
              <a:spLocks/>
            </p:cNvSpPr>
            <p:nvPr/>
          </p:nvSpPr>
          <p:spPr bwMode="auto">
            <a:xfrm>
              <a:off x="5775325" y="2898775"/>
              <a:ext cx="103188" cy="169862"/>
            </a:xfrm>
            <a:custGeom>
              <a:avLst/>
              <a:gdLst>
                <a:gd name="T0" fmla="*/ 13 w 17"/>
                <a:gd name="T1" fmla="*/ 10 h 28"/>
                <a:gd name="T2" fmla="*/ 17 w 17"/>
                <a:gd name="T3" fmla="*/ 4 h 28"/>
                <a:gd name="T4" fmla="*/ 17 w 17"/>
                <a:gd name="T5" fmla="*/ 0 h 28"/>
                <a:gd name="T6" fmla="*/ 0 w 17"/>
                <a:gd name="T7" fmla="*/ 0 h 28"/>
                <a:gd name="T8" fmla="*/ 0 w 17"/>
                <a:gd name="T9" fmla="*/ 4 h 28"/>
                <a:gd name="T10" fmla="*/ 3 w 17"/>
                <a:gd name="T11" fmla="*/ 10 h 28"/>
                <a:gd name="T12" fmla="*/ 6 w 17"/>
                <a:gd name="T13" fmla="*/ 13 h 28"/>
                <a:gd name="T14" fmla="*/ 6 w 17"/>
                <a:gd name="T15" fmla="*/ 14 h 28"/>
                <a:gd name="T16" fmla="*/ 6 w 17"/>
                <a:gd name="T17" fmla="*/ 15 h 28"/>
                <a:gd name="T18" fmla="*/ 3 w 17"/>
                <a:gd name="T19" fmla="*/ 18 h 28"/>
                <a:gd name="T20" fmla="*/ 0 w 17"/>
                <a:gd name="T21" fmla="*/ 24 h 28"/>
                <a:gd name="T22" fmla="*/ 0 w 17"/>
                <a:gd name="T23" fmla="*/ 28 h 28"/>
                <a:gd name="T24" fmla="*/ 17 w 17"/>
                <a:gd name="T25" fmla="*/ 28 h 28"/>
                <a:gd name="T26" fmla="*/ 17 w 17"/>
                <a:gd name="T27" fmla="*/ 24 h 28"/>
                <a:gd name="T28" fmla="*/ 13 w 17"/>
                <a:gd name="T29" fmla="*/ 18 h 28"/>
                <a:gd name="T30" fmla="*/ 11 w 17"/>
                <a:gd name="T31" fmla="*/ 15 h 28"/>
                <a:gd name="T32" fmla="*/ 10 w 17"/>
                <a:gd name="T33" fmla="*/ 14 h 28"/>
                <a:gd name="T34" fmla="*/ 11 w 17"/>
                <a:gd name="T35" fmla="*/ 13 h 28"/>
                <a:gd name="T36" fmla="*/ 13 w 17"/>
                <a:gd name="T37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8">
                  <a:moveTo>
                    <a:pt x="13" y="10"/>
                  </a:moveTo>
                  <a:cubicBezTo>
                    <a:pt x="15" y="9"/>
                    <a:pt x="17" y="7"/>
                    <a:pt x="17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"/>
                    <a:pt x="2" y="9"/>
                    <a:pt x="3" y="10"/>
                  </a:cubicBezTo>
                  <a:cubicBezTo>
                    <a:pt x="4" y="11"/>
                    <a:pt x="5" y="12"/>
                    <a:pt x="6" y="13"/>
                  </a:cubicBezTo>
                  <a:cubicBezTo>
                    <a:pt x="6" y="13"/>
                    <a:pt x="6" y="13"/>
                    <a:pt x="6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6"/>
                    <a:pt x="4" y="17"/>
                    <a:pt x="3" y="18"/>
                  </a:cubicBezTo>
                  <a:cubicBezTo>
                    <a:pt x="2" y="19"/>
                    <a:pt x="0" y="21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1"/>
                    <a:pt x="15" y="19"/>
                    <a:pt x="13" y="18"/>
                  </a:cubicBezTo>
                  <a:cubicBezTo>
                    <a:pt x="13" y="17"/>
                    <a:pt x="12" y="16"/>
                    <a:pt x="11" y="15"/>
                  </a:cubicBezTo>
                  <a:cubicBezTo>
                    <a:pt x="11" y="15"/>
                    <a:pt x="10" y="15"/>
                    <a:pt x="10" y="14"/>
                  </a:cubicBezTo>
                  <a:cubicBezTo>
                    <a:pt x="10" y="13"/>
                    <a:pt x="11" y="13"/>
                    <a:pt x="11" y="13"/>
                  </a:cubicBezTo>
                  <a:cubicBezTo>
                    <a:pt x="12" y="12"/>
                    <a:pt x="13" y="11"/>
                    <a:pt x="13" y="10"/>
                  </a:cubicBezTo>
                  <a:close/>
                </a:path>
              </a:pathLst>
            </a:custGeom>
            <a:noFill/>
            <a:ln w="952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346516" y="6067822"/>
            <a:ext cx="1286744" cy="422405"/>
          </a:xfrm>
          <a:prstGeom prst="rect">
            <a:avLst/>
          </a:prstGeom>
        </p:spPr>
        <p:txBody>
          <a:bodyPr vert="horz" wrap="none" lIns="72000" tIns="72000" rIns="72000" bIns="72000" rtlCol="0">
            <a:spAutoFit/>
          </a:bodyPr>
          <a:lstStyle/>
          <a:p>
            <a:r>
              <a:rPr lang="de-DE" sz="1800" dirty="0"/>
              <a:t>1</a:t>
            </a:r>
            <a:r>
              <a:rPr lang="de-DE" sz="1800" dirty="0" smtClean="0"/>
              <a:t>0 Minuten</a:t>
            </a:r>
          </a:p>
        </p:txBody>
      </p:sp>
    </p:spTree>
    <p:extLst>
      <p:ext uri="{BB962C8B-B14F-4D97-AF65-F5344CB8AC3E}">
        <p14:creationId xmlns:p14="http://schemas.microsoft.com/office/powerpoint/2010/main" val="29498725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2"/>
                </a:solidFill>
              </a:rPr>
              <a:t>Reactive</a:t>
            </a:r>
            <a:r>
              <a:rPr lang="de-DE" dirty="0">
                <a:solidFill>
                  <a:schemeClr val="tx2"/>
                </a:solidFill>
              </a:rPr>
              <a:t> Forms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1201FF1-C63B-412E-ABF0-3D0E918900AC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16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5594" y="1143794"/>
            <a:ext cx="7772400" cy="1295400"/>
          </a:xfrm>
          <a:prstGeom prst="roundRect">
            <a:avLst/>
          </a:prstGeom>
          <a:solidFill>
            <a:srgbClr val="F4F2F2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r>
              <a:rPr lang="de-DE" sz="1400" dirty="0" smtClean="0"/>
              <a:t>Euer Chef verlangt mehr Action. Unter dem Vorschlag-Formular soll nun eine Live Vorschau der Pizza-Vorschlag – Komponente angezeigt werden.</a:t>
            </a:r>
            <a:endParaRPr lang="de-DE" sz="1400" i="1" dirty="0" smtClean="0"/>
          </a:p>
          <a:p>
            <a:pPr algn="l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endParaRPr lang="de-DE" sz="1400" dirty="0"/>
          </a:p>
          <a:p>
            <a:pPr algn="l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endParaRPr lang="de-DE" sz="1400" dirty="0" smtClean="0"/>
          </a:p>
          <a:p>
            <a:pPr algn="l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r>
              <a:rPr lang="de-DE" sz="1400" i="1" dirty="0" smtClean="0"/>
              <a:t>! Erweitert die Komponente pizza-</a:t>
            </a:r>
            <a:r>
              <a:rPr lang="de-DE" sz="1400" i="1" dirty="0" err="1" smtClean="0"/>
              <a:t>vorschlag</a:t>
            </a:r>
            <a:endParaRPr lang="de-DE" sz="1400" i="1" dirty="0" smtClean="0"/>
          </a:p>
        </p:txBody>
      </p:sp>
      <p:grpSp>
        <p:nvGrpSpPr>
          <p:cNvPr id="12" name="Gruppieren 1147"/>
          <p:cNvGrpSpPr/>
          <p:nvPr/>
        </p:nvGrpSpPr>
        <p:grpSpPr>
          <a:xfrm>
            <a:off x="7494588" y="5058965"/>
            <a:ext cx="990600" cy="1008857"/>
            <a:chOff x="5654675" y="2808288"/>
            <a:chExt cx="344488" cy="350837"/>
          </a:xfrm>
        </p:grpSpPr>
        <p:sp>
          <p:nvSpPr>
            <p:cNvPr id="13" name="Oval 379"/>
            <p:cNvSpPr>
              <a:spLocks noChangeArrowheads="1"/>
            </p:cNvSpPr>
            <p:nvPr/>
          </p:nvSpPr>
          <p:spPr bwMode="auto">
            <a:xfrm>
              <a:off x="5654675" y="2808288"/>
              <a:ext cx="344488" cy="350837"/>
            </a:xfrm>
            <a:prstGeom prst="ellips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" name="Freeform 380"/>
            <p:cNvSpPr>
              <a:spLocks/>
            </p:cNvSpPr>
            <p:nvPr/>
          </p:nvSpPr>
          <p:spPr bwMode="auto">
            <a:xfrm>
              <a:off x="5775325" y="2898775"/>
              <a:ext cx="103188" cy="169862"/>
            </a:xfrm>
            <a:custGeom>
              <a:avLst/>
              <a:gdLst>
                <a:gd name="T0" fmla="*/ 13 w 17"/>
                <a:gd name="T1" fmla="*/ 10 h 28"/>
                <a:gd name="T2" fmla="*/ 17 w 17"/>
                <a:gd name="T3" fmla="*/ 4 h 28"/>
                <a:gd name="T4" fmla="*/ 17 w 17"/>
                <a:gd name="T5" fmla="*/ 0 h 28"/>
                <a:gd name="T6" fmla="*/ 0 w 17"/>
                <a:gd name="T7" fmla="*/ 0 h 28"/>
                <a:gd name="T8" fmla="*/ 0 w 17"/>
                <a:gd name="T9" fmla="*/ 4 h 28"/>
                <a:gd name="T10" fmla="*/ 3 w 17"/>
                <a:gd name="T11" fmla="*/ 10 h 28"/>
                <a:gd name="T12" fmla="*/ 6 w 17"/>
                <a:gd name="T13" fmla="*/ 13 h 28"/>
                <a:gd name="T14" fmla="*/ 6 w 17"/>
                <a:gd name="T15" fmla="*/ 14 h 28"/>
                <a:gd name="T16" fmla="*/ 6 w 17"/>
                <a:gd name="T17" fmla="*/ 15 h 28"/>
                <a:gd name="T18" fmla="*/ 3 w 17"/>
                <a:gd name="T19" fmla="*/ 18 h 28"/>
                <a:gd name="T20" fmla="*/ 0 w 17"/>
                <a:gd name="T21" fmla="*/ 24 h 28"/>
                <a:gd name="T22" fmla="*/ 0 w 17"/>
                <a:gd name="T23" fmla="*/ 28 h 28"/>
                <a:gd name="T24" fmla="*/ 17 w 17"/>
                <a:gd name="T25" fmla="*/ 28 h 28"/>
                <a:gd name="T26" fmla="*/ 17 w 17"/>
                <a:gd name="T27" fmla="*/ 24 h 28"/>
                <a:gd name="T28" fmla="*/ 13 w 17"/>
                <a:gd name="T29" fmla="*/ 18 h 28"/>
                <a:gd name="T30" fmla="*/ 11 w 17"/>
                <a:gd name="T31" fmla="*/ 15 h 28"/>
                <a:gd name="T32" fmla="*/ 10 w 17"/>
                <a:gd name="T33" fmla="*/ 14 h 28"/>
                <a:gd name="T34" fmla="*/ 11 w 17"/>
                <a:gd name="T35" fmla="*/ 13 h 28"/>
                <a:gd name="T36" fmla="*/ 13 w 17"/>
                <a:gd name="T37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8">
                  <a:moveTo>
                    <a:pt x="13" y="10"/>
                  </a:moveTo>
                  <a:cubicBezTo>
                    <a:pt x="15" y="9"/>
                    <a:pt x="17" y="7"/>
                    <a:pt x="17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"/>
                    <a:pt x="2" y="9"/>
                    <a:pt x="3" y="10"/>
                  </a:cubicBezTo>
                  <a:cubicBezTo>
                    <a:pt x="4" y="11"/>
                    <a:pt x="5" y="12"/>
                    <a:pt x="6" y="13"/>
                  </a:cubicBezTo>
                  <a:cubicBezTo>
                    <a:pt x="6" y="13"/>
                    <a:pt x="6" y="13"/>
                    <a:pt x="6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6"/>
                    <a:pt x="4" y="17"/>
                    <a:pt x="3" y="18"/>
                  </a:cubicBezTo>
                  <a:cubicBezTo>
                    <a:pt x="2" y="19"/>
                    <a:pt x="0" y="21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1"/>
                    <a:pt x="15" y="19"/>
                    <a:pt x="13" y="18"/>
                  </a:cubicBezTo>
                  <a:cubicBezTo>
                    <a:pt x="13" y="17"/>
                    <a:pt x="12" y="16"/>
                    <a:pt x="11" y="15"/>
                  </a:cubicBezTo>
                  <a:cubicBezTo>
                    <a:pt x="11" y="15"/>
                    <a:pt x="10" y="15"/>
                    <a:pt x="10" y="14"/>
                  </a:cubicBezTo>
                  <a:cubicBezTo>
                    <a:pt x="10" y="13"/>
                    <a:pt x="11" y="13"/>
                    <a:pt x="11" y="13"/>
                  </a:cubicBezTo>
                  <a:cubicBezTo>
                    <a:pt x="12" y="12"/>
                    <a:pt x="13" y="11"/>
                    <a:pt x="13" y="10"/>
                  </a:cubicBezTo>
                  <a:close/>
                </a:path>
              </a:pathLst>
            </a:custGeom>
            <a:noFill/>
            <a:ln w="952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346516" y="6067822"/>
            <a:ext cx="1286744" cy="422405"/>
          </a:xfrm>
          <a:prstGeom prst="rect">
            <a:avLst/>
          </a:prstGeom>
        </p:spPr>
        <p:txBody>
          <a:bodyPr vert="horz" wrap="none" lIns="72000" tIns="72000" rIns="72000" bIns="72000" rtlCol="0">
            <a:spAutoFit/>
          </a:bodyPr>
          <a:lstStyle/>
          <a:p>
            <a:r>
              <a:rPr lang="de-DE" sz="1800" dirty="0" smtClean="0"/>
              <a:t>20 Minuten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5"/>
          <a:stretch/>
        </p:blipFill>
        <p:spPr bwMode="auto">
          <a:xfrm rot="1107739">
            <a:off x="4261225" y="2957687"/>
            <a:ext cx="2114449" cy="3101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75297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03</a:t>
            </a:r>
            <a:endParaRPr lang="de-DE" dirty="0"/>
          </a:p>
        </p:txBody>
      </p:sp>
      <p:sp>
        <p:nvSpPr>
          <p:cNvPr id="59" name="Textplatzhalter 5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Routing</a:t>
            </a:r>
          </a:p>
        </p:txBody>
      </p:sp>
      <p:pic>
        <p:nvPicPr>
          <p:cNvPr id="12" name="Grafik 8"/>
          <p:cNvPicPr>
            <a:picLocks noChangeAspect="1"/>
          </p:cNvPicPr>
          <p:nvPr/>
        </p:nvPicPr>
        <p:blipFill>
          <a:blip r:embed="rId2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49792" y="1701602"/>
            <a:ext cx="4982817" cy="515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7218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chemeClr val="tx2"/>
                </a:solidFill>
              </a:rPr>
              <a:t>Routing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Routing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794" y="1143794"/>
            <a:ext cx="7315200" cy="4300390"/>
          </a:xfrm>
          <a:prstGeom prst="rect">
            <a:avLst/>
          </a:prstGeom>
        </p:spPr>
        <p:txBody>
          <a:bodyPr vert="horz" wrap="square" lIns="72000" tIns="72000" rIns="72000" bIns="7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 smtClean="0"/>
              <a:t>Ermöglicht </a:t>
            </a:r>
            <a:br>
              <a:rPr lang="de-DE" sz="1800" dirty="0" smtClean="0"/>
            </a:br>
            <a:r>
              <a:rPr lang="de-DE" sz="1800" dirty="0" smtClean="0">
                <a:sym typeface="Wingdings" panose="05000000000000000000" pitchFamily="2" charset="2"/>
              </a:rPr>
              <a:t> </a:t>
            </a:r>
            <a:r>
              <a:rPr lang="de-DE" sz="1800" dirty="0" smtClean="0"/>
              <a:t>Aufbau der View basierend auf </a:t>
            </a:r>
            <a:r>
              <a:rPr lang="de-DE" sz="1800" dirty="0" err="1" smtClean="0"/>
              <a:t>Routes</a:t>
            </a:r>
            <a:r>
              <a:rPr lang="de-DE" sz="1800" dirty="0" smtClean="0"/>
              <a:t/>
            </a:r>
            <a:br>
              <a:rPr lang="de-DE" sz="1800" dirty="0" smtClean="0"/>
            </a:br>
            <a:r>
              <a:rPr lang="de-DE" sz="1800" dirty="0" smtClean="0"/>
              <a:t>	- </a:t>
            </a:r>
            <a:r>
              <a:rPr lang="de-DE" sz="1800" dirty="0" err="1" smtClean="0"/>
              <a:t>Deep</a:t>
            </a:r>
            <a:r>
              <a:rPr lang="de-DE" sz="1800" dirty="0" smtClean="0"/>
              <a:t> Linking</a:t>
            </a:r>
            <a:br>
              <a:rPr lang="de-DE" sz="1800" dirty="0" smtClean="0"/>
            </a:br>
            <a:r>
              <a:rPr lang="de-DE" sz="1800" dirty="0" smtClean="0"/>
              <a:t>	- Vor und zurück – navigieren	</a:t>
            </a:r>
            <a:br>
              <a:rPr lang="de-DE" sz="1800" dirty="0" smtClean="0"/>
            </a:br>
            <a:r>
              <a:rPr lang="de-DE" sz="1800" dirty="0" smtClean="0">
                <a:sym typeface="Wingdings" panose="05000000000000000000" pitchFamily="2" charset="2"/>
              </a:rPr>
              <a:t> Routenänderung ohne kompletten Page-</a:t>
            </a:r>
            <a:r>
              <a:rPr lang="de-DE" sz="1800" dirty="0" err="1" smtClean="0">
                <a:sym typeface="Wingdings" panose="05000000000000000000" pitchFamily="2" charset="2"/>
              </a:rPr>
              <a:t>Reload</a:t>
            </a:r>
            <a:r>
              <a:rPr lang="de-DE" sz="1800" dirty="0" smtClean="0"/>
              <a:t/>
            </a:r>
            <a:br>
              <a:rPr lang="de-DE" sz="1800" dirty="0" smtClean="0"/>
            </a:br>
            <a:r>
              <a:rPr lang="de-DE" sz="1800" dirty="0" smtClean="0">
                <a:sym typeface="Wingdings" panose="05000000000000000000" pitchFamily="2" charset="2"/>
              </a:rPr>
              <a:t> Schützen von Routen / Sektionen vor unautorisiertem Zugriff</a:t>
            </a:r>
            <a:br>
              <a:rPr lang="de-DE" sz="1800" dirty="0" smtClean="0">
                <a:sym typeface="Wingdings" panose="05000000000000000000" pitchFamily="2" charset="2"/>
              </a:rPr>
            </a:br>
            <a:r>
              <a:rPr lang="de-DE" sz="1800" dirty="0" smtClean="0">
                <a:sym typeface="Wingdings" panose="05000000000000000000" pitchFamily="2" charset="2"/>
              </a:rPr>
              <a:t>	- Angular – Konzept „</a:t>
            </a:r>
            <a:r>
              <a:rPr lang="de-DE" sz="1800" dirty="0" err="1" smtClean="0">
                <a:sym typeface="Wingdings" panose="05000000000000000000" pitchFamily="2" charset="2"/>
              </a:rPr>
              <a:t>Routeguard</a:t>
            </a:r>
            <a:r>
              <a:rPr lang="de-DE" sz="1800" dirty="0" smtClean="0">
                <a:sym typeface="Wingdings" panose="05000000000000000000" pitchFamily="2" charset="2"/>
              </a:rPr>
              <a:t>“</a:t>
            </a:r>
            <a:br>
              <a:rPr lang="de-DE" sz="1800" dirty="0" smtClean="0">
                <a:sym typeface="Wingdings" panose="05000000000000000000" pitchFamily="2" charset="2"/>
              </a:rPr>
            </a:br>
            <a:r>
              <a:rPr lang="de-DE" sz="1800" dirty="0" smtClean="0">
                <a:sym typeface="Wingdings" panose="05000000000000000000" pitchFamily="2" charset="2"/>
              </a:rPr>
              <a:t> Ermöglicht </a:t>
            </a:r>
            <a:r>
              <a:rPr lang="de-DE" sz="1800" dirty="0">
                <a:sym typeface="Wingdings" panose="05000000000000000000" pitchFamily="2" charset="2"/>
              </a:rPr>
              <a:t>W</a:t>
            </a:r>
            <a:r>
              <a:rPr lang="de-DE" sz="1800" dirty="0" smtClean="0">
                <a:sym typeface="Wingdings" panose="05000000000000000000" pitchFamily="2" charset="2"/>
              </a:rPr>
              <a:t>eiterleitung und Auflösen von URL-Parametern</a:t>
            </a:r>
            <a:br>
              <a:rPr lang="de-DE" sz="1800" dirty="0" smtClean="0">
                <a:sym typeface="Wingdings" panose="05000000000000000000" pitchFamily="2" charset="2"/>
              </a:rPr>
            </a:br>
            <a:r>
              <a:rPr lang="de-DE" sz="1800" dirty="0" smtClean="0">
                <a:sym typeface="Wingdings" panose="05000000000000000000" pitchFamily="2" charset="2"/>
              </a:rPr>
              <a:t>	- </a:t>
            </a:r>
            <a:r>
              <a:rPr lang="de-DE" sz="1800" dirty="0" smtClean="0">
                <a:latin typeface="Andale Mono" panose="020B0509000000000004" pitchFamily="49" charset="0"/>
                <a:sym typeface="Wingdings" panose="05000000000000000000" pitchFamily="2" charset="2"/>
              </a:rPr>
              <a:t>http://localhost/pizzanetwork/user/123</a:t>
            </a:r>
            <a:endParaRPr lang="de-DE" sz="1800" dirty="0" smtClean="0">
              <a:latin typeface="Andale Mono" panose="020B05090000000000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800" dirty="0" smtClean="0"/>
          </a:p>
        </p:txBody>
      </p:sp>
    </p:spTree>
    <p:extLst>
      <p:ext uri="{BB962C8B-B14F-4D97-AF65-F5344CB8AC3E}">
        <p14:creationId xmlns:p14="http://schemas.microsoft.com/office/powerpoint/2010/main" val="42156584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chemeClr val="tx2"/>
                </a:solidFill>
              </a:rPr>
              <a:t>Routing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Routing – Beispielhaftes Setup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794" y="915194"/>
            <a:ext cx="2667000" cy="469085"/>
          </a:xfrm>
          <a:prstGeom prst="rect">
            <a:avLst/>
          </a:prstGeom>
        </p:spPr>
        <p:txBody>
          <a:bodyPr vert="horz" wrap="square" lIns="72000" tIns="72000" rIns="72000" bIns="7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600" dirty="0" err="1" smtClean="0"/>
              <a:t>app-routing.module.ts</a:t>
            </a:r>
            <a:endParaRPr lang="de-DE" sz="16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94" y="1384279"/>
            <a:ext cx="2838450" cy="4524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394" y="1378039"/>
            <a:ext cx="4010025" cy="1533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658394" y="898187"/>
            <a:ext cx="2667000" cy="469085"/>
          </a:xfrm>
          <a:prstGeom prst="rect">
            <a:avLst/>
          </a:prstGeom>
        </p:spPr>
        <p:txBody>
          <a:bodyPr vert="horz" wrap="square" lIns="72000" tIns="72000" rIns="72000" bIns="7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600" dirty="0" err="1" smtClean="0"/>
              <a:t>app.component.ts</a:t>
            </a:r>
            <a:endParaRPr lang="de-DE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658394" y="3277394"/>
            <a:ext cx="5431212" cy="3002599"/>
          </a:xfrm>
          <a:prstGeom prst="rect">
            <a:avLst/>
          </a:prstGeom>
        </p:spPr>
        <p:txBody>
          <a:bodyPr vert="horz" wrap="none" lIns="72000" tIns="72000" rIns="72000" bIns="7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/>
              <a:t>Route-Outlets müssen sich nahtlos durch alle </a:t>
            </a:r>
            <a:br>
              <a:rPr lang="de-DE" sz="1800" dirty="0"/>
            </a:br>
            <a:r>
              <a:rPr lang="de-DE" sz="1800" dirty="0"/>
              <a:t>betroffenen </a:t>
            </a:r>
            <a:r>
              <a:rPr lang="de-DE" sz="1800" dirty="0" err="1"/>
              <a:t>Komponen</a:t>
            </a:r>
            <a:r>
              <a:rPr lang="de-DE" sz="1800" dirty="0"/>
              <a:t> der Anwendung ziehen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/>
              <a:t>Router-Outlets bestimmen, an welche Stelle die </a:t>
            </a:r>
            <a:br>
              <a:rPr lang="de-DE" sz="1800" dirty="0"/>
            </a:br>
            <a:r>
              <a:rPr lang="de-DE" sz="1800" dirty="0"/>
              <a:t>der Route zugeordneten Komponente gerendert </a:t>
            </a:r>
            <a:br>
              <a:rPr lang="de-DE" sz="1800" dirty="0"/>
            </a:br>
            <a:r>
              <a:rPr lang="de-DE" sz="1800" dirty="0"/>
              <a:t>wird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/>
              <a:t>Um das Router-Outlet im Template herum lassen</a:t>
            </a:r>
            <a:br>
              <a:rPr lang="de-DE" sz="1800" dirty="0"/>
            </a:br>
            <a:r>
              <a:rPr lang="de-DE" sz="1800" dirty="0"/>
              <a:t>sich weitere Elemente Platzieren</a:t>
            </a:r>
          </a:p>
        </p:txBody>
      </p:sp>
    </p:spTree>
    <p:extLst>
      <p:ext uri="{BB962C8B-B14F-4D97-AF65-F5344CB8AC3E}">
        <p14:creationId xmlns:p14="http://schemas.microsoft.com/office/powerpoint/2010/main" val="39054030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chemeClr val="tx2"/>
                </a:solidFill>
              </a:rPr>
              <a:t>Routing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Routing – </a:t>
            </a:r>
            <a:r>
              <a:rPr lang="de-DE" dirty="0" err="1" smtClean="0"/>
              <a:t>Rudiemntär</a:t>
            </a:r>
            <a:r>
              <a:rPr lang="de-DE" dirty="0" smtClean="0"/>
              <a:t> Visualisiert</a:t>
            </a:r>
            <a:endParaRPr lang="de-DE" dirty="0">
              <a:solidFill>
                <a:schemeClr val="accent5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581"/>
          <a:stretch/>
        </p:blipFill>
        <p:spPr bwMode="auto">
          <a:xfrm>
            <a:off x="305595" y="1296194"/>
            <a:ext cx="3098788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7994" y="979105"/>
            <a:ext cx="836301" cy="422405"/>
          </a:xfrm>
          <a:prstGeom prst="rect">
            <a:avLst/>
          </a:prstGeom>
        </p:spPr>
        <p:txBody>
          <a:bodyPr vert="horz" wrap="none" lIns="72000" tIns="72000" rIns="72000" bIns="72000" rtlCol="0">
            <a:spAutoFit/>
          </a:bodyPr>
          <a:lstStyle/>
          <a:p>
            <a:r>
              <a:rPr lang="de-DE" sz="1800" dirty="0" smtClean="0"/>
              <a:t>/</a:t>
            </a:r>
            <a:r>
              <a:rPr lang="de-DE" sz="1600" dirty="0" err="1" smtClean="0"/>
              <a:t>menue</a:t>
            </a:r>
            <a:endParaRPr lang="de-DE" sz="1800" dirty="0" smtClean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36"/>
          <a:stretch/>
        </p:blipFill>
        <p:spPr bwMode="auto">
          <a:xfrm>
            <a:off x="309905" y="3752393"/>
            <a:ext cx="2953800" cy="2344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00264" y="3329988"/>
            <a:ext cx="1086369" cy="422405"/>
          </a:xfrm>
          <a:prstGeom prst="rect">
            <a:avLst/>
          </a:prstGeom>
        </p:spPr>
        <p:txBody>
          <a:bodyPr vert="horz" wrap="none" lIns="72000" tIns="72000" rIns="72000" bIns="72000" rtlCol="0">
            <a:spAutoFit/>
          </a:bodyPr>
          <a:lstStyle/>
          <a:p>
            <a:r>
              <a:rPr lang="de-DE" sz="1800" dirty="0" smtClean="0"/>
              <a:t>/</a:t>
            </a:r>
            <a:r>
              <a:rPr lang="de-DE" sz="1600" dirty="0" err="1" smtClean="0"/>
              <a:t>vorschlag</a:t>
            </a:r>
            <a:endParaRPr lang="de-DE" sz="18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340639" y="2980286"/>
            <a:ext cx="3107756" cy="976403"/>
          </a:xfrm>
          <a:prstGeom prst="rect">
            <a:avLst/>
          </a:prstGeom>
        </p:spPr>
        <p:txBody>
          <a:bodyPr vert="horz" wrap="none" lIns="72000" tIns="72000" rIns="72000" bIns="72000" rtlCol="0">
            <a:spAutoFit/>
          </a:bodyPr>
          <a:lstStyle/>
          <a:p>
            <a:r>
              <a:rPr lang="de-DE" sz="1800" dirty="0" err="1" smtClean="0"/>
              <a:t>Titlebar</a:t>
            </a:r>
            <a:r>
              <a:rPr lang="de-DE" sz="1800" dirty="0" smtClean="0"/>
              <a:t> bleibt stehen</a:t>
            </a:r>
          </a:p>
          <a:p>
            <a:endParaRPr lang="de-DE" sz="1800" dirty="0" smtClean="0"/>
          </a:p>
          <a:p>
            <a:r>
              <a:rPr lang="de-DE" sz="1800" dirty="0" smtClean="0"/>
              <a:t>Komponente wird aktualisiert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124994" y="2980286"/>
            <a:ext cx="2215646" cy="772107"/>
          </a:xfrm>
          <a:prstGeom prst="straightConnector1">
            <a:avLst/>
          </a:prstGeom>
          <a:ln w="38100">
            <a:solidFill>
              <a:srgbClr val="FF93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743994" y="3752393"/>
            <a:ext cx="2596646" cy="1430001"/>
          </a:xfrm>
          <a:prstGeom prst="straightConnector1">
            <a:avLst/>
          </a:prstGeom>
          <a:ln w="38100">
            <a:solidFill>
              <a:srgbClr val="FF93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2591594" y="2075993"/>
            <a:ext cx="2749045" cy="1219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591594" y="3295193"/>
            <a:ext cx="2749046" cy="10490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00264" y="4572794"/>
            <a:ext cx="2243730" cy="1752600"/>
          </a:xfrm>
          <a:prstGeom prst="roundRect">
            <a:avLst/>
          </a:prstGeom>
          <a:noFill/>
          <a:ln w="38100">
            <a:solidFill>
              <a:srgbClr val="FF934F"/>
            </a:solidFill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de-DE" sz="1400" dirty="0" smtClean="0"/>
          </a:p>
        </p:txBody>
      </p:sp>
      <p:sp>
        <p:nvSpPr>
          <p:cNvPr id="31" name="Rounded Rectangle 30"/>
          <p:cNvSpPr/>
          <p:nvPr/>
        </p:nvSpPr>
        <p:spPr>
          <a:xfrm>
            <a:off x="517470" y="2401093"/>
            <a:ext cx="2607524" cy="928895"/>
          </a:xfrm>
          <a:prstGeom prst="roundRect">
            <a:avLst/>
          </a:prstGeom>
          <a:noFill/>
          <a:ln w="38100">
            <a:solidFill>
              <a:srgbClr val="FF934F"/>
            </a:solidFill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de-DE" sz="1400" dirty="0" smtClean="0"/>
          </a:p>
        </p:txBody>
      </p:sp>
    </p:spTree>
    <p:extLst>
      <p:ext uri="{BB962C8B-B14F-4D97-AF65-F5344CB8AC3E}">
        <p14:creationId xmlns:p14="http://schemas.microsoft.com/office/powerpoint/2010/main" val="29833405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52" name="Inhaltsplatzhalter 5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4289275"/>
              </p:ext>
            </p:extLst>
          </p:nvPr>
        </p:nvGraphicFramePr>
        <p:xfrm>
          <a:off x="3276650" y="1030288"/>
          <a:ext cx="2700000" cy="28563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2103">
                <a:tc>
                  <a:txBody>
                    <a:bodyPr/>
                    <a:lstStyle/>
                    <a:p>
                      <a:pPr marL="0" algn="l" defTabSz="121917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4000" b="1" kern="1200" cap="none" noProof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endParaRPr lang="de-DE" sz="4000" b="1" kern="1200" cap="none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400" b="1" kern="1200" cap="none" noProof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Standard</a:t>
                      </a:r>
                      <a:r>
                        <a:rPr lang="de-DE" sz="1400" b="1" kern="1200" cap="none" baseline="0" noProof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Angular Anzeige - Direktiven</a:t>
                      </a:r>
                      <a:endParaRPr lang="de-DE" sz="1100" cap="none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6797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2103">
                <a:tc>
                  <a:txBody>
                    <a:bodyPr/>
                    <a:lstStyle/>
                    <a:p>
                      <a:pPr marL="0" algn="l" defTabSz="121917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4000" b="1" kern="1200" cap="none" noProof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  <a:endParaRPr lang="de-DE" sz="4000" b="1" kern="1200" cap="none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kern="1200" cap="none" noProof="0" dirty="0" err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Reactive</a:t>
                      </a:r>
                      <a:r>
                        <a:rPr lang="de-DE" sz="1400" b="1" kern="1200" cap="none" noProof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Forms</a:t>
                      </a:r>
                    </a:p>
                  </a:txBody>
                  <a:tcPr marL="0" marR="6797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2103">
                <a:tc>
                  <a:txBody>
                    <a:bodyPr/>
                    <a:lstStyle/>
                    <a:p>
                      <a:pPr marL="0" algn="l" defTabSz="121917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4000" b="1" kern="1200" cap="none" noProof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03</a:t>
                      </a:r>
                      <a:endParaRPr lang="de-DE" sz="4000" b="1" kern="1200" cap="none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1219170" rtl="0" eaLnBrk="1" latinLnBrk="0" hangingPunct="1"/>
                      <a:r>
                        <a:rPr lang="de-DE" sz="1400" b="1" kern="1200" cap="none" noProof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Routing</a:t>
                      </a:r>
                      <a:endParaRPr lang="de-DE" sz="1100" cap="none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6797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7D8C"/>
                </a:solidFill>
              </a:rPr>
              <a:t>Übersicht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61201FF1-C63B-412E-ABF0-3D0E918900AC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10913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01</a:t>
            </a:r>
            <a:endParaRPr lang="de-DE" dirty="0"/>
          </a:p>
        </p:txBody>
      </p:sp>
      <p:sp>
        <p:nvSpPr>
          <p:cNvPr id="59" name="Textplatzhalter 5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Standard Angular </a:t>
            </a:r>
            <a:r>
              <a:rPr lang="de-DE" dirty="0" smtClean="0">
                <a:solidFill>
                  <a:schemeClr val="tx2"/>
                </a:solidFill>
              </a:rPr>
              <a:t>Anzeige - </a:t>
            </a:r>
            <a:r>
              <a:rPr lang="de-DE" dirty="0" err="1" smtClean="0">
                <a:solidFill>
                  <a:schemeClr val="tx2"/>
                </a:solidFill>
              </a:rPr>
              <a:t>Directiven</a:t>
            </a:r>
            <a:endParaRPr lang="de-DE" sz="2800" dirty="0">
              <a:solidFill>
                <a:schemeClr val="tx1"/>
              </a:solidFill>
            </a:endParaRPr>
          </a:p>
        </p:txBody>
      </p:sp>
      <p:pic>
        <p:nvPicPr>
          <p:cNvPr id="12" name="Grafik 8"/>
          <p:cNvPicPr>
            <a:picLocks noChangeAspect="1"/>
          </p:cNvPicPr>
          <p:nvPr/>
        </p:nvPicPr>
        <p:blipFill>
          <a:blip r:embed="rId2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49792" y="1701602"/>
            <a:ext cx="4982817" cy="515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8349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Standard Angular Anzeige - </a:t>
            </a:r>
            <a:r>
              <a:rPr lang="de-DE" dirty="0" err="1">
                <a:solidFill>
                  <a:schemeClr val="tx2"/>
                </a:solidFill>
              </a:rPr>
              <a:t>Directiven</a:t>
            </a:r>
            <a:endParaRPr lang="de-DE" sz="80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1201FF1-C63B-412E-ABF0-3D0E918900AC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Standard Angular Anzeige - Direktiven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994" y="1524794"/>
            <a:ext cx="8692682" cy="1530401"/>
          </a:xfrm>
          <a:prstGeom prst="rect">
            <a:avLst/>
          </a:prstGeom>
        </p:spPr>
        <p:txBody>
          <a:bodyPr vert="horz" wrap="none" lIns="72000" tIns="72000" rIns="72000" bIns="72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Dienen der dynamischen Anzeige und Generierung von GUI-Elementen wie z.B.:</a:t>
            </a:r>
            <a:br>
              <a:rPr lang="de-DE" sz="1800" dirty="0" smtClean="0"/>
            </a:br>
            <a:r>
              <a:rPr lang="de-DE" sz="1800" dirty="0" smtClean="0">
                <a:sym typeface="Wingdings" panose="05000000000000000000" pitchFamily="2" charset="2"/>
              </a:rPr>
              <a:t> Listen</a:t>
            </a:r>
            <a:br>
              <a:rPr lang="de-DE" sz="1800" dirty="0" smtClean="0">
                <a:sym typeface="Wingdings" panose="05000000000000000000" pitchFamily="2" charset="2"/>
              </a:rPr>
            </a:br>
            <a:r>
              <a:rPr lang="de-DE" sz="1800" dirty="0" smtClean="0">
                <a:sym typeface="Wingdings" panose="05000000000000000000" pitchFamily="2" charset="2"/>
              </a:rPr>
              <a:t> Sammlungen</a:t>
            </a:r>
            <a:br>
              <a:rPr lang="de-DE" sz="1800" dirty="0" smtClean="0">
                <a:sym typeface="Wingdings" panose="05000000000000000000" pitchFamily="2" charset="2"/>
              </a:rPr>
            </a:br>
            <a:r>
              <a:rPr lang="de-DE" sz="1800" dirty="0" smtClean="0">
                <a:sym typeface="Wingdings" panose="05000000000000000000" pitchFamily="2" charset="2"/>
              </a:rPr>
              <a:t> </a:t>
            </a:r>
            <a:r>
              <a:rPr lang="de-DE" sz="1800" dirty="0" err="1" smtClean="0">
                <a:sym typeface="Wingdings" panose="05000000000000000000" pitchFamily="2" charset="2"/>
              </a:rPr>
              <a:t>Reset</a:t>
            </a:r>
            <a:r>
              <a:rPr lang="de-DE" sz="1800" dirty="0" smtClean="0">
                <a:sym typeface="Wingdings" panose="05000000000000000000" pitchFamily="2" charset="2"/>
              </a:rPr>
              <a:t>-Buttons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>
                <a:sym typeface="Wingdings" panose="05000000000000000000" pitchFamily="2" charset="2"/>
              </a:rPr>
              <a:t>Darunter:</a:t>
            </a:r>
            <a:endParaRPr lang="de-DE" sz="1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7994" y="3259996"/>
            <a:ext cx="4694729" cy="422405"/>
          </a:xfrm>
          <a:prstGeom prst="rect">
            <a:avLst/>
          </a:prstGeom>
        </p:spPr>
        <p:txBody>
          <a:bodyPr vert="horz" wrap="none" lIns="72000" tIns="72000" rIns="72000" bIns="72000" rtlCol="0">
            <a:spAutoFit/>
          </a:bodyPr>
          <a:lstStyle/>
          <a:p>
            <a:r>
              <a:rPr lang="de-DE" sz="1800" dirty="0" smtClean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&lt;div </a:t>
            </a:r>
            <a:r>
              <a:rPr lang="de-DE" sz="1800" b="1" dirty="0" smtClean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*</a:t>
            </a:r>
            <a:r>
              <a:rPr lang="de-DE" sz="1800" b="1" dirty="0" err="1" smtClean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ngIf</a:t>
            </a:r>
            <a:r>
              <a:rPr lang="de-DE" sz="1800" b="1" dirty="0" smtClean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=„</a:t>
            </a:r>
            <a:r>
              <a:rPr lang="de-DE" sz="1800" b="1" dirty="0" err="1" smtClean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boolean</a:t>
            </a:r>
            <a:r>
              <a:rPr lang="de-DE" sz="1800" b="1" dirty="0" smtClean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“</a:t>
            </a:r>
            <a:r>
              <a:rPr lang="de-DE" sz="1800" dirty="0" smtClean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&gt;Inhalt&lt;/div&gt;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1794" y="4344194"/>
            <a:ext cx="8844904" cy="791737"/>
          </a:xfrm>
          <a:prstGeom prst="rect">
            <a:avLst/>
          </a:prstGeom>
        </p:spPr>
        <p:txBody>
          <a:bodyPr vert="horz" wrap="none" lIns="72000" tIns="72000" rIns="72000" bIns="72000" rtlCol="0">
            <a:spAutoFit/>
          </a:bodyPr>
          <a:lstStyle/>
          <a:p>
            <a:r>
              <a:rPr lang="de-DE" sz="1400" dirty="0" smtClean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&lt;</a:t>
            </a:r>
            <a:r>
              <a:rPr lang="de-DE" sz="1400" dirty="0" err="1" smtClean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komponente</a:t>
            </a:r>
            <a:r>
              <a:rPr lang="de-DE" sz="1400" dirty="0" smtClean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 </a:t>
            </a:r>
            <a:r>
              <a:rPr lang="de-DE" sz="1400" b="1" dirty="0" smtClean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*</a:t>
            </a:r>
            <a:r>
              <a:rPr lang="de-DE" sz="1400" b="1" dirty="0" err="1" smtClean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ngFor</a:t>
            </a:r>
            <a:r>
              <a:rPr lang="de-DE" sz="1400" b="1" dirty="0" smtClean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=„</a:t>
            </a:r>
            <a:r>
              <a:rPr lang="de-DE" sz="1400" b="1" dirty="0" err="1" smtClean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let</a:t>
            </a:r>
            <a:r>
              <a:rPr lang="de-DE" sz="1400" b="1" dirty="0" smtClean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 </a:t>
            </a:r>
            <a:r>
              <a:rPr lang="de-DE" sz="1400" b="1" dirty="0" err="1" smtClean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objekt</a:t>
            </a:r>
            <a:r>
              <a:rPr lang="de-DE" sz="1400" b="1" dirty="0" smtClean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 </a:t>
            </a:r>
            <a:r>
              <a:rPr lang="de-DE" sz="1400" b="1" dirty="0" err="1" smtClean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of</a:t>
            </a:r>
            <a:r>
              <a:rPr lang="de-DE" sz="1400" b="1" dirty="0" smtClean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 </a:t>
            </a:r>
            <a:r>
              <a:rPr lang="de-DE" sz="1400" b="1" dirty="0" err="1" smtClean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objektArray</a:t>
            </a:r>
            <a:r>
              <a:rPr lang="de-DE" sz="1400" b="1" dirty="0" smtClean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“ [</a:t>
            </a:r>
            <a:r>
              <a:rPr lang="de-DE" sz="1400" b="1" dirty="0" err="1" smtClean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inputname</a:t>
            </a:r>
            <a:r>
              <a:rPr lang="de-DE" sz="1400" b="1" dirty="0" smtClean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]=„</a:t>
            </a:r>
            <a:r>
              <a:rPr lang="de-DE" sz="1400" b="1" dirty="0" err="1" smtClean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objekt.attributName</a:t>
            </a:r>
            <a:r>
              <a:rPr lang="de-DE" sz="1400" b="1" dirty="0" smtClean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“</a:t>
            </a:r>
            <a:r>
              <a:rPr lang="de-DE" sz="1400" dirty="0" smtClean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&gt;</a:t>
            </a:r>
          </a:p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	</a:t>
            </a:r>
            <a:r>
              <a:rPr lang="de-DE" sz="1400" dirty="0" smtClean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Inhalt</a:t>
            </a:r>
          </a:p>
          <a:p>
            <a:r>
              <a:rPr lang="de-DE" sz="1400" dirty="0" smtClean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&lt;/</a:t>
            </a:r>
            <a:r>
              <a:rPr lang="de-DE" sz="1400" dirty="0" err="1" smtClean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komponente</a:t>
            </a:r>
            <a:r>
              <a:rPr lang="de-DE" sz="1400" dirty="0" smtClean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13186" y="3698809"/>
            <a:ext cx="5186851" cy="422405"/>
          </a:xfrm>
          <a:prstGeom prst="rect">
            <a:avLst/>
          </a:prstGeom>
        </p:spPr>
        <p:txBody>
          <a:bodyPr vert="horz" wrap="none" lIns="72000" tIns="72000" rIns="72000" bIns="72000" rtlCol="0">
            <a:spAutoFit/>
          </a:bodyPr>
          <a:lstStyle/>
          <a:p>
            <a:r>
              <a:rPr lang="de-DE" sz="1800" dirty="0" smtClean="0">
                <a:sym typeface="Wingdings" panose="05000000000000000000" pitchFamily="2" charset="2"/>
              </a:rPr>
              <a:t> b</a:t>
            </a:r>
            <a:r>
              <a:rPr lang="de-DE" sz="1800" dirty="0" smtClean="0"/>
              <a:t>lendet div nur dann ein, wenn </a:t>
            </a:r>
            <a:r>
              <a:rPr lang="de-DE" sz="1800" dirty="0" err="1" smtClean="0"/>
              <a:t>boolean</a:t>
            </a:r>
            <a:r>
              <a:rPr lang="de-DE" sz="1800" dirty="0" smtClean="0"/>
              <a:t> = </a:t>
            </a:r>
            <a:r>
              <a:rPr lang="de-DE" sz="1800" dirty="0" err="1" smtClean="0"/>
              <a:t>true</a:t>
            </a:r>
            <a:r>
              <a:rPr lang="de-DE" sz="1800" dirty="0" smtClean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14943" y="5293389"/>
            <a:ext cx="5683782" cy="1130291"/>
          </a:xfrm>
          <a:prstGeom prst="rect">
            <a:avLst/>
          </a:prstGeom>
        </p:spPr>
        <p:txBody>
          <a:bodyPr vert="horz" wrap="none" lIns="72000" tIns="72000" rIns="72000" bIns="72000" rtlCol="0">
            <a:spAutoFit/>
          </a:bodyPr>
          <a:lstStyle/>
          <a:p>
            <a:r>
              <a:rPr lang="de-DE" sz="1600" dirty="0" smtClean="0">
                <a:sym typeface="Wingdings" panose="05000000000000000000" pitchFamily="2" charset="2"/>
              </a:rPr>
              <a:t> Erstellt für jedes </a:t>
            </a:r>
            <a:r>
              <a:rPr lang="de-DE" sz="1600" dirty="0" err="1" smtClean="0">
                <a:sym typeface="Wingdings" panose="05000000000000000000" pitchFamily="2" charset="2"/>
              </a:rPr>
              <a:t>objekt</a:t>
            </a:r>
            <a:r>
              <a:rPr lang="de-DE" sz="1600" dirty="0" smtClean="0">
                <a:sym typeface="Wingdings" panose="05000000000000000000" pitchFamily="2" charset="2"/>
              </a:rPr>
              <a:t> in </a:t>
            </a:r>
            <a:r>
              <a:rPr lang="de-DE" sz="1600" dirty="0" err="1" smtClean="0">
                <a:sym typeface="Wingdings" panose="05000000000000000000" pitchFamily="2" charset="2"/>
              </a:rPr>
              <a:t>ObjektArray</a:t>
            </a:r>
            <a:r>
              <a:rPr lang="de-DE" sz="1600" dirty="0" smtClean="0">
                <a:sym typeface="Wingdings" panose="05000000000000000000" pitchFamily="2" charset="2"/>
              </a:rPr>
              <a:t> eine Komponenten-</a:t>
            </a:r>
            <a:br>
              <a:rPr lang="de-DE" sz="1600" dirty="0" smtClean="0">
                <a:sym typeface="Wingdings" panose="05000000000000000000" pitchFamily="2" charset="2"/>
              </a:rPr>
            </a:br>
            <a:r>
              <a:rPr lang="de-DE" sz="1600" dirty="0" smtClean="0">
                <a:sym typeface="Wingdings" panose="05000000000000000000" pitchFamily="2" charset="2"/>
              </a:rPr>
              <a:t>     </a:t>
            </a:r>
            <a:r>
              <a:rPr lang="de-DE" sz="1600" dirty="0" err="1" smtClean="0">
                <a:sym typeface="Wingdings" panose="05000000000000000000" pitchFamily="2" charset="2"/>
              </a:rPr>
              <a:t>instanz</a:t>
            </a:r>
            <a:r>
              <a:rPr lang="de-DE" sz="1600" dirty="0" smtClean="0">
                <a:sym typeface="Wingdings" panose="05000000000000000000" pitchFamily="2" charset="2"/>
              </a:rPr>
              <a:t/>
            </a:r>
            <a:br>
              <a:rPr lang="de-DE" sz="1600" dirty="0" smtClean="0">
                <a:sym typeface="Wingdings" panose="05000000000000000000" pitchFamily="2" charset="2"/>
              </a:rPr>
            </a:br>
            <a:r>
              <a:rPr lang="de-DE" sz="1600" dirty="0" smtClean="0">
                <a:sym typeface="Wingdings" panose="05000000000000000000" pitchFamily="2" charset="2"/>
              </a:rPr>
              <a:t> Gibt in den Input </a:t>
            </a:r>
            <a:r>
              <a:rPr lang="de-DE" sz="1600" dirty="0" err="1" smtClean="0">
                <a:sym typeface="Wingdings" panose="05000000000000000000" pitchFamily="2" charset="2"/>
              </a:rPr>
              <a:t>inputName</a:t>
            </a:r>
            <a:r>
              <a:rPr lang="de-DE" sz="1600" dirty="0" smtClean="0">
                <a:sym typeface="Wingdings" panose="05000000000000000000" pitchFamily="2" charset="2"/>
              </a:rPr>
              <a:t> der Komponenteninstanz</a:t>
            </a:r>
            <a:br>
              <a:rPr lang="de-DE" sz="1600" dirty="0" smtClean="0">
                <a:sym typeface="Wingdings" panose="05000000000000000000" pitchFamily="2" charset="2"/>
              </a:rPr>
            </a:br>
            <a:r>
              <a:rPr lang="de-DE" sz="1600" dirty="0" smtClean="0">
                <a:sym typeface="Wingdings" panose="05000000000000000000" pitchFamily="2" charset="2"/>
              </a:rPr>
              <a:t>     das Objektattribut </a:t>
            </a:r>
            <a:r>
              <a:rPr lang="de-DE" sz="1600" dirty="0" err="1" smtClean="0">
                <a:sym typeface="Wingdings" panose="05000000000000000000" pitchFamily="2" charset="2"/>
              </a:rPr>
              <a:t>attributName</a:t>
            </a:r>
            <a:r>
              <a:rPr lang="de-DE" sz="1600" dirty="0" smtClean="0">
                <a:sym typeface="Wingdings" panose="05000000000000000000" pitchFamily="2" charset="2"/>
              </a:rPr>
              <a:t> mit</a:t>
            </a:r>
            <a:endParaRPr lang="de-DE" sz="1600" dirty="0" smtClean="0"/>
          </a:p>
        </p:txBody>
      </p:sp>
    </p:spTree>
    <p:extLst>
      <p:ext uri="{BB962C8B-B14F-4D97-AF65-F5344CB8AC3E}">
        <p14:creationId xmlns:p14="http://schemas.microsoft.com/office/powerpoint/2010/main" val="12238763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Standard Angular Anzeige - </a:t>
            </a:r>
            <a:r>
              <a:rPr lang="de-DE" dirty="0" err="1">
                <a:solidFill>
                  <a:schemeClr val="tx2"/>
                </a:solidFill>
              </a:rPr>
              <a:t>Directiven</a:t>
            </a:r>
            <a:endParaRPr lang="de-DE" sz="80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1201FF1-C63B-412E-ABF0-3D0E918900AC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11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5594" y="1143794"/>
            <a:ext cx="7772400" cy="990600"/>
          </a:xfrm>
          <a:prstGeom prst="roundRect">
            <a:avLst/>
          </a:prstGeom>
          <a:solidFill>
            <a:srgbClr val="F4F2F2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r>
              <a:rPr lang="de-DE" sz="1400" dirty="0" smtClean="0"/>
              <a:t>Bisher habt ihr die Pizzavorschauelemente manuell Angelegt. Sorgt nun dafür, dass die Pizzavorschau – Elemente dynamisch generiert werden. </a:t>
            </a:r>
          </a:p>
          <a:p>
            <a:pPr algn="l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endParaRPr lang="de-DE" sz="1400" dirty="0"/>
          </a:p>
          <a:p>
            <a:pPr algn="l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endParaRPr lang="de-DE" sz="1400" dirty="0" smtClean="0"/>
          </a:p>
          <a:p>
            <a:pPr algn="l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r>
              <a:rPr lang="de-DE" sz="1400" i="1" dirty="0" smtClean="0"/>
              <a:t>! Erweitert die pizza-vorschau um einen Input für den Vorschautitel</a:t>
            </a:r>
            <a:br>
              <a:rPr lang="de-DE" sz="1400" i="1" dirty="0" smtClean="0"/>
            </a:br>
            <a:r>
              <a:rPr lang="de-DE" sz="1400" i="1" dirty="0" smtClean="0"/>
              <a:t>! Legt in der </a:t>
            </a:r>
            <a:r>
              <a:rPr lang="de-DE" sz="1400" i="1" dirty="0" err="1" smtClean="0"/>
              <a:t>app-component</a:t>
            </a:r>
            <a:r>
              <a:rPr lang="de-DE" sz="1400" i="1" dirty="0" smtClean="0"/>
              <a:t> eine Array voller Pizzen an.</a:t>
            </a:r>
            <a:br>
              <a:rPr lang="de-DE" sz="1400" i="1" dirty="0" smtClean="0"/>
            </a:br>
            <a:r>
              <a:rPr lang="de-DE" sz="1400" i="1" dirty="0" smtClean="0"/>
              <a:t>! Nutzt die *</a:t>
            </a:r>
            <a:r>
              <a:rPr lang="de-DE" sz="1400" i="1" dirty="0" err="1" smtClean="0"/>
              <a:t>ngFor</a:t>
            </a:r>
            <a:r>
              <a:rPr lang="de-DE" sz="1400" i="1" dirty="0" smtClean="0"/>
              <a:t> – Direktive</a:t>
            </a:r>
          </a:p>
        </p:txBody>
      </p:sp>
      <p:grpSp>
        <p:nvGrpSpPr>
          <p:cNvPr id="12" name="Gruppieren 1147"/>
          <p:cNvGrpSpPr/>
          <p:nvPr/>
        </p:nvGrpSpPr>
        <p:grpSpPr>
          <a:xfrm>
            <a:off x="7494588" y="5058965"/>
            <a:ext cx="990600" cy="1008857"/>
            <a:chOff x="5654675" y="2808288"/>
            <a:chExt cx="344488" cy="350837"/>
          </a:xfrm>
        </p:grpSpPr>
        <p:sp>
          <p:nvSpPr>
            <p:cNvPr id="13" name="Oval 379"/>
            <p:cNvSpPr>
              <a:spLocks noChangeArrowheads="1"/>
            </p:cNvSpPr>
            <p:nvPr/>
          </p:nvSpPr>
          <p:spPr bwMode="auto">
            <a:xfrm>
              <a:off x="5654675" y="2808288"/>
              <a:ext cx="344488" cy="350837"/>
            </a:xfrm>
            <a:prstGeom prst="ellips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" name="Freeform 380"/>
            <p:cNvSpPr>
              <a:spLocks/>
            </p:cNvSpPr>
            <p:nvPr/>
          </p:nvSpPr>
          <p:spPr bwMode="auto">
            <a:xfrm>
              <a:off x="5775325" y="2898775"/>
              <a:ext cx="103188" cy="169862"/>
            </a:xfrm>
            <a:custGeom>
              <a:avLst/>
              <a:gdLst>
                <a:gd name="T0" fmla="*/ 13 w 17"/>
                <a:gd name="T1" fmla="*/ 10 h 28"/>
                <a:gd name="T2" fmla="*/ 17 w 17"/>
                <a:gd name="T3" fmla="*/ 4 h 28"/>
                <a:gd name="T4" fmla="*/ 17 w 17"/>
                <a:gd name="T5" fmla="*/ 0 h 28"/>
                <a:gd name="T6" fmla="*/ 0 w 17"/>
                <a:gd name="T7" fmla="*/ 0 h 28"/>
                <a:gd name="T8" fmla="*/ 0 w 17"/>
                <a:gd name="T9" fmla="*/ 4 h 28"/>
                <a:gd name="T10" fmla="*/ 3 w 17"/>
                <a:gd name="T11" fmla="*/ 10 h 28"/>
                <a:gd name="T12" fmla="*/ 6 w 17"/>
                <a:gd name="T13" fmla="*/ 13 h 28"/>
                <a:gd name="T14" fmla="*/ 6 w 17"/>
                <a:gd name="T15" fmla="*/ 14 h 28"/>
                <a:gd name="T16" fmla="*/ 6 w 17"/>
                <a:gd name="T17" fmla="*/ 15 h 28"/>
                <a:gd name="T18" fmla="*/ 3 w 17"/>
                <a:gd name="T19" fmla="*/ 18 h 28"/>
                <a:gd name="T20" fmla="*/ 0 w 17"/>
                <a:gd name="T21" fmla="*/ 24 h 28"/>
                <a:gd name="T22" fmla="*/ 0 w 17"/>
                <a:gd name="T23" fmla="*/ 28 h 28"/>
                <a:gd name="T24" fmla="*/ 17 w 17"/>
                <a:gd name="T25" fmla="*/ 28 h 28"/>
                <a:gd name="T26" fmla="*/ 17 w 17"/>
                <a:gd name="T27" fmla="*/ 24 h 28"/>
                <a:gd name="T28" fmla="*/ 13 w 17"/>
                <a:gd name="T29" fmla="*/ 18 h 28"/>
                <a:gd name="T30" fmla="*/ 11 w 17"/>
                <a:gd name="T31" fmla="*/ 15 h 28"/>
                <a:gd name="T32" fmla="*/ 10 w 17"/>
                <a:gd name="T33" fmla="*/ 14 h 28"/>
                <a:gd name="T34" fmla="*/ 11 w 17"/>
                <a:gd name="T35" fmla="*/ 13 h 28"/>
                <a:gd name="T36" fmla="*/ 13 w 17"/>
                <a:gd name="T37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8">
                  <a:moveTo>
                    <a:pt x="13" y="10"/>
                  </a:moveTo>
                  <a:cubicBezTo>
                    <a:pt x="15" y="9"/>
                    <a:pt x="17" y="7"/>
                    <a:pt x="17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"/>
                    <a:pt x="2" y="9"/>
                    <a:pt x="3" y="10"/>
                  </a:cubicBezTo>
                  <a:cubicBezTo>
                    <a:pt x="4" y="11"/>
                    <a:pt x="5" y="12"/>
                    <a:pt x="6" y="13"/>
                  </a:cubicBezTo>
                  <a:cubicBezTo>
                    <a:pt x="6" y="13"/>
                    <a:pt x="6" y="13"/>
                    <a:pt x="6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6"/>
                    <a:pt x="4" y="17"/>
                    <a:pt x="3" y="18"/>
                  </a:cubicBezTo>
                  <a:cubicBezTo>
                    <a:pt x="2" y="19"/>
                    <a:pt x="0" y="21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1"/>
                    <a:pt x="15" y="19"/>
                    <a:pt x="13" y="18"/>
                  </a:cubicBezTo>
                  <a:cubicBezTo>
                    <a:pt x="13" y="17"/>
                    <a:pt x="12" y="16"/>
                    <a:pt x="11" y="15"/>
                  </a:cubicBezTo>
                  <a:cubicBezTo>
                    <a:pt x="11" y="15"/>
                    <a:pt x="10" y="15"/>
                    <a:pt x="10" y="14"/>
                  </a:cubicBezTo>
                  <a:cubicBezTo>
                    <a:pt x="10" y="13"/>
                    <a:pt x="11" y="13"/>
                    <a:pt x="11" y="13"/>
                  </a:cubicBezTo>
                  <a:cubicBezTo>
                    <a:pt x="12" y="12"/>
                    <a:pt x="13" y="11"/>
                    <a:pt x="13" y="10"/>
                  </a:cubicBezTo>
                  <a:close/>
                </a:path>
              </a:pathLst>
            </a:custGeom>
            <a:noFill/>
            <a:ln w="952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346516" y="6067822"/>
            <a:ext cx="1286744" cy="422405"/>
          </a:xfrm>
          <a:prstGeom prst="rect">
            <a:avLst/>
          </a:prstGeom>
        </p:spPr>
        <p:txBody>
          <a:bodyPr vert="horz" wrap="none" lIns="72000" tIns="72000" rIns="72000" bIns="72000" rtlCol="0">
            <a:spAutoFit/>
          </a:bodyPr>
          <a:lstStyle/>
          <a:p>
            <a:r>
              <a:rPr lang="de-DE" sz="1800" dirty="0" smtClean="0"/>
              <a:t>4</a:t>
            </a:r>
            <a:r>
              <a:rPr lang="de-DE" sz="1800" dirty="0"/>
              <a:t>5</a:t>
            </a:r>
            <a:r>
              <a:rPr lang="de-DE" sz="1800" dirty="0" smtClean="0"/>
              <a:t> Minuten</a:t>
            </a:r>
          </a:p>
        </p:txBody>
      </p:sp>
    </p:spTree>
    <p:extLst>
      <p:ext uri="{BB962C8B-B14F-4D97-AF65-F5344CB8AC3E}">
        <p14:creationId xmlns:p14="http://schemas.microsoft.com/office/powerpoint/2010/main" val="2115814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Standard Angular Anzeige - </a:t>
            </a:r>
            <a:r>
              <a:rPr lang="de-DE" dirty="0" err="1">
                <a:solidFill>
                  <a:schemeClr val="tx2"/>
                </a:solidFill>
              </a:rPr>
              <a:t>Directiven</a:t>
            </a:r>
            <a:endParaRPr lang="de-DE" sz="80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1201FF1-C63B-412E-ABF0-3D0E918900AC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12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5594" y="1143794"/>
            <a:ext cx="7772400" cy="990600"/>
          </a:xfrm>
          <a:prstGeom prst="roundRect">
            <a:avLst/>
          </a:prstGeom>
          <a:solidFill>
            <a:srgbClr val="F4F2F2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r>
              <a:rPr lang="de-DE" sz="1400" dirty="0" smtClean="0"/>
              <a:t>Erweitert die Liste der </a:t>
            </a:r>
            <a:r>
              <a:rPr lang="de-DE" sz="1400" dirty="0" smtClean="0"/>
              <a:t>Pizzen und </a:t>
            </a:r>
            <a:r>
              <a:rPr lang="de-DE" sz="1400" dirty="0" err="1" smtClean="0"/>
              <a:t>refacotred</a:t>
            </a:r>
            <a:r>
              <a:rPr lang="de-DE" sz="1400" dirty="0" smtClean="0"/>
              <a:t> bestehende Variablennamen, sodass sie der Coder wieder besser lesbar ist. Erweitert die Pizza Objekte um das </a:t>
            </a:r>
            <a:r>
              <a:rPr lang="de-DE" sz="1400" dirty="0" err="1" smtClean="0"/>
              <a:t>Attrbibut</a:t>
            </a:r>
            <a:r>
              <a:rPr lang="de-DE" sz="1400" dirty="0" smtClean="0"/>
              <a:t>  </a:t>
            </a:r>
            <a:r>
              <a:rPr lang="de-DE" sz="1400" i="1" dirty="0" err="1" smtClean="0"/>
              <a:t>isDailySpecial</a:t>
            </a:r>
            <a:r>
              <a:rPr lang="de-DE" sz="1400" i="1" dirty="0" smtClean="0"/>
              <a:t>.</a:t>
            </a:r>
            <a:endParaRPr lang="de-DE" sz="1400" i="1" dirty="0" smtClean="0"/>
          </a:p>
          <a:p>
            <a:pPr algn="l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endParaRPr lang="de-DE" sz="1400" dirty="0"/>
          </a:p>
          <a:p>
            <a:pPr algn="l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endParaRPr lang="de-DE" sz="1400" dirty="0" smtClean="0"/>
          </a:p>
          <a:p>
            <a:pPr algn="l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r>
              <a:rPr lang="de-DE" sz="1400" i="1" dirty="0" smtClean="0"/>
              <a:t>! Sorgt dafür, dass nach der Erweiterung noch alles so funktioniert wie zuvor.</a:t>
            </a:r>
          </a:p>
        </p:txBody>
      </p:sp>
      <p:grpSp>
        <p:nvGrpSpPr>
          <p:cNvPr id="12" name="Gruppieren 1147"/>
          <p:cNvGrpSpPr/>
          <p:nvPr/>
        </p:nvGrpSpPr>
        <p:grpSpPr>
          <a:xfrm>
            <a:off x="7494588" y="5058965"/>
            <a:ext cx="990600" cy="1008857"/>
            <a:chOff x="5654675" y="2808288"/>
            <a:chExt cx="344488" cy="350837"/>
          </a:xfrm>
        </p:grpSpPr>
        <p:sp>
          <p:nvSpPr>
            <p:cNvPr id="13" name="Oval 379"/>
            <p:cNvSpPr>
              <a:spLocks noChangeArrowheads="1"/>
            </p:cNvSpPr>
            <p:nvPr/>
          </p:nvSpPr>
          <p:spPr bwMode="auto">
            <a:xfrm>
              <a:off x="5654675" y="2808288"/>
              <a:ext cx="344488" cy="350837"/>
            </a:xfrm>
            <a:prstGeom prst="ellips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" name="Freeform 380"/>
            <p:cNvSpPr>
              <a:spLocks/>
            </p:cNvSpPr>
            <p:nvPr/>
          </p:nvSpPr>
          <p:spPr bwMode="auto">
            <a:xfrm>
              <a:off x="5775325" y="2898775"/>
              <a:ext cx="103188" cy="169862"/>
            </a:xfrm>
            <a:custGeom>
              <a:avLst/>
              <a:gdLst>
                <a:gd name="T0" fmla="*/ 13 w 17"/>
                <a:gd name="T1" fmla="*/ 10 h 28"/>
                <a:gd name="T2" fmla="*/ 17 w 17"/>
                <a:gd name="T3" fmla="*/ 4 h 28"/>
                <a:gd name="T4" fmla="*/ 17 w 17"/>
                <a:gd name="T5" fmla="*/ 0 h 28"/>
                <a:gd name="T6" fmla="*/ 0 w 17"/>
                <a:gd name="T7" fmla="*/ 0 h 28"/>
                <a:gd name="T8" fmla="*/ 0 w 17"/>
                <a:gd name="T9" fmla="*/ 4 h 28"/>
                <a:gd name="T10" fmla="*/ 3 w 17"/>
                <a:gd name="T11" fmla="*/ 10 h 28"/>
                <a:gd name="T12" fmla="*/ 6 w 17"/>
                <a:gd name="T13" fmla="*/ 13 h 28"/>
                <a:gd name="T14" fmla="*/ 6 w 17"/>
                <a:gd name="T15" fmla="*/ 14 h 28"/>
                <a:gd name="T16" fmla="*/ 6 w 17"/>
                <a:gd name="T17" fmla="*/ 15 h 28"/>
                <a:gd name="T18" fmla="*/ 3 w 17"/>
                <a:gd name="T19" fmla="*/ 18 h 28"/>
                <a:gd name="T20" fmla="*/ 0 w 17"/>
                <a:gd name="T21" fmla="*/ 24 h 28"/>
                <a:gd name="T22" fmla="*/ 0 w 17"/>
                <a:gd name="T23" fmla="*/ 28 h 28"/>
                <a:gd name="T24" fmla="*/ 17 w 17"/>
                <a:gd name="T25" fmla="*/ 28 h 28"/>
                <a:gd name="T26" fmla="*/ 17 w 17"/>
                <a:gd name="T27" fmla="*/ 24 h 28"/>
                <a:gd name="T28" fmla="*/ 13 w 17"/>
                <a:gd name="T29" fmla="*/ 18 h 28"/>
                <a:gd name="T30" fmla="*/ 11 w 17"/>
                <a:gd name="T31" fmla="*/ 15 h 28"/>
                <a:gd name="T32" fmla="*/ 10 w 17"/>
                <a:gd name="T33" fmla="*/ 14 h 28"/>
                <a:gd name="T34" fmla="*/ 11 w 17"/>
                <a:gd name="T35" fmla="*/ 13 h 28"/>
                <a:gd name="T36" fmla="*/ 13 w 17"/>
                <a:gd name="T37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8">
                  <a:moveTo>
                    <a:pt x="13" y="10"/>
                  </a:moveTo>
                  <a:cubicBezTo>
                    <a:pt x="15" y="9"/>
                    <a:pt x="17" y="7"/>
                    <a:pt x="17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"/>
                    <a:pt x="2" y="9"/>
                    <a:pt x="3" y="10"/>
                  </a:cubicBezTo>
                  <a:cubicBezTo>
                    <a:pt x="4" y="11"/>
                    <a:pt x="5" y="12"/>
                    <a:pt x="6" y="13"/>
                  </a:cubicBezTo>
                  <a:cubicBezTo>
                    <a:pt x="6" y="13"/>
                    <a:pt x="6" y="13"/>
                    <a:pt x="6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6"/>
                    <a:pt x="4" y="17"/>
                    <a:pt x="3" y="18"/>
                  </a:cubicBezTo>
                  <a:cubicBezTo>
                    <a:pt x="2" y="19"/>
                    <a:pt x="0" y="21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1"/>
                    <a:pt x="15" y="19"/>
                    <a:pt x="13" y="18"/>
                  </a:cubicBezTo>
                  <a:cubicBezTo>
                    <a:pt x="13" y="17"/>
                    <a:pt x="12" y="16"/>
                    <a:pt x="11" y="15"/>
                  </a:cubicBezTo>
                  <a:cubicBezTo>
                    <a:pt x="11" y="15"/>
                    <a:pt x="10" y="15"/>
                    <a:pt x="10" y="14"/>
                  </a:cubicBezTo>
                  <a:cubicBezTo>
                    <a:pt x="10" y="13"/>
                    <a:pt x="11" y="13"/>
                    <a:pt x="11" y="13"/>
                  </a:cubicBezTo>
                  <a:cubicBezTo>
                    <a:pt x="12" y="12"/>
                    <a:pt x="13" y="11"/>
                    <a:pt x="13" y="10"/>
                  </a:cubicBezTo>
                  <a:close/>
                </a:path>
              </a:pathLst>
            </a:custGeom>
            <a:noFill/>
            <a:ln w="952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346516" y="6067822"/>
            <a:ext cx="1286744" cy="422405"/>
          </a:xfrm>
          <a:prstGeom prst="rect">
            <a:avLst/>
          </a:prstGeom>
        </p:spPr>
        <p:txBody>
          <a:bodyPr vert="horz" wrap="none" lIns="72000" tIns="72000" rIns="72000" bIns="72000" rtlCol="0">
            <a:spAutoFit/>
          </a:bodyPr>
          <a:lstStyle/>
          <a:p>
            <a:r>
              <a:rPr lang="de-DE" sz="1800" dirty="0" smtClean="0"/>
              <a:t>30 Minuten</a:t>
            </a:r>
          </a:p>
        </p:txBody>
      </p:sp>
    </p:spTree>
    <p:extLst>
      <p:ext uri="{BB962C8B-B14F-4D97-AF65-F5344CB8AC3E}">
        <p14:creationId xmlns:p14="http://schemas.microsoft.com/office/powerpoint/2010/main" val="34415586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Standard Angular Anzeige - </a:t>
            </a:r>
            <a:r>
              <a:rPr lang="de-DE" dirty="0" err="1">
                <a:solidFill>
                  <a:schemeClr val="tx2"/>
                </a:solidFill>
              </a:rPr>
              <a:t>Directiven</a:t>
            </a:r>
            <a:endParaRPr lang="de-DE" sz="80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1201FF1-C63B-412E-ABF0-3D0E918900AC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13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5594" y="1143794"/>
            <a:ext cx="7772400" cy="990600"/>
          </a:xfrm>
          <a:prstGeom prst="roundRect">
            <a:avLst/>
          </a:prstGeom>
          <a:solidFill>
            <a:srgbClr val="F4F2F2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r>
              <a:rPr lang="de-DE" sz="1400" dirty="0" smtClean="0"/>
              <a:t>Erweitert die Pizzavorschau um den Input </a:t>
            </a:r>
            <a:r>
              <a:rPr lang="de-DE" sz="1400" i="1" dirty="0" err="1" smtClean="0"/>
              <a:t>dailySpecial</a:t>
            </a:r>
            <a:r>
              <a:rPr lang="de-DE" sz="1400" dirty="0" smtClean="0"/>
              <a:t>. Ist dieser wahr, dann wird rechts neben dem Pizzanamen ein * (</a:t>
            </a:r>
            <a:r>
              <a:rPr lang="de-DE" sz="1400" dirty="0" err="1" smtClean="0"/>
              <a:t>Asterisk</a:t>
            </a:r>
            <a:r>
              <a:rPr lang="de-DE" sz="1400" dirty="0" smtClean="0"/>
              <a:t>) angezeigt. </a:t>
            </a:r>
            <a:endParaRPr lang="de-DE" sz="1400" i="1" dirty="0" smtClean="0"/>
          </a:p>
          <a:p>
            <a:pPr algn="l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endParaRPr lang="de-DE" sz="1400" dirty="0"/>
          </a:p>
          <a:p>
            <a:pPr algn="l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endParaRPr lang="de-DE" sz="1400" dirty="0" smtClean="0"/>
          </a:p>
          <a:p>
            <a:pPr algn="l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r>
              <a:rPr lang="de-DE" sz="1400" i="1" dirty="0" smtClean="0"/>
              <a:t>! Bindet das </a:t>
            </a:r>
            <a:r>
              <a:rPr lang="de-DE" sz="1400" i="1" dirty="0"/>
              <a:t>A</a:t>
            </a:r>
            <a:r>
              <a:rPr lang="de-DE" sz="1400" i="1" dirty="0" smtClean="0"/>
              <a:t>ttribut </a:t>
            </a:r>
            <a:r>
              <a:rPr lang="de-DE" sz="1400" i="1" dirty="0" err="1" smtClean="0"/>
              <a:t>isDailySpecial</a:t>
            </a:r>
            <a:r>
              <a:rPr lang="de-DE" sz="1400" i="1" dirty="0" smtClean="0"/>
              <a:t> in die Pizzavorschauen mit ein</a:t>
            </a:r>
          </a:p>
          <a:p>
            <a:pPr algn="l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r>
              <a:rPr lang="de-DE" sz="1400" i="1" dirty="0" smtClean="0"/>
              <a:t>! Nutzt *</a:t>
            </a:r>
            <a:r>
              <a:rPr lang="de-DE" sz="1400" i="1" dirty="0" err="1" smtClean="0"/>
              <a:t>ngIf</a:t>
            </a:r>
            <a:endParaRPr lang="de-DE" sz="1400" i="1" dirty="0" smtClean="0"/>
          </a:p>
        </p:txBody>
      </p:sp>
      <p:grpSp>
        <p:nvGrpSpPr>
          <p:cNvPr id="12" name="Gruppieren 1147"/>
          <p:cNvGrpSpPr/>
          <p:nvPr/>
        </p:nvGrpSpPr>
        <p:grpSpPr>
          <a:xfrm>
            <a:off x="7494588" y="5058965"/>
            <a:ext cx="990600" cy="1008857"/>
            <a:chOff x="5654675" y="2808288"/>
            <a:chExt cx="344488" cy="350837"/>
          </a:xfrm>
        </p:grpSpPr>
        <p:sp>
          <p:nvSpPr>
            <p:cNvPr id="13" name="Oval 379"/>
            <p:cNvSpPr>
              <a:spLocks noChangeArrowheads="1"/>
            </p:cNvSpPr>
            <p:nvPr/>
          </p:nvSpPr>
          <p:spPr bwMode="auto">
            <a:xfrm>
              <a:off x="5654675" y="2808288"/>
              <a:ext cx="344488" cy="350837"/>
            </a:xfrm>
            <a:prstGeom prst="ellips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" name="Freeform 380"/>
            <p:cNvSpPr>
              <a:spLocks/>
            </p:cNvSpPr>
            <p:nvPr/>
          </p:nvSpPr>
          <p:spPr bwMode="auto">
            <a:xfrm>
              <a:off x="5775325" y="2898775"/>
              <a:ext cx="103188" cy="169862"/>
            </a:xfrm>
            <a:custGeom>
              <a:avLst/>
              <a:gdLst>
                <a:gd name="T0" fmla="*/ 13 w 17"/>
                <a:gd name="T1" fmla="*/ 10 h 28"/>
                <a:gd name="T2" fmla="*/ 17 w 17"/>
                <a:gd name="T3" fmla="*/ 4 h 28"/>
                <a:gd name="T4" fmla="*/ 17 w 17"/>
                <a:gd name="T5" fmla="*/ 0 h 28"/>
                <a:gd name="T6" fmla="*/ 0 w 17"/>
                <a:gd name="T7" fmla="*/ 0 h 28"/>
                <a:gd name="T8" fmla="*/ 0 w 17"/>
                <a:gd name="T9" fmla="*/ 4 h 28"/>
                <a:gd name="T10" fmla="*/ 3 w 17"/>
                <a:gd name="T11" fmla="*/ 10 h 28"/>
                <a:gd name="T12" fmla="*/ 6 w 17"/>
                <a:gd name="T13" fmla="*/ 13 h 28"/>
                <a:gd name="T14" fmla="*/ 6 w 17"/>
                <a:gd name="T15" fmla="*/ 14 h 28"/>
                <a:gd name="T16" fmla="*/ 6 w 17"/>
                <a:gd name="T17" fmla="*/ 15 h 28"/>
                <a:gd name="T18" fmla="*/ 3 w 17"/>
                <a:gd name="T19" fmla="*/ 18 h 28"/>
                <a:gd name="T20" fmla="*/ 0 w 17"/>
                <a:gd name="T21" fmla="*/ 24 h 28"/>
                <a:gd name="T22" fmla="*/ 0 w 17"/>
                <a:gd name="T23" fmla="*/ 28 h 28"/>
                <a:gd name="T24" fmla="*/ 17 w 17"/>
                <a:gd name="T25" fmla="*/ 28 h 28"/>
                <a:gd name="T26" fmla="*/ 17 w 17"/>
                <a:gd name="T27" fmla="*/ 24 h 28"/>
                <a:gd name="T28" fmla="*/ 13 w 17"/>
                <a:gd name="T29" fmla="*/ 18 h 28"/>
                <a:gd name="T30" fmla="*/ 11 w 17"/>
                <a:gd name="T31" fmla="*/ 15 h 28"/>
                <a:gd name="T32" fmla="*/ 10 w 17"/>
                <a:gd name="T33" fmla="*/ 14 h 28"/>
                <a:gd name="T34" fmla="*/ 11 w 17"/>
                <a:gd name="T35" fmla="*/ 13 h 28"/>
                <a:gd name="T36" fmla="*/ 13 w 17"/>
                <a:gd name="T37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8">
                  <a:moveTo>
                    <a:pt x="13" y="10"/>
                  </a:moveTo>
                  <a:cubicBezTo>
                    <a:pt x="15" y="9"/>
                    <a:pt x="17" y="7"/>
                    <a:pt x="17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"/>
                    <a:pt x="2" y="9"/>
                    <a:pt x="3" y="10"/>
                  </a:cubicBezTo>
                  <a:cubicBezTo>
                    <a:pt x="4" y="11"/>
                    <a:pt x="5" y="12"/>
                    <a:pt x="6" y="13"/>
                  </a:cubicBezTo>
                  <a:cubicBezTo>
                    <a:pt x="6" y="13"/>
                    <a:pt x="6" y="13"/>
                    <a:pt x="6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6"/>
                    <a:pt x="4" y="17"/>
                    <a:pt x="3" y="18"/>
                  </a:cubicBezTo>
                  <a:cubicBezTo>
                    <a:pt x="2" y="19"/>
                    <a:pt x="0" y="21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1"/>
                    <a:pt x="15" y="19"/>
                    <a:pt x="13" y="18"/>
                  </a:cubicBezTo>
                  <a:cubicBezTo>
                    <a:pt x="13" y="17"/>
                    <a:pt x="12" y="16"/>
                    <a:pt x="11" y="15"/>
                  </a:cubicBezTo>
                  <a:cubicBezTo>
                    <a:pt x="11" y="15"/>
                    <a:pt x="10" y="15"/>
                    <a:pt x="10" y="14"/>
                  </a:cubicBezTo>
                  <a:cubicBezTo>
                    <a:pt x="10" y="13"/>
                    <a:pt x="11" y="13"/>
                    <a:pt x="11" y="13"/>
                  </a:cubicBezTo>
                  <a:cubicBezTo>
                    <a:pt x="12" y="12"/>
                    <a:pt x="13" y="11"/>
                    <a:pt x="13" y="10"/>
                  </a:cubicBezTo>
                  <a:close/>
                </a:path>
              </a:pathLst>
            </a:custGeom>
            <a:noFill/>
            <a:ln w="952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346516" y="6067822"/>
            <a:ext cx="1286744" cy="422405"/>
          </a:xfrm>
          <a:prstGeom prst="rect">
            <a:avLst/>
          </a:prstGeom>
        </p:spPr>
        <p:txBody>
          <a:bodyPr vert="horz" wrap="none" lIns="72000" tIns="72000" rIns="72000" bIns="72000" rtlCol="0">
            <a:spAutoFit/>
          </a:bodyPr>
          <a:lstStyle/>
          <a:p>
            <a:r>
              <a:rPr lang="de-DE" sz="1800" dirty="0" smtClean="0"/>
              <a:t>20 Minuten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63769">
            <a:off x="3330848" y="3478602"/>
            <a:ext cx="3103994" cy="2776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18375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02</a:t>
            </a:r>
            <a:endParaRPr lang="de-DE" dirty="0"/>
          </a:p>
        </p:txBody>
      </p:sp>
      <p:sp>
        <p:nvSpPr>
          <p:cNvPr id="59" name="Textplatzhalter 5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2"/>
                </a:solidFill>
              </a:rPr>
              <a:t>Reactive</a:t>
            </a:r>
            <a:r>
              <a:rPr lang="de-DE" dirty="0">
                <a:solidFill>
                  <a:schemeClr val="tx2"/>
                </a:solidFill>
              </a:rPr>
              <a:t> Forms</a:t>
            </a:r>
          </a:p>
        </p:txBody>
      </p:sp>
      <p:pic>
        <p:nvPicPr>
          <p:cNvPr id="12" name="Grafik 8"/>
          <p:cNvPicPr>
            <a:picLocks noChangeAspect="1"/>
          </p:cNvPicPr>
          <p:nvPr/>
        </p:nvPicPr>
        <p:blipFill>
          <a:blip r:embed="rId2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49792" y="1701602"/>
            <a:ext cx="4982817" cy="515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7218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solidFill>
                  <a:schemeClr val="tx2"/>
                </a:solidFill>
              </a:rPr>
              <a:t>Reactive</a:t>
            </a:r>
            <a:r>
              <a:rPr lang="de-DE" dirty="0">
                <a:solidFill>
                  <a:schemeClr val="tx2"/>
                </a:solidFill>
              </a:rPr>
              <a:t> Forms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1201FF1-C63B-412E-ABF0-3D0E918900AC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Reactive</a:t>
            </a:r>
            <a:r>
              <a:rPr lang="de-DE" dirty="0" smtClean="0"/>
              <a:t> Form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994" y="1524794"/>
            <a:ext cx="6905847" cy="3192394"/>
          </a:xfrm>
          <a:prstGeom prst="rect">
            <a:avLst/>
          </a:prstGeom>
        </p:spPr>
        <p:txBody>
          <a:bodyPr vert="horz" wrap="none" lIns="72000" tIns="72000" rIns="72000" bIns="72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Datenbindung der Formeingabe an Datenmodel/ Objekt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Vereinfachen Validierung schnelle Reaktion auf nutzereingaben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Zwei Formtypen in Angular</a:t>
            </a:r>
            <a:br>
              <a:rPr lang="de-DE" sz="1800" dirty="0" smtClean="0"/>
            </a:br>
            <a:r>
              <a:rPr lang="de-DE" sz="1800" dirty="0" smtClean="0">
                <a:sym typeface="Wingdings" panose="05000000000000000000" pitchFamily="2" charset="2"/>
              </a:rPr>
              <a:t> </a:t>
            </a:r>
            <a:r>
              <a:rPr lang="de-DE" sz="1800" b="1" dirty="0" err="1" smtClean="0">
                <a:sym typeface="Wingdings" panose="05000000000000000000" pitchFamily="2" charset="2"/>
              </a:rPr>
              <a:t>Reactive</a:t>
            </a:r>
            <a:r>
              <a:rPr lang="de-DE" sz="1800" b="1" dirty="0" smtClean="0">
                <a:sym typeface="Wingdings" panose="05000000000000000000" pitchFamily="2" charset="2"/>
              </a:rPr>
              <a:t> Form</a:t>
            </a:r>
            <a:r>
              <a:rPr lang="de-DE" sz="1800" dirty="0" smtClean="0">
                <a:sym typeface="Wingdings" panose="05000000000000000000" pitchFamily="2" charset="2"/>
              </a:rPr>
              <a:t/>
            </a:r>
            <a:br>
              <a:rPr lang="de-DE" sz="1800" dirty="0" smtClean="0">
                <a:sym typeface="Wingdings" panose="05000000000000000000" pitchFamily="2" charset="2"/>
              </a:rPr>
            </a:br>
            <a:r>
              <a:rPr lang="de-DE" sz="1800" dirty="0" smtClean="0">
                <a:sym typeface="Wingdings" panose="05000000000000000000" pitchFamily="2" charset="2"/>
              </a:rPr>
              <a:t>	- Formkonfiguration primär in Logik / Script</a:t>
            </a:r>
            <a:br>
              <a:rPr lang="de-DE" sz="1800" dirty="0" smtClean="0">
                <a:sym typeface="Wingdings" panose="05000000000000000000" pitchFamily="2" charset="2"/>
              </a:rPr>
            </a:br>
            <a:r>
              <a:rPr lang="de-DE" sz="1800" dirty="0" smtClean="0">
                <a:sym typeface="Wingdings" panose="05000000000000000000" pitchFamily="2" charset="2"/>
              </a:rPr>
              <a:t>	- asynchron, schnellere Formularvalidierung</a:t>
            </a:r>
            <a:br>
              <a:rPr lang="de-DE" sz="1800" dirty="0" smtClean="0">
                <a:sym typeface="Wingdings" panose="05000000000000000000" pitchFamily="2" charset="2"/>
              </a:rPr>
            </a:br>
            <a:r>
              <a:rPr lang="de-DE" sz="1800" dirty="0" smtClean="0">
                <a:sym typeface="Wingdings" panose="05000000000000000000" pitchFamily="2" charset="2"/>
              </a:rPr>
              <a:t>	</a:t>
            </a:r>
            <a:r>
              <a:rPr lang="de-DE" sz="1800" b="1" dirty="0" smtClean="0">
                <a:sym typeface="Wingdings" panose="05000000000000000000" pitchFamily="2" charset="2"/>
              </a:rPr>
              <a:t>-</a:t>
            </a:r>
            <a:r>
              <a:rPr lang="de-DE" sz="1800" dirty="0" smtClean="0">
                <a:sym typeface="Wingdings" panose="05000000000000000000" pitchFamily="2" charset="2"/>
              </a:rPr>
              <a:t> </a:t>
            </a:r>
            <a:r>
              <a:rPr lang="de-DE" sz="1800" b="1" dirty="0" smtClean="0">
                <a:sym typeface="Wingdings" panose="05000000000000000000" pitchFamily="2" charset="2"/>
              </a:rPr>
              <a:t>Script komplexer, HTML simpler</a:t>
            </a:r>
            <a:r>
              <a:rPr lang="de-DE" sz="1800" dirty="0" smtClean="0">
                <a:sym typeface="Wingdings" panose="05000000000000000000" pitchFamily="2" charset="2"/>
              </a:rPr>
              <a:t/>
            </a:r>
            <a:br>
              <a:rPr lang="de-DE" sz="1800" dirty="0" smtClean="0">
                <a:sym typeface="Wingdings" panose="05000000000000000000" pitchFamily="2" charset="2"/>
              </a:rPr>
            </a:br>
            <a:r>
              <a:rPr lang="de-DE" sz="1800" dirty="0" smtClean="0">
                <a:sym typeface="Wingdings" panose="05000000000000000000" pitchFamily="2" charset="2"/>
              </a:rPr>
              <a:t> </a:t>
            </a:r>
            <a:r>
              <a:rPr lang="de-DE" sz="1800" b="1" dirty="0" smtClean="0">
                <a:sym typeface="Wingdings" panose="05000000000000000000" pitchFamily="2" charset="2"/>
              </a:rPr>
              <a:t>Template </a:t>
            </a:r>
            <a:r>
              <a:rPr lang="de-DE" sz="1800" b="1" dirty="0" err="1" smtClean="0">
                <a:sym typeface="Wingdings" panose="05000000000000000000" pitchFamily="2" charset="2"/>
              </a:rPr>
              <a:t>Driven</a:t>
            </a:r>
            <a:r>
              <a:rPr lang="de-DE" sz="1800" b="1" dirty="0" smtClean="0">
                <a:sym typeface="Wingdings" panose="05000000000000000000" pitchFamily="2" charset="2"/>
              </a:rPr>
              <a:t> Form</a:t>
            </a:r>
            <a:r>
              <a:rPr lang="de-DE" sz="1800" dirty="0" smtClean="0">
                <a:sym typeface="Wingdings" panose="05000000000000000000" pitchFamily="2" charset="2"/>
              </a:rPr>
              <a:t/>
            </a:r>
            <a:br>
              <a:rPr lang="de-DE" sz="1800" dirty="0" smtClean="0">
                <a:sym typeface="Wingdings" panose="05000000000000000000" pitchFamily="2" charset="2"/>
              </a:rPr>
            </a:br>
            <a:r>
              <a:rPr lang="de-DE" sz="1800" dirty="0" smtClean="0">
                <a:sym typeface="Wingdings" panose="05000000000000000000" pitchFamily="2" charset="2"/>
              </a:rPr>
              <a:t>	- </a:t>
            </a:r>
            <a:r>
              <a:rPr lang="de-DE" sz="1800" dirty="0">
                <a:sym typeface="Wingdings" panose="05000000000000000000" pitchFamily="2" charset="2"/>
              </a:rPr>
              <a:t>Formkonfiguration primär in </a:t>
            </a:r>
            <a:r>
              <a:rPr lang="de-DE" sz="1800" dirty="0" smtClean="0">
                <a:sym typeface="Wingdings" panose="05000000000000000000" pitchFamily="2" charset="2"/>
              </a:rPr>
              <a:t>HTML-Template</a:t>
            </a:r>
            <a:r>
              <a:rPr lang="de-DE" sz="1800" dirty="0">
                <a:sym typeface="Wingdings" panose="05000000000000000000" pitchFamily="2" charset="2"/>
              </a:rPr>
              <a:t/>
            </a:r>
            <a:br>
              <a:rPr lang="de-DE" sz="1800" dirty="0">
                <a:sym typeface="Wingdings" panose="05000000000000000000" pitchFamily="2" charset="2"/>
              </a:rPr>
            </a:br>
            <a:r>
              <a:rPr lang="de-DE" sz="1800" dirty="0" smtClean="0">
                <a:sym typeface="Wingdings" panose="05000000000000000000" pitchFamily="2" charset="2"/>
              </a:rPr>
              <a:t>	- synchron, langsamere Formularvalidierung</a:t>
            </a:r>
            <a:br>
              <a:rPr lang="de-DE" sz="1800" dirty="0" smtClean="0">
                <a:sym typeface="Wingdings" panose="05000000000000000000" pitchFamily="2" charset="2"/>
              </a:rPr>
            </a:br>
            <a:r>
              <a:rPr lang="de-DE" sz="1800" dirty="0" smtClean="0">
                <a:sym typeface="Wingdings" panose="05000000000000000000" pitchFamily="2" charset="2"/>
              </a:rPr>
              <a:t>	</a:t>
            </a:r>
            <a:r>
              <a:rPr lang="de-DE" sz="1800" b="1" dirty="0" smtClean="0">
                <a:sym typeface="Wingdings" panose="05000000000000000000" pitchFamily="2" charset="2"/>
              </a:rPr>
              <a:t>- HTML komplexer, Script simpler</a:t>
            </a:r>
          </a:p>
        </p:txBody>
      </p:sp>
    </p:spTree>
    <p:extLst>
      <p:ext uri="{BB962C8B-B14F-4D97-AF65-F5344CB8AC3E}">
        <p14:creationId xmlns:p14="http://schemas.microsoft.com/office/powerpoint/2010/main" val="7585311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AZD">
      <a:dk1>
        <a:srgbClr val="000000"/>
      </a:dk1>
      <a:lt1>
        <a:srgbClr val="FFFFFF"/>
      </a:lt1>
      <a:dk2>
        <a:srgbClr val="003781"/>
      </a:dk2>
      <a:lt2>
        <a:srgbClr val="D4CDCD"/>
      </a:lt2>
      <a:accent1>
        <a:srgbClr val="96DCFA"/>
      </a:accent1>
      <a:accent2>
        <a:srgbClr val="CCDD61"/>
      </a:accent2>
      <a:accent3>
        <a:srgbClr val="FDD25C"/>
      </a:accent3>
      <a:accent4>
        <a:srgbClr val="DAD0E1"/>
      </a:accent4>
      <a:accent5>
        <a:srgbClr val="FF934F"/>
      </a:accent5>
      <a:accent6>
        <a:srgbClr val="B1DADD"/>
      </a:accent6>
      <a:hlink>
        <a:srgbClr val="003781"/>
      </a:hlink>
      <a:folHlink>
        <a:srgbClr val="5A3982"/>
      </a:folHlink>
    </a:clrScheme>
    <a:fontScheme name="Allianz_Arial_201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F2F2"/>
        </a:solidFill>
        <a:ln>
          <a:noFill/>
        </a:ln>
      </a:spPr>
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Bef>
            <a:spcPts val="100"/>
          </a:spcBef>
          <a:spcAft>
            <a:spcPts val="100"/>
          </a:spcAft>
          <a:defRPr sz="1400" dirty="0" smtClean="0"/>
        </a:defPPr>
      </a:lstStyle>
    </a:spDef>
    <a:txDef>
      <a:spPr/>
      <a:bodyPr vert="horz" wrap="square" lIns="72000" tIns="72000" rIns="72000" bIns="72000" rtlCol="0">
        <a:spAutoFit/>
      </a:bodyPr>
      <a:lstStyle>
        <a:defPPr>
          <a:defRPr sz="1800" dirty="0" smtClean="0"/>
        </a:defPPr>
      </a:lstStyle>
    </a:txDef>
  </a:objectDefaults>
  <a:extraClrSchemeLst/>
  <a:custClrLst>
    <a:custClr name="rgb(90,83,96)">
      <a:srgbClr val="5A5360"/>
    </a:custClr>
    <a:custClr name="rgb(215,211,217)">
      <a:srgbClr val="D7D3D9"/>
    </a:custClr>
    <a:custClr name="rgb(90,57,130)">
      <a:srgbClr val="5A3982"/>
    </a:custClr>
    <a:custClr name="rgb(218,208,225)">
      <a:srgbClr val="DAD0E1"/>
    </a:custClr>
    <a:custClr name="rgb(91,93,48)">
      <a:srgbClr val="5B5D30"/>
    </a:custClr>
    <a:custClr name="rgb(212,213,200)">
      <a:srgbClr val="D4D5C8"/>
    </a:custClr>
    <a:custClr name="rgb(64,125,113)">
      <a:srgbClr val="407D71"/>
    </a:custClr>
    <a:custClr name="rgb(195,216,212)">
      <a:srgbClr val="C3D8D4"/>
    </a:custClr>
    <a:custClr name="rgb(73,100,140)">
      <a:srgbClr val="49648C"/>
    </a:custClr>
    <a:custClr name="rgb(202,212,222)">
      <a:srgbClr val="CAD4DE"/>
    </a:custClr>
    <a:custClr name="rgb(183,30,63)">
      <a:srgbClr val="B71E3F"/>
    </a:custClr>
    <a:custClr name="rgb(241,200,208)">
      <a:srgbClr val="F1C8D0"/>
    </a:custClr>
    <a:custClr name="rgb(0,125,140)">
      <a:srgbClr val="007D8C"/>
    </a:custClr>
    <a:custClr name="rgb(177,218,221)">
      <a:srgbClr val="B1DADD"/>
    </a:custClr>
    <a:custClr name="rgb(192,221,189)">
      <a:srgbClr val="C0DDBD"/>
    </a:custClr>
    <a:custClr name="rgb(223,238,222)">
      <a:srgbClr val="DFEEDE"/>
    </a:custClr>
    <a:custClr name="rgb(239,246,238)">
      <a:srgbClr val="EFF6EE"/>
    </a:custClr>
    <a:custClr name="rgb(234,207,192)">
      <a:srgbClr val="EACFC0"/>
    </a:custClr>
    <a:custClr name="rgb(243,229,223)">
      <a:srgbClr val="F3E5DF"/>
    </a:custClr>
    <a:custClr name="rgb(249,242,239)">
      <a:srgbClr val="F9F2EF"/>
    </a:custClr>
    <a:custClr name="rgb(212,205,205)">
      <a:srgbClr val="D4CDCD"/>
    </a:custClr>
    <a:custClr name="rgb(239,232,230)">
      <a:srgbClr val="EFE8E6"/>
    </a:custClr>
    <a:custClr name="rgb(248,244,242)">
      <a:srgbClr val="F8F4F2"/>
    </a:custClr>
    <a:custClr name="rgb(207,233,238)">
      <a:srgbClr val="CFE9EE"/>
    </a:custClr>
    <a:custClr name="rgb(230,244,246)">
      <a:srgbClr val="E6F4F6"/>
    </a:custClr>
    <a:custClr name="rgb(241,249,250)">
      <a:srgbClr val="F1F9FA"/>
    </a:custClr>
    <a:custClr name="rgb(235,225,191)">
      <a:srgbClr val="EBE1BF"/>
    </a:custClr>
    <a:custClr name="rgb(245,240,224)">
      <a:srgbClr val="F5F0E0"/>
    </a:custClr>
    <a:custClr name="rgb(250,247,239)">
      <a:srgbClr val="FAF7EF"/>
    </a:custClr>
    <a:custClr name="rgb(0,55,129)">
      <a:srgbClr val="003781"/>
    </a:custClr>
    <a:custClr name="rgb(238,204,213)">
      <a:srgbClr val="EECCD5"/>
    </a:custClr>
    <a:custClr name="rgb(246,229,234)">
      <a:srgbClr val="F6E5EA"/>
    </a:custClr>
    <a:custClr name="rgb(251,242,244)">
      <a:srgbClr val="FBF2F4"/>
    </a:custClr>
    <a:custClr name="rgb(219,211,189)">
      <a:srgbClr val="DBD3BD"/>
    </a:custClr>
    <a:custClr name="rgb(235,231,219)">
      <a:srgbClr val="EBE7DB"/>
    </a:custClr>
    <a:custClr name="rgb(245,243,237)">
      <a:srgbClr val="F5F3ED"/>
    </a:custClr>
    <a:custClr name="rgb(204,221,97)">
      <a:srgbClr val="CCDD61"/>
    </a:custClr>
    <a:custClr name="rgb(227,235,175)">
      <a:srgbClr val="E3EBAF"/>
    </a:custClr>
    <a:custClr name="rgb(150,220,250)">
      <a:srgbClr val="96DCFA"/>
    </a:custClr>
    <a:custClr name="rgb(193,235,251)">
      <a:srgbClr val="C1EBFB"/>
    </a:custClr>
    <a:custClr name="rgb(138,103,156)">
      <a:srgbClr val="8A679C"/>
    </a:custClr>
    <a:custClr name="rgb(225,207,234)">
      <a:srgbClr val="E1CFEA"/>
    </a:custClr>
    <a:custClr name="rgb(228,0,58)">
      <a:srgbClr val="E4003A"/>
    </a:custClr>
    <a:custClr name="rgb(247,199,195)">
      <a:srgbClr val="F7C7C3"/>
    </a:custClr>
    <a:custClr name="rgb(127,228,224)">
      <a:srgbClr val="7FE4E0"/>
    </a:custClr>
    <a:custClr name="rgb(195,232,231)">
      <a:srgbClr val="C3E8E7"/>
    </a:custClr>
    <a:custClr name="rgb(253,210,92)">
      <a:srgbClr val="FDD25C"/>
    </a:custClr>
    <a:custClr name="rgb(255,232,176)">
      <a:srgbClr val="FFE8B0"/>
    </a:custClr>
    <a:custClr name="rgb(255,147,79)">
      <a:srgbClr val="FF934F"/>
    </a:custClr>
    <a:custClr name="rgb(247,202,171)">
      <a:srgbClr val="F7CAAB"/>
    </a:custClr>
  </a:custClr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752</Words>
  <Application>Microsoft Office PowerPoint</Application>
  <PresentationFormat>Custom</PresentationFormat>
  <Paragraphs>132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Andale Mono</vt:lpstr>
      <vt:lpstr>Arial</vt:lpstr>
      <vt:lpstr>Calibri</vt:lpstr>
      <vt:lpstr>Symbol</vt:lpstr>
      <vt:lpstr>Wingdings</vt:lpstr>
      <vt:lpstr>Blank</vt:lpstr>
      <vt:lpstr>Schulung  Angular</vt:lpstr>
      <vt:lpstr>Übersicht</vt:lpstr>
      <vt:lpstr>01</vt:lpstr>
      <vt:lpstr>Standard Angular Anzeige - Direktiven</vt:lpstr>
      <vt:lpstr>Aufgabe 11</vt:lpstr>
      <vt:lpstr>Aufgabe 12</vt:lpstr>
      <vt:lpstr>Aufgabe 13</vt:lpstr>
      <vt:lpstr>02</vt:lpstr>
      <vt:lpstr>Reactive Form</vt:lpstr>
      <vt:lpstr>Reactive Form - Beispiel</vt:lpstr>
      <vt:lpstr>Aufgabe 14</vt:lpstr>
      <vt:lpstr>Reactive Form - Validierung</vt:lpstr>
      <vt:lpstr>Aufgabe 15</vt:lpstr>
      <vt:lpstr>Aufgabe 16</vt:lpstr>
      <vt:lpstr>03</vt:lpstr>
      <vt:lpstr>Routing</vt:lpstr>
      <vt:lpstr>Routing – Beispielhaftes Setup</vt:lpstr>
      <vt:lpstr>Routing – Rudiemntär Visualisiert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2020-06-14T15:15:42Z</dcterms:created>
  <dcterms:modified xsi:type="dcterms:W3CDTF">2021-06-29T08:11:09Z</dcterms:modified>
</cp:coreProperties>
</file>