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8" r:id="rId1"/>
  </p:sldMasterIdLst>
  <p:notesMasterIdLst>
    <p:notesMasterId r:id="rId20"/>
  </p:notesMasterIdLst>
  <p:handoutMasterIdLst>
    <p:handoutMasterId r:id="rId21"/>
  </p:handoutMasterIdLst>
  <p:sldIdLst>
    <p:sldId id="683" r:id="rId2"/>
    <p:sldId id="688" r:id="rId3"/>
    <p:sldId id="692" r:id="rId4"/>
    <p:sldId id="731" r:id="rId5"/>
    <p:sldId id="744" r:id="rId6"/>
    <p:sldId id="732" r:id="rId7"/>
    <p:sldId id="733" r:id="rId8"/>
    <p:sldId id="734" r:id="rId9"/>
    <p:sldId id="730" r:id="rId10"/>
    <p:sldId id="736" r:id="rId11"/>
    <p:sldId id="745" r:id="rId12"/>
    <p:sldId id="737" r:id="rId13"/>
    <p:sldId id="746" r:id="rId14"/>
    <p:sldId id="739" r:id="rId15"/>
    <p:sldId id="740" r:id="rId16"/>
    <p:sldId id="742" r:id="rId17"/>
    <p:sldId id="743" r:id="rId18"/>
    <p:sldId id="741" r:id="rId19"/>
  </p:sldIdLst>
  <p:sldSz cx="9145588" cy="6859588"/>
  <p:notesSz cx="6858000" cy="9144000"/>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BFB"/>
    <a:srgbClr val="F1F9FA"/>
    <a:srgbClr val="EFF6EE"/>
    <a:srgbClr val="FAF7EF"/>
    <a:srgbClr val="F9F2EF"/>
    <a:srgbClr val="EFE8E6"/>
    <a:srgbClr val="E1CFEA"/>
    <a:srgbClr val="EBE1BF"/>
    <a:srgbClr val="D4D5C7"/>
    <a:srgbClr val="C3D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62" autoAdjust="0"/>
    <p:restoredTop sz="78820" autoAdjust="0"/>
  </p:normalViewPr>
  <p:slideViewPr>
    <p:cSldViewPr>
      <p:cViewPr>
        <p:scale>
          <a:sx n="100" d="100"/>
          <a:sy n="100" d="100"/>
        </p:scale>
        <p:origin x="-1068" y="-72"/>
      </p:cViewPr>
      <p:guideLst>
        <p:guide orient="horz" pos="325"/>
        <p:guide orient="horz" pos="484"/>
        <p:guide orient="horz" pos="802"/>
        <p:guide orient="horz" pos="165"/>
        <p:guide orient="horz" pos="970"/>
        <p:guide orient="horz" pos="4320"/>
        <p:guide orient="horz" pos="3846"/>
        <p:guide orient="horz" pos="4009"/>
        <p:guide orient="horz" pos="4164"/>
        <p:guide pos="2881"/>
        <p:guide pos="5602"/>
        <p:guide pos="318"/>
        <p:guide pos="164"/>
        <p:guide pos="1605"/>
        <p:guide pos="4165"/>
        <p:guide pos="5445"/>
      </p:guideLst>
    </p:cSldViewPr>
  </p:slideViewPr>
  <p:outlineViewPr>
    <p:cViewPr>
      <p:scale>
        <a:sx n="33" d="100"/>
        <a:sy n="33" d="100"/>
      </p:scale>
      <p:origin x="0" y="33240"/>
    </p:cViewPr>
  </p:outlineViewPr>
  <p:notesTextViewPr>
    <p:cViewPr>
      <p:scale>
        <a:sx n="1" d="1"/>
        <a:sy n="1" d="1"/>
      </p:scale>
      <p:origin x="0" y="0"/>
    </p:cViewPr>
  </p:notesTextViewPr>
  <p:sorterViewPr>
    <p:cViewPr>
      <p:scale>
        <a:sx n="144" d="100"/>
        <a:sy n="144" d="100"/>
      </p:scale>
      <p:origin x="0" y="0"/>
    </p:cViewPr>
  </p:sorterViewPr>
  <p:notesViewPr>
    <p:cSldViewPr>
      <p:cViewPr varScale="1">
        <p:scale>
          <a:sx n="66" d="100"/>
          <a:sy n="66" d="100"/>
        </p:scale>
        <p:origin x="-291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22/06/2020</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22.06.2020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4</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14</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15</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16</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17</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18</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5</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6</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7</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8</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10</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11</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12</a:t>
            </a:fld>
            <a:endParaRPr lang="de-DE"/>
          </a:p>
        </p:txBody>
      </p:sp>
    </p:spTree>
    <p:extLst>
      <p:ext uri="{BB962C8B-B14F-4D97-AF65-F5344CB8AC3E}">
        <p14:creationId xmlns:p14="http://schemas.microsoft.com/office/powerpoint/2010/main" val="229802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13</a:t>
            </a:fld>
            <a:endParaRPr lang="de-DE"/>
          </a:p>
        </p:txBody>
      </p:sp>
    </p:spTree>
    <p:extLst>
      <p:ext uri="{BB962C8B-B14F-4D97-AF65-F5344CB8AC3E}">
        <p14:creationId xmlns:p14="http://schemas.microsoft.com/office/powerpoint/2010/main" val="2298020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Board Prä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1" y="6929"/>
            <a:ext cx="4573589"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5" name="Textplatzhalter 4"/>
          <p:cNvSpPr>
            <a:spLocks noGrp="1"/>
          </p:cNvSpPr>
          <p:nvPr>
            <p:ph type="body" sz="quarter" idx="13" hasCustomPrompt="1"/>
          </p:nvPr>
        </p:nvSpPr>
        <p:spPr>
          <a:xfrm>
            <a:off x="504824" y="3821114"/>
            <a:ext cx="3059113" cy="1528761"/>
          </a:xfrm>
          <a:prstGeom prst="rect">
            <a:avLst/>
          </a:prstGeom>
        </p:spPr>
        <p:txBody>
          <a:bodyPr tIns="108000">
            <a:noAutofit/>
          </a:bodyPr>
          <a:lstStyle>
            <a:lvl1pPr>
              <a:lnSpc>
                <a:spcPct val="100000"/>
              </a:lnSpc>
              <a:spcAft>
                <a:spcPts val="0"/>
              </a:spcAft>
              <a:defRPr lang="en-GB" sz="1600" b="0" kern="1200" cap="none" baseline="0" noProof="0" dirty="0" smtClean="0">
                <a:solidFill>
                  <a:schemeClr val="tx1"/>
                </a:solidFill>
                <a:latin typeface="+mn-lt"/>
                <a:ea typeface="+mn-ea"/>
                <a:cs typeface="+mn-cs"/>
              </a:defRPr>
            </a:lvl1pPr>
            <a:lvl2pPr marL="0" indent="0">
              <a:lnSpc>
                <a:spcPct val="100000"/>
              </a:lnSpc>
              <a:spcBef>
                <a:spcPts val="0"/>
              </a:spcBef>
              <a:spcAft>
                <a:spcPts val="0"/>
              </a:spcAft>
              <a:buNone/>
              <a:defRPr lang="en-GB" sz="1400" b="0" kern="1200" cap="none" baseline="0" noProof="0" dirty="0">
                <a:solidFill>
                  <a:schemeClr val="tx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de-DE" noProof="0" dirty="0" smtClean="0"/>
              <a:t>Untertitel</a:t>
            </a:r>
          </a:p>
          <a:p>
            <a:pPr lvl="1"/>
            <a:r>
              <a:rPr lang="de-DE" noProof="0" dirty="0" smtClean="0"/>
              <a:t>Text</a:t>
            </a:r>
            <a:endParaRPr lang="de-DE" noProof="0" dirty="0"/>
          </a:p>
        </p:txBody>
      </p:sp>
      <p:sp>
        <p:nvSpPr>
          <p:cNvPr id="4" name="Tabellenplatzhalter 3"/>
          <p:cNvSpPr>
            <a:spLocks noGrp="1"/>
          </p:cNvSpPr>
          <p:nvPr>
            <p:ph type="tbl" sz="quarter" idx="14"/>
          </p:nvPr>
        </p:nvSpPr>
        <p:spPr>
          <a:xfrm>
            <a:off x="4833938" y="515938"/>
            <a:ext cx="3810000" cy="5835650"/>
          </a:xfrm>
          <a:prstGeom prst="rect">
            <a:avLst/>
          </a:prstGeom>
        </p:spPr>
        <p:txBody>
          <a:bodyPr anchor="ctr"/>
          <a:lstStyle>
            <a:lvl1pPr algn="ctr">
              <a:defRPr sz="2000"/>
            </a:lvl1pPr>
          </a:lstStyle>
          <a:p>
            <a:r>
              <a:rPr lang="en-US" noProof="0" smtClean="0"/>
              <a:t>Click icon to add table</a:t>
            </a:r>
            <a:endParaRPr lang="de-DE" noProof="0" dirty="0"/>
          </a:p>
        </p:txBody>
      </p:sp>
      <p:sp>
        <p:nvSpPr>
          <p:cNvPr id="2" name="Titel 1"/>
          <p:cNvSpPr>
            <a:spLocks noGrp="1"/>
          </p:cNvSpPr>
          <p:nvPr>
            <p:ph type="title" hasCustomPrompt="1"/>
          </p:nvPr>
        </p:nvSpPr>
        <p:spPr>
          <a:xfrm>
            <a:off x="504825" y="765498"/>
            <a:ext cx="4068763" cy="3024336"/>
          </a:xfrm>
        </p:spPr>
        <p:txBody>
          <a:bodyPr/>
          <a:lstStyle>
            <a:lvl1pPr>
              <a:defRPr lang="en-GB" sz="3600" b="1" kern="1200" cap="none" baseline="0" dirty="0">
                <a:solidFill>
                  <a:srgbClr val="003781"/>
                </a:solidFill>
                <a:latin typeface="+mn-lt"/>
                <a:ea typeface="+mn-ea"/>
                <a:cs typeface="+mn-cs"/>
              </a:defRPr>
            </a:lvl1pPr>
          </a:lstStyle>
          <a:p>
            <a:r>
              <a:rPr lang="de-DE" noProof="0" dirty="0" smtClean="0"/>
              <a:t>Überschrift</a:t>
            </a:r>
            <a:endParaRPr lang="de-DE" noProof="0" dirty="0"/>
          </a:p>
        </p:txBody>
      </p:sp>
      <p:sp>
        <p:nvSpPr>
          <p:cNvPr id="3" name="Rechteck 2"/>
          <p:cNvSpPr/>
          <p:nvPr/>
        </p:nvSpPr>
        <p:spPr>
          <a:xfrm>
            <a:off x="219015" y="6373192"/>
            <a:ext cx="1816159"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1596" y="5843102"/>
            <a:ext cx="2034974" cy="508928"/>
          </a:xfrm>
          <a:prstGeom prst="rect">
            <a:avLst/>
          </a:prstGeom>
        </p:spPr>
      </p:pic>
    </p:spTree>
    <p:extLst>
      <p:ext uri="{BB962C8B-B14F-4D97-AF65-F5344CB8AC3E}">
        <p14:creationId xmlns:p14="http://schemas.microsoft.com/office/powerpoint/2010/main" val="3163302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apiteltrenner mit Zahl">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1"/>
            <a:ext cx="4314825" cy="332536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2" name="Titel 1"/>
          <p:cNvSpPr>
            <a:spLocks noGrp="1"/>
          </p:cNvSpPr>
          <p:nvPr>
            <p:ph type="title" hasCustomPrompt="1"/>
          </p:nvPr>
        </p:nvSpPr>
        <p:spPr>
          <a:xfrm>
            <a:off x="4314825" y="2552700"/>
            <a:ext cx="4329113" cy="3297004"/>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de-DE" noProof="0" dirty="0" smtClean="0"/>
              <a:t>00</a:t>
            </a:r>
            <a:br>
              <a:rPr lang="de-DE" noProof="0" dirty="0" smtClean="0"/>
            </a:br>
            <a:endParaRPr lang="de-DE" noProof="0" dirty="0"/>
          </a:p>
        </p:txBody>
      </p:sp>
      <p:sp>
        <p:nvSpPr>
          <p:cNvPr id="55" name="Textplatzhalter 54"/>
          <p:cNvSpPr>
            <a:spLocks noGrp="1"/>
          </p:cNvSpPr>
          <p:nvPr>
            <p:ph type="body" sz="quarter" idx="14" hasCustomPrompt="1"/>
          </p:nvPr>
        </p:nvSpPr>
        <p:spPr>
          <a:xfrm>
            <a:off x="504824" y="515939"/>
            <a:ext cx="5591837" cy="2481261"/>
          </a:xfrm>
          <a:prstGeom prst="rect">
            <a:avLst/>
          </a:prstGeom>
        </p:spPr>
        <p:txBody>
          <a:bodyPr tIns="0" bIns="216000" anchor="b"/>
          <a:lstStyle>
            <a:lvl1pPr marL="0" algn="l" defTabSz="1219170" rtl="0" eaLnBrk="1" latinLnBrk="0" hangingPunct="1">
              <a:defRPr lang="de-DE" sz="3600" b="1" kern="1200" cap="none" baseline="0" dirty="0" smtClean="0">
                <a:solidFill>
                  <a:srgbClr val="5A3982"/>
                </a:solidFill>
                <a:latin typeface="+mn-lt"/>
                <a:ea typeface="+mn-ea"/>
                <a:cs typeface="+mn-cs"/>
              </a:defRPr>
            </a:lvl1pPr>
          </a:lstStyle>
          <a:p>
            <a:pPr lvl="0"/>
            <a:r>
              <a:rPr lang="de-DE" noProof="0" dirty="0" smtClean="0"/>
              <a:t>Überschrift mit Textlauf von unten nach oben</a:t>
            </a:r>
            <a:endParaRPr lang="de-DE" noProof="0" dirty="0"/>
          </a:p>
        </p:txBody>
      </p:sp>
      <p:sp>
        <p:nvSpPr>
          <p:cNvPr id="213" name="Textplatzhalter 9"/>
          <p:cNvSpPr>
            <a:spLocks noGrp="1"/>
          </p:cNvSpPr>
          <p:nvPr>
            <p:ph type="body" sz="quarter" idx="15" hasCustomPrompt="1"/>
          </p:nvPr>
        </p:nvSpPr>
        <p:spPr>
          <a:xfrm>
            <a:off x="504824" y="3560763"/>
            <a:ext cx="3562351"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C9817CA7-EFCC-4BA2-AC03-B98F91F44BE2}" type="datetime1">
              <a:rPr lang="de-DE" noProof="0" smtClean="0"/>
              <a:t>22.06.2020</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28529847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apiteltrenner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0" y="0"/>
            <a:ext cx="9145588" cy="6859588"/>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2" name="Titel 1"/>
          <p:cNvSpPr>
            <a:spLocks noGrp="1"/>
          </p:cNvSpPr>
          <p:nvPr>
            <p:ph type="title" hasCustomPrompt="1"/>
          </p:nvPr>
        </p:nvSpPr>
        <p:spPr>
          <a:xfrm>
            <a:off x="260350" y="2552700"/>
            <a:ext cx="3303588" cy="3297004"/>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de-DE" noProof="0" dirty="0" smtClean="0"/>
              <a:t>00</a:t>
            </a:r>
            <a:br>
              <a:rPr lang="de-DE" noProof="0" dirty="0" smtClean="0"/>
            </a:br>
            <a:endParaRPr lang="de-DE" noProof="0" dirty="0"/>
          </a:p>
        </p:txBody>
      </p:sp>
      <p:sp>
        <p:nvSpPr>
          <p:cNvPr id="55" name="Textplatzhalter 54"/>
          <p:cNvSpPr>
            <a:spLocks noGrp="1"/>
          </p:cNvSpPr>
          <p:nvPr>
            <p:ph type="body" sz="quarter" idx="14" hasCustomPrompt="1"/>
          </p:nvPr>
        </p:nvSpPr>
        <p:spPr>
          <a:xfrm>
            <a:off x="504824" y="515939"/>
            <a:ext cx="5591837" cy="2538412"/>
          </a:xfrm>
          <a:prstGeom prst="rect">
            <a:avLst/>
          </a:prstGeom>
        </p:spPr>
        <p:txBody>
          <a:bodyPr tIns="0" bIns="180000" anchor="b">
            <a:normAutofit/>
          </a:bodyPr>
          <a:lstStyle>
            <a:lvl1pPr marL="0" algn="l" defTabSz="1219170" rtl="0" eaLnBrk="1" latinLnBrk="0" hangingPunct="1">
              <a:defRPr lang="de-DE" sz="3600" b="1" kern="1200" cap="none" baseline="0" dirty="0" smtClean="0">
                <a:solidFill>
                  <a:schemeClr val="bg1"/>
                </a:solidFill>
                <a:latin typeface="+mn-lt"/>
                <a:ea typeface="+mn-ea"/>
                <a:cs typeface="+mn-cs"/>
              </a:defRPr>
            </a:lvl1pPr>
          </a:lstStyle>
          <a:p>
            <a:pPr lvl="0"/>
            <a:r>
              <a:rPr lang="de-DE" noProof="0" dirty="0" smtClean="0"/>
              <a:t>Überschrift</a:t>
            </a:r>
            <a:endParaRPr lang="de-DE" noProof="0" dirty="0"/>
          </a:p>
        </p:txBody>
      </p:sp>
    </p:spTree>
    <p:extLst>
      <p:ext uri="{BB962C8B-B14F-4D97-AF65-F5344CB8AC3E}">
        <p14:creationId xmlns:p14="http://schemas.microsoft.com/office/powerpoint/2010/main" val="29704516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ntak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0" y="0"/>
            <a:ext cx="9145588" cy="6859588"/>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5" name="Textplatzhalter 54"/>
          <p:cNvSpPr>
            <a:spLocks noGrp="1"/>
          </p:cNvSpPr>
          <p:nvPr>
            <p:ph type="body" sz="quarter" idx="14" hasCustomPrompt="1"/>
          </p:nvPr>
        </p:nvSpPr>
        <p:spPr>
          <a:xfrm>
            <a:off x="504824" y="515939"/>
            <a:ext cx="5591837" cy="2538412"/>
          </a:xfrm>
          <a:prstGeom prst="rect">
            <a:avLst/>
          </a:prstGeom>
        </p:spPr>
        <p:txBody>
          <a:bodyPr tIns="0" bIns="180000" anchor="b"/>
          <a:lstStyle>
            <a:lvl1pPr marL="0" algn="l" defTabSz="1219170" rtl="0" eaLnBrk="1" latinLnBrk="0" hangingPunct="1">
              <a:defRPr lang="de-DE" sz="3600" b="1" kern="1200" cap="none" baseline="0" dirty="0" smtClean="0">
                <a:solidFill>
                  <a:schemeClr val="bg1"/>
                </a:solidFill>
                <a:latin typeface="+mn-lt"/>
                <a:ea typeface="+mn-ea"/>
                <a:cs typeface="+mn-cs"/>
              </a:defRPr>
            </a:lvl1pPr>
          </a:lstStyle>
          <a:p>
            <a:pPr lvl="0"/>
            <a:r>
              <a:rPr lang="de-DE" noProof="0" dirty="0" smtClean="0"/>
              <a:t>Überschrift</a:t>
            </a:r>
            <a:endParaRPr lang="de-DE" noProof="0" dirty="0"/>
          </a:p>
        </p:txBody>
      </p:sp>
      <p:sp>
        <p:nvSpPr>
          <p:cNvPr id="4" name="Textplatzhalter 3"/>
          <p:cNvSpPr>
            <a:spLocks noGrp="1"/>
          </p:cNvSpPr>
          <p:nvPr>
            <p:ph type="body" sz="quarter" idx="15" hasCustomPrompt="1"/>
          </p:nvPr>
        </p:nvSpPr>
        <p:spPr>
          <a:xfrm>
            <a:off x="504826" y="3560763"/>
            <a:ext cx="3809999" cy="2551112"/>
          </a:xfrm>
          <a:prstGeom prst="rect">
            <a:avLst/>
          </a:prstGeom>
        </p:spPr>
        <p:txBody>
          <a:bodyPr/>
          <a:lstStyle>
            <a:lvl1pPr>
              <a:lnSpc>
                <a:spcPct val="100000"/>
              </a:lnSpc>
              <a:spcBef>
                <a:spcPts val="267"/>
              </a:spcBef>
              <a:spcAft>
                <a:spcPts val="267"/>
              </a:spcAft>
              <a:defRPr sz="1600">
                <a:solidFill>
                  <a:schemeClr val="bg1"/>
                </a:solidFill>
              </a:defRPr>
            </a:lvl1pPr>
            <a:lvl2pPr>
              <a:defRPr sz="1400">
                <a:solidFill>
                  <a:schemeClr val="bg1"/>
                </a:solidFill>
              </a:defRPr>
            </a:lvl2pPr>
            <a:lvl3pPr>
              <a:defRPr sz="1200">
                <a:solidFill>
                  <a:schemeClr val="bg1"/>
                </a:solidFill>
              </a:defRPr>
            </a:lvl3pPr>
            <a:lvl4pPr>
              <a:buClr>
                <a:schemeClr val="bg1"/>
              </a:buClr>
              <a:defRPr sz="1200">
                <a:solidFill>
                  <a:schemeClr val="bg1"/>
                </a:solidFill>
              </a:defRPr>
            </a:lvl4pPr>
            <a:lvl5pPr>
              <a:defRPr sz="1200">
                <a:solidFill>
                  <a:schemeClr val="bg1"/>
                </a:solidFill>
              </a:defRPr>
            </a:lvl5pPr>
            <a:lvl6pPr>
              <a:defRPr sz="1100">
                <a:solidFill>
                  <a:schemeClr val="bg1"/>
                </a:solidFill>
              </a:defRPr>
            </a:lvl6pPr>
            <a:lvl7pPr>
              <a:defRPr sz="1100">
                <a:solidFill>
                  <a:schemeClr val="bg1"/>
                </a:solidFill>
              </a:defRPr>
            </a:lvl7pPr>
            <a:lvl8pPr>
              <a:defRPr>
                <a:solidFill>
                  <a:schemeClr val="bg1"/>
                </a:solidFill>
              </a:defRPr>
            </a:lvl8pPr>
            <a:lvl9pPr>
              <a:defRPr>
                <a:solidFill>
                  <a:schemeClr val="bg1"/>
                </a:solidFill>
              </a:defRPr>
            </a:lvl9p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p>
          <a:p>
            <a:pPr lvl="5"/>
            <a:r>
              <a:rPr lang="de-DE" dirty="0" smtClean="0"/>
              <a:t>06</a:t>
            </a:r>
          </a:p>
          <a:p>
            <a:pPr lvl="6"/>
            <a:r>
              <a:rPr lang="de-DE" dirty="0" smtClean="0"/>
              <a:t>07</a:t>
            </a:r>
          </a:p>
          <a:p>
            <a:pPr lvl="7"/>
            <a:r>
              <a:rPr lang="de-DE" dirty="0" smtClean="0"/>
              <a:t>08</a:t>
            </a:r>
          </a:p>
          <a:p>
            <a:pPr lvl="8"/>
            <a:r>
              <a:rPr lang="de-DE" noProof="0" dirty="0" smtClean="0"/>
              <a:t>09</a:t>
            </a:r>
            <a:endParaRPr lang="de-DE" noProof="0" dirty="0"/>
          </a:p>
        </p:txBody>
      </p:sp>
    </p:spTree>
    <p:extLst>
      <p:ext uri="{BB962C8B-B14F-4D97-AF65-F5344CB8AC3E}">
        <p14:creationId xmlns:p14="http://schemas.microsoft.com/office/powerpoint/2010/main" val="22140305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Inhalt einspaltig">
    <p:spTree>
      <p:nvGrpSpPr>
        <p:cNvPr id="1" name=""/>
        <p:cNvGrpSpPr/>
        <p:nvPr/>
      </p:nvGrpSpPr>
      <p:grpSpPr>
        <a:xfrm>
          <a:off x="0" y="0"/>
          <a:ext cx="0" cy="0"/>
          <a:chOff x="0" y="0"/>
          <a:chExt cx="0" cy="0"/>
        </a:xfrm>
      </p:grpSpPr>
      <p:sp>
        <p:nvSpPr>
          <p:cNvPr id="14" name="Inhaltsplatzhalter 13" descr="Spalte links" title="Spalte links"/>
          <p:cNvSpPr>
            <a:spLocks noGrp="1"/>
          </p:cNvSpPr>
          <p:nvPr>
            <p:ph sz="quarter" idx="13" hasCustomPrompt="1"/>
          </p:nvPr>
        </p:nvSpPr>
        <p:spPr>
          <a:xfrm>
            <a:off x="504825" y="1530350"/>
            <a:ext cx="8139114" cy="4840175"/>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1" name="Textplatzhalter 23"/>
          <p:cNvSpPr>
            <a:spLocks noGrp="1"/>
          </p:cNvSpPr>
          <p:nvPr>
            <p:ph type="body" sz="quarter" idx="19"/>
          </p:nvPr>
        </p:nvSpPr>
        <p:spPr>
          <a:xfrm>
            <a:off x="0" y="1"/>
            <a:ext cx="7607300" cy="664632"/>
          </a:xfrm>
          <a:solidFill>
            <a:srgbClr val="F8F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8"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13" name="Textplatzhalter 5"/>
          <p:cNvSpPr>
            <a:spLocks noGrp="1"/>
          </p:cNvSpPr>
          <p:nvPr>
            <p:ph type="body" sz="quarter" idx="20" hasCustomPrompt="1"/>
          </p:nvPr>
        </p:nvSpPr>
        <p:spPr>
          <a:xfrm>
            <a:off x="504825" y="259200"/>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7" name="Datumsplatzhalter 6"/>
          <p:cNvSpPr>
            <a:spLocks noGrp="1"/>
          </p:cNvSpPr>
          <p:nvPr>
            <p:ph type="dt" sz="half" idx="21"/>
          </p:nvPr>
        </p:nvSpPr>
        <p:spPr/>
        <p:txBody>
          <a:bodyPr/>
          <a:lstStyle/>
          <a:p>
            <a:fld id="{B0B76A45-EE22-4916-8337-473E2802E4AE}" type="datetime1">
              <a:rPr lang="de-DE" noProof="0" smtClean="0"/>
              <a:t>22.06.2020</a:t>
            </a:fld>
            <a:endParaRPr lang="de-DE" noProof="0" dirty="0"/>
          </a:p>
        </p:txBody>
      </p:sp>
      <p:sp>
        <p:nvSpPr>
          <p:cNvPr id="8" name="Fußzeilenplatzhalter 7"/>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3"/>
          </p:nvPr>
        </p:nvSpPr>
        <p:spPr/>
        <p:txBody>
          <a:bodyPr/>
          <a:lstStyle/>
          <a:p>
            <a:fld id="{61201FF1-C63B-412E-ABF0-3D0E918900AC}" type="slidenum">
              <a:rPr lang="de-DE" noProof="0" smtClean="0"/>
              <a:pPr/>
              <a:t>‹#›</a:t>
            </a:fld>
            <a:endParaRPr lang="de-DE" noProof="0" dirty="0"/>
          </a:p>
        </p:txBody>
      </p:sp>
      <p:sp>
        <p:nvSpPr>
          <p:cNvPr id="10" name="Titel 9"/>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23523211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Inhalt mit kleiner Schrift">
    <p:spTree>
      <p:nvGrpSpPr>
        <p:cNvPr id="1" name=""/>
        <p:cNvGrpSpPr/>
        <p:nvPr/>
      </p:nvGrpSpPr>
      <p:grpSpPr>
        <a:xfrm>
          <a:off x="0" y="0"/>
          <a:ext cx="0" cy="0"/>
          <a:chOff x="0" y="0"/>
          <a:chExt cx="0" cy="0"/>
        </a:xfrm>
      </p:grpSpPr>
      <p:sp>
        <p:nvSpPr>
          <p:cNvPr id="17" name="Textplatzhalter 23"/>
          <p:cNvSpPr>
            <a:spLocks noGrp="1"/>
          </p:cNvSpPr>
          <p:nvPr>
            <p:ph type="body" sz="quarter" idx="19"/>
          </p:nvPr>
        </p:nvSpPr>
        <p:spPr>
          <a:xfrm>
            <a:off x="0" y="1"/>
            <a:ext cx="7607300" cy="664632"/>
          </a:xfrm>
          <a:solidFill>
            <a:srgbClr val="F8F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5" y="1273176"/>
            <a:ext cx="8139114" cy="509735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5"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6" name="Datumsplatzhalter 5"/>
          <p:cNvSpPr>
            <a:spLocks noGrp="1"/>
          </p:cNvSpPr>
          <p:nvPr>
            <p:ph type="dt" sz="half" idx="21"/>
          </p:nvPr>
        </p:nvSpPr>
        <p:spPr/>
        <p:txBody>
          <a:bodyPr/>
          <a:lstStyle/>
          <a:p>
            <a:fld id="{B0B76A45-EE22-4916-8337-473E2802E4AE}" type="datetime1">
              <a:rPr lang="de-DE" noProof="0" smtClean="0"/>
              <a:t>22.06.2020</a:t>
            </a:fld>
            <a:endParaRPr lang="de-DE" noProof="0" dirty="0"/>
          </a:p>
        </p:txBody>
      </p:sp>
      <p:sp>
        <p:nvSpPr>
          <p:cNvPr id="7" name="Fußzeilenplatzhalter 6"/>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3"/>
          </p:nvPr>
        </p:nvSpPr>
        <p:spPr/>
        <p:txBody>
          <a:bodyPr/>
          <a:lstStyle/>
          <a:p>
            <a:fld id="{61201FF1-C63B-412E-ABF0-3D0E918900AC}" type="slidenum">
              <a:rPr lang="de-DE" noProof="0" smtClean="0"/>
              <a:pPr/>
              <a:t>‹#›</a:t>
            </a:fld>
            <a:endParaRPr lang="de-DE" noProof="0" dirty="0"/>
          </a:p>
        </p:txBody>
      </p:sp>
      <p:sp>
        <p:nvSpPr>
          <p:cNvPr id="9" name="Titel 8"/>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39288375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tikaler Balken und Überschrift">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9"/>
            <a:ext cx="1273174"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noProof="0" smtClean="0"/>
              <a:t>Click to edit Master text styles</a:t>
            </a:r>
          </a:p>
        </p:txBody>
      </p:sp>
      <p:sp>
        <p:nvSpPr>
          <p:cNvPr id="4" name="Titel 3"/>
          <p:cNvSpPr>
            <a:spLocks noGrp="1"/>
          </p:cNvSpPr>
          <p:nvPr>
            <p:ph type="title" hasCustomPrompt="1"/>
          </p:nvPr>
        </p:nvSpPr>
        <p:spPr>
          <a:xfrm>
            <a:off x="504825" y="766800"/>
            <a:ext cx="2808000" cy="2014922"/>
          </a:xfrm>
        </p:spPr>
        <p:txBody>
          <a:bodyPr/>
          <a:lstStyle>
            <a:lvl1pPr>
              <a:defRPr lang="en-GB" sz="3600" b="1" kern="1200" cap="none" baseline="0" noProof="0" dirty="0" smtClean="0">
                <a:solidFill>
                  <a:srgbClr val="003781"/>
                </a:solidFill>
                <a:latin typeface="+mn-lt"/>
                <a:ea typeface="+mn-ea"/>
                <a:cs typeface="+mn-cs"/>
              </a:defRPr>
            </a:lvl1pPr>
          </a:lstStyle>
          <a:p>
            <a:r>
              <a:rPr lang="de-DE" noProof="0" dirty="0" smtClean="0"/>
              <a:t>Überschrift</a:t>
            </a:r>
            <a:endParaRPr lang="de-DE" noProof="0" dirty="0"/>
          </a:p>
        </p:txBody>
      </p:sp>
      <p:sp>
        <p:nvSpPr>
          <p:cNvPr id="10"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5" name="Datumsplatzhalter 4"/>
          <p:cNvSpPr>
            <a:spLocks noGrp="1"/>
          </p:cNvSpPr>
          <p:nvPr>
            <p:ph type="dt" sz="half" idx="20"/>
          </p:nvPr>
        </p:nvSpPr>
        <p:spPr/>
        <p:txBody>
          <a:bodyPr/>
          <a:lstStyle/>
          <a:p>
            <a:fld id="{AEBB441B-D399-426A-BF00-2ABCCC4D2B76}" type="datetime1">
              <a:rPr lang="de-DE" noProof="0" smtClean="0"/>
              <a:t>22.06.2020</a:t>
            </a:fld>
            <a:endParaRPr lang="de-DE" noProof="0" dirty="0"/>
          </a:p>
        </p:txBody>
      </p:sp>
      <p:sp>
        <p:nvSpPr>
          <p:cNvPr id="6" name="Fußzeilenplatzhalter 5"/>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29343865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tikaler Balken und Inhalt">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9"/>
            <a:ext cx="1273174" cy="5842775"/>
          </a:xfrm>
          <a:solidFill>
            <a:srgbClr val="E6F4F6"/>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noProof="0" smtClean="0"/>
              <a:t>Click to edit Master text styles</a:t>
            </a:r>
          </a:p>
        </p:txBody>
      </p:sp>
      <p:sp>
        <p:nvSpPr>
          <p:cNvPr id="207" name="Inhaltsplatzhalter 13" descr="Spalte links" title="Spalte links"/>
          <p:cNvSpPr>
            <a:spLocks noGrp="1"/>
          </p:cNvSpPr>
          <p:nvPr>
            <p:ph sz="quarter" idx="14" hasCustomPrompt="1"/>
          </p:nvPr>
        </p:nvSpPr>
        <p:spPr>
          <a:xfrm>
            <a:off x="3311525" y="1273176"/>
            <a:ext cx="5462474"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 name="Titel 1"/>
          <p:cNvSpPr>
            <a:spLocks noGrp="1"/>
          </p:cNvSpPr>
          <p:nvPr>
            <p:ph type="title" hasCustomPrompt="1"/>
          </p:nvPr>
        </p:nvSpPr>
        <p:spPr>
          <a:xfrm>
            <a:off x="504825" y="768349"/>
            <a:ext cx="2806700" cy="4605661"/>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71873BCE-9C5B-451C-B028-4B37DD4E2753}" type="datetime1">
              <a:rPr lang="de-DE" noProof="0" smtClean="0"/>
              <a:t>22.06.2020</a:t>
            </a:fld>
            <a:endParaRPr lang="de-DE" noProof="0" dirty="0"/>
          </a:p>
        </p:txBody>
      </p:sp>
      <p:sp>
        <p:nvSpPr>
          <p:cNvPr id="5" name="Fußzeilenplatzhalter 4"/>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42551057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ertikaler Balken und 2spaltiger Inhalt">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9"/>
            <a:ext cx="1273174"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noProof="0" smtClean="0"/>
              <a:t>Click to edit Master text styles</a:t>
            </a:r>
          </a:p>
        </p:txBody>
      </p:sp>
      <p:sp>
        <p:nvSpPr>
          <p:cNvPr id="207" name="Inhaltsplatzhalter 13" descr="Spalte links" title="Spalte links"/>
          <p:cNvSpPr>
            <a:spLocks noGrp="1"/>
          </p:cNvSpPr>
          <p:nvPr>
            <p:ph sz="quarter" idx="14" hasCustomPrompt="1"/>
          </p:nvPr>
        </p:nvSpPr>
        <p:spPr>
          <a:xfrm>
            <a:off x="3311524" y="1273176"/>
            <a:ext cx="2532063"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08" name="Inhaltsplatzhalter 13" descr="Spalte links" title="Spalte links"/>
          <p:cNvSpPr>
            <a:spLocks noGrp="1"/>
          </p:cNvSpPr>
          <p:nvPr>
            <p:ph sz="quarter" idx="15" hasCustomPrompt="1"/>
          </p:nvPr>
        </p:nvSpPr>
        <p:spPr>
          <a:xfrm>
            <a:off x="6103938" y="1273176"/>
            <a:ext cx="2529578"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 name="Titel 1"/>
          <p:cNvSpPr>
            <a:spLocks noGrp="1"/>
          </p:cNvSpPr>
          <p:nvPr>
            <p:ph type="title" hasCustomPrompt="1"/>
          </p:nvPr>
        </p:nvSpPr>
        <p:spPr>
          <a:xfrm>
            <a:off x="504825" y="768349"/>
            <a:ext cx="2806700" cy="4533653"/>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C5DF11D3-92F6-49FD-89A7-2660A9F507D6}" type="datetime1">
              <a:rPr lang="de-DE" noProof="0" smtClean="0"/>
              <a:t>22.06.2020</a:t>
            </a:fld>
            <a:endParaRPr lang="de-DE" noProof="0" dirty="0"/>
          </a:p>
        </p:txBody>
      </p:sp>
      <p:sp>
        <p:nvSpPr>
          <p:cNvPr id="5" name="Fußzeilenplatzhalter 4"/>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20347355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Inhalt 2-spaltig">
    <p:spTree>
      <p:nvGrpSpPr>
        <p:cNvPr id="1" name=""/>
        <p:cNvGrpSpPr/>
        <p:nvPr/>
      </p:nvGrpSpPr>
      <p:grpSpPr>
        <a:xfrm>
          <a:off x="0" y="0"/>
          <a:ext cx="0" cy="0"/>
          <a:chOff x="0" y="0"/>
          <a:chExt cx="0" cy="0"/>
        </a:xfrm>
      </p:grpSpPr>
      <p:sp>
        <p:nvSpPr>
          <p:cNvPr id="15" name="Textplatzhalter 23"/>
          <p:cNvSpPr>
            <a:spLocks noGrp="1"/>
          </p:cNvSpPr>
          <p:nvPr>
            <p:ph type="body" sz="quarter" idx="19"/>
          </p:nvPr>
        </p:nvSpPr>
        <p:spPr>
          <a:xfrm>
            <a:off x="0" y="1"/>
            <a:ext cx="7607300" cy="664632"/>
          </a:xfrm>
          <a:solidFill>
            <a:srgbClr val="FBF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207" name="Inhaltsplatzhalter 13" descr="Spalte links" title="Spalte links"/>
          <p:cNvSpPr>
            <a:spLocks noGrp="1"/>
          </p:cNvSpPr>
          <p:nvPr>
            <p:ph sz="quarter" idx="14" hasCustomPrompt="1"/>
          </p:nvPr>
        </p:nvSpPr>
        <p:spPr>
          <a:xfrm>
            <a:off x="504825" y="1530350"/>
            <a:ext cx="3930015" cy="4581526"/>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08" name="Inhaltsplatzhalter 13" descr="Spalte links" title="Spalte links"/>
          <p:cNvSpPr>
            <a:spLocks noGrp="1"/>
          </p:cNvSpPr>
          <p:nvPr>
            <p:ph sz="quarter" idx="15" hasCustomPrompt="1"/>
          </p:nvPr>
        </p:nvSpPr>
        <p:spPr>
          <a:xfrm>
            <a:off x="4693920" y="1530350"/>
            <a:ext cx="3950018" cy="4581526"/>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2"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1"/>
          </p:nvPr>
        </p:nvSpPr>
        <p:spPr/>
        <p:txBody>
          <a:bodyPr/>
          <a:lstStyle/>
          <a:p>
            <a:fld id="{91D5F0FB-E525-45CF-B6DE-700A4D8B5E8A}" type="datetime1">
              <a:rPr lang="de-DE" noProof="0" smtClean="0"/>
              <a:t>22.06.2020</a:t>
            </a:fld>
            <a:endParaRPr lang="de-DE" noProof="0" dirty="0"/>
          </a:p>
        </p:txBody>
      </p:sp>
      <p:sp>
        <p:nvSpPr>
          <p:cNvPr id="5" name="Fußzeilenplatzhalter 4"/>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7" name="Foliennummernplatzhalter 6"/>
          <p:cNvSpPr>
            <a:spLocks noGrp="1"/>
          </p:cNvSpPr>
          <p:nvPr>
            <p:ph type="sldNum" sz="quarter" idx="23"/>
          </p:nvPr>
        </p:nvSpPr>
        <p:spPr/>
        <p:txBody>
          <a:bodyPr/>
          <a:lstStyle/>
          <a:p>
            <a:fld id="{61201FF1-C63B-412E-ABF0-3D0E918900AC}" type="slidenum">
              <a:rPr lang="de-DE" noProof="0" smtClean="0"/>
              <a:pPr/>
              <a:t>‹#›</a:t>
            </a:fld>
            <a:endParaRPr lang="de-DE" noProof="0" dirty="0"/>
          </a:p>
        </p:txBody>
      </p:sp>
      <p:sp>
        <p:nvSpPr>
          <p:cNvPr id="4" name="Titel 3"/>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7245746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onderformat mit Inhalt">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0" y="2552699"/>
            <a:ext cx="4314825" cy="3297003"/>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4" name="Titel 3"/>
          <p:cNvSpPr>
            <a:spLocks noGrp="1"/>
          </p:cNvSpPr>
          <p:nvPr>
            <p:ph type="title" hasCustomPrompt="1"/>
          </p:nvPr>
        </p:nvSpPr>
        <p:spPr>
          <a:xfrm>
            <a:off x="504825" y="981522"/>
            <a:ext cx="3308350" cy="2536825"/>
          </a:xfrm>
        </p:spPr>
        <p:txBody>
          <a:bodyPr tIns="0" bIns="180000" anchor="b"/>
          <a:lstStyle>
            <a:lvl1pPr>
              <a:defRPr sz="3600">
                <a:solidFill>
                  <a:schemeClr val="tx2"/>
                </a:solidFill>
              </a:defRPr>
            </a:lvl1pPr>
          </a:lstStyle>
          <a:p>
            <a:r>
              <a:rPr lang="de-DE" noProof="0" dirty="0" smtClean="0"/>
              <a:t>Überschrift mit </a:t>
            </a:r>
            <a:r>
              <a:rPr lang="de-DE" noProof="0" dirty="0" err="1" smtClean="0"/>
              <a:t>Textlauf</a:t>
            </a:r>
            <a:r>
              <a:rPr lang="de-DE" noProof="0" dirty="0" smtClean="0"/>
              <a:t> von unten nach oben</a:t>
            </a:r>
            <a:endParaRPr lang="de-DE" noProof="0" dirty="0"/>
          </a:p>
        </p:txBody>
      </p:sp>
      <p:sp>
        <p:nvSpPr>
          <p:cNvPr id="6" name="Textplatzhalter 5"/>
          <p:cNvSpPr>
            <a:spLocks noGrp="1"/>
          </p:cNvSpPr>
          <p:nvPr>
            <p:ph type="body" sz="quarter" idx="17"/>
          </p:nvPr>
        </p:nvSpPr>
        <p:spPr>
          <a:xfrm>
            <a:off x="504825" y="3821113"/>
            <a:ext cx="3308349" cy="254952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3" name="Textplatzhalter 12"/>
          <p:cNvSpPr>
            <a:spLocks noGrp="1"/>
          </p:cNvSpPr>
          <p:nvPr>
            <p:ph type="body" sz="quarter" idx="18" hasCustomPrompt="1"/>
          </p:nvPr>
        </p:nvSpPr>
        <p:spPr>
          <a:xfrm>
            <a:off x="4573391" y="1030288"/>
            <a:ext cx="4070548" cy="4819650"/>
          </a:xfrm>
        </p:spPr>
        <p:txBody>
          <a:bodyPr>
            <a:noAutofit/>
          </a:bodyPr>
          <a:lstStyle>
            <a:lvl1pPr>
              <a:defRPr/>
            </a:lvl1pPr>
            <a:lvl2pPr>
              <a:defRPr/>
            </a:lvl2pPr>
            <a:lvl3pPr>
              <a:defRPr/>
            </a:lvl3pPr>
            <a:lvl4pPr>
              <a:defRPr/>
            </a:lvl4pPr>
            <a:lvl5pPr>
              <a:defRPr/>
            </a:lvl5p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endParaRPr lang="de-DE" dirty="0"/>
          </a:p>
        </p:txBody>
      </p:sp>
      <p:sp>
        <p:nvSpPr>
          <p:cNvPr id="48" name="Textplatzhalter 5"/>
          <p:cNvSpPr>
            <a:spLocks noGrp="1"/>
          </p:cNvSpPr>
          <p:nvPr>
            <p:ph type="body" sz="quarter" idx="23"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dirty="0" smtClean="0"/>
              <a:t>Optionale Zeile zur Anzeige des Kapitels</a:t>
            </a:r>
            <a:endParaRPr lang="de-DE" dirty="0"/>
          </a:p>
        </p:txBody>
      </p:sp>
      <p:sp>
        <p:nvSpPr>
          <p:cNvPr id="1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4"/>
          </p:nvPr>
        </p:nvSpPr>
        <p:spPr/>
        <p:txBody>
          <a:bodyPr/>
          <a:lstStyle/>
          <a:p>
            <a:fld id="{587CE161-6918-45B8-92F4-F200090F1DEA}" type="datetime1">
              <a:rPr lang="de-DE" smtClean="0"/>
              <a:t>22.06.2020</a:t>
            </a:fld>
            <a:endParaRPr lang="de-DE" dirty="0"/>
          </a:p>
        </p:txBody>
      </p:sp>
      <p:sp>
        <p:nvSpPr>
          <p:cNvPr id="3" name="Fußzeilenplatzhalter 2"/>
          <p:cNvSpPr>
            <a:spLocks noGrp="1"/>
          </p:cNvSpPr>
          <p:nvPr>
            <p:ph type="ftr" sz="quarter" idx="25"/>
          </p:nvPr>
        </p:nvSpPr>
        <p:spPr/>
        <p:txBody>
          <a:bodyPr/>
          <a:lstStyle/>
          <a:p>
            <a:r>
              <a:rPr lang="de-DE" noProof="0" dirty="0" smtClean="0"/>
              <a:t>Name des Dokuments | Abteilung | Verfasser </a:t>
            </a:r>
            <a:endParaRPr lang="de-DE" noProof="0" dirty="0"/>
          </a:p>
        </p:txBody>
      </p:sp>
      <p:sp>
        <p:nvSpPr>
          <p:cNvPr id="5" name="Foliennummernplatzhalter 4"/>
          <p:cNvSpPr>
            <a:spLocks noGrp="1"/>
          </p:cNvSpPr>
          <p:nvPr>
            <p:ph type="sldNum" sz="quarter" idx="26"/>
          </p:nvPr>
        </p:nvSpPr>
        <p:spPr/>
        <p:txBody>
          <a:bodyPr/>
          <a:lstStyle/>
          <a:p>
            <a:fld id="{61201FF1-C63B-412E-ABF0-3D0E918900AC}" type="slidenum">
              <a:rPr lang="de-DE" smtClean="0"/>
              <a:pPr/>
              <a:t>‹#›</a:t>
            </a:fld>
            <a:endParaRPr lang="de-DE" dirty="0"/>
          </a:p>
        </p:txBody>
      </p:sp>
    </p:spTree>
    <p:extLst>
      <p:ext uri="{BB962C8B-B14F-4D97-AF65-F5344CB8AC3E}">
        <p14:creationId xmlns:p14="http://schemas.microsoft.com/office/powerpoint/2010/main" val="13420695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Board Präsentation mit Bild">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9"/>
            <a:ext cx="38131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6" name="Bildplatzhalter 5"/>
          <p:cNvSpPr>
            <a:spLocks noGrp="1"/>
          </p:cNvSpPr>
          <p:nvPr>
            <p:ph type="pic" sz="quarter" idx="14" hasCustomPrompt="1"/>
          </p:nvPr>
        </p:nvSpPr>
        <p:spPr>
          <a:xfrm>
            <a:off x="3813174" y="1"/>
            <a:ext cx="5332413" cy="5349875"/>
          </a:xfrm>
        </p:spPr>
        <p:txBody>
          <a:bodyPr anchor="ctr"/>
          <a:lstStyle>
            <a:lvl1pPr algn="ctr">
              <a:defRPr sz="1400"/>
            </a:lvl1pPr>
          </a:lstStyle>
          <a:p>
            <a:r>
              <a:rPr lang="de-DE" noProof="0" dirty="0" smtClean="0"/>
              <a:t>Neues Bild hochladen</a:t>
            </a:r>
            <a:endParaRPr lang="de-DE" noProof="0" dirty="0"/>
          </a:p>
        </p:txBody>
      </p:sp>
      <p:sp>
        <p:nvSpPr>
          <p:cNvPr id="2" name="Titel 1"/>
          <p:cNvSpPr>
            <a:spLocks noGrp="1"/>
          </p:cNvSpPr>
          <p:nvPr>
            <p:ph type="title" hasCustomPrompt="1"/>
          </p:nvPr>
        </p:nvSpPr>
        <p:spPr>
          <a:xfrm>
            <a:off x="504825" y="765498"/>
            <a:ext cx="5859463" cy="2088232"/>
          </a:xfrm>
        </p:spPr>
        <p:txBody>
          <a:bodyPr/>
          <a:lstStyle>
            <a:lvl1pPr>
              <a:defRPr lang="en-GB" sz="3600" b="1" kern="1200" cap="none" baseline="0" dirty="0">
                <a:solidFill>
                  <a:srgbClr val="003781"/>
                </a:solidFill>
                <a:latin typeface="+mn-lt"/>
                <a:ea typeface="+mn-ea"/>
                <a:cs typeface="+mn-cs"/>
              </a:defRPr>
            </a:lvl1pPr>
          </a:lstStyle>
          <a:p>
            <a:r>
              <a:rPr lang="de-DE" noProof="0" dirty="0" smtClean="0"/>
              <a:t>Überschrift</a:t>
            </a:r>
            <a:endParaRPr lang="de-DE" noProof="0" dirty="0"/>
          </a:p>
        </p:txBody>
      </p:sp>
      <p:sp>
        <p:nvSpPr>
          <p:cNvPr id="5" name="Textplatzhalter 4"/>
          <p:cNvSpPr>
            <a:spLocks noGrp="1"/>
          </p:cNvSpPr>
          <p:nvPr>
            <p:ph type="body" sz="quarter" idx="13" hasCustomPrompt="1"/>
          </p:nvPr>
        </p:nvSpPr>
        <p:spPr>
          <a:xfrm>
            <a:off x="504824" y="2997746"/>
            <a:ext cx="3059113" cy="1528762"/>
          </a:xfrm>
          <a:prstGeom prst="rect">
            <a:avLst/>
          </a:prstGeom>
        </p:spPr>
        <p:txBody>
          <a:bodyPr tIns="108000">
            <a:noAutofit/>
          </a:bodyPr>
          <a:lstStyle>
            <a:lvl1pPr>
              <a:lnSpc>
                <a:spcPct val="100000"/>
              </a:lnSpc>
              <a:spcAft>
                <a:spcPts val="0"/>
              </a:spcAft>
              <a:defRPr lang="en-GB" sz="1600" b="0" kern="1200" cap="none" baseline="0" noProof="0" dirty="0" smtClean="0">
                <a:solidFill>
                  <a:schemeClr val="tx1"/>
                </a:solidFill>
                <a:latin typeface="+mn-lt"/>
                <a:ea typeface="+mn-ea"/>
                <a:cs typeface="+mn-cs"/>
              </a:defRPr>
            </a:lvl1pPr>
            <a:lvl2pPr marL="0" indent="0">
              <a:lnSpc>
                <a:spcPct val="100000"/>
              </a:lnSpc>
              <a:spcBef>
                <a:spcPts val="0"/>
              </a:spcBef>
              <a:spcAft>
                <a:spcPts val="0"/>
              </a:spcAft>
              <a:buNone/>
              <a:defRPr lang="en-GB" sz="1400" b="0" kern="1200" cap="none" baseline="0" noProof="0" dirty="0">
                <a:solidFill>
                  <a:schemeClr val="tx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de-DE" noProof="0" dirty="0" smtClean="0"/>
              <a:t>Untertitel</a:t>
            </a:r>
          </a:p>
          <a:p>
            <a:pPr lvl="1"/>
            <a:r>
              <a:rPr lang="de-DE" noProof="0" dirty="0" smtClean="0"/>
              <a:t>Text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12" name="Rechteck 11"/>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2267040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onderformat mit Bild">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0" y="2552699"/>
            <a:ext cx="4314825" cy="3297003"/>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dirty="0" smtClean="0"/>
              <a:t>Optionale Zeile zur Anzeige des Kapitels</a:t>
            </a:r>
            <a:endParaRPr lang="de-DE" dirty="0"/>
          </a:p>
        </p:txBody>
      </p:sp>
      <p:sp>
        <p:nvSpPr>
          <p:cNvPr id="4" name="Titel 3"/>
          <p:cNvSpPr>
            <a:spLocks noGrp="1"/>
          </p:cNvSpPr>
          <p:nvPr>
            <p:ph type="title" hasCustomPrompt="1"/>
          </p:nvPr>
        </p:nvSpPr>
        <p:spPr>
          <a:xfrm>
            <a:off x="504825" y="981522"/>
            <a:ext cx="3308350" cy="2536825"/>
          </a:xfrm>
        </p:spPr>
        <p:txBody>
          <a:bodyPr tIns="0" bIns="180000" anchor="b"/>
          <a:lstStyle>
            <a:lvl1pPr>
              <a:defRPr sz="3600" baseline="0">
                <a:solidFill>
                  <a:schemeClr val="tx2"/>
                </a:solidFill>
              </a:defRPr>
            </a:lvl1pPr>
          </a:lstStyle>
          <a:p>
            <a:r>
              <a:rPr lang="de-DE" noProof="0" dirty="0" smtClean="0"/>
              <a:t>Überschrift mit </a:t>
            </a:r>
            <a:r>
              <a:rPr lang="de-DE" noProof="0" dirty="0" err="1" smtClean="0"/>
              <a:t>Textlauf</a:t>
            </a:r>
            <a:r>
              <a:rPr lang="de-DE" noProof="0" dirty="0" smtClean="0"/>
              <a:t> von unten nach oben</a:t>
            </a:r>
            <a:endParaRPr lang="de-DE" noProof="0" dirty="0"/>
          </a:p>
        </p:txBody>
      </p:sp>
      <p:sp>
        <p:nvSpPr>
          <p:cNvPr id="6" name="Textplatzhalter 5"/>
          <p:cNvSpPr>
            <a:spLocks noGrp="1"/>
          </p:cNvSpPr>
          <p:nvPr>
            <p:ph type="body" sz="quarter" idx="17"/>
          </p:nvPr>
        </p:nvSpPr>
        <p:spPr>
          <a:xfrm>
            <a:off x="504825" y="3821113"/>
            <a:ext cx="3308349" cy="254952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3" name="Bildplatzhalter 2"/>
          <p:cNvSpPr>
            <a:spLocks noGrp="1"/>
          </p:cNvSpPr>
          <p:nvPr>
            <p:ph type="pic" sz="quarter" idx="19" hasCustomPrompt="1"/>
          </p:nvPr>
        </p:nvSpPr>
        <p:spPr>
          <a:xfrm>
            <a:off x="4314825" y="1030289"/>
            <a:ext cx="4329113" cy="5081587"/>
          </a:xfrm>
        </p:spPr>
        <p:txBody>
          <a:bodyPr anchor="ctr"/>
          <a:lstStyle>
            <a:lvl1pPr algn="ctr">
              <a:defRPr sz="1400"/>
            </a:lvl1pPr>
          </a:lstStyle>
          <a:p>
            <a:r>
              <a:rPr lang="de-DE" noProof="0" dirty="0" smtClean="0"/>
              <a:t>Neues Bild hochladen</a:t>
            </a:r>
            <a:endParaRPr lang="de-DE" noProof="0" dirty="0"/>
          </a:p>
        </p:txBody>
      </p:sp>
      <p:sp>
        <p:nvSpPr>
          <p:cNvPr id="14"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33D25366-FECE-4658-8742-418ABC361F10}" type="datetime1">
              <a:rPr lang="de-DE" smtClean="0"/>
              <a:t>22.06.2020</a:t>
            </a:fld>
            <a:endParaRPr lang="de-DE" dirty="0"/>
          </a:p>
        </p:txBody>
      </p:sp>
      <p:sp>
        <p:nvSpPr>
          <p:cNvPr id="5" name="Fußzeilenplatzhalter 4"/>
          <p:cNvSpPr>
            <a:spLocks noGrp="1"/>
          </p:cNvSpPr>
          <p:nvPr>
            <p:ph type="ftr" sz="quarter" idx="26"/>
          </p:nvPr>
        </p:nvSpPr>
        <p:spPr/>
        <p:txBody>
          <a:bodyPr/>
          <a:lstStyle/>
          <a:p>
            <a:r>
              <a:rPr lang="de-DE" noProof="0" dirty="0" smtClean="0"/>
              <a:t>Name des Dokuments | Abteilung | Verfasser </a:t>
            </a:r>
            <a:endParaRPr lang="de-DE" noProof="0" dirty="0"/>
          </a:p>
        </p:txBody>
      </p:sp>
      <p:sp>
        <p:nvSpPr>
          <p:cNvPr id="10" name="Foliennummernplatzhalter 9"/>
          <p:cNvSpPr>
            <a:spLocks noGrp="1"/>
          </p:cNvSpPr>
          <p:nvPr>
            <p:ph type="sldNum" sz="quarter" idx="27"/>
          </p:nvPr>
        </p:nvSpPr>
        <p:spPr/>
        <p:txBody>
          <a:bodyPr/>
          <a:lstStyle/>
          <a:p>
            <a:fld id="{61201FF1-C63B-412E-ABF0-3D0E918900AC}" type="slidenum">
              <a:rPr lang="de-DE" smtClean="0"/>
              <a:pPr/>
              <a:t>‹#›</a:t>
            </a:fld>
            <a:endParaRPr lang="de-DE" dirty="0"/>
          </a:p>
        </p:txBody>
      </p:sp>
    </p:spTree>
    <p:extLst>
      <p:ext uri="{BB962C8B-B14F-4D97-AF65-F5344CB8AC3E}">
        <p14:creationId xmlns:p14="http://schemas.microsoft.com/office/powerpoint/2010/main" val="24413871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onderformat mit Inhalt und Bil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9"/>
            <a:ext cx="1273174" cy="584277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2" name="Titel 1"/>
          <p:cNvSpPr>
            <a:spLocks noGrp="1"/>
          </p:cNvSpPr>
          <p:nvPr>
            <p:ph type="title" hasCustomPrompt="1"/>
          </p:nvPr>
        </p:nvSpPr>
        <p:spPr>
          <a:xfrm>
            <a:off x="504825" y="765499"/>
            <a:ext cx="5097463" cy="2304255"/>
          </a:xfrm>
        </p:spPr>
        <p:txBody>
          <a:bodyPr/>
          <a:lstStyle>
            <a:lvl1pPr>
              <a:defRPr lang="en-GB" sz="3600" b="1" kern="1200" cap="none" baseline="0" dirty="0">
                <a:solidFill>
                  <a:srgbClr val="5A3982"/>
                </a:solidFill>
                <a:latin typeface="+mn-lt"/>
                <a:ea typeface="+mn-ea"/>
                <a:cs typeface="+mn-cs"/>
              </a:defRPr>
            </a:lvl1pPr>
          </a:lstStyle>
          <a:p>
            <a:r>
              <a:rPr lang="de-DE" noProof="0" dirty="0" smtClean="0"/>
              <a:t>Überschrift</a:t>
            </a:r>
            <a:endParaRPr lang="de-DE" noProof="0" dirty="0"/>
          </a:p>
        </p:txBody>
      </p:sp>
      <p:sp>
        <p:nvSpPr>
          <p:cNvPr id="12" name="Bildplatzhalter 11"/>
          <p:cNvSpPr>
            <a:spLocks noGrp="1"/>
          </p:cNvSpPr>
          <p:nvPr>
            <p:ph type="pic" sz="quarter" idx="13" hasCustomPrompt="1"/>
          </p:nvPr>
        </p:nvSpPr>
        <p:spPr>
          <a:xfrm>
            <a:off x="4573389" y="1021080"/>
            <a:ext cx="4572198" cy="5838508"/>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06" name="Textplatzhalter 9"/>
          <p:cNvSpPr>
            <a:spLocks noGrp="1"/>
          </p:cNvSpPr>
          <p:nvPr>
            <p:ph type="body" sz="quarter" idx="15" hasCustomPrompt="1"/>
          </p:nvPr>
        </p:nvSpPr>
        <p:spPr>
          <a:xfrm>
            <a:off x="504825" y="3560763"/>
            <a:ext cx="4067968" cy="2288941"/>
          </a:xfrm>
          <a:prstGeom prst="rect">
            <a:avLst/>
          </a:prstGeom>
        </p:spPr>
        <p:txBody>
          <a:bodyPr rIns="180000"/>
          <a:lstStyle>
            <a:lvl1pPr>
              <a:lnSpc>
                <a:spcPct val="100000"/>
              </a:lnSpc>
              <a:spcBef>
                <a:spcPts val="267"/>
              </a:spcBef>
              <a:spcAft>
                <a:spcPts val="267"/>
              </a:spcAft>
              <a:defRPr sz="1600" cap="none" baseline="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200">
                <a:solidFill>
                  <a:schemeClr val="tx1"/>
                </a:solidFill>
              </a:defRPr>
            </a:lvl5pPr>
            <a:lvl6pPr>
              <a:lnSpc>
                <a:spcPct val="100000"/>
              </a:lnSpc>
              <a:defRPr sz="1200">
                <a:solidFill>
                  <a:schemeClr val="tx1"/>
                </a:solidFill>
              </a:defRPr>
            </a:lvl6pPr>
            <a:lvl7pPr>
              <a:lnSpc>
                <a:spcPct val="100000"/>
              </a:lnSpc>
              <a:defRPr sz="1100">
                <a:solidFill>
                  <a:schemeClr val="tx1"/>
                </a:solidFill>
              </a:defRPr>
            </a:lvl7pPr>
            <a:lvl8pPr>
              <a:lnSpc>
                <a:spcPct val="100000"/>
              </a:lnSpc>
              <a:defRPr sz="1000">
                <a:solidFill>
                  <a:schemeClr val="tx1"/>
                </a:solidFill>
              </a:defRPr>
            </a:lvl8pPr>
            <a:lvl9pPr>
              <a:lnSpc>
                <a:spcPct val="100000"/>
              </a:lnSpc>
              <a:defRPr sz="700">
                <a:solidFill>
                  <a:schemeClr val="tx1"/>
                </a:solidFill>
              </a:defRPr>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9" name="Datumsplatzhalter 8"/>
          <p:cNvSpPr>
            <a:spLocks noGrp="1"/>
          </p:cNvSpPr>
          <p:nvPr>
            <p:ph type="dt" sz="half" idx="20"/>
          </p:nvPr>
        </p:nvSpPr>
        <p:spPr/>
        <p:txBody>
          <a:bodyPr/>
          <a:lstStyle/>
          <a:p>
            <a:fld id="{2F3E2875-1FD1-4170-BA52-E00030F000CF}" type="datetime1">
              <a:rPr lang="de-DE" noProof="0" smtClean="0"/>
              <a:t>22.06.2020</a:t>
            </a:fld>
            <a:endParaRPr lang="de-DE" noProof="0" dirty="0"/>
          </a:p>
        </p:txBody>
      </p:sp>
      <p:sp>
        <p:nvSpPr>
          <p:cNvPr id="10" name="Fußzeilenplatzhalter 9"/>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14" name="Foliennummernplatzhalter 13"/>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3124066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ard Inhalt 3-spaltig">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F1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4" y="1530350"/>
            <a:ext cx="2554289" cy="4840175"/>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1530350"/>
            <a:ext cx="2532064" cy="4840175"/>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9" y="1530350"/>
            <a:ext cx="2540000" cy="4840175"/>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5"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1"/>
          </p:nvPr>
        </p:nvSpPr>
        <p:spPr/>
        <p:txBody>
          <a:bodyPr/>
          <a:lstStyle/>
          <a:p>
            <a:fld id="{90C7E490-5551-43AD-9544-288E9290F6E0}" type="datetime1">
              <a:rPr lang="de-DE" noProof="0" smtClean="0"/>
              <a:t>22.06.2020</a:t>
            </a:fld>
            <a:endParaRPr lang="de-DE" noProof="0" dirty="0"/>
          </a:p>
        </p:txBody>
      </p:sp>
      <p:sp>
        <p:nvSpPr>
          <p:cNvPr id="3" name="Fußzeilenplatzhalter 2"/>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5" name="Foliennummernplatzhalter 4"/>
          <p:cNvSpPr>
            <a:spLocks noGrp="1"/>
          </p:cNvSpPr>
          <p:nvPr>
            <p:ph type="sldNum" sz="quarter" idx="23"/>
          </p:nvPr>
        </p:nvSpPr>
        <p:spPr/>
        <p:txBody>
          <a:bodyPr/>
          <a:lstStyle/>
          <a:p>
            <a:fld id="{61201FF1-C63B-412E-ABF0-3D0E918900AC}" type="slidenum">
              <a:rPr lang="de-DE" noProof="0" smtClean="0"/>
              <a:pPr/>
              <a:t>‹#›</a:t>
            </a:fld>
            <a:endParaRPr lang="de-DE" noProof="0" dirty="0"/>
          </a:p>
        </p:txBody>
      </p:sp>
      <p:sp>
        <p:nvSpPr>
          <p:cNvPr id="6" name="Titel 5"/>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41595372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zeiliger Inhalt 3-spaltig">
    <p:spTree>
      <p:nvGrpSpPr>
        <p:cNvPr id="1" name=""/>
        <p:cNvGrpSpPr/>
        <p:nvPr/>
      </p:nvGrpSpPr>
      <p:grpSpPr>
        <a:xfrm>
          <a:off x="0" y="0"/>
          <a:ext cx="0" cy="0"/>
          <a:chOff x="0" y="0"/>
          <a:chExt cx="0" cy="0"/>
        </a:xfrm>
      </p:grpSpPr>
      <p:sp>
        <p:nvSpPr>
          <p:cNvPr id="17" name="Textplatzhalter 23"/>
          <p:cNvSpPr>
            <a:spLocks noGrp="1"/>
          </p:cNvSpPr>
          <p:nvPr>
            <p:ph type="body" sz="quarter" idx="2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5" y="4846174"/>
            <a:ext cx="2554288" cy="1524353"/>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4846174"/>
            <a:ext cx="2532063" cy="1524353"/>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8" y="4846174"/>
            <a:ext cx="2540000" cy="1524353"/>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2" name="Inhaltsplatzhalter 13" descr="Spalte links" title="Spalte links"/>
          <p:cNvSpPr>
            <a:spLocks noGrp="1"/>
          </p:cNvSpPr>
          <p:nvPr>
            <p:ph sz="quarter" idx="19" hasCustomPrompt="1"/>
          </p:nvPr>
        </p:nvSpPr>
        <p:spPr>
          <a:xfrm>
            <a:off x="504825" y="1530706"/>
            <a:ext cx="2554288" cy="3050822"/>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Inhaltsplatzhalter 15" descr="Spalte mitte" title="Spalte mitte"/>
          <p:cNvSpPr>
            <a:spLocks noGrp="1"/>
          </p:cNvSpPr>
          <p:nvPr>
            <p:ph sz="quarter" idx="20" hasCustomPrompt="1"/>
          </p:nvPr>
        </p:nvSpPr>
        <p:spPr>
          <a:xfrm>
            <a:off x="3311525" y="1530706"/>
            <a:ext cx="2532063" cy="3050822"/>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5" name="Inhaltsplatzhalter 17" descr="Spalte rechts" title="Spalte rechts"/>
          <p:cNvSpPr>
            <a:spLocks noGrp="1"/>
          </p:cNvSpPr>
          <p:nvPr>
            <p:ph sz="quarter" idx="21" hasCustomPrompt="1"/>
          </p:nvPr>
        </p:nvSpPr>
        <p:spPr>
          <a:xfrm>
            <a:off x="6103938" y="1530706"/>
            <a:ext cx="2540000" cy="3050822"/>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20"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6"/>
          </p:nvPr>
        </p:nvSpPr>
        <p:spPr/>
        <p:txBody>
          <a:bodyPr/>
          <a:lstStyle/>
          <a:p>
            <a:fld id="{802AF7BB-BBA3-4B4D-8B4A-5ADE5AC70DF1}" type="datetime1">
              <a:rPr lang="de-DE" noProof="0" smtClean="0"/>
              <a:t>22.06.2020</a:t>
            </a:fld>
            <a:endParaRPr lang="de-DE" noProof="0" dirty="0"/>
          </a:p>
        </p:txBody>
      </p:sp>
      <p:sp>
        <p:nvSpPr>
          <p:cNvPr id="3" name="Fußzeilenplatzhalter 2"/>
          <p:cNvSpPr>
            <a:spLocks noGrp="1"/>
          </p:cNvSpPr>
          <p:nvPr>
            <p:ph type="ftr" sz="quarter" idx="27"/>
          </p:nvPr>
        </p:nvSpPr>
        <p:spPr/>
        <p:txBody>
          <a:bodyPr/>
          <a:lstStyle/>
          <a:p>
            <a:r>
              <a:rPr lang="de-DE" noProof="0" dirty="0" smtClean="0"/>
              <a:t>Name des Dokuments | Abteilung | Verfasser </a:t>
            </a:r>
            <a:endParaRPr lang="de-DE" noProof="0" dirty="0"/>
          </a:p>
        </p:txBody>
      </p:sp>
      <p:sp>
        <p:nvSpPr>
          <p:cNvPr id="4" name="Foliennummernplatzhalter 3"/>
          <p:cNvSpPr>
            <a:spLocks noGrp="1"/>
          </p:cNvSpPr>
          <p:nvPr>
            <p:ph type="sldNum" sz="quarter" idx="28"/>
          </p:nvPr>
        </p:nvSpPr>
        <p:spPr/>
        <p:txBody>
          <a:bodyPr/>
          <a:lstStyle/>
          <a:p>
            <a:fld id="{61201FF1-C63B-412E-ABF0-3D0E918900AC}" type="slidenum">
              <a:rPr lang="de-DE" noProof="0" smtClean="0"/>
              <a:pPr/>
              <a:t>‹#›</a:t>
            </a:fld>
            <a:endParaRPr lang="de-DE" noProof="0" dirty="0"/>
          </a:p>
        </p:txBody>
      </p:sp>
      <p:sp>
        <p:nvSpPr>
          <p:cNvPr id="6" name="Titel 5"/>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4897961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zeilig Bild und Inhalt 3-spaltig">
    <p:spTree>
      <p:nvGrpSpPr>
        <p:cNvPr id="1" name=""/>
        <p:cNvGrpSpPr/>
        <p:nvPr/>
      </p:nvGrpSpPr>
      <p:grpSpPr>
        <a:xfrm>
          <a:off x="0" y="0"/>
          <a:ext cx="0" cy="0"/>
          <a:chOff x="0" y="0"/>
          <a:chExt cx="0" cy="0"/>
        </a:xfrm>
      </p:grpSpPr>
      <p:sp>
        <p:nvSpPr>
          <p:cNvPr id="20"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5" y="4089068"/>
            <a:ext cx="2554288" cy="1788998"/>
          </a:xfrm>
          <a:prstGeom prst="rect">
            <a:avLst/>
          </a:prstGeom>
        </p:spPr>
        <p:txBody>
          <a:bodyPr rIns="479988"/>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4089068"/>
            <a:ext cx="2532063" cy="1788998"/>
          </a:xfrm>
          <a:prstGeom prst="rect">
            <a:avLst/>
          </a:prstGeom>
        </p:spPr>
        <p:txBody>
          <a:bodyPr rIns="479988"/>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8" y="4089068"/>
            <a:ext cx="2540000" cy="1788998"/>
          </a:xfrm>
          <a:prstGeom prst="rect">
            <a:avLst/>
          </a:prstGeom>
        </p:spPr>
        <p:txBody>
          <a:bodyPr rIns="479988"/>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5" y="1540013"/>
            <a:ext cx="2554288"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3311525" y="1540013"/>
            <a:ext cx="2532063"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6103938" y="1540013"/>
            <a:ext cx="2540000"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19"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55040173-08C2-474D-9FEA-4F8976AE6717}" type="datetime1">
              <a:rPr lang="de-DE" noProof="0" smtClean="0"/>
              <a:t>22.06.2020</a:t>
            </a:fld>
            <a:endParaRPr lang="de-DE" noProof="0" dirty="0"/>
          </a:p>
        </p:txBody>
      </p:sp>
      <p:sp>
        <p:nvSpPr>
          <p:cNvPr id="7" name="Fußzeilenplatzhalter 6"/>
          <p:cNvSpPr>
            <a:spLocks noGrp="1"/>
          </p:cNvSpPr>
          <p:nvPr>
            <p:ph type="ftr" sz="quarter" idx="26"/>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7"/>
          </p:nvPr>
        </p:nvSpPr>
        <p:spPr/>
        <p:txBody>
          <a:bodyPr/>
          <a:lstStyle/>
          <a:p>
            <a:fld id="{61201FF1-C63B-412E-ABF0-3D0E918900AC}" type="slidenum">
              <a:rPr lang="de-DE" noProof="0" smtClean="0"/>
              <a:pPr/>
              <a:t>‹#›</a:t>
            </a:fld>
            <a:endParaRPr lang="de-DE" noProof="0" dirty="0"/>
          </a:p>
        </p:txBody>
      </p:sp>
      <p:sp>
        <p:nvSpPr>
          <p:cNvPr id="4" name="Titel 3"/>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16736662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zeilig Bild und Inhalt 4-spaltig Typ A">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6" y="3830775"/>
            <a:ext cx="1784350" cy="2047291"/>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2547938" y="1538114"/>
            <a:ext cx="1766887"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4565595" y="3830775"/>
            <a:ext cx="1798694"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6" y="1540011"/>
            <a:ext cx="1784350"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2547938" y="3831139"/>
            <a:ext cx="1766887"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4565595" y="1540011"/>
            <a:ext cx="1798694"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5" name="Inhaltsplatzhalter 17" descr="Spalte rechts" title="Spalte rechts"/>
          <p:cNvSpPr>
            <a:spLocks noGrp="1"/>
          </p:cNvSpPr>
          <p:nvPr>
            <p:ph sz="quarter" idx="25" hasCustomPrompt="1"/>
          </p:nvPr>
        </p:nvSpPr>
        <p:spPr>
          <a:xfrm>
            <a:off x="6611939" y="1538114"/>
            <a:ext cx="1778000"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7" name="Bildplatzhalter 10"/>
          <p:cNvSpPr>
            <a:spLocks noGrp="1"/>
          </p:cNvSpPr>
          <p:nvPr>
            <p:ph type="pic" sz="quarter" idx="26" hasCustomPrompt="1"/>
          </p:nvPr>
        </p:nvSpPr>
        <p:spPr>
          <a:xfrm>
            <a:off x="6611939" y="3831139"/>
            <a:ext cx="1777999"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21"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013FFF0E-BEB6-4FD2-9300-BAE985DEC3C3}" type="datetime1">
              <a:rPr lang="de-DE" noProof="0" smtClean="0"/>
              <a:t>22.06.2020</a:t>
            </a:fld>
            <a:endParaRPr lang="de-DE" noProof="0" dirty="0"/>
          </a:p>
        </p:txBody>
      </p:sp>
      <p:sp>
        <p:nvSpPr>
          <p:cNvPr id="7" name="Fußzeilenplatzhalter 6"/>
          <p:cNvSpPr>
            <a:spLocks noGrp="1"/>
          </p:cNvSpPr>
          <p:nvPr>
            <p:ph type="ftr" sz="quarter" idx="28"/>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9"/>
          </p:nvPr>
        </p:nvSpPr>
        <p:spPr/>
        <p:txBody>
          <a:bodyPr/>
          <a:lstStyle/>
          <a:p>
            <a:fld id="{61201FF1-C63B-412E-ABF0-3D0E918900AC}" type="slidenum">
              <a:rPr lang="de-DE" noProof="0" smtClean="0"/>
              <a:pPr/>
              <a:t>‹#›</a:t>
            </a:fld>
            <a:endParaRPr lang="de-DE" noProof="0" dirty="0"/>
          </a:p>
        </p:txBody>
      </p:sp>
      <p:sp>
        <p:nvSpPr>
          <p:cNvPr id="4" name="Titel 3"/>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1348308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zeilig Bild und Inhalt 4-spaltig Typ B">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4" name="Inhaltsplatzhalter 13" descr="Spalte links" title="Spalte links"/>
          <p:cNvSpPr>
            <a:spLocks noGrp="1"/>
          </p:cNvSpPr>
          <p:nvPr>
            <p:ph sz="quarter" idx="13" hasCustomPrompt="1"/>
          </p:nvPr>
        </p:nvSpPr>
        <p:spPr>
          <a:xfrm>
            <a:off x="504826" y="3830400"/>
            <a:ext cx="1784350" cy="2047291"/>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2547938" y="3830400"/>
            <a:ext cx="1766887"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4565595" y="3830400"/>
            <a:ext cx="1798694"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6" y="1540800"/>
            <a:ext cx="1784350"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2547938" y="1540800"/>
            <a:ext cx="1766887"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4565595" y="1540800"/>
            <a:ext cx="1798694"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5" name="Inhaltsplatzhalter 17" descr="Spalte rechts" title="Spalte rechts"/>
          <p:cNvSpPr>
            <a:spLocks noGrp="1"/>
          </p:cNvSpPr>
          <p:nvPr>
            <p:ph sz="quarter" idx="25" hasCustomPrompt="1"/>
          </p:nvPr>
        </p:nvSpPr>
        <p:spPr>
          <a:xfrm>
            <a:off x="6611939" y="3830400"/>
            <a:ext cx="1778000"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7" name="Bildplatzhalter 10"/>
          <p:cNvSpPr>
            <a:spLocks noGrp="1"/>
          </p:cNvSpPr>
          <p:nvPr>
            <p:ph type="pic" sz="quarter" idx="26" hasCustomPrompt="1"/>
          </p:nvPr>
        </p:nvSpPr>
        <p:spPr>
          <a:xfrm>
            <a:off x="6611939" y="1540800"/>
            <a:ext cx="1777999"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21"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8E84AC53-0775-458F-8051-971865A44E8D}" type="datetime1">
              <a:rPr lang="de-DE" noProof="0" smtClean="0"/>
              <a:t>22.06.2020</a:t>
            </a:fld>
            <a:endParaRPr lang="de-DE" noProof="0" dirty="0"/>
          </a:p>
        </p:txBody>
      </p:sp>
      <p:sp>
        <p:nvSpPr>
          <p:cNvPr id="7" name="Fußzeilenplatzhalter 6"/>
          <p:cNvSpPr>
            <a:spLocks noGrp="1"/>
          </p:cNvSpPr>
          <p:nvPr>
            <p:ph type="ftr" sz="quarter" idx="28"/>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9"/>
          </p:nvPr>
        </p:nvSpPr>
        <p:spPr/>
        <p:txBody>
          <a:bodyPr/>
          <a:lstStyle/>
          <a:p>
            <a:fld id="{61201FF1-C63B-412E-ABF0-3D0E918900AC}" type="slidenum">
              <a:rPr lang="de-DE" noProof="0" smtClean="0"/>
              <a:pPr/>
              <a:t>‹#›</a:t>
            </a:fld>
            <a:endParaRPr lang="de-DE" noProof="0" dirty="0"/>
          </a:p>
        </p:txBody>
      </p:sp>
      <p:sp>
        <p:nvSpPr>
          <p:cNvPr id="4" name="Titel 3"/>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93850378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4" name="Picture 2" descr="E:\JOBS\19_DMCGROUP\PP_AKTUELL_2014\RES\16zu9_Grid_PNG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1" y="-1588"/>
            <a:ext cx="9144000"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050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5341939" y="6929"/>
            <a:ext cx="3302000" cy="4839244"/>
          </a:xfrm>
          <a:solidFill>
            <a:srgbClr val="EF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1" name="Bildplatzhalter 10"/>
          <p:cNvSpPr>
            <a:spLocks noGrp="1"/>
          </p:cNvSpPr>
          <p:nvPr>
            <p:ph type="pic" sz="quarter" idx="11" hasCustomPrompt="1"/>
          </p:nvPr>
        </p:nvSpPr>
        <p:spPr>
          <a:xfrm>
            <a:off x="1" y="0"/>
            <a:ext cx="5341937" cy="635203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5" name="Textplatzhalter 4"/>
          <p:cNvSpPr>
            <a:spLocks noGrp="1"/>
          </p:cNvSpPr>
          <p:nvPr>
            <p:ph type="body" sz="quarter" idx="13" hasCustomPrompt="1"/>
          </p:nvPr>
        </p:nvSpPr>
        <p:spPr>
          <a:xfrm>
            <a:off x="5602288" y="3308350"/>
            <a:ext cx="3041650" cy="1561604"/>
          </a:xfrm>
          <a:prstGeom prst="rect">
            <a:avLst/>
          </a:prstGeom>
        </p:spPr>
        <p:txBody>
          <a:bodyPr rIns="180000">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4073526" y="765498"/>
            <a:ext cx="4570414" cy="2520280"/>
          </a:xfrm>
        </p:spPr>
        <p:txBody>
          <a:bodyPr/>
          <a:lstStyle>
            <a:lvl1pPr>
              <a:defRPr sz="3600">
                <a:solidFill>
                  <a:srgbClr val="007D8C"/>
                </a:solidFill>
              </a:defRPr>
            </a:lvl1pPr>
          </a:lstStyle>
          <a:p>
            <a:r>
              <a:rPr lang="de-DE" noProof="0" dirty="0" smtClean="0"/>
              <a:t>Überschrift</a:t>
            </a: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9" name="Rechteck 8"/>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36341690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A2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5341939" y="6929"/>
            <a:ext cx="3302000" cy="4839244"/>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1" name="Bildplatzhalter 10"/>
          <p:cNvSpPr>
            <a:spLocks noGrp="1"/>
          </p:cNvSpPr>
          <p:nvPr>
            <p:ph type="pic" sz="quarter" idx="11" hasCustomPrompt="1"/>
          </p:nvPr>
        </p:nvSpPr>
        <p:spPr>
          <a:xfrm>
            <a:off x="1" y="0"/>
            <a:ext cx="5341937" cy="635203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5" name="Textplatzhalter 4"/>
          <p:cNvSpPr>
            <a:spLocks noGrp="1"/>
          </p:cNvSpPr>
          <p:nvPr>
            <p:ph type="body" sz="quarter" idx="13" hasCustomPrompt="1"/>
          </p:nvPr>
        </p:nvSpPr>
        <p:spPr>
          <a:xfrm>
            <a:off x="5602288" y="3308350"/>
            <a:ext cx="3041650" cy="1561604"/>
          </a:xfrm>
          <a:prstGeom prst="rect">
            <a:avLst/>
          </a:prstGeom>
        </p:spPr>
        <p:txBody>
          <a:bodyPr rIns="180000">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3813175" y="765498"/>
            <a:ext cx="4830764" cy="2520280"/>
          </a:xfrm>
        </p:spPr>
        <p:txBody>
          <a:bodyPr/>
          <a:lstStyle>
            <a:lvl1pPr>
              <a:defRPr sz="3600">
                <a:solidFill>
                  <a:schemeClr val="tx2"/>
                </a:solidFill>
              </a:defRPr>
            </a:lvl1pPr>
          </a:lstStyle>
          <a:p>
            <a:r>
              <a:rPr lang="de-DE" noProof="0" dirty="0" smtClean="0"/>
              <a:t>Überschrift</a:t>
            </a: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9" name="Rechteck 8"/>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36101012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3813175" cy="6364287"/>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8" name="Textplatzhalter 23"/>
          <p:cNvSpPr>
            <a:spLocks noGrp="1"/>
          </p:cNvSpPr>
          <p:nvPr>
            <p:ph type="body" sz="quarter" idx="19"/>
          </p:nvPr>
        </p:nvSpPr>
        <p:spPr>
          <a:xfrm>
            <a:off x="3813175" y="6929"/>
            <a:ext cx="3560763" cy="4573009"/>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5" name="Textplatzhalter 4"/>
          <p:cNvSpPr>
            <a:spLocks noGrp="1"/>
          </p:cNvSpPr>
          <p:nvPr>
            <p:ph type="body" sz="quarter" idx="13" hasCustomPrompt="1"/>
          </p:nvPr>
        </p:nvSpPr>
        <p:spPr>
          <a:xfrm>
            <a:off x="504824" y="3314700"/>
            <a:ext cx="3059113" cy="2059310"/>
          </a:xfrm>
          <a:prstGeom prst="rect">
            <a:avLst/>
          </a:prstGeom>
        </p:spPr>
        <p:txBody>
          <a:bodyPr>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504825" y="765498"/>
            <a:ext cx="5859463" cy="2304256"/>
          </a:xfrm>
        </p:spPr>
        <p:txBody>
          <a:bodyPr/>
          <a:lstStyle>
            <a:lvl1pPr>
              <a:defRPr sz="3600">
                <a:solidFill>
                  <a:schemeClr val="tx2"/>
                </a:solidFill>
              </a:defRPr>
            </a:lvl1pPr>
          </a:lstStyle>
          <a:p>
            <a:r>
              <a:rPr lang="de-DE" noProof="0" dirty="0" smtClean="0"/>
              <a:t>Überschrift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Tree>
    <p:extLst>
      <p:ext uri="{BB962C8B-B14F-4D97-AF65-F5344CB8AC3E}">
        <p14:creationId xmlns:p14="http://schemas.microsoft.com/office/powerpoint/2010/main" val="28442136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3813175" cy="6352029"/>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8" name="Textplatzhalter 23"/>
          <p:cNvSpPr>
            <a:spLocks noGrp="1"/>
          </p:cNvSpPr>
          <p:nvPr>
            <p:ph type="body" sz="quarter" idx="19"/>
          </p:nvPr>
        </p:nvSpPr>
        <p:spPr>
          <a:xfrm>
            <a:off x="3813175" y="6929"/>
            <a:ext cx="3560763" cy="4573009"/>
          </a:xfrm>
          <a:solidFill>
            <a:srgbClr val="CA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5" name="Textplatzhalter 4"/>
          <p:cNvSpPr>
            <a:spLocks noGrp="1"/>
          </p:cNvSpPr>
          <p:nvPr>
            <p:ph type="body" sz="quarter" idx="13" hasCustomPrompt="1"/>
          </p:nvPr>
        </p:nvSpPr>
        <p:spPr>
          <a:xfrm>
            <a:off x="504824" y="3314700"/>
            <a:ext cx="3059113" cy="2059310"/>
          </a:xfrm>
          <a:prstGeom prst="rect">
            <a:avLst/>
          </a:prstGeom>
        </p:spPr>
        <p:txBody>
          <a:bodyPr>
            <a:noAutofit/>
          </a:bodyPr>
          <a:lstStyle>
            <a:lvl1pPr>
              <a:lnSpc>
                <a:spcPct val="100000"/>
              </a:lnSpc>
              <a:spcAft>
                <a:spcPts val="0"/>
              </a:spcAft>
              <a:defRPr sz="1600" cap="none" baseline="0">
                <a:solidFill>
                  <a:schemeClr val="bg1"/>
                </a:solidFill>
              </a:defRPr>
            </a:lvl1pPr>
            <a:lvl2pPr marL="0" indent="0">
              <a:lnSpc>
                <a:spcPct val="100000"/>
              </a:lnSpc>
              <a:spcBef>
                <a:spcPts val="0"/>
              </a:spcBef>
              <a:spcAft>
                <a:spcPts val="0"/>
              </a:spcAft>
              <a:buNone/>
              <a:defRPr sz="14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504825" y="765498"/>
            <a:ext cx="5859463" cy="2304256"/>
          </a:xfrm>
        </p:spPr>
        <p:txBody>
          <a:bodyPr/>
          <a:lstStyle>
            <a:lvl1pPr>
              <a:defRPr sz="3600">
                <a:solidFill>
                  <a:schemeClr val="accent5"/>
                </a:solidFill>
              </a:defRPr>
            </a:lvl1pPr>
          </a:lstStyle>
          <a:p>
            <a:r>
              <a:rPr lang="de-DE" noProof="0" dirty="0" smtClean="0"/>
              <a:t>Überschrift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Tree>
    <p:extLst>
      <p:ext uri="{BB962C8B-B14F-4D97-AF65-F5344CB8AC3E}">
        <p14:creationId xmlns:p14="http://schemas.microsoft.com/office/powerpoint/2010/main" val="6100450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9"/>
            <a:ext cx="1273174" cy="5842775"/>
          </a:xfrm>
          <a:solidFill>
            <a:srgbClr val="D7D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3" name="Inhaltsplatzhalter 2"/>
          <p:cNvSpPr>
            <a:spLocks noGrp="1"/>
          </p:cNvSpPr>
          <p:nvPr>
            <p:ph idx="1" hasCustomPrompt="1"/>
          </p:nvPr>
        </p:nvSpPr>
        <p:spPr>
          <a:xfrm>
            <a:off x="3309938" y="1030288"/>
            <a:ext cx="5334000" cy="4819416"/>
          </a:xfrm>
          <a:prstGeom prst="rect">
            <a:avLst/>
          </a:prstGeom>
        </p:spPr>
        <p:txBody>
          <a:bodyPr wrap="square" tIns="0"/>
          <a:lstStyle>
            <a:lvl1pPr marL="0" algn="l" defTabSz="1219170" rtl="0" eaLnBrk="1" latinLnBrk="0" hangingPunct="1">
              <a:spcAft>
                <a:spcPts val="4800"/>
              </a:spcAft>
              <a:defRPr lang="de-DE" sz="1600" b="1" kern="1200" cap="none" baseline="0" dirty="0" smtClean="0">
                <a:solidFill>
                  <a:schemeClr val="tx2"/>
                </a:solidFill>
                <a:latin typeface="+mn-lt"/>
                <a:ea typeface="+mn-ea"/>
                <a:cs typeface="+mn-cs"/>
              </a:defRPr>
            </a:lvl1pPr>
            <a:lvl2pPr>
              <a:defRPr lang="de-DE" sz="1600" b="0" kern="1200" dirty="0" smtClean="0">
                <a:solidFill>
                  <a:schemeClr val="tx1"/>
                </a:solidFill>
                <a:latin typeface="+mn-lt"/>
                <a:ea typeface="+mn-ea"/>
                <a:cs typeface="+mn-cs"/>
              </a:defRPr>
            </a:lvl2pPr>
            <a:lvl3pPr>
              <a:defRPr sz="1400">
                <a:solidFill>
                  <a:schemeClr val="tx1"/>
                </a:solidFill>
              </a:defRPr>
            </a:lvl3pPr>
            <a:lvl4pPr>
              <a:defRPr sz="1200">
                <a:solidFill>
                  <a:schemeClr val="tx1"/>
                </a:solidFill>
              </a:defRPr>
            </a:lvl4pPr>
            <a:lvl5pPr>
              <a:defRPr sz="11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05</a:t>
            </a:r>
            <a:endParaRPr lang="de-DE" noProof="0" dirty="0"/>
          </a:p>
        </p:txBody>
      </p:sp>
      <p:sp>
        <p:nvSpPr>
          <p:cNvPr id="2" name="Titel 1"/>
          <p:cNvSpPr>
            <a:spLocks noGrp="1"/>
          </p:cNvSpPr>
          <p:nvPr>
            <p:ph type="title" hasCustomPrompt="1"/>
          </p:nvPr>
        </p:nvSpPr>
        <p:spPr>
          <a:xfrm>
            <a:off x="504000" y="768350"/>
            <a:ext cx="2678046" cy="4389636"/>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7" name="Datumsplatzhalter 6"/>
          <p:cNvSpPr>
            <a:spLocks noGrp="1"/>
          </p:cNvSpPr>
          <p:nvPr>
            <p:ph type="dt" sz="half" idx="20"/>
          </p:nvPr>
        </p:nvSpPr>
        <p:spPr/>
        <p:txBody>
          <a:bodyPr/>
          <a:lstStyle/>
          <a:p>
            <a:fld id="{D27C36CD-E7CA-4B6E-9B70-659F651F21A0}" type="datetime1">
              <a:rPr lang="de-DE" noProof="0" smtClean="0"/>
              <a:t>22.06.2020</a:t>
            </a:fld>
            <a:endParaRPr lang="de-DE" noProof="0" dirty="0"/>
          </a:p>
        </p:txBody>
      </p:sp>
      <p:sp>
        <p:nvSpPr>
          <p:cNvPr id="8" name="Fußzeilenplatzhalter 7"/>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12651344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apiteltrenner mit Freistell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4314825" cy="3325366"/>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2" name="Bildplatzhalter 11"/>
          <p:cNvSpPr>
            <a:spLocks noGrp="1"/>
          </p:cNvSpPr>
          <p:nvPr>
            <p:ph type="pic" sz="quarter" idx="13" hasCustomPrompt="1"/>
          </p:nvPr>
        </p:nvSpPr>
        <p:spPr>
          <a:xfrm>
            <a:off x="4314825" y="1530705"/>
            <a:ext cx="4830762" cy="483982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14" name="Textplatzhalter 9"/>
          <p:cNvSpPr>
            <a:spLocks noGrp="1"/>
          </p:cNvSpPr>
          <p:nvPr>
            <p:ph type="body" sz="quarter" idx="15" hasCustomPrompt="1"/>
          </p:nvPr>
        </p:nvSpPr>
        <p:spPr>
          <a:xfrm>
            <a:off x="504824" y="3560763"/>
            <a:ext cx="3562351"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3" name="Titel 2"/>
          <p:cNvSpPr>
            <a:spLocks noGrp="1"/>
          </p:cNvSpPr>
          <p:nvPr>
            <p:ph type="title" hasCustomPrompt="1"/>
          </p:nvPr>
        </p:nvSpPr>
        <p:spPr>
          <a:xfrm>
            <a:off x="504824" y="0"/>
            <a:ext cx="5859464" cy="3308349"/>
          </a:xfrm>
        </p:spPr>
        <p:txBody>
          <a:bodyPr tIns="216000"/>
          <a:lstStyle>
            <a:lvl1pPr>
              <a:defRPr sz="3600">
                <a:solidFill>
                  <a:schemeClr val="tx2"/>
                </a:solidFill>
              </a:defRPr>
            </a:lvl1pPr>
          </a:lstStyle>
          <a:p>
            <a:r>
              <a:rPr lang="de-DE" noProof="0" dirty="0" smtClean="0"/>
              <a:t>Überschrift</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0"/>
          </p:nvPr>
        </p:nvSpPr>
        <p:spPr/>
        <p:txBody>
          <a:bodyPr/>
          <a:lstStyle/>
          <a:p>
            <a:fld id="{50956948-2691-4BD7-8B27-BB5218F78FF8}" type="datetime1">
              <a:rPr lang="de-DE" noProof="0" smtClean="0"/>
              <a:t>22.06.2020</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22584447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Kapiteltrenner mit Bild">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9"/>
            <a:ext cx="3816480" cy="5842775"/>
          </a:xfrm>
          <a:solidFill>
            <a:srgbClr val="EF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noProof="0" smtClean="0"/>
              <a:t>Click to edit Master text styles</a:t>
            </a:r>
          </a:p>
        </p:txBody>
      </p:sp>
      <p:sp>
        <p:nvSpPr>
          <p:cNvPr id="12" name="Bildplatzhalter 11"/>
          <p:cNvSpPr>
            <a:spLocks noGrp="1"/>
          </p:cNvSpPr>
          <p:nvPr>
            <p:ph type="pic" sz="quarter" idx="13" hasCustomPrompt="1"/>
          </p:nvPr>
        </p:nvSpPr>
        <p:spPr>
          <a:xfrm>
            <a:off x="3815425" y="1028701"/>
            <a:ext cx="5330162" cy="5341826"/>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14" name="Textplatzhalter 9"/>
          <p:cNvSpPr>
            <a:spLocks noGrp="1"/>
          </p:cNvSpPr>
          <p:nvPr>
            <p:ph type="body" sz="quarter" idx="15" hasCustomPrompt="1"/>
          </p:nvPr>
        </p:nvSpPr>
        <p:spPr>
          <a:xfrm>
            <a:off x="504824" y="3560763"/>
            <a:ext cx="3059113"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3" name="Titel 2"/>
          <p:cNvSpPr>
            <a:spLocks noGrp="1"/>
          </p:cNvSpPr>
          <p:nvPr>
            <p:ph type="title" hasCustomPrompt="1"/>
          </p:nvPr>
        </p:nvSpPr>
        <p:spPr>
          <a:xfrm>
            <a:off x="504825" y="0"/>
            <a:ext cx="5859463" cy="3308351"/>
          </a:xfrm>
        </p:spPr>
        <p:txBody>
          <a:bodyPr tIns="216000"/>
          <a:lstStyle>
            <a:lvl1pPr>
              <a:defRPr sz="3600">
                <a:solidFill>
                  <a:schemeClr val="tx2"/>
                </a:solidFill>
              </a:defRPr>
            </a:lvl1pPr>
          </a:lstStyle>
          <a:p>
            <a:r>
              <a:rPr lang="de-DE" noProof="0" dirty="0" smtClean="0"/>
              <a:t>Überschrift</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0"/>
          </p:nvPr>
        </p:nvSpPr>
        <p:spPr/>
        <p:txBody>
          <a:bodyPr/>
          <a:lstStyle/>
          <a:p>
            <a:fld id="{D9283854-3974-4686-B267-AEC5C7E02876}" type="datetime1">
              <a:rPr lang="de-DE" noProof="0" smtClean="0"/>
              <a:t>22.06.2020</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a:t>
            </a:fld>
            <a:endParaRPr lang="de-DE" noProof="0" dirty="0"/>
          </a:p>
        </p:txBody>
      </p:sp>
    </p:spTree>
    <p:extLst>
      <p:ext uri="{BB962C8B-B14F-4D97-AF65-F5344CB8AC3E}">
        <p14:creationId xmlns:p14="http://schemas.microsoft.com/office/powerpoint/2010/main" val="12350046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1927" y="444427"/>
            <a:ext cx="6865661" cy="323923"/>
          </a:xfrm>
          <a:prstGeom prst="rect">
            <a:avLst/>
          </a:prstGeom>
        </p:spPr>
        <p:txBody>
          <a:bodyPr vert="horz" wrap="square" lIns="0" tIns="0" rIns="0" bIns="0" rtlCol="0" anchor="t">
            <a:noAutofit/>
          </a:bodyPr>
          <a:lstStyle/>
          <a:p>
            <a:r>
              <a:rPr lang="de-DE" noProof="0" dirty="0" smtClean="0"/>
              <a:t>Überschrift</a:t>
            </a:r>
            <a:endParaRPr lang="de-DE" noProof="0" dirty="0"/>
          </a:p>
        </p:txBody>
      </p:sp>
      <p:sp>
        <p:nvSpPr>
          <p:cNvPr id="5" name="Fußzeilenplatzhalter 4"/>
          <p:cNvSpPr>
            <a:spLocks noGrp="1"/>
          </p:cNvSpPr>
          <p:nvPr>
            <p:ph type="ftr" sz="quarter" idx="3"/>
          </p:nvPr>
        </p:nvSpPr>
        <p:spPr>
          <a:xfrm>
            <a:off x="502627" y="6369051"/>
            <a:ext cx="4085053" cy="125351"/>
          </a:xfrm>
          <a:prstGeom prst="rect">
            <a:avLst/>
          </a:prstGeom>
        </p:spPr>
        <p:txBody>
          <a:bodyPr vert="horz" wrap="square" lIns="0" tIns="0" rIns="0" bIns="0" rtlCol="0" anchor="t">
            <a:noAutofit/>
          </a:bodyPr>
          <a:lstStyle>
            <a:lvl1pPr algn="l">
              <a:defRPr sz="800">
                <a:solidFill>
                  <a:schemeClr val="tx1"/>
                </a:solidFill>
              </a:defRPr>
            </a:lvl1pPr>
          </a:lstStyle>
          <a:p>
            <a:r>
              <a:rPr lang="de-DE" noProof="0" dirty="0" smtClean="0"/>
              <a:t>Name des Dokuments | Abteilung | Verfasser </a:t>
            </a:r>
            <a:endParaRPr lang="de-DE" noProof="0" dirty="0"/>
          </a:p>
        </p:txBody>
      </p:sp>
      <p:sp>
        <p:nvSpPr>
          <p:cNvPr id="6" name="Foliennummernplatzhalter 5"/>
          <p:cNvSpPr>
            <a:spLocks noGrp="1"/>
          </p:cNvSpPr>
          <p:nvPr>
            <p:ph type="sldNum" sz="quarter" idx="4"/>
          </p:nvPr>
        </p:nvSpPr>
        <p:spPr>
          <a:xfrm>
            <a:off x="8245202" y="6493950"/>
            <a:ext cx="399663" cy="365639"/>
          </a:xfrm>
          <a:prstGeom prst="rect">
            <a:avLst/>
          </a:prstGeom>
        </p:spPr>
        <p:txBody>
          <a:bodyPr vert="horz" wrap="square" lIns="0" tIns="0" rIns="0" bIns="0" rtlCol="0" anchor="t">
            <a:noAutofit/>
          </a:bodyPr>
          <a:lstStyle>
            <a:lvl1pPr algn="r">
              <a:defRPr sz="800" b="0">
                <a:solidFill>
                  <a:schemeClr val="tx1"/>
                </a:solidFill>
              </a:defRPr>
            </a:lvl1pPr>
          </a:lstStyle>
          <a:p>
            <a:fld id="{61201FF1-C63B-412E-ABF0-3D0E918900AC}" type="slidenum">
              <a:rPr lang="de-DE" smtClean="0"/>
              <a:pPr/>
              <a:t>‹#›</a:t>
            </a:fld>
            <a:endParaRPr lang="de-DE" dirty="0"/>
          </a:p>
        </p:txBody>
      </p:sp>
      <p:cxnSp>
        <p:nvCxnSpPr>
          <p:cNvPr id="183" name="Gerade Verbindung 182"/>
          <p:cNvCxnSpPr/>
          <p:nvPr/>
        </p:nvCxnSpPr>
        <p:spPr>
          <a:xfrm>
            <a:off x="4572794"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02628" y="-21790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2546816" y="-20647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6609676" y="-213831"/>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8645566" y="-20266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1927" y="6494401"/>
            <a:ext cx="1118539" cy="123111"/>
          </a:xfrm>
          <a:prstGeom prst="rect">
            <a:avLst/>
          </a:prstGeom>
          <a:noFill/>
        </p:spPr>
        <p:txBody>
          <a:bodyPr wrap="square" lIns="0" tIns="0" rIns="0" bIns="0" rtlCol="0">
            <a:spAutoFit/>
          </a:bodyPr>
          <a:lstStyle/>
          <a:p>
            <a:r>
              <a:rPr lang="de-DE" sz="800" kern="1200" noProof="0" dirty="0" smtClean="0">
                <a:solidFill>
                  <a:schemeClr val="tx1"/>
                </a:solidFill>
                <a:latin typeface="+mn-lt"/>
                <a:ea typeface="+mn-ea"/>
                <a:cs typeface="+mn-cs"/>
              </a:rPr>
              <a:t>© Allianz </a:t>
            </a:r>
            <a:endParaRPr lang="de-DE" sz="800" kern="1200" dirty="0">
              <a:solidFill>
                <a:schemeClr val="tx1"/>
              </a:solidFill>
              <a:latin typeface="+mn-lt"/>
              <a:ea typeface="+mn-ea"/>
              <a:cs typeface="+mn-cs"/>
            </a:endParaRPr>
          </a:p>
        </p:txBody>
      </p:sp>
      <p:cxnSp>
        <p:nvCxnSpPr>
          <p:cNvPr id="118" name="Gerade Verbindung 117"/>
          <p:cNvCxnSpPr/>
          <p:nvPr/>
        </p:nvCxnSpPr>
        <p:spPr>
          <a:xfrm flipH="1">
            <a:off x="-235201" y="1273175"/>
            <a:ext cx="162067"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1927" y="1274400"/>
            <a:ext cx="8142011" cy="4837475"/>
          </a:xfrm>
          <a:prstGeom prst="rect">
            <a:avLst/>
          </a:prstGeom>
        </p:spPr>
        <p:txBody>
          <a:bodyPr vert="horz" lIns="0" tIns="0" rIns="0" bIns="0" rtlCol="0">
            <a:noAutofit/>
          </a:body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p>
          <a:p>
            <a:pPr lvl="5"/>
            <a:r>
              <a:rPr lang="de-DE" dirty="0" smtClean="0"/>
              <a:t>06</a:t>
            </a:r>
          </a:p>
          <a:p>
            <a:pPr lvl="6"/>
            <a:r>
              <a:rPr lang="de-DE" dirty="0" smtClean="0"/>
              <a:t>07</a:t>
            </a:r>
          </a:p>
          <a:p>
            <a:pPr lvl="7"/>
            <a:r>
              <a:rPr lang="de-DE" dirty="0" smtClean="0"/>
              <a:t>08</a:t>
            </a:r>
          </a:p>
          <a:p>
            <a:pPr lvl="8"/>
            <a:r>
              <a:rPr lang="de-DE" dirty="0" smtClean="0"/>
              <a:t>09</a:t>
            </a:r>
            <a:endParaRPr lang="de-DE" dirty="0"/>
          </a:p>
        </p:txBody>
      </p:sp>
      <p:sp>
        <p:nvSpPr>
          <p:cNvPr id="13" name="Datumsplatzhalter 12"/>
          <p:cNvSpPr>
            <a:spLocks noGrp="1"/>
          </p:cNvSpPr>
          <p:nvPr>
            <p:ph type="dt" sz="half" idx="2"/>
          </p:nvPr>
        </p:nvSpPr>
        <p:spPr>
          <a:xfrm>
            <a:off x="972394" y="6494399"/>
            <a:ext cx="1691060" cy="123112"/>
          </a:xfrm>
          <a:prstGeom prst="rect">
            <a:avLst/>
          </a:prstGeom>
        </p:spPr>
        <p:txBody>
          <a:bodyPr vert="horz" lIns="0" tIns="0" rIns="0" bIns="0" rtlCol="0" anchor="t"/>
          <a:lstStyle>
            <a:lvl1pPr algn="l">
              <a:defRPr sz="800">
                <a:solidFill>
                  <a:schemeClr val="tx1"/>
                </a:solidFill>
              </a:defRPr>
            </a:lvl1pPr>
          </a:lstStyle>
          <a:p>
            <a:fld id="{B0B76A45-EE22-4916-8337-473E2802E4AE}" type="datetime1">
              <a:rPr lang="de-DE" smtClean="0"/>
              <a:t>22.06.2020</a:t>
            </a:fld>
            <a:endParaRPr lang="de-DE" dirty="0"/>
          </a:p>
        </p:txBody>
      </p:sp>
      <p:cxnSp>
        <p:nvCxnSpPr>
          <p:cNvPr id="20" name="Gerade Verbindung 19"/>
          <p:cNvCxnSpPr/>
          <p:nvPr/>
        </p:nvCxnSpPr>
        <p:spPr>
          <a:xfrm flipH="1">
            <a:off x="-235201" y="1529080"/>
            <a:ext cx="162067"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a:off x="4572093" y="689379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a:xfrm>
            <a:off x="501927" y="689189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546115" y="690332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6608975" y="6895967"/>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8644865" y="690713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681129"/>
      </p:ext>
    </p:extLst>
  </p:cSld>
  <p:clrMap bg1="lt1" tx1="dk1" bg2="lt2" tx2="dk2" accent1="accent1" accent2="accent2" accent3="accent3" accent4="accent4" accent5="accent5" accent6="accent6" hlink="hlink" folHlink="folHlink"/>
  <p:sldLayoutIdLst>
    <p:sldLayoutId id="2147483761" r:id="rId1"/>
    <p:sldLayoutId id="2147483764" r:id="rId2"/>
    <p:sldLayoutId id="2147483740" r:id="rId3"/>
    <p:sldLayoutId id="2147483772" r:id="rId4"/>
    <p:sldLayoutId id="2147483702" r:id="rId5"/>
    <p:sldLayoutId id="2147483771" r:id="rId6"/>
    <p:sldLayoutId id="2147483706" r:id="rId7"/>
    <p:sldLayoutId id="2147483710" r:id="rId8"/>
    <p:sldLayoutId id="2147483708" r:id="rId9"/>
    <p:sldLayoutId id="2147483714" r:id="rId10"/>
    <p:sldLayoutId id="2147483716" r:id="rId11"/>
    <p:sldLayoutId id="2147483745" r:id="rId12"/>
    <p:sldLayoutId id="2147483768" r:id="rId13"/>
    <p:sldLayoutId id="2147483769" r:id="rId14"/>
    <p:sldLayoutId id="2147483762" r:id="rId15"/>
    <p:sldLayoutId id="2147483770" r:id="rId16"/>
    <p:sldLayoutId id="2147483766" r:id="rId17"/>
    <p:sldLayoutId id="2147483739" r:id="rId18"/>
    <p:sldLayoutId id="2147483719" r:id="rId19"/>
    <p:sldLayoutId id="2147483767" r:id="rId20"/>
    <p:sldLayoutId id="2147483748" r:id="rId21"/>
    <p:sldLayoutId id="2147483724" r:id="rId22"/>
    <p:sldLayoutId id="2147483725" r:id="rId23"/>
    <p:sldLayoutId id="2147483726" r:id="rId24"/>
    <p:sldLayoutId id="2147483729" r:id="rId25"/>
    <p:sldLayoutId id="2147483742" r:id="rId26"/>
    <p:sldLayoutId id="2147483733" r:id="rId27"/>
  </p:sldLayoutIdLst>
  <p:timing>
    <p:tnLst>
      <p:par>
        <p:cTn id="1" dur="indefinite" restart="never" nodeType="tmRoot"/>
      </p:par>
    </p:tnLst>
  </p:timing>
  <p:hf hdr="0"/>
  <p:txStyles>
    <p:titleStyle>
      <a:lvl1pPr algn="l" defTabSz="1219170" rtl="0" eaLnBrk="1" latinLnBrk="0" hangingPunct="1">
        <a:spcBef>
          <a:spcPct val="0"/>
        </a:spcBef>
        <a:buNone/>
        <a:defRPr sz="2600" b="1" kern="1200" cap="none"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6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6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4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4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2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1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8"/>
          </p:nvPr>
        </p:nvSpPr>
        <p:spPr/>
        <p:txBody>
          <a:bodyPr/>
          <a:lstStyle/>
          <a:p>
            <a:endParaRPr lang="de-DE" dirty="0"/>
          </a:p>
        </p:txBody>
      </p:sp>
      <p:sp>
        <p:nvSpPr>
          <p:cNvPr id="8" name="Textplatzhalter 7"/>
          <p:cNvSpPr>
            <a:spLocks noGrp="1"/>
          </p:cNvSpPr>
          <p:nvPr>
            <p:ph type="body" sz="quarter" idx="19"/>
          </p:nvPr>
        </p:nvSpPr>
        <p:spPr/>
        <p:txBody>
          <a:bodyPr/>
          <a:lstStyle/>
          <a:p>
            <a:endParaRPr lang="de-DE" dirty="0"/>
          </a:p>
        </p:txBody>
      </p:sp>
      <p:sp>
        <p:nvSpPr>
          <p:cNvPr id="2" name="Textplatzhalter 1"/>
          <p:cNvSpPr>
            <a:spLocks noGrp="1"/>
          </p:cNvSpPr>
          <p:nvPr>
            <p:ph type="body" sz="quarter" idx="13"/>
          </p:nvPr>
        </p:nvSpPr>
        <p:spPr/>
        <p:txBody>
          <a:bodyPr/>
          <a:lstStyle/>
          <a:p>
            <a:r>
              <a:rPr lang="de-AT" dirty="0" smtClean="0"/>
              <a:t>Tag 4: </a:t>
            </a:r>
            <a:r>
              <a:rPr lang="de-AT" dirty="0"/>
              <a:t/>
            </a:r>
            <a:br>
              <a:rPr lang="de-AT" dirty="0"/>
            </a:br>
            <a:r>
              <a:rPr lang="de-AT" dirty="0" smtClean="0"/>
              <a:t>Vertiefung CSS, Übungen</a:t>
            </a:r>
            <a:r>
              <a:rPr lang="de-AT" dirty="0"/>
              <a:t/>
            </a:r>
            <a:br>
              <a:rPr lang="de-AT" dirty="0"/>
            </a:br>
            <a:endParaRPr lang="de-AT" dirty="0" smtClean="0"/>
          </a:p>
          <a:p>
            <a:endParaRPr lang="de-AT" dirty="0"/>
          </a:p>
          <a:p>
            <a:endParaRPr lang="de-AT" dirty="0" smtClean="0"/>
          </a:p>
          <a:p>
            <a:endParaRPr lang="de-AT" dirty="0"/>
          </a:p>
          <a:p>
            <a:r>
              <a:rPr lang="de-AT" sz="1200" dirty="0" smtClean="0"/>
              <a:t>Moritz Hipper</a:t>
            </a:r>
            <a:endParaRPr lang="de-AT" sz="1200" dirty="0"/>
          </a:p>
        </p:txBody>
      </p:sp>
      <p:sp>
        <p:nvSpPr>
          <p:cNvPr id="11" name="Titel 10"/>
          <p:cNvSpPr>
            <a:spLocks noGrp="1"/>
          </p:cNvSpPr>
          <p:nvPr>
            <p:ph type="title"/>
          </p:nvPr>
        </p:nvSpPr>
        <p:spPr/>
        <p:txBody>
          <a:bodyPr/>
          <a:lstStyle/>
          <a:p>
            <a:r>
              <a:rPr lang="de-DE" sz="2400" dirty="0" smtClean="0"/>
              <a:t>Schulung</a:t>
            </a:r>
            <a:r>
              <a:rPr lang="de-DE" sz="2800" dirty="0" smtClean="0"/>
              <a:t> </a:t>
            </a:r>
            <a:r>
              <a:rPr lang="de-DE" dirty="0" smtClean="0"/>
              <a:t/>
            </a:r>
            <a:br>
              <a:rPr lang="de-DE" dirty="0" smtClean="0"/>
            </a:br>
            <a:r>
              <a:rPr lang="de-DE" dirty="0" smtClean="0"/>
              <a:t>Web-Entwicklung</a:t>
            </a:r>
            <a:endParaRPr lang="de-DE" dirty="0">
              <a:solidFill>
                <a:schemeClr val="bg1"/>
              </a:solidFill>
            </a:endParaRPr>
          </a:p>
        </p:txBody>
      </p:sp>
      <p:sp>
        <p:nvSpPr>
          <p:cNvPr id="19" name="Rechteck 18"/>
          <p:cNvSpPr/>
          <p:nvPr/>
        </p:nvSpPr>
        <p:spPr>
          <a:xfrm>
            <a:off x="180306" y="6382122"/>
            <a:ext cx="1656184" cy="477466"/>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Tree>
    <p:extLst>
      <p:ext uri="{BB962C8B-B14F-4D97-AF65-F5344CB8AC3E}">
        <p14:creationId xmlns:p14="http://schemas.microsoft.com/office/powerpoint/2010/main" val="243077178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10</a:t>
            </a:fld>
            <a:endParaRPr lang="de-DE" dirty="0"/>
          </a:p>
        </p:txBody>
      </p:sp>
      <p:sp>
        <p:nvSpPr>
          <p:cNvPr id="2" name="Title 1"/>
          <p:cNvSpPr>
            <a:spLocks noGrp="1"/>
          </p:cNvSpPr>
          <p:nvPr>
            <p:ph type="title"/>
          </p:nvPr>
        </p:nvSpPr>
        <p:spPr/>
        <p:txBody>
          <a:bodyPr/>
          <a:lstStyle/>
          <a:p>
            <a:r>
              <a:rPr lang="de-DE" dirty="0" smtClean="0"/>
              <a:t>Aufgabe 23</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a:t>6</a:t>
            </a:r>
            <a:r>
              <a:rPr lang="de-DE" sz="1800" dirty="0" smtClean="0"/>
              <a:t>0 Minuten</a:t>
            </a:r>
          </a:p>
        </p:txBody>
      </p:sp>
      <p:sp>
        <p:nvSpPr>
          <p:cNvPr id="18" name="Rounded Rectangle 17"/>
          <p:cNvSpPr/>
          <p:nvPr/>
        </p:nvSpPr>
        <p:spPr>
          <a:xfrm>
            <a:off x="305594" y="1143794"/>
            <a:ext cx="7772400" cy="1752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9" name="Inhaltsplatzhalter 12"/>
          <p:cNvSpPr>
            <a:spLocks noGrp="1"/>
          </p:cNvSpPr>
          <p:nvPr>
            <p:ph sz="quarter" idx="13"/>
          </p:nvPr>
        </p:nvSpPr>
        <p:spPr>
          <a:xfrm>
            <a:off x="504825" y="1296195"/>
            <a:ext cx="7420769" cy="1066799"/>
          </a:xfrm>
        </p:spPr>
        <p:txBody>
          <a:bodyPr/>
          <a:lstStyle/>
          <a:p>
            <a:pPr lvl="6">
              <a:lnSpc>
                <a:spcPct val="150000"/>
              </a:lnSpc>
            </a:pPr>
            <a:r>
              <a:rPr lang="de-DE" sz="1600" dirty="0" smtClean="0"/>
              <a:t>Bisher kann der Nutzer nur Pizza bestellen. Euer Chef sieht aber, wie ihr die letzten Tage schon heraushören konntet, großes für den Pizzastore vor. Deshalb will er einen </a:t>
            </a:r>
            <a:r>
              <a:rPr lang="de-DE" sz="1600" dirty="0" err="1" smtClean="0"/>
              <a:t>Social</a:t>
            </a:r>
            <a:r>
              <a:rPr lang="de-DE" sz="1600" dirty="0" smtClean="0"/>
              <a:t>-Media – Aspekt integrieren und es dem Nutzer ermöglichen, ein Profil zu erstellen. Das Layout stellt er sich wie folgt vor:</a:t>
            </a:r>
          </a:p>
          <a:p>
            <a:pPr lvl="6">
              <a:lnSpc>
                <a:spcPct val="150000"/>
              </a:lnSpc>
            </a:pPr>
            <a:endParaRPr lang="de-DE" sz="1600" dirty="0"/>
          </a:p>
          <a:p>
            <a:pPr lvl="6">
              <a:lnSpc>
                <a:spcPct val="150000"/>
              </a:lnSpc>
            </a:pPr>
            <a:r>
              <a:rPr lang="de-DE" sz="1600" i="1" dirty="0" smtClean="0"/>
              <a:t>! Legt die Datei profilerstellen.html an. </a:t>
            </a:r>
            <a:br>
              <a:rPr lang="de-DE" sz="1600" i="1" dirty="0" smtClean="0"/>
            </a:br>
            <a:r>
              <a:rPr lang="de-DE" sz="1600" i="1" dirty="0" smtClean="0"/>
              <a:t>Sorgt dafür, dass es auch immer </a:t>
            </a:r>
            <a:br>
              <a:rPr lang="de-DE" sz="1600" i="1" dirty="0" smtClean="0"/>
            </a:br>
            <a:r>
              <a:rPr lang="de-DE" sz="1600" i="1" dirty="0" smtClean="0"/>
              <a:t>zentriert Angezeigt wird und der </a:t>
            </a:r>
            <a:br>
              <a:rPr lang="de-DE" sz="1600" i="1" dirty="0" smtClean="0"/>
            </a:br>
            <a:r>
              <a:rPr lang="de-DE" sz="1600" i="1" dirty="0" err="1" smtClean="0"/>
              <a:t>standard</a:t>
            </a:r>
            <a:r>
              <a:rPr lang="de-DE" sz="1600" i="1" dirty="0" smtClean="0"/>
              <a:t> </a:t>
            </a:r>
            <a:r>
              <a:rPr lang="de-DE" sz="1600" i="1" dirty="0" err="1" smtClean="0"/>
              <a:t>Contentbreite</a:t>
            </a:r>
            <a:r>
              <a:rPr lang="de-DE" sz="1600" i="1" dirty="0" smtClean="0"/>
              <a:t> von 600px </a:t>
            </a:r>
            <a:br>
              <a:rPr lang="de-DE" sz="1600" i="1" dirty="0" smtClean="0"/>
            </a:br>
            <a:r>
              <a:rPr lang="de-DE" sz="1600" i="1" dirty="0" smtClean="0"/>
              <a:t>entspricht: Für Farbgebung oder </a:t>
            </a:r>
            <a:br>
              <a:rPr lang="de-DE" sz="1600" i="1" dirty="0" smtClean="0"/>
            </a:br>
            <a:r>
              <a:rPr lang="de-DE" sz="1600" i="1" dirty="0" smtClean="0"/>
              <a:t>Standardwerte referenziert </a:t>
            </a:r>
            <a:br>
              <a:rPr lang="de-DE" sz="1600" i="1" dirty="0" smtClean="0"/>
            </a:br>
            <a:r>
              <a:rPr lang="de-DE" sz="1600" i="1" dirty="0" smtClean="0"/>
              <a:t>Variablen oder legt neue an.</a:t>
            </a:r>
          </a:p>
          <a:p>
            <a:pPr lvl="6"/>
            <a:endParaRPr lang="de-DE" sz="1600" dirty="0"/>
          </a:p>
          <a:p>
            <a:pPr lvl="6"/>
            <a:endParaRPr lang="de-DE" sz="1600" dirty="0" smtClean="0"/>
          </a:p>
          <a:p>
            <a:pPr lvl="6"/>
            <a:endParaRPr lang="de-DE" sz="1600" dirty="0"/>
          </a:p>
          <a:p>
            <a:pPr lvl="6"/>
            <a:endParaRPr lang="de-DE" sz="1600" i="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0787">
            <a:off x="3760965" y="2971713"/>
            <a:ext cx="3861146" cy="3461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910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11</a:t>
            </a:fld>
            <a:endParaRPr lang="de-DE" dirty="0"/>
          </a:p>
        </p:txBody>
      </p:sp>
      <p:sp>
        <p:nvSpPr>
          <p:cNvPr id="2" name="Title 1"/>
          <p:cNvSpPr>
            <a:spLocks noGrp="1"/>
          </p:cNvSpPr>
          <p:nvPr>
            <p:ph type="title"/>
          </p:nvPr>
        </p:nvSpPr>
        <p:spPr/>
        <p:txBody>
          <a:bodyPr/>
          <a:lstStyle/>
          <a:p>
            <a:r>
              <a:rPr lang="de-DE" dirty="0" smtClean="0"/>
              <a:t>Aufgabe 23 - Skizze</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a:t>6</a:t>
            </a:r>
            <a:r>
              <a:rPr lang="de-DE" sz="1800" dirty="0" smtClean="0"/>
              <a:t>0 Minuten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61557">
            <a:off x="1282850" y="1145376"/>
            <a:ext cx="5594364" cy="50149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5192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12</a:t>
            </a:fld>
            <a:endParaRPr lang="de-DE" dirty="0"/>
          </a:p>
        </p:txBody>
      </p:sp>
      <p:sp>
        <p:nvSpPr>
          <p:cNvPr id="2" name="Title 1"/>
          <p:cNvSpPr>
            <a:spLocks noGrp="1"/>
          </p:cNvSpPr>
          <p:nvPr>
            <p:ph type="title"/>
          </p:nvPr>
        </p:nvSpPr>
        <p:spPr/>
        <p:txBody>
          <a:bodyPr/>
          <a:lstStyle/>
          <a:p>
            <a:r>
              <a:rPr lang="de-DE" dirty="0" smtClean="0"/>
              <a:t>Aufgabe 24</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30 Minuten</a:t>
            </a:r>
          </a:p>
        </p:txBody>
      </p:sp>
      <p:sp>
        <p:nvSpPr>
          <p:cNvPr id="18" name="Rounded Rectangle 17"/>
          <p:cNvSpPr/>
          <p:nvPr/>
        </p:nvSpPr>
        <p:spPr>
          <a:xfrm>
            <a:off x="305594" y="1143794"/>
            <a:ext cx="7772400" cy="1752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9" name="Inhaltsplatzhalter 12"/>
          <p:cNvSpPr>
            <a:spLocks noGrp="1"/>
          </p:cNvSpPr>
          <p:nvPr>
            <p:ph sz="quarter" idx="13"/>
          </p:nvPr>
        </p:nvSpPr>
        <p:spPr>
          <a:xfrm>
            <a:off x="504825" y="1296195"/>
            <a:ext cx="7420769" cy="1066799"/>
          </a:xfrm>
        </p:spPr>
        <p:txBody>
          <a:bodyPr/>
          <a:lstStyle/>
          <a:p>
            <a:pPr lvl="6">
              <a:lnSpc>
                <a:spcPct val="150000"/>
              </a:lnSpc>
            </a:pPr>
            <a:r>
              <a:rPr lang="de-DE" sz="1600" dirty="0" smtClean="0"/>
              <a:t>Euer Chef will die Kundengruppe „Menschen mit Lebensmittelallergien“ ansprechen. Deshalb soll nun zu jeder Pizza angezeigt werden, welche </a:t>
            </a:r>
            <a:r>
              <a:rPr lang="de-DE" sz="1600" dirty="0" err="1" smtClean="0"/>
              <a:t>allergene</a:t>
            </a:r>
            <a:r>
              <a:rPr lang="de-DE" sz="1600" dirty="0" smtClean="0"/>
              <a:t> enthalten </a:t>
            </a:r>
            <a:r>
              <a:rPr lang="de-DE" sz="1600" dirty="0" err="1" smtClean="0"/>
              <a:t>sindd</a:t>
            </a:r>
            <a:r>
              <a:rPr lang="de-DE" sz="1600" dirty="0" smtClean="0"/>
              <a:t>. Erweitert die Pizzavorschau um die runden Allergensymbole M (Milch), G (Gluten), F (Fleisch)</a:t>
            </a:r>
          </a:p>
          <a:p>
            <a:pPr lvl="6">
              <a:lnSpc>
                <a:spcPct val="150000"/>
              </a:lnSpc>
            </a:pPr>
            <a:endParaRPr lang="de-DE" sz="1600" dirty="0"/>
          </a:p>
          <a:p>
            <a:pPr lvl="6">
              <a:lnSpc>
                <a:spcPct val="150000"/>
              </a:lnSpc>
            </a:pPr>
            <a:r>
              <a:rPr lang="de-DE" sz="1600" i="1" dirty="0" smtClean="0"/>
              <a:t>! Setzt es so um, dass verschiedene </a:t>
            </a:r>
            <a:br>
              <a:rPr lang="de-DE" sz="1600" i="1" dirty="0" smtClean="0"/>
            </a:br>
            <a:r>
              <a:rPr lang="de-DE" sz="1600" i="1" dirty="0" smtClean="0"/>
              <a:t>Pizzatypen verschieden viele </a:t>
            </a:r>
            <a:br>
              <a:rPr lang="de-DE" sz="1600" i="1" dirty="0" smtClean="0"/>
            </a:br>
            <a:r>
              <a:rPr lang="de-DE" sz="1600" i="1" dirty="0" smtClean="0"/>
              <a:t>Allergene beinhalten.</a:t>
            </a:r>
          </a:p>
          <a:p>
            <a:pPr lvl="6">
              <a:lnSpc>
                <a:spcPct val="150000"/>
              </a:lnSpc>
            </a:pPr>
            <a:endParaRPr lang="de-DE" sz="1600" dirty="0"/>
          </a:p>
          <a:p>
            <a:pPr lvl="6"/>
            <a:endParaRPr lang="de-DE" sz="1600" dirty="0"/>
          </a:p>
          <a:p>
            <a:pPr lvl="6"/>
            <a:endParaRPr lang="de-DE" sz="1600" dirty="0" smtClean="0"/>
          </a:p>
          <a:p>
            <a:pPr lvl="6"/>
            <a:endParaRPr lang="de-DE" sz="1600" dirty="0"/>
          </a:p>
          <a:p>
            <a:pPr lvl="6"/>
            <a:endParaRPr lang="de-DE" sz="1600" i="1" dirty="0" smtClean="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08" b="3583"/>
          <a:stretch/>
        </p:blipFill>
        <p:spPr bwMode="auto">
          <a:xfrm rot="581321">
            <a:off x="3961815" y="3015127"/>
            <a:ext cx="3134895" cy="32343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5807707"/>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13</a:t>
            </a:fld>
            <a:endParaRPr lang="de-DE" dirty="0"/>
          </a:p>
        </p:txBody>
      </p:sp>
      <p:sp>
        <p:nvSpPr>
          <p:cNvPr id="2" name="Title 1"/>
          <p:cNvSpPr>
            <a:spLocks noGrp="1"/>
          </p:cNvSpPr>
          <p:nvPr>
            <p:ph type="title"/>
          </p:nvPr>
        </p:nvSpPr>
        <p:spPr/>
        <p:txBody>
          <a:bodyPr/>
          <a:lstStyle/>
          <a:p>
            <a:r>
              <a:rPr lang="de-DE" dirty="0" smtClean="0"/>
              <a:t>Aufgabe 24 </a:t>
            </a:r>
            <a:r>
              <a:rPr lang="de-DE" smtClean="0"/>
              <a:t>- Skizze</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30 Minuten</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08" b="3583"/>
          <a:stretch/>
        </p:blipFill>
        <p:spPr bwMode="auto">
          <a:xfrm rot="581321">
            <a:off x="1513222" y="1313746"/>
            <a:ext cx="4636059" cy="47831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70792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14</a:t>
            </a:fld>
            <a:endParaRPr lang="de-DE" dirty="0"/>
          </a:p>
        </p:txBody>
      </p:sp>
      <p:sp>
        <p:nvSpPr>
          <p:cNvPr id="2" name="Title 1"/>
          <p:cNvSpPr>
            <a:spLocks noGrp="1"/>
          </p:cNvSpPr>
          <p:nvPr>
            <p:ph type="title"/>
          </p:nvPr>
        </p:nvSpPr>
        <p:spPr/>
        <p:txBody>
          <a:bodyPr/>
          <a:lstStyle/>
          <a:p>
            <a:r>
              <a:rPr lang="de-DE" dirty="0" smtClean="0"/>
              <a:t>Aufgabe 25 - Anforderung</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60 Minuten</a:t>
            </a:r>
          </a:p>
        </p:txBody>
      </p:sp>
      <p:sp>
        <p:nvSpPr>
          <p:cNvPr id="18" name="Rounded Rectangle 17"/>
          <p:cNvSpPr/>
          <p:nvPr/>
        </p:nvSpPr>
        <p:spPr>
          <a:xfrm>
            <a:off x="305594" y="1143794"/>
            <a:ext cx="7772400" cy="22098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9" name="Inhaltsplatzhalter 12"/>
          <p:cNvSpPr>
            <a:spLocks noGrp="1"/>
          </p:cNvSpPr>
          <p:nvPr>
            <p:ph sz="quarter" idx="13"/>
          </p:nvPr>
        </p:nvSpPr>
        <p:spPr>
          <a:xfrm>
            <a:off x="504825" y="1296195"/>
            <a:ext cx="7420769" cy="2362199"/>
          </a:xfrm>
        </p:spPr>
        <p:txBody>
          <a:bodyPr/>
          <a:lstStyle/>
          <a:p>
            <a:pPr lvl="6">
              <a:lnSpc>
                <a:spcPct val="150000"/>
              </a:lnSpc>
            </a:pPr>
            <a:r>
              <a:rPr lang="de-DE" sz="1600" dirty="0" smtClean="0"/>
              <a:t>Um mehr </a:t>
            </a:r>
            <a:r>
              <a:rPr lang="de-DE" sz="1600" dirty="0"/>
              <a:t>R</a:t>
            </a:r>
            <a:r>
              <a:rPr lang="de-DE" sz="1600" dirty="0" smtClean="0"/>
              <a:t>eichweite zu erlangen sucht euer Chef sich andere Anbieter, welche sich gegenseitig auf Ihren Webseiten verlinken. Damit auch eure Website von den Partnern verlinkt wird, müsst Ihr dies auch tun. Ein Klick auf das Partnerelement öffnet deren Website in einem neuen Tab. Auf dem Desktop sind jeweils zwei Elemente in einer Reihe, auf dem Mobilen Endgerät eines. Legt vier verschiedene Partner an.</a:t>
            </a:r>
          </a:p>
          <a:p>
            <a:pPr lvl="6">
              <a:lnSpc>
                <a:spcPct val="150000"/>
              </a:lnSpc>
            </a:pPr>
            <a:endParaRPr lang="de-DE" sz="1600" dirty="0"/>
          </a:p>
          <a:p>
            <a:pPr lvl="6">
              <a:lnSpc>
                <a:spcPct val="150000"/>
              </a:lnSpc>
            </a:pPr>
            <a:endParaRPr lang="de-DE" sz="1600" i="1" dirty="0" smtClean="0"/>
          </a:p>
          <a:p>
            <a:pPr lvl="6">
              <a:lnSpc>
                <a:spcPct val="150000"/>
              </a:lnSpc>
            </a:pPr>
            <a:r>
              <a:rPr lang="de-DE" sz="1600" i="1" dirty="0" smtClean="0"/>
              <a:t>! Legt die Datei partner.html an. </a:t>
            </a:r>
            <a:br>
              <a:rPr lang="de-DE" sz="1600" i="1" dirty="0" smtClean="0"/>
            </a:br>
            <a:r>
              <a:rPr lang="de-DE" sz="1600" i="1" dirty="0" smtClean="0"/>
              <a:t>! Denkt an die </a:t>
            </a:r>
            <a:r>
              <a:rPr lang="de-DE" sz="1600" i="1" dirty="0" err="1" smtClean="0"/>
              <a:t>Contentbreite</a:t>
            </a:r>
            <a:r>
              <a:rPr lang="de-DE" sz="1600" i="1" dirty="0" smtClean="0"/>
              <a:t> von</a:t>
            </a:r>
            <a:r>
              <a:rPr lang="de-DE" sz="1600" i="1" dirty="0"/>
              <a:t> </a:t>
            </a:r>
            <a:r>
              <a:rPr lang="de-DE" sz="1600" i="1" dirty="0" smtClean="0"/>
              <a:t>600px und nutzt die schon definierten </a:t>
            </a:r>
            <a:r>
              <a:rPr lang="de-DE" sz="1600" i="1" dirty="0" err="1"/>
              <a:t>V</a:t>
            </a:r>
            <a:r>
              <a:rPr lang="de-DE" sz="1600" i="1" dirty="0" err="1" smtClean="0"/>
              <a:t>iewports</a:t>
            </a:r>
            <a:r>
              <a:rPr lang="de-DE" sz="1600" i="1" dirty="0" smtClean="0"/>
              <a:t>.</a:t>
            </a:r>
          </a:p>
          <a:p>
            <a:pPr lvl="6">
              <a:lnSpc>
                <a:spcPct val="150000"/>
              </a:lnSpc>
            </a:pPr>
            <a:r>
              <a:rPr lang="de-DE" sz="1600" i="1" dirty="0" smtClean="0"/>
              <a:t>! Nutzt vorhandene oder neue Variablen für Standardwerte.</a:t>
            </a:r>
            <a:br>
              <a:rPr lang="de-DE" sz="1600" i="1" dirty="0" smtClean="0"/>
            </a:br>
            <a:r>
              <a:rPr lang="de-DE" sz="1600" i="1" dirty="0" smtClean="0"/>
              <a:t>! Googelt Logos oder malt sie mit Paint.</a:t>
            </a:r>
          </a:p>
          <a:p>
            <a:pPr lvl="6">
              <a:lnSpc>
                <a:spcPct val="150000"/>
              </a:lnSpc>
            </a:pPr>
            <a:endParaRPr lang="de-DE" sz="1600" dirty="0"/>
          </a:p>
          <a:p>
            <a:pPr lvl="6"/>
            <a:endParaRPr lang="de-DE" sz="1600" dirty="0"/>
          </a:p>
          <a:p>
            <a:pPr lvl="6"/>
            <a:endParaRPr lang="de-DE" sz="1600" dirty="0" smtClean="0"/>
          </a:p>
          <a:p>
            <a:pPr lvl="6"/>
            <a:endParaRPr lang="de-DE" sz="1600" dirty="0"/>
          </a:p>
          <a:p>
            <a:pPr lvl="6"/>
            <a:endParaRPr lang="de-DE" sz="1600" i="1" dirty="0" smtClean="0"/>
          </a:p>
        </p:txBody>
      </p:sp>
    </p:spTree>
    <p:extLst>
      <p:ext uri="{BB962C8B-B14F-4D97-AF65-F5344CB8AC3E}">
        <p14:creationId xmlns:p14="http://schemas.microsoft.com/office/powerpoint/2010/main" val="243801994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794" y="2819400"/>
            <a:ext cx="15811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liennummernplatzhalter 8"/>
          <p:cNvSpPr>
            <a:spLocks noGrp="1"/>
          </p:cNvSpPr>
          <p:nvPr>
            <p:ph type="sldNum" sz="quarter" idx="23"/>
          </p:nvPr>
        </p:nvSpPr>
        <p:spPr/>
        <p:txBody>
          <a:bodyPr/>
          <a:lstStyle/>
          <a:p>
            <a:fld id="{61201FF1-C63B-412E-ABF0-3D0E918900AC}" type="slidenum">
              <a:rPr lang="de-DE" smtClean="0"/>
              <a:pPr/>
              <a:t>15</a:t>
            </a:fld>
            <a:endParaRPr lang="de-DE" dirty="0"/>
          </a:p>
        </p:txBody>
      </p:sp>
      <p:sp>
        <p:nvSpPr>
          <p:cNvPr id="2" name="Title 1"/>
          <p:cNvSpPr>
            <a:spLocks noGrp="1"/>
          </p:cNvSpPr>
          <p:nvPr>
            <p:ph type="title"/>
          </p:nvPr>
        </p:nvSpPr>
        <p:spPr/>
        <p:txBody>
          <a:bodyPr/>
          <a:lstStyle/>
          <a:p>
            <a:r>
              <a:rPr lang="de-DE" dirty="0" smtClean="0"/>
              <a:t>Aufgabe 25 - Skizzen</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60 Minuten</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803" y="1905794"/>
            <a:ext cx="3390301" cy="24180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594" y="2134394"/>
            <a:ext cx="3632878" cy="3013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82077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16</a:t>
            </a:fld>
            <a:endParaRPr lang="de-DE" dirty="0"/>
          </a:p>
        </p:txBody>
      </p:sp>
      <p:sp>
        <p:nvSpPr>
          <p:cNvPr id="2" name="Title 1"/>
          <p:cNvSpPr>
            <a:spLocks noGrp="1"/>
          </p:cNvSpPr>
          <p:nvPr>
            <p:ph type="title"/>
          </p:nvPr>
        </p:nvSpPr>
        <p:spPr/>
        <p:txBody>
          <a:bodyPr/>
          <a:lstStyle/>
          <a:p>
            <a:r>
              <a:rPr lang="de-DE" dirty="0" smtClean="0"/>
              <a:t>Aufgabe 26</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158504" cy="422405"/>
          </a:xfrm>
          <a:prstGeom prst="rect">
            <a:avLst/>
          </a:prstGeom>
        </p:spPr>
        <p:txBody>
          <a:bodyPr vert="horz" wrap="none" lIns="72000" tIns="72000" rIns="72000" bIns="72000" rtlCol="0">
            <a:spAutoFit/>
          </a:bodyPr>
          <a:lstStyle/>
          <a:p>
            <a:r>
              <a:rPr lang="de-DE" sz="1800" dirty="0" smtClean="0"/>
              <a:t>5 Minuten</a:t>
            </a:r>
          </a:p>
        </p:txBody>
      </p:sp>
      <p:sp>
        <p:nvSpPr>
          <p:cNvPr id="18" name="Rounded Rectangle 17"/>
          <p:cNvSpPr/>
          <p:nvPr/>
        </p:nvSpPr>
        <p:spPr>
          <a:xfrm>
            <a:off x="305594" y="1143794"/>
            <a:ext cx="7772400" cy="1752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9" name="Inhaltsplatzhalter 12"/>
          <p:cNvSpPr>
            <a:spLocks noGrp="1"/>
          </p:cNvSpPr>
          <p:nvPr>
            <p:ph sz="quarter" idx="13"/>
          </p:nvPr>
        </p:nvSpPr>
        <p:spPr>
          <a:xfrm>
            <a:off x="504999" y="1715294"/>
            <a:ext cx="7420769" cy="609599"/>
          </a:xfrm>
        </p:spPr>
        <p:txBody>
          <a:bodyPr/>
          <a:lstStyle/>
          <a:p>
            <a:pPr lvl="6">
              <a:lnSpc>
                <a:spcPct val="150000"/>
              </a:lnSpc>
            </a:pPr>
            <a:r>
              <a:rPr lang="de-DE" sz="1600" dirty="0" smtClean="0"/>
              <a:t>Tragt die neu angelegten Seiten in das Menu ein.</a:t>
            </a:r>
            <a:endParaRPr lang="de-DE" sz="1600" dirty="0"/>
          </a:p>
          <a:p>
            <a:pPr lvl="6"/>
            <a:endParaRPr lang="de-DE" sz="1600" dirty="0" smtClean="0"/>
          </a:p>
          <a:p>
            <a:pPr lvl="6"/>
            <a:endParaRPr lang="de-DE" sz="1600" dirty="0"/>
          </a:p>
          <a:p>
            <a:pPr lvl="6"/>
            <a:endParaRPr lang="de-DE" sz="1600" i="1" dirty="0" smtClean="0"/>
          </a:p>
        </p:txBody>
      </p:sp>
    </p:spTree>
    <p:extLst>
      <p:ext uri="{BB962C8B-B14F-4D97-AF65-F5344CB8AC3E}">
        <p14:creationId xmlns:p14="http://schemas.microsoft.com/office/powerpoint/2010/main" val="2642691275"/>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17</a:t>
            </a:fld>
            <a:endParaRPr lang="de-DE" dirty="0"/>
          </a:p>
        </p:txBody>
      </p:sp>
      <p:sp>
        <p:nvSpPr>
          <p:cNvPr id="2" name="Title 1"/>
          <p:cNvSpPr>
            <a:spLocks noGrp="1"/>
          </p:cNvSpPr>
          <p:nvPr>
            <p:ph type="title"/>
          </p:nvPr>
        </p:nvSpPr>
        <p:spPr/>
        <p:txBody>
          <a:bodyPr/>
          <a:lstStyle/>
          <a:p>
            <a:r>
              <a:rPr lang="de-DE" dirty="0" smtClean="0"/>
              <a:t>Aufgabe 27</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60 Minuten</a:t>
            </a:r>
          </a:p>
        </p:txBody>
      </p:sp>
      <p:sp>
        <p:nvSpPr>
          <p:cNvPr id="18" name="Rounded Rectangle 17"/>
          <p:cNvSpPr/>
          <p:nvPr/>
        </p:nvSpPr>
        <p:spPr>
          <a:xfrm>
            <a:off x="305594" y="1143794"/>
            <a:ext cx="7772400" cy="25146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9" name="Inhaltsplatzhalter 12"/>
          <p:cNvSpPr>
            <a:spLocks noGrp="1"/>
          </p:cNvSpPr>
          <p:nvPr>
            <p:ph sz="quarter" idx="13"/>
          </p:nvPr>
        </p:nvSpPr>
        <p:spPr>
          <a:xfrm>
            <a:off x="504825" y="1296195"/>
            <a:ext cx="7420769" cy="2362199"/>
          </a:xfrm>
        </p:spPr>
        <p:txBody>
          <a:bodyPr/>
          <a:lstStyle/>
          <a:p>
            <a:pPr lvl="6">
              <a:lnSpc>
                <a:spcPct val="150000"/>
              </a:lnSpc>
            </a:pPr>
            <a:r>
              <a:rPr lang="de-DE" sz="1600" dirty="0" smtClean="0"/>
              <a:t>Euer Chef will einen Header auf seiner Seite.</a:t>
            </a:r>
          </a:p>
          <a:p>
            <a:pPr lvl="6">
              <a:lnSpc>
                <a:spcPct val="150000"/>
              </a:lnSpc>
            </a:pPr>
            <a:r>
              <a:rPr lang="de-DE" sz="1600" dirty="0" smtClean="0"/>
              <a:t>In diesem ist Links das Logo der Name und das Motte Pizzalieferdienstes zu sehen. Rechts befindet sich ein Suchfeld und eine kleine runde Vorschau eures Profilbildes. Der Header schwebt immer am oberen Fensterrand auf der z-Achse über allen Elementen. </a:t>
            </a:r>
          </a:p>
          <a:p>
            <a:pPr lvl="6">
              <a:lnSpc>
                <a:spcPct val="150000"/>
              </a:lnSpc>
            </a:pPr>
            <a:r>
              <a:rPr lang="de-DE" sz="1600" dirty="0" smtClean="0"/>
              <a:t>Entfernt den Namen und das Motto aus von der Bestellseite.</a:t>
            </a:r>
            <a:endParaRPr lang="de-DE" sz="1600" dirty="0"/>
          </a:p>
          <a:p>
            <a:pPr lvl="6"/>
            <a:endParaRPr lang="de-DE" sz="1600" dirty="0"/>
          </a:p>
          <a:p>
            <a:pPr lvl="6"/>
            <a:endParaRPr lang="de-DE" sz="1600" dirty="0" smtClean="0"/>
          </a:p>
          <a:p>
            <a:pPr lvl="6"/>
            <a:endParaRPr lang="de-DE" sz="1600" dirty="0"/>
          </a:p>
          <a:p>
            <a:pPr lvl="6"/>
            <a:endParaRPr lang="de-DE" sz="1600" i="1"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401">
            <a:off x="565671" y="4399276"/>
            <a:ext cx="6001544" cy="12293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84605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Übungen</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18</a:t>
            </a:fld>
            <a:endParaRPr lang="de-DE" dirty="0"/>
          </a:p>
        </p:txBody>
      </p:sp>
      <p:sp>
        <p:nvSpPr>
          <p:cNvPr id="2" name="Title 1"/>
          <p:cNvSpPr>
            <a:spLocks noGrp="1"/>
          </p:cNvSpPr>
          <p:nvPr>
            <p:ph type="title"/>
          </p:nvPr>
        </p:nvSpPr>
        <p:spPr/>
        <p:txBody>
          <a:bodyPr/>
          <a:lstStyle/>
          <a:p>
            <a:r>
              <a:rPr lang="de-DE" dirty="0" smtClean="0"/>
              <a:t>Aufgabe 28 - Konsolidierung</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30 Minuten</a:t>
            </a:r>
          </a:p>
        </p:txBody>
      </p:sp>
      <p:sp>
        <p:nvSpPr>
          <p:cNvPr id="18" name="Rounded Rectangle 17"/>
          <p:cNvSpPr/>
          <p:nvPr/>
        </p:nvSpPr>
        <p:spPr>
          <a:xfrm>
            <a:off x="305594" y="1143794"/>
            <a:ext cx="7772400" cy="25908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9" name="Inhaltsplatzhalter 12"/>
          <p:cNvSpPr>
            <a:spLocks noGrp="1"/>
          </p:cNvSpPr>
          <p:nvPr>
            <p:ph sz="quarter" idx="13"/>
          </p:nvPr>
        </p:nvSpPr>
        <p:spPr>
          <a:xfrm>
            <a:off x="504825" y="1296195"/>
            <a:ext cx="7420769" cy="1981199"/>
          </a:xfrm>
        </p:spPr>
        <p:txBody>
          <a:bodyPr/>
          <a:lstStyle/>
          <a:p>
            <a:pPr lvl="6">
              <a:lnSpc>
                <a:spcPct val="150000"/>
              </a:lnSpc>
            </a:pPr>
            <a:r>
              <a:rPr lang="de-DE" sz="1600" dirty="0" smtClean="0"/>
              <a:t>Irgendwie hat euer Chef das Gefühl, die Website wirke nicht so schön wie andere moderne Websites. </a:t>
            </a:r>
          </a:p>
          <a:p>
            <a:pPr lvl="6">
              <a:lnSpc>
                <a:spcPct val="150000"/>
              </a:lnSpc>
            </a:pPr>
            <a:r>
              <a:rPr lang="de-DE" sz="1600" dirty="0" smtClean="0"/>
              <a:t>Überarbeitet die Website und entfernt </a:t>
            </a:r>
            <a:r>
              <a:rPr lang="de-DE" sz="1600" dirty="0"/>
              <a:t>S</a:t>
            </a:r>
            <a:r>
              <a:rPr lang="de-DE" sz="1600" dirty="0" smtClean="0"/>
              <a:t>pielereien die euch nicht gefallen. Entfernt, erweitert oder Verändert Styles für Elemente, die eurer Meinung nach Nacharbeit bedürfen. </a:t>
            </a:r>
          </a:p>
          <a:p>
            <a:pPr lvl="6">
              <a:lnSpc>
                <a:spcPct val="150000"/>
              </a:lnSpc>
            </a:pPr>
            <a:r>
              <a:rPr lang="de-DE" sz="1600" dirty="0" smtClean="0">
                <a:sym typeface="Wingdings" panose="05000000000000000000" pitchFamily="2" charset="2"/>
              </a:rPr>
              <a:t> </a:t>
            </a:r>
            <a:r>
              <a:rPr lang="de-DE" sz="1600" dirty="0" smtClean="0"/>
              <a:t>Versucht, die Website so zeitgemäß wie möglich zu gestalten.</a:t>
            </a:r>
          </a:p>
          <a:p>
            <a:pPr lvl="6">
              <a:lnSpc>
                <a:spcPct val="150000"/>
              </a:lnSpc>
            </a:pPr>
            <a:endParaRPr lang="de-DE" sz="1600" dirty="0"/>
          </a:p>
          <a:p>
            <a:pPr lvl="6">
              <a:lnSpc>
                <a:spcPct val="150000"/>
              </a:lnSpc>
            </a:pPr>
            <a:endParaRPr lang="de-DE" sz="1600" i="1" dirty="0" smtClean="0"/>
          </a:p>
          <a:p>
            <a:pPr lvl="6">
              <a:lnSpc>
                <a:spcPct val="150000"/>
              </a:lnSpc>
            </a:pPr>
            <a:r>
              <a:rPr lang="de-DE" sz="1600" i="1" dirty="0" smtClean="0"/>
              <a:t>! Seid kreativ !</a:t>
            </a:r>
          </a:p>
          <a:p>
            <a:pPr lvl="6">
              <a:lnSpc>
                <a:spcPct val="150000"/>
              </a:lnSpc>
            </a:pPr>
            <a:endParaRPr lang="de-DE" sz="1600" dirty="0"/>
          </a:p>
          <a:p>
            <a:pPr lvl="6"/>
            <a:endParaRPr lang="de-DE" sz="1600" dirty="0"/>
          </a:p>
          <a:p>
            <a:pPr lvl="6"/>
            <a:endParaRPr lang="de-DE" sz="1600" dirty="0" smtClean="0"/>
          </a:p>
          <a:p>
            <a:pPr lvl="6"/>
            <a:endParaRPr lang="de-DE" sz="1600" dirty="0"/>
          </a:p>
          <a:p>
            <a:pPr lvl="6"/>
            <a:endParaRPr lang="de-DE" sz="1600" i="1" dirty="0" smtClean="0"/>
          </a:p>
        </p:txBody>
      </p:sp>
    </p:spTree>
    <p:extLst>
      <p:ext uri="{BB962C8B-B14F-4D97-AF65-F5344CB8AC3E}">
        <p14:creationId xmlns:p14="http://schemas.microsoft.com/office/powerpoint/2010/main" val="195614069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platzhalter 23"/>
          <p:cNvSpPr>
            <a:spLocks noGrp="1"/>
          </p:cNvSpPr>
          <p:nvPr>
            <p:ph type="body" sz="quarter" idx="19"/>
          </p:nvPr>
        </p:nvSpPr>
        <p:spPr/>
        <p:txBody>
          <a:bodyPr/>
          <a:lstStyle/>
          <a:p>
            <a:endParaRPr lang="de-DE"/>
          </a:p>
        </p:txBody>
      </p:sp>
      <p:graphicFrame>
        <p:nvGraphicFramePr>
          <p:cNvPr id="52" name="Inhaltsplatzhalter 51"/>
          <p:cNvGraphicFramePr>
            <a:graphicFrameLocks noGrp="1"/>
          </p:cNvGraphicFramePr>
          <p:nvPr>
            <p:ph idx="1"/>
            <p:extLst>
              <p:ext uri="{D42A27DB-BD31-4B8C-83A1-F6EECF244321}">
                <p14:modId xmlns:p14="http://schemas.microsoft.com/office/powerpoint/2010/main" val="1754364476"/>
              </p:ext>
            </p:extLst>
          </p:nvPr>
        </p:nvGraphicFramePr>
        <p:xfrm>
          <a:off x="3276650" y="1030288"/>
          <a:ext cx="2700000" cy="1904206"/>
        </p:xfrm>
        <a:graphic>
          <a:graphicData uri="http://schemas.openxmlformats.org/drawingml/2006/table">
            <a:tbl>
              <a:tblPr firstRow="1" bandRow="1">
                <a:tableStyleId>{2D5ABB26-0587-4C30-8999-92F81FD0307C}</a:tableStyleId>
              </a:tblPr>
              <a:tblGrid>
                <a:gridCol w="756000">
                  <a:extLst>
                    <a:ext uri="{9D8B030D-6E8A-4147-A177-3AD203B41FA5}">
                      <a16:colId xmlns="" xmlns:a16="http://schemas.microsoft.com/office/drawing/2014/main" val="20000"/>
                    </a:ext>
                  </a:extLst>
                </a:gridCol>
                <a:gridCol w="1944000">
                  <a:extLst>
                    <a:ext uri="{9D8B030D-6E8A-4147-A177-3AD203B41FA5}">
                      <a16:colId xmlns="" xmlns:a16="http://schemas.microsoft.com/office/drawing/2014/main" val="20001"/>
                    </a:ext>
                  </a:extLst>
                </a:gridCol>
              </a:tblGrid>
              <a:tr h="952103">
                <a:tc>
                  <a:txBody>
                    <a:bodyPr/>
                    <a:lstStyle/>
                    <a:p>
                      <a:pPr marL="0" algn="l" defTabSz="1219170" rtl="0" eaLnBrk="1" latinLnBrk="0" hangingPunct="1">
                        <a:lnSpc>
                          <a:spcPct val="100000"/>
                        </a:lnSpc>
                        <a:spcAft>
                          <a:spcPts val="0"/>
                        </a:spcAft>
                      </a:pPr>
                      <a:r>
                        <a:rPr lang="de-DE" sz="4000" b="1" kern="1200" cap="none" noProof="0" dirty="0" smtClean="0">
                          <a:solidFill>
                            <a:schemeClr val="tx2"/>
                          </a:solidFill>
                          <a:latin typeface="+mn-lt"/>
                          <a:ea typeface="+mn-ea"/>
                          <a:cs typeface="+mn-cs"/>
                        </a:rPr>
                        <a:t>01</a:t>
                      </a:r>
                      <a:endParaRPr lang="de-DE" sz="4000" b="1" kern="1200" cap="none" noProof="0" dirty="0">
                        <a:solidFill>
                          <a:schemeClr val="tx2"/>
                        </a:solidFill>
                        <a:latin typeface="+mn-lt"/>
                        <a:ea typeface="+mn-ea"/>
                        <a:cs typeface="+mn-cs"/>
                      </a:endParaRPr>
                    </a:p>
                  </a:txBody>
                  <a:tcPr marL="0" marR="0" marT="0" marB="0" anchor="ctr"/>
                </a:tc>
                <a:tc>
                  <a:txBody>
                    <a:bodyPr/>
                    <a:lstStyle/>
                    <a:p>
                      <a:pPr marL="0" algn="l" defTabSz="1219170" rtl="0" eaLnBrk="1" latinLnBrk="0" hangingPunct="1"/>
                      <a:r>
                        <a:rPr lang="en-US" sz="1400" b="1" kern="1200" cap="none" noProof="0" dirty="0" err="1" smtClean="0">
                          <a:solidFill>
                            <a:schemeClr val="tx1"/>
                          </a:solidFill>
                          <a:latin typeface="+mn-lt"/>
                          <a:ea typeface="+mn-ea"/>
                          <a:cs typeface="+mn-cs"/>
                        </a:rPr>
                        <a:t>Vertiefung</a:t>
                      </a:r>
                      <a:r>
                        <a:rPr lang="en-US" sz="1400" b="1" kern="1200" cap="none" noProof="0" dirty="0" smtClean="0">
                          <a:solidFill>
                            <a:schemeClr val="tx1"/>
                          </a:solidFill>
                          <a:latin typeface="+mn-lt"/>
                          <a:ea typeface="+mn-ea"/>
                          <a:cs typeface="+mn-cs"/>
                        </a:rPr>
                        <a:t> CSS</a:t>
                      </a:r>
                    </a:p>
                    <a:p>
                      <a:pPr marL="0" algn="l" defTabSz="1219170" rtl="0" eaLnBrk="1" latinLnBrk="0" hangingPunct="1"/>
                      <a:r>
                        <a:rPr lang="en-US" sz="1400" b="0" kern="1200" cap="none" noProof="0" dirty="0" err="1" smtClean="0">
                          <a:solidFill>
                            <a:schemeClr val="tx1"/>
                          </a:solidFill>
                          <a:latin typeface="+mn-lt"/>
                          <a:ea typeface="+mn-ea"/>
                          <a:cs typeface="+mn-cs"/>
                        </a:rPr>
                        <a:t>Animationen</a:t>
                      </a:r>
                      <a:r>
                        <a:rPr lang="en-US" sz="1400" b="0" kern="1200" cap="none" noProof="0" dirty="0" smtClean="0">
                          <a:solidFill>
                            <a:schemeClr val="tx1"/>
                          </a:solidFill>
                          <a:latin typeface="+mn-lt"/>
                          <a:ea typeface="+mn-ea"/>
                          <a:cs typeface="+mn-cs"/>
                        </a:rPr>
                        <a:t>, Viewports</a:t>
                      </a:r>
                      <a:endParaRPr lang="de-DE" sz="1400" b="0" kern="1200" cap="none" noProof="0" dirty="0" smtClean="0">
                        <a:solidFill>
                          <a:schemeClr val="tx1"/>
                        </a:solidFill>
                        <a:latin typeface="+mn-lt"/>
                        <a:ea typeface="+mn-ea"/>
                        <a:cs typeface="+mn-cs"/>
                      </a:endParaRPr>
                    </a:p>
                  </a:txBody>
                  <a:tcPr marL="0" marR="67977" anchor="ctr"/>
                </a:tc>
                <a:extLst>
                  <a:ext uri="{0D108BD9-81ED-4DB2-BD59-A6C34878D82A}">
                    <a16:rowId xmlns="" xmlns:a16="http://schemas.microsoft.com/office/drawing/2014/main" val="10000"/>
                  </a:ext>
                </a:extLst>
              </a:tr>
              <a:tr h="952103">
                <a:tc>
                  <a:txBody>
                    <a:bodyPr/>
                    <a:lstStyle/>
                    <a:p>
                      <a:pPr marL="0" algn="l" defTabSz="1219170" rtl="0" eaLnBrk="1" latinLnBrk="0" hangingPunct="1">
                        <a:lnSpc>
                          <a:spcPct val="100000"/>
                        </a:lnSpc>
                        <a:spcAft>
                          <a:spcPts val="0"/>
                        </a:spcAft>
                      </a:pPr>
                      <a:r>
                        <a:rPr lang="de-DE" sz="4000" b="1" kern="1200" cap="none" noProof="0" dirty="0" smtClean="0">
                          <a:solidFill>
                            <a:schemeClr val="tx2"/>
                          </a:solidFill>
                          <a:latin typeface="+mn-lt"/>
                          <a:ea typeface="+mn-ea"/>
                          <a:cs typeface="+mn-cs"/>
                        </a:rPr>
                        <a:t>02</a:t>
                      </a:r>
                      <a:endParaRPr lang="de-DE" sz="4000" b="1" kern="1200" cap="none" noProof="0" dirty="0">
                        <a:solidFill>
                          <a:schemeClr val="tx2"/>
                        </a:solidFill>
                        <a:latin typeface="+mn-lt"/>
                        <a:ea typeface="+mn-ea"/>
                        <a:cs typeface="+mn-cs"/>
                      </a:endParaRPr>
                    </a:p>
                  </a:txBody>
                  <a:tcPr marL="0" marR="0" marT="0" marB="0" anchor="ct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400" b="1" kern="1200" cap="none" noProof="0" dirty="0" smtClean="0">
                          <a:solidFill>
                            <a:schemeClr val="tx2"/>
                          </a:solidFill>
                          <a:latin typeface="+mn-lt"/>
                          <a:ea typeface="+mn-ea"/>
                          <a:cs typeface="+mn-cs"/>
                        </a:rPr>
                        <a:t>Übungen</a:t>
                      </a:r>
                    </a:p>
                  </a:txBody>
                  <a:tcPr marL="0" marR="67977" anchor="ctr"/>
                </a:tc>
                <a:extLst>
                  <a:ext uri="{0D108BD9-81ED-4DB2-BD59-A6C34878D82A}">
                    <a16:rowId xmlns="" xmlns:a16="http://schemas.microsoft.com/office/drawing/2014/main" val="10001"/>
                  </a:ext>
                </a:extLst>
              </a:tr>
            </a:tbl>
          </a:graphicData>
        </a:graphic>
      </p:graphicFrame>
      <p:sp>
        <p:nvSpPr>
          <p:cNvPr id="10" name="Titel 9"/>
          <p:cNvSpPr>
            <a:spLocks noGrp="1"/>
          </p:cNvSpPr>
          <p:nvPr>
            <p:ph type="title"/>
          </p:nvPr>
        </p:nvSpPr>
        <p:spPr/>
        <p:txBody>
          <a:bodyPr/>
          <a:lstStyle/>
          <a:p>
            <a:r>
              <a:rPr lang="de-DE" dirty="0" smtClean="0">
                <a:solidFill>
                  <a:srgbClr val="007D8C"/>
                </a:solidFill>
              </a:rPr>
              <a:t>Übersicht</a:t>
            </a:r>
            <a:endParaRPr lang="de-DE" dirty="0"/>
          </a:p>
        </p:txBody>
      </p:sp>
      <p:sp>
        <p:nvSpPr>
          <p:cNvPr id="4" name="Foliennummernplatzhalter 3"/>
          <p:cNvSpPr>
            <a:spLocks noGrp="1"/>
          </p:cNvSpPr>
          <p:nvPr>
            <p:ph type="sldNum" sz="quarter" idx="22"/>
          </p:nvPr>
        </p:nvSpPr>
        <p:spPr/>
        <p:txBody>
          <a:bodyPr/>
          <a:lstStyle/>
          <a:p>
            <a:fld id="{61201FF1-C63B-412E-ABF0-3D0E918900AC}" type="slidenum">
              <a:rPr lang="de-DE" smtClean="0"/>
              <a:pPr/>
              <a:t>2</a:t>
            </a:fld>
            <a:endParaRPr lang="de-DE" dirty="0"/>
          </a:p>
        </p:txBody>
      </p:sp>
    </p:spTree>
    <p:extLst>
      <p:ext uri="{BB962C8B-B14F-4D97-AF65-F5344CB8AC3E}">
        <p14:creationId xmlns:p14="http://schemas.microsoft.com/office/powerpoint/2010/main" val="2251091389"/>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9"/>
          </p:nvPr>
        </p:nvSpPr>
        <p:spPr/>
        <p:txBody>
          <a:bodyPr/>
          <a:lstStyle/>
          <a:p>
            <a:endParaRPr lang="de-DE" dirty="0"/>
          </a:p>
        </p:txBody>
      </p:sp>
      <p:sp>
        <p:nvSpPr>
          <p:cNvPr id="2" name="Titel 1"/>
          <p:cNvSpPr>
            <a:spLocks noGrp="1"/>
          </p:cNvSpPr>
          <p:nvPr>
            <p:ph type="title"/>
          </p:nvPr>
        </p:nvSpPr>
        <p:spPr/>
        <p:txBody>
          <a:bodyPr/>
          <a:lstStyle/>
          <a:p>
            <a:r>
              <a:rPr lang="de-DE" dirty="0" smtClean="0"/>
              <a:t>01</a:t>
            </a:r>
            <a:endParaRPr lang="de-DE" dirty="0"/>
          </a:p>
        </p:txBody>
      </p:sp>
      <p:sp>
        <p:nvSpPr>
          <p:cNvPr id="59" name="Textplatzhalter 58"/>
          <p:cNvSpPr>
            <a:spLocks noGrp="1"/>
          </p:cNvSpPr>
          <p:nvPr>
            <p:ph type="body" sz="quarter" idx="14"/>
          </p:nvPr>
        </p:nvSpPr>
        <p:spPr/>
        <p:txBody>
          <a:bodyPr/>
          <a:lstStyle/>
          <a:p>
            <a:r>
              <a:rPr lang="de-DE" dirty="0" smtClean="0">
                <a:solidFill>
                  <a:schemeClr val="tx2"/>
                </a:solidFill>
              </a:rPr>
              <a:t>Vertiefung CSS</a:t>
            </a:r>
            <a:endParaRPr lang="de-DE" dirty="0">
              <a:solidFill>
                <a:schemeClr val="tx2"/>
              </a:solidFill>
            </a:endParaRPr>
          </a:p>
        </p:txBody>
      </p:sp>
      <p:pic>
        <p:nvPicPr>
          <p:cNvPr id="12"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149792" y="1701602"/>
            <a:ext cx="4982817" cy="5157986"/>
          </a:xfrm>
          <a:prstGeom prst="rect">
            <a:avLst/>
          </a:prstGeom>
        </p:spPr>
      </p:pic>
    </p:spTree>
    <p:extLst>
      <p:ext uri="{BB962C8B-B14F-4D97-AF65-F5344CB8AC3E}">
        <p14:creationId xmlns:p14="http://schemas.microsoft.com/office/powerpoint/2010/main" val="396283495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CSS Vertiefung</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4</a:t>
            </a:fld>
            <a:endParaRPr lang="de-DE" dirty="0"/>
          </a:p>
        </p:txBody>
      </p:sp>
      <p:sp>
        <p:nvSpPr>
          <p:cNvPr id="2" name="Title 1"/>
          <p:cNvSpPr>
            <a:spLocks noGrp="1"/>
          </p:cNvSpPr>
          <p:nvPr>
            <p:ph type="title"/>
          </p:nvPr>
        </p:nvSpPr>
        <p:spPr/>
        <p:txBody>
          <a:bodyPr/>
          <a:lstStyle/>
          <a:p>
            <a:r>
              <a:rPr lang="de-DE" dirty="0" smtClean="0"/>
              <a:t>Animationen</a:t>
            </a:r>
            <a:endParaRPr lang="de-DE" dirty="0">
              <a:solidFill>
                <a:schemeClr val="accent5"/>
              </a:solidFill>
            </a:endParaRPr>
          </a:p>
        </p:txBody>
      </p:sp>
      <p:sp>
        <p:nvSpPr>
          <p:cNvPr id="3" name="Content Placeholder 2"/>
          <p:cNvSpPr>
            <a:spLocks noGrp="1"/>
          </p:cNvSpPr>
          <p:nvPr>
            <p:ph sz="quarter" idx="13"/>
          </p:nvPr>
        </p:nvSpPr>
        <p:spPr>
          <a:xfrm>
            <a:off x="504825" y="1530351"/>
            <a:ext cx="8139114" cy="2356644"/>
          </a:xfrm>
        </p:spPr>
        <p:txBody>
          <a:bodyPr/>
          <a:lstStyle/>
          <a:p>
            <a:pPr marL="285750" indent="-285750">
              <a:lnSpc>
                <a:spcPct val="150000"/>
              </a:lnSpc>
              <a:buFont typeface="Arial" panose="020B0604020202020204" pitchFamily="34" charset="0"/>
              <a:buChar char="•"/>
            </a:pPr>
            <a:r>
              <a:rPr lang="de-DE" dirty="0"/>
              <a:t>Sind </a:t>
            </a:r>
            <a:r>
              <a:rPr lang="de-DE" b="1" dirty="0" smtClean="0"/>
              <a:t>nicht zwangsläufig Event- / Klassenwechsel - getrieben</a:t>
            </a:r>
          </a:p>
          <a:p>
            <a:pPr marL="285750" indent="-285750">
              <a:lnSpc>
                <a:spcPct val="150000"/>
              </a:lnSpc>
              <a:buFont typeface="Arial" panose="020B0604020202020204" pitchFamily="34" charset="0"/>
              <a:buChar char="•"/>
            </a:pPr>
            <a:r>
              <a:rPr lang="de-DE" dirty="0" smtClean="0"/>
              <a:t>Kombination von </a:t>
            </a:r>
            <a:r>
              <a:rPr lang="de-DE" dirty="0" err="1" smtClean="0"/>
              <a:t>Transitions</a:t>
            </a:r>
            <a:r>
              <a:rPr lang="de-DE" dirty="0" smtClean="0"/>
              <a:t> über mehrere Schritte Hinweg</a:t>
            </a:r>
          </a:p>
          <a:p>
            <a:pPr marL="285750" indent="-285750">
              <a:lnSpc>
                <a:spcPct val="150000"/>
              </a:lnSpc>
              <a:buFont typeface="Arial" panose="020B0604020202020204" pitchFamily="34" charset="0"/>
              <a:buChar char="•"/>
            </a:pPr>
            <a:r>
              <a:rPr lang="de-DE" dirty="0" smtClean="0"/>
              <a:t>Können einmal bis unendlich </a:t>
            </a:r>
            <a:r>
              <a:rPr lang="de-DE" smtClean="0"/>
              <a:t>mal Laufen</a:t>
            </a:r>
            <a:endParaRPr lang="de-DE" dirty="0" smtClean="0"/>
          </a:p>
          <a:p>
            <a:pPr marL="285750" indent="-285750">
              <a:lnSpc>
                <a:spcPct val="150000"/>
              </a:lnSpc>
              <a:buFont typeface="Arial" panose="020B0604020202020204" pitchFamily="34" charset="0"/>
              <a:buChar char="•"/>
            </a:pPr>
            <a:r>
              <a:rPr lang="de-DE" dirty="0" smtClean="0"/>
              <a:t>Haben einen </a:t>
            </a:r>
            <a:r>
              <a:rPr lang="de-DE" b="1" dirty="0" smtClean="0"/>
              <a:t>Start und Endzustand</a:t>
            </a:r>
            <a:r>
              <a:rPr lang="de-DE" dirty="0" smtClean="0"/>
              <a:t/>
            </a:r>
            <a:br>
              <a:rPr lang="de-DE" dirty="0" smtClean="0"/>
            </a:br>
            <a:r>
              <a:rPr lang="de-DE" dirty="0" smtClean="0">
                <a:sym typeface="Wingdings" panose="05000000000000000000" pitchFamily="2" charset="2"/>
              </a:rPr>
              <a:t> Die Anzahl der Schritte zwischen diesen Zuständen ist 0 – 100 (Schrittangabe in %)</a:t>
            </a:r>
          </a:p>
          <a:p>
            <a:pPr marL="285750" indent="-285750">
              <a:lnSpc>
                <a:spcPct val="150000"/>
              </a:lnSpc>
              <a:buFont typeface="Arial" panose="020B0604020202020204" pitchFamily="34" charset="0"/>
              <a:buChar char="•"/>
            </a:pPr>
            <a:r>
              <a:rPr lang="de-DE" dirty="0" smtClean="0">
                <a:sym typeface="Wingdings" panose="05000000000000000000" pitchFamily="2" charset="2"/>
              </a:rPr>
              <a:t>Animation definieren</a:t>
            </a:r>
            <a:r>
              <a:rPr lang="de-DE" dirty="0">
                <a:sym typeface="Wingdings" panose="05000000000000000000" pitchFamily="2" charset="2"/>
              </a:rPr>
              <a:t>:</a:t>
            </a:r>
            <a:endParaRPr lang="de-DE" dirty="0"/>
          </a:p>
        </p:txBody>
      </p:sp>
      <p:sp>
        <p:nvSpPr>
          <p:cNvPr id="4" name="TextBox 3"/>
          <p:cNvSpPr txBox="1"/>
          <p:nvPr/>
        </p:nvSpPr>
        <p:spPr>
          <a:xfrm>
            <a:off x="305594" y="4191794"/>
            <a:ext cx="4095205" cy="1130291"/>
          </a:xfrm>
          <a:prstGeom prst="rect">
            <a:avLst/>
          </a:prstGeom>
        </p:spPr>
        <p:txBody>
          <a:bodyPr vert="horz" wrap="none" lIns="72000" tIns="72000" rIns="72000" bIns="72000" rtlCol="0">
            <a:spAutoFit/>
          </a:bodyPr>
          <a:lstStyle/>
          <a:p>
            <a:r>
              <a:rPr lang="en-US" sz="1600" dirty="0">
                <a:solidFill>
                  <a:schemeClr val="tx1">
                    <a:lumMod val="50000"/>
                    <a:lumOff val="50000"/>
                  </a:schemeClr>
                </a:solidFill>
                <a:latin typeface="Andale Mono" panose="020B0509000000000004" pitchFamily="49" charset="0"/>
              </a:rPr>
              <a:t>@</a:t>
            </a:r>
            <a:r>
              <a:rPr lang="en-US" sz="1600" dirty="0" err="1">
                <a:solidFill>
                  <a:schemeClr val="tx1">
                    <a:lumMod val="50000"/>
                    <a:lumOff val="50000"/>
                  </a:schemeClr>
                </a:solidFill>
                <a:latin typeface="Andale Mono" panose="020B0509000000000004" pitchFamily="49" charset="0"/>
              </a:rPr>
              <a:t>keyframes</a:t>
            </a:r>
            <a:r>
              <a:rPr lang="en-US" sz="1600" dirty="0">
                <a:solidFill>
                  <a:schemeClr val="tx1">
                    <a:lumMod val="50000"/>
                    <a:lumOff val="50000"/>
                  </a:schemeClr>
                </a:solidFill>
                <a:latin typeface="Andale Mono" panose="020B0509000000000004" pitchFamily="49" charset="0"/>
              </a:rPr>
              <a:t> </a:t>
            </a:r>
            <a:r>
              <a:rPr lang="en-US" sz="1600" dirty="0" err="1" smtClean="0">
                <a:solidFill>
                  <a:schemeClr val="tx1">
                    <a:lumMod val="50000"/>
                    <a:lumOff val="50000"/>
                  </a:schemeClr>
                </a:solidFill>
                <a:latin typeface="Andale Mono" panose="020B0509000000000004" pitchFamily="49" charset="0"/>
              </a:rPr>
              <a:t>beispiel</a:t>
            </a:r>
            <a:r>
              <a:rPr lang="en-US" sz="1600" dirty="0" smtClean="0">
                <a:solidFill>
                  <a:schemeClr val="tx1">
                    <a:lumMod val="50000"/>
                    <a:lumOff val="50000"/>
                  </a:schemeClr>
                </a:solidFill>
                <a:latin typeface="Andale Mono" panose="020B0509000000000004" pitchFamily="49" charset="0"/>
              </a:rPr>
              <a:t> </a:t>
            </a:r>
            <a:r>
              <a:rPr lang="en-US" sz="1600" dirty="0">
                <a:solidFill>
                  <a:schemeClr val="tx1">
                    <a:lumMod val="50000"/>
                    <a:lumOff val="50000"/>
                  </a:schemeClr>
                </a:solidFill>
                <a:latin typeface="Andale Mono" panose="020B0509000000000004" pitchFamily="49" charset="0"/>
              </a:rPr>
              <a:t>{</a:t>
            </a:r>
            <a:br>
              <a:rPr lang="en-US" sz="1600" dirty="0">
                <a:solidFill>
                  <a:schemeClr val="tx1">
                    <a:lumMod val="50000"/>
                    <a:lumOff val="50000"/>
                  </a:schemeClr>
                </a:solidFill>
                <a:latin typeface="Andale Mono" panose="020B0509000000000004" pitchFamily="49" charset="0"/>
              </a:rPr>
            </a:br>
            <a:r>
              <a:rPr lang="en-US" sz="1600" dirty="0" smtClean="0">
                <a:solidFill>
                  <a:schemeClr val="tx1">
                    <a:lumMod val="50000"/>
                    <a:lumOff val="50000"/>
                  </a:schemeClr>
                </a:solidFill>
                <a:latin typeface="Andale Mono" panose="020B0509000000000004" pitchFamily="49" charset="0"/>
              </a:rPr>
              <a:t>  from </a:t>
            </a:r>
            <a:r>
              <a:rPr lang="en-US" sz="1600" dirty="0">
                <a:solidFill>
                  <a:schemeClr val="tx1">
                    <a:lumMod val="50000"/>
                    <a:lumOff val="50000"/>
                  </a:schemeClr>
                </a:solidFill>
                <a:latin typeface="Andale Mono" panose="020B0509000000000004" pitchFamily="49" charset="0"/>
              </a:rPr>
              <a:t>{background-color: red;}</a:t>
            </a:r>
            <a:br>
              <a:rPr lang="en-US" sz="1600" dirty="0">
                <a:solidFill>
                  <a:schemeClr val="tx1">
                    <a:lumMod val="50000"/>
                    <a:lumOff val="50000"/>
                  </a:schemeClr>
                </a:solidFill>
                <a:latin typeface="Andale Mono" panose="020B0509000000000004" pitchFamily="49" charset="0"/>
              </a:rPr>
            </a:br>
            <a:r>
              <a:rPr lang="en-US" sz="1600" dirty="0">
                <a:solidFill>
                  <a:schemeClr val="tx1">
                    <a:lumMod val="50000"/>
                    <a:lumOff val="50000"/>
                  </a:schemeClr>
                </a:solidFill>
                <a:latin typeface="Andale Mono" panose="020B0509000000000004" pitchFamily="49" charset="0"/>
              </a:rPr>
              <a:t>  to {background-color: yellow;}</a:t>
            </a:r>
            <a:br>
              <a:rPr lang="en-US" sz="1600" dirty="0">
                <a:solidFill>
                  <a:schemeClr val="tx1">
                    <a:lumMod val="50000"/>
                    <a:lumOff val="50000"/>
                  </a:schemeClr>
                </a:solidFill>
                <a:latin typeface="Andale Mono" panose="020B0509000000000004" pitchFamily="49" charset="0"/>
              </a:rPr>
            </a:br>
            <a:r>
              <a:rPr lang="en-US" sz="1600" dirty="0">
                <a:solidFill>
                  <a:schemeClr val="tx1">
                    <a:lumMod val="50000"/>
                    <a:lumOff val="50000"/>
                  </a:schemeClr>
                </a:solidFill>
                <a:latin typeface="Andale Mono" panose="020B0509000000000004" pitchFamily="49" charset="0"/>
              </a:rPr>
              <a:t>}</a:t>
            </a:r>
            <a:endParaRPr lang="de-DE" sz="1600" dirty="0" smtClean="0">
              <a:solidFill>
                <a:schemeClr val="tx1">
                  <a:lumMod val="50000"/>
                  <a:lumOff val="50000"/>
                </a:schemeClr>
              </a:solidFill>
              <a:latin typeface="Andale Mono" panose="020B0509000000000004" pitchFamily="49" charset="0"/>
            </a:endParaRPr>
          </a:p>
        </p:txBody>
      </p:sp>
      <p:sp>
        <p:nvSpPr>
          <p:cNvPr id="8" name="TextBox 7"/>
          <p:cNvSpPr txBox="1"/>
          <p:nvPr/>
        </p:nvSpPr>
        <p:spPr>
          <a:xfrm>
            <a:off x="4648993" y="4191794"/>
            <a:ext cx="4095205" cy="1130291"/>
          </a:xfrm>
          <a:prstGeom prst="rect">
            <a:avLst/>
          </a:prstGeom>
        </p:spPr>
        <p:txBody>
          <a:bodyPr vert="horz" wrap="none" lIns="72000" tIns="72000" rIns="72000" bIns="72000" rtlCol="0">
            <a:spAutoFit/>
          </a:bodyPr>
          <a:lstStyle/>
          <a:p>
            <a:r>
              <a:rPr lang="en-US" sz="1600" dirty="0">
                <a:solidFill>
                  <a:schemeClr val="tx1">
                    <a:lumMod val="50000"/>
                    <a:lumOff val="50000"/>
                  </a:schemeClr>
                </a:solidFill>
                <a:latin typeface="Andale Mono" panose="020B0509000000000004" pitchFamily="49" charset="0"/>
              </a:rPr>
              <a:t>@</a:t>
            </a:r>
            <a:r>
              <a:rPr lang="en-US" sz="1600" dirty="0" err="1">
                <a:solidFill>
                  <a:schemeClr val="tx1">
                    <a:lumMod val="50000"/>
                    <a:lumOff val="50000"/>
                  </a:schemeClr>
                </a:solidFill>
                <a:latin typeface="Andale Mono" panose="020B0509000000000004" pitchFamily="49" charset="0"/>
              </a:rPr>
              <a:t>keyframes</a:t>
            </a:r>
            <a:r>
              <a:rPr lang="en-US" sz="1600" dirty="0">
                <a:solidFill>
                  <a:schemeClr val="tx1">
                    <a:lumMod val="50000"/>
                    <a:lumOff val="50000"/>
                  </a:schemeClr>
                </a:solidFill>
                <a:latin typeface="Andale Mono" panose="020B0509000000000004" pitchFamily="49" charset="0"/>
              </a:rPr>
              <a:t> example {</a:t>
            </a:r>
            <a:br>
              <a:rPr lang="en-US" sz="1600" dirty="0">
                <a:solidFill>
                  <a:schemeClr val="tx1">
                    <a:lumMod val="50000"/>
                    <a:lumOff val="50000"/>
                  </a:schemeClr>
                </a:solidFill>
                <a:latin typeface="Andale Mono" panose="020B0509000000000004" pitchFamily="49" charset="0"/>
              </a:rPr>
            </a:br>
            <a:r>
              <a:rPr lang="en-US" sz="1600" dirty="0" smtClean="0">
                <a:solidFill>
                  <a:schemeClr val="tx1">
                    <a:lumMod val="50000"/>
                    <a:lumOff val="50000"/>
                  </a:schemeClr>
                </a:solidFill>
                <a:latin typeface="Andale Mono" panose="020B0509000000000004" pitchFamily="49" charset="0"/>
              </a:rPr>
              <a:t>  from </a:t>
            </a:r>
            <a:r>
              <a:rPr lang="en-US" sz="1600" dirty="0">
                <a:solidFill>
                  <a:schemeClr val="tx1">
                    <a:lumMod val="50000"/>
                    <a:lumOff val="50000"/>
                  </a:schemeClr>
                </a:solidFill>
                <a:latin typeface="Andale Mono" panose="020B0509000000000004" pitchFamily="49" charset="0"/>
              </a:rPr>
              <a:t>{background-color: red;}</a:t>
            </a:r>
            <a:br>
              <a:rPr lang="en-US" sz="1600" dirty="0">
                <a:solidFill>
                  <a:schemeClr val="tx1">
                    <a:lumMod val="50000"/>
                    <a:lumOff val="50000"/>
                  </a:schemeClr>
                </a:solidFill>
                <a:latin typeface="Andale Mono" panose="020B0509000000000004" pitchFamily="49" charset="0"/>
              </a:rPr>
            </a:br>
            <a:r>
              <a:rPr lang="en-US" sz="1600" dirty="0">
                <a:solidFill>
                  <a:schemeClr val="tx1">
                    <a:lumMod val="50000"/>
                    <a:lumOff val="50000"/>
                  </a:schemeClr>
                </a:solidFill>
                <a:latin typeface="Andale Mono" panose="020B0509000000000004" pitchFamily="49" charset="0"/>
              </a:rPr>
              <a:t>  to {background-color: yellow;}</a:t>
            </a:r>
            <a:br>
              <a:rPr lang="en-US" sz="1600" dirty="0">
                <a:solidFill>
                  <a:schemeClr val="tx1">
                    <a:lumMod val="50000"/>
                    <a:lumOff val="50000"/>
                  </a:schemeClr>
                </a:solidFill>
                <a:latin typeface="Andale Mono" panose="020B0509000000000004" pitchFamily="49" charset="0"/>
              </a:rPr>
            </a:br>
            <a:r>
              <a:rPr lang="en-US" sz="1600" dirty="0">
                <a:solidFill>
                  <a:schemeClr val="tx1">
                    <a:lumMod val="50000"/>
                    <a:lumOff val="50000"/>
                  </a:schemeClr>
                </a:solidFill>
                <a:latin typeface="Andale Mono" panose="020B0509000000000004" pitchFamily="49" charset="0"/>
              </a:rPr>
              <a:t>}</a:t>
            </a:r>
            <a:endParaRPr lang="de-DE" sz="1600" dirty="0" smtClean="0">
              <a:solidFill>
                <a:schemeClr val="tx1">
                  <a:lumMod val="50000"/>
                  <a:lumOff val="50000"/>
                </a:schemeClr>
              </a:solidFill>
              <a:latin typeface="Andale Mono" panose="020B0509000000000004" pitchFamily="49" charset="0"/>
            </a:endParaRPr>
          </a:p>
        </p:txBody>
      </p:sp>
    </p:spTree>
    <p:extLst>
      <p:ext uri="{BB962C8B-B14F-4D97-AF65-F5344CB8AC3E}">
        <p14:creationId xmlns:p14="http://schemas.microsoft.com/office/powerpoint/2010/main" val="1618587347"/>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CSS Vertiefung</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5</a:t>
            </a:fld>
            <a:endParaRPr lang="de-DE" dirty="0"/>
          </a:p>
        </p:txBody>
      </p:sp>
      <p:sp>
        <p:nvSpPr>
          <p:cNvPr id="2" name="Title 1"/>
          <p:cNvSpPr>
            <a:spLocks noGrp="1"/>
          </p:cNvSpPr>
          <p:nvPr>
            <p:ph type="title"/>
          </p:nvPr>
        </p:nvSpPr>
        <p:spPr/>
        <p:txBody>
          <a:bodyPr/>
          <a:lstStyle/>
          <a:p>
            <a:r>
              <a:rPr lang="de-DE" dirty="0" smtClean="0"/>
              <a:t>Animationen definieren und nutzen</a:t>
            </a:r>
            <a:endParaRPr lang="de-DE" dirty="0">
              <a:solidFill>
                <a:schemeClr val="accent5"/>
              </a:solidFill>
            </a:endParaRPr>
          </a:p>
        </p:txBody>
      </p:sp>
      <p:sp>
        <p:nvSpPr>
          <p:cNvPr id="3" name="Content Placeholder 2"/>
          <p:cNvSpPr>
            <a:spLocks noGrp="1"/>
          </p:cNvSpPr>
          <p:nvPr>
            <p:ph sz="quarter" idx="13"/>
          </p:nvPr>
        </p:nvSpPr>
        <p:spPr>
          <a:xfrm>
            <a:off x="504825" y="1530351"/>
            <a:ext cx="8139114" cy="2356644"/>
          </a:xfrm>
        </p:spPr>
        <p:txBody>
          <a:bodyPr/>
          <a:lstStyle/>
          <a:p>
            <a:pPr marL="285750" indent="-285750">
              <a:lnSpc>
                <a:spcPct val="150000"/>
              </a:lnSpc>
              <a:buFont typeface="Arial" panose="020B0604020202020204" pitchFamily="34" charset="0"/>
              <a:buChar char="•"/>
            </a:pPr>
            <a:r>
              <a:rPr lang="de-DE" dirty="0" smtClean="0">
                <a:sym typeface="Wingdings" panose="05000000000000000000" pitchFamily="2" charset="2"/>
              </a:rPr>
              <a:t>Animation definieren:</a:t>
            </a:r>
          </a:p>
          <a:p>
            <a:pPr marL="285750" indent="-285750">
              <a:lnSpc>
                <a:spcPct val="150000"/>
              </a:lnSpc>
              <a:buFont typeface="Arial" panose="020B0604020202020204" pitchFamily="34" charset="0"/>
              <a:buChar char="•"/>
            </a:pPr>
            <a:endParaRPr lang="de-DE" dirty="0">
              <a:sym typeface="Wingdings" panose="05000000000000000000" pitchFamily="2" charset="2"/>
            </a:endParaRPr>
          </a:p>
          <a:p>
            <a:pPr marL="285750" indent="-285750">
              <a:lnSpc>
                <a:spcPct val="150000"/>
              </a:lnSpc>
              <a:buFont typeface="Arial" panose="020B0604020202020204" pitchFamily="34" charset="0"/>
              <a:buChar char="•"/>
            </a:pPr>
            <a:endParaRPr lang="de-DE" dirty="0" smtClean="0">
              <a:sym typeface="Wingdings" panose="05000000000000000000" pitchFamily="2" charset="2"/>
            </a:endParaRPr>
          </a:p>
          <a:p>
            <a:pPr marL="285750" indent="-285750">
              <a:lnSpc>
                <a:spcPct val="150000"/>
              </a:lnSpc>
              <a:buFont typeface="Arial" panose="020B0604020202020204" pitchFamily="34" charset="0"/>
              <a:buChar char="•"/>
            </a:pPr>
            <a:endParaRPr lang="de-DE" dirty="0">
              <a:sym typeface="Wingdings" panose="05000000000000000000" pitchFamily="2" charset="2"/>
            </a:endParaRPr>
          </a:p>
          <a:p>
            <a:pPr marL="285750" indent="-285750">
              <a:lnSpc>
                <a:spcPct val="150000"/>
              </a:lnSpc>
              <a:buFont typeface="Arial" panose="020B0604020202020204" pitchFamily="34" charset="0"/>
              <a:buChar char="•"/>
            </a:pPr>
            <a:endParaRPr lang="de-DE" dirty="0" smtClean="0">
              <a:sym typeface="Wingdings" panose="05000000000000000000" pitchFamily="2" charset="2"/>
            </a:endParaRPr>
          </a:p>
          <a:p>
            <a:pPr marL="285750" indent="-285750">
              <a:lnSpc>
                <a:spcPct val="150000"/>
              </a:lnSpc>
              <a:buFont typeface="Arial" panose="020B0604020202020204" pitchFamily="34" charset="0"/>
              <a:buChar char="•"/>
            </a:pPr>
            <a:endParaRPr lang="de-DE" dirty="0">
              <a:sym typeface="Wingdings" panose="05000000000000000000" pitchFamily="2" charset="2"/>
            </a:endParaRPr>
          </a:p>
          <a:p>
            <a:pPr marL="285750" indent="-285750">
              <a:lnSpc>
                <a:spcPct val="150000"/>
              </a:lnSpc>
              <a:buFont typeface="Arial" panose="020B0604020202020204" pitchFamily="34" charset="0"/>
              <a:buChar char="•"/>
            </a:pPr>
            <a:r>
              <a:rPr lang="de-DE" dirty="0" smtClean="0">
                <a:sym typeface="Wingdings" panose="05000000000000000000" pitchFamily="2" charset="2"/>
              </a:rPr>
              <a:t>Animation verwenden:</a:t>
            </a:r>
          </a:p>
        </p:txBody>
      </p:sp>
      <p:sp>
        <p:nvSpPr>
          <p:cNvPr id="4" name="TextBox 3"/>
          <p:cNvSpPr txBox="1"/>
          <p:nvPr/>
        </p:nvSpPr>
        <p:spPr>
          <a:xfrm>
            <a:off x="686594" y="1905794"/>
            <a:ext cx="3120580" cy="1219931"/>
          </a:xfrm>
          <a:prstGeom prst="rect">
            <a:avLst/>
          </a:prstGeom>
        </p:spPr>
        <p:txBody>
          <a:bodyPr vert="horz" wrap="none" lIns="72000" tIns="72000" rIns="72000" bIns="72000" rtlCol="0">
            <a:spAutoFit/>
          </a:bodyPr>
          <a:lstStyle/>
          <a:p>
            <a:pPr>
              <a:lnSpc>
                <a:spcPct val="150000"/>
              </a:lnSpc>
            </a:pPr>
            <a:r>
              <a:rPr lang="en-US" sz="1200" dirty="0">
                <a:solidFill>
                  <a:schemeClr val="tx1">
                    <a:lumMod val="50000"/>
                    <a:lumOff val="50000"/>
                  </a:schemeClr>
                </a:solidFill>
                <a:latin typeface="Andale Mono" panose="020B0509000000000004" pitchFamily="49" charset="0"/>
              </a:rPr>
              <a:t>@</a:t>
            </a:r>
            <a:r>
              <a:rPr lang="en-US" sz="1200" dirty="0" err="1">
                <a:solidFill>
                  <a:schemeClr val="tx1">
                    <a:lumMod val="50000"/>
                    <a:lumOff val="50000"/>
                  </a:schemeClr>
                </a:solidFill>
                <a:latin typeface="Andale Mono" panose="020B0509000000000004" pitchFamily="49" charset="0"/>
              </a:rPr>
              <a:t>keyframes</a:t>
            </a:r>
            <a:r>
              <a:rPr lang="en-US" sz="1200" dirty="0">
                <a:solidFill>
                  <a:schemeClr val="tx1">
                    <a:lumMod val="50000"/>
                    <a:lumOff val="50000"/>
                  </a:schemeClr>
                </a:solidFill>
                <a:latin typeface="Andale Mono" panose="020B0509000000000004" pitchFamily="49" charset="0"/>
              </a:rPr>
              <a:t> </a:t>
            </a:r>
            <a:r>
              <a:rPr lang="en-US" sz="1200" dirty="0" err="1" smtClean="0">
                <a:solidFill>
                  <a:schemeClr val="tx1">
                    <a:lumMod val="50000"/>
                    <a:lumOff val="50000"/>
                  </a:schemeClr>
                </a:solidFill>
                <a:latin typeface="Andale Mono" panose="020B0509000000000004" pitchFamily="49" charset="0"/>
              </a:rPr>
              <a:t>beispiel</a:t>
            </a:r>
            <a:r>
              <a:rPr lang="en-US" sz="1200" dirty="0" smtClean="0">
                <a:solidFill>
                  <a:schemeClr val="tx1">
                    <a:lumMod val="50000"/>
                    <a:lumOff val="50000"/>
                  </a:schemeClr>
                </a:solidFill>
                <a:latin typeface="Andale Mono" panose="020B0509000000000004" pitchFamily="49" charset="0"/>
              </a:rPr>
              <a:t> </a:t>
            </a:r>
            <a:r>
              <a:rPr lang="en-US" sz="1200" dirty="0">
                <a:solidFill>
                  <a:schemeClr val="tx1">
                    <a:lumMod val="50000"/>
                    <a:lumOff val="50000"/>
                  </a:schemeClr>
                </a:solidFill>
                <a:latin typeface="Andale Mono" panose="020B0509000000000004" pitchFamily="49" charset="0"/>
              </a:rPr>
              <a:t>{</a:t>
            </a:r>
            <a:br>
              <a:rPr lang="en-US" sz="1200" dirty="0">
                <a:solidFill>
                  <a:schemeClr val="tx1">
                    <a:lumMod val="50000"/>
                    <a:lumOff val="50000"/>
                  </a:schemeClr>
                </a:solidFill>
                <a:latin typeface="Andale Mono" panose="020B0509000000000004" pitchFamily="49" charset="0"/>
              </a:rPr>
            </a:br>
            <a:r>
              <a:rPr lang="en-US" sz="1200" dirty="0" smtClean="0">
                <a:solidFill>
                  <a:schemeClr val="tx1">
                    <a:lumMod val="50000"/>
                    <a:lumOff val="50000"/>
                  </a:schemeClr>
                </a:solidFill>
                <a:latin typeface="Andale Mono" panose="020B0509000000000004" pitchFamily="49" charset="0"/>
              </a:rPr>
              <a:t>  from </a:t>
            </a:r>
            <a:r>
              <a:rPr lang="en-US" sz="1200" dirty="0">
                <a:solidFill>
                  <a:schemeClr val="tx1">
                    <a:lumMod val="50000"/>
                    <a:lumOff val="50000"/>
                  </a:schemeClr>
                </a:solidFill>
                <a:latin typeface="Andale Mono" panose="020B0509000000000004" pitchFamily="49" charset="0"/>
              </a:rPr>
              <a:t>{background-color: red;}</a:t>
            </a:r>
            <a:br>
              <a:rPr lang="en-US" sz="1200" dirty="0">
                <a:solidFill>
                  <a:schemeClr val="tx1">
                    <a:lumMod val="50000"/>
                    <a:lumOff val="50000"/>
                  </a:schemeClr>
                </a:solidFill>
                <a:latin typeface="Andale Mono" panose="020B0509000000000004" pitchFamily="49" charset="0"/>
              </a:rPr>
            </a:br>
            <a:r>
              <a:rPr lang="en-US" sz="1200" dirty="0">
                <a:solidFill>
                  <a:schemeClr val="tx1">
                    <a:lumMod val="50000"/>
                    <a:lumOff val="50000"/>
                  </a:schemeClr>
                </a:solidFill>
                <a:latin typeface="Andale Mono" panose="020B0509000000000004" pitchFamily="49" charset="0"/>
              </a:rPr>
              <a:t>  to {background-color: yellow;}</a:t>
            </a:r>
            <a:br>
              <a:rPr lang="en-US" sz="1200" dirty="0">
                <a:solidFill>
                  <a:schemeClr val="tx1">
                    <a:lumMod val="50000"/>
                    <a:lumOff val="50000"/>
                  </a:schemeClr>
                </a:solidFill>
                <a:latin typeface="Andale Mono" panose="020B0509000000000004" pitchFamily="49" charset="0"/>
              </a:rPr>
            </a:br>
            <a:r>
              <a:rPr lang="en-US" sz="1200" dirty="0">
                <a:solidFill>
                  <a:schemeClr val="tx1">
                    <a:lumMod val="50000"/>
                    <a:lumOff val="50000"/>
                  </a:schemeClr>
                </a:solidFill>
                <a:latin typeface="Andale Mono" panose="020B0509000000000004" pitchFamily="49" charset="0"/>
              </a:rPr>
              <a:t>}</a:t>
            </a:r>
            <a:endParaRPr lang="de-DE" sz="1200" dirty="0" smtClean="0">
              <a:solidFill>
                <a:schemeClr val="tx1">
                  <a:lumMod val="50000"/>
                  <a:lumOff val="50000"/>
                </a:schemeClr>
              </a:solidFill>
              <a:latin typeface="Andale Mono" panose="020B0509000000000004" pitchFamily="49" charset="0"/>
            </a:endParaRPr>
          </a:p>
        </p:txBody>
      </p:sp>
      <p:sp>
        <p:nvSpPr>
          <p:cNvPr id="8" name="TextBox 7"/>
          <p:cNvSpPr txBox="1"/>
          <p:nvPr/>
        </p:nvSpPr>
        <p:spPr>
          <a:xfrm>
            <a:off x="4648994" y="1905794"/>
            <a:ext cx="3306528" cy="1496930"/>
          </a:xfrm>
          <a:prstGeom prst="rect">
            <a:avLst/>
          </a:prstGeom>
        </p:spPr>
        <p:txBody>
          <a:bodyPr vert="horz" wrap="none" lIns="72000" tIns="72000" rIns="72000" bIns="72000" rtlCol="0">
            <a:spAutoFit/>
          </a:bodyPr>
          <a:lstStyle/>
          <a:p>
            <a:pPr>
              <a:lnSpc>
                <a:spcPct val="150000"/>
              </a:lnSpc>
            </a:pPr>
            <a:r>
              <a:rPr lang="en-US" sz="1200" dirty="0">
                <a:solidFill>
                  <a:schemeClr val="tx1">
                    <a:lumMod val="50000"/>
                    <a:lumOff val="50000"/>
                  </a:schemeClr>
                </a:solidFill>
                <a:latin typeface="Andale Mono" panose="020B0509000000000004" pitchFamily="49" charset="0"/>
              </a:rPr>
              <a:t>@</a:t>
            </a:r>
            <a:r>
              <a:rPr lang="en-US" sz="1200" dirty="0" err="1">
                <a:solidFill>
                  <a:schemeClr val="tx1">
                    <a:lumMod val="50000"/>
                    <a:lumOff val="50000"/>
                  </a:schemeClr>
                </a:solidFill>
                <a:latin typeface="Andale Mono" panose="020B0509000000000004" pitchFamily="49" charset="0"/>
              </a:rPr>
              <a:t>keyframes</a:t>
            </a:r>
            <a:r>
              <a:rPr lang="en-US" sz="1200" dirty="0">
                <a:solidFill>
                  <a:schemeClr val="tx1">
                    <a:lumMod val="50000"/>
                    <a:lumOff val="50000"/>
                  </a:schemeClr>
                </a:solidFill>
                <a:latin typeface="Andale Mono" panose="020B0509000000000004" pitchFamily="49" charset="0"/>
              </a:rPr>
              <a:t> </a:t>
            </a:r>
            <a:r>
              <a:rPr lang="en-US" sz="1200" dirty="0" err="1" smtClean="0">
                <a:solidFill>
                  <a:schemeClr val="tx1">
                    <a:lumMod val="50000"/>
                    <a:lumOff val="50000"/>
                  </a:schemeClr>
                </a:solidFill>
                <a:latin typeface="Andale Mono" panose="020B0509000000000004" pitchFamily="49" charset="0"/>
              </a:rPr>
              <a:t>beispielzwei</a:t>
            </a:r>
            <a:r>
              <a:rPr lang="en-US" sz="1200" dirty="0" smtClean="0">
                <a:solidFill>
                  <a:schemeClr val="tx1">
                    <a:lumMod val="50000"/>
                    <a:lumOff val="50000"/>
                  </a:schemeClr>
                </a:solidFill>
                <a:latin typeface="Andale Mono" panose="020B0509000000000004" pitchFamily="49" charset="0"/>
              </a:rPr>
              <a:t>{</a:t>
            </a:r>
            <a:r>
              <a:rPr lang="en-US" sz="1200" dirty="0">
                <a:solidFill>
                  <a:schemeClr val="tx1">
                    <a:lumMod val="50000"/>
                    <a:lumOff val="50000"/>
                  </a:schemeClr>
                </a:solidFill>
                <a:latin typeface="Andale Mono" panose="020B0509000000000004" pitchFamily="49" charset="0"/>
              </a:rPr>
              <a:t/>
            </a:r>
            <a:br>
              <a:rPr lang="en-US" sz="1200" dirty="0">
                <a:solidFill>
                  <a:schemeClr val="tx1">
                    <a:lumMod val="50000"/>
                    <a:lumOff val="50000"/>
                  </a:schemeClr>
                </a:solidFill>
                <a:latin typeface="Andale Mono" panose="020B0509000000000004" pitchFamily="49" charset="0"/>
              </a:rPr>
            </a:br>
            <a:r>
              <a:rPr lang="en-US" sz="1200" dirty="0" smtClean="0">
                <a:solidFill>
                  <a:schemeClr val="tx1">
                    <a:lumMod val="50000"/>
                    <a:lumOff val="50000"/>
                  </a:schemeClr>
                </a:solidFill>
                <a:latin typeface="Andale Mono" panose="020B0509000000000004" pitchFamily="49" charset="0"/>
              </a:rPr>
              <a:t>  0% </a:t>
            </a:r>
            <a:r>
              <a:rPr lang="en-US" sz="1200" dirty="0">
                <a:solidFill>
                  <a:schemeClr val="tx1">
                    <a:lumMod val="50000"/>
                    <a:lumOff val="50000"/>
                  </a:schemeClr>
                </a:solidFill>
                <a:latin typeface="Andale Mono" panose="020B0509000000000004" pitchFamily="49" charset="0"/>
              </a:rPr>
              <a:t>{background-color: red</a:t>
            </a:r>
            <a:r>
              <a:rPr lang="en-US" sz="1200" dirty="0" smtClean="0">
                <a:solidFill>
                  <a:schemeClr val="tx1">
                    <a:lumMod val="50000"/>
                    <a:lumOff val="50000"/>
                  </a:schemeClr>
                </a:solidFill>
                <a:latin typeface="Andale Mono" panose="020B0509000000000004" pitchFamily="49" charset="0"/>
              </a:rPr>
              <a:t>;}</a:t>
            </a:r>
          </a:p>
          <a:p>
            <a:pPr>
              <a:lnSpc>
                <a:spcPct val="150000"/>
              </a:lnSpc>
            </a:pPr>
            <a:r>
              <a:rPr lang="en-US" sz="1200" dirty="0" smtClean="0">
                <a:solidFill>
                  <a:schemeClr val="tx1">
                    <a:lumMod val="50000"/>
                    <a:lumOff val="50000"/>
                  </a:schemeClr>
                </a:solidFill>
                <a:latin typeface="Andale Mono" panose="020B0509000000000004" pitchFamily="49" charset="0"/>
              </a:rPr>
              <a:t>  50</a:t>
            </a:r>
            <a:r>
              <a:rPr lang="en-US" sz="1200" dirty="0">
                <a:solidFill>
                  <a:schemeClr val="tx1">
                    <a:lumMod val="50000"/>
                    <a:lumOff val="50000"/>
                  </a:schemeClr>
                </a:solidFill>
                <a:latin typeface="Andale Mono" panose="020B0509000000000004" pitchFamily="49" charset="0"/>
              </a:rPr>
              <a:t>% {background-color: </a:t>
            </a:r>
            <a:r>
              <a:rPr lang="en-US" sz="1200" dirty="0" smtClean="0">
                <a:solidFill>
                  <a:schemeClr val="tx1">
                    <a:lumMod val="50000"/>
                    <a:lumOff val="50000"/>
                  </a:schemeClr>
                </a:solidFill>
                <a:latin typeface="Andale Mono" panose="020B0509000000000004" pitchFamily="49" charset="0"/>
              </a:rPr>
              <a:t>green;}</a:t>
            </a:r>
            <a:r>
              <a:rPr lang="en-US" sz="1200" dirty="0">
                <a:solidFill>
                  <a:schemeClr val="tx1">
                    <a:lumMod val="50000"/>
                    <a:lumOff val="50000"/>
                  </a:schemeClr>
                </a:solidFill>
                <a:latin typeface="Andale Mono" panose="020B0509000000000004" pitchFamily="49" charset="0"/>
              </a:rPr>
              <a:t/>
            </a:r>
            <a:br>
              <a:rPr lang="en-US" sz="1200" dirty="0">
                <a:solidFill>
                  <a:schemeClr val="tx1">
                    <a:lumMod val="50000"/>
                    <a:lumOff val="50000"/>
                  </a:schemeClr>
                </a:solidFill>
                <a:latin typeface="Andale Mono" panose="020B0509000000000004" pitchFamily="49" charset="0"/>
              </a:rPr>
            </a:br>
            <a:r>
              <a:rPr lang="en-US" sz="1200" dirty="0">
                <a:solidFill>
                  <a:schemeClr val="tx1">
                    <a:lumMod val="50000"/>
                    <a:lumOff val="50000"/>
                  </a:schemeClr>
                </a:solidFill>
                <a:latin typeface="Andale Mono" panose="020B0509000000000004" pitchFamily="49" charset="0"/>
              </a:rPr>
              <a:t>  </a:t>
            </a:r>
            <a:r>
              <a:rPr lang="en-US" sz="1200" dirty="0" smtClean="0">
                <a:solidFill>
                  <a:schemeClr val="tx1">
                    <a:lumMod val="50000"/>
                    <a:lumOff val="50000"/>
                  </a:schemeClr>
                </a:solidFill>
                <a:latin typeface="Andale Mono" panose="020B0509000000000004" pitchFamily="49" charset="0"/>
              </a:rPr>
              <a:t>100% </a:t>
            </a:r>
            <a:r>
              <a:rPr lang="en-US" sz="1200" dirty="0">
                <a:solidFill>
                  <a:schemeClr val="tx1">
                    <a:lumMod val="50000"/>
                    <a:lumOff val="50000"/>
                  </a:schemeClr>
                </a:solidFill>
                <a:latin typeface="Andale Mono" panose="020B0509000000000004" pitchFamily="49" charset="0"/>
              </a:rPr>
              <a:t>{background-color: yellow;}</a:t>
            </a:r>
            <a:br>
              <a:rPr lang="en-US" sz="1200" dirty="0">
                <a:solidFill>
                  <a:schemeClr val="tx1">
                    <a:lumMod val="50000"/>
                    <a:lumOff val="50000"/>
                  </a:schemeClr>
                </a:solidFill>
                <a:latin typeface="Andale Mono" panose="020B0509000000000004" pitchFamily="49" charset="0"/>
              </a:rPr>
            </a:br>
            <a:r>
              <a:rPr lang="en-US" sz="1200" dirty="0">
                <a:solidFill>
                  <a:schemeClr val="tx1">
                    <a:lumMod val="50000"/>
                    <a:lumOff val="50000"/>
                  </a:schemeClr>
                </a:solidFill>
                <a:latin typeface="Andale Mono" panose="020B0509000000000004" pitchFamily="49" charset="0"/>
              </a:rPr>
              <a:t>}</a:t>
            </a:r>
            <a:endParaRPr lang="de-DE" sz="1200" dirty="0" smtClean="0">
              <a:solidFill>
                <a:schemeClr val="tx1">
                  <a:lumMod val="50000"/>
                  <a:lumOff val="50000"/>
                </a:schemeClr>
              </a:solidFill>
              <a:latin typeface="Andale Mono" panose="020B0509000000000004" pitchFamily="49" charset="0"/>
            </a:endParaRPr>
          </a:p>
        </p:txBody>
      </p:sp>
      <p:sp>
        <p:nvSpPr>
          <p:cNvPr id="10" name="TextBox 9"/>
          <p:cNvSpPr txBox="1"/>
          <p:nvPr/>
        </p:nvSpPr>
        <p:spPr>
          <a:xfrm>
            <a:off x="658813" y="4344194"/>
            <a:ext cx="2655709" cy="1253402"/>
          </a:xfrm>
          <a:prstGeom prst="rect">
            <a:avLst/>
          </a:prstGeom>
        </p:spPr>
        <p:txBody>
          <a:bodyPr vert="horz" wrap="none" lIns="72000" tIns="72000" rIns="72000" bIns="72000" rtlCol="0">
            <a:spAutoFit/>
          </a:bodyPr>
          <a:lstStyle/>
          <a:p>
            <a:pPr>
              <a:lnSpc>
                <a:spcPct val="150000"/>
              </a:lnSpc>
            </a:pPr>
            <a:r>
              <a:rPr lang="en-US" sz="1200" dirty="0" smtClean="0">
                <a:solidFill>
                  <a:schemeClr val="tx1">
                    <a:lumMod val="50000"/>
                    <a:lumOff val="50000"/>
                  </a:schemeClr>
                </a:solidFill>
                <a:latin typeface="Andale Mono" panose="020B0509000000000004" pitchFamily="49" charset="0"/>
              </a:rPr>
              <a:t>.</a:t>
            </a:r>
            <a:r>
              <a:rPr lang="en-US" sz="1200" dirty="0" err="1" smtClean="0">
                <a:solidFill>
                  <a:schemeClr val="tx1">
                    <a:lumMod val="50000"/>
                    <a:lumOff val="50000"/>
                  </a:schemeClr>
                </a:solidFill>
                <a:latin typeface="Andale Mono" panose="020B0509000000000004" pitchFamily="49" charset="0"/>
              </a:rPr>
              <a:t>klassenname</a:t>
            </a:r>
            <a:r>
              <a:rPr lang="en-US" sz="1200" dirty="0" smtClean="0">
                <a:solidFill>
                  <a:schemeClr val="tx1">
                    <a:lumMod val="50000"/>
                    <a:lumOff val="50000"/>
                  </a:schemeClr>
                </a:solidFill>
                <a:latin typeface="Andale Mono" panose="020B0509000000000004" pitchFamily="49" charset="0"/>
              </a:rPr>
              <a:t> {</a:t>
            </a:r>
          </a:p>
          <a:p>
            <a:pPr>
              <a:lnSpc>
                <a:spcPct val="150000"/>
              </a:lnSpc>
            </a:pPr>
            <a:r>
              <a:rPr lang="en-US" sz="1200" dirty="0" smtClean="0">
                <a:solidFill>
                  <a:schemeClr val="tx1">
                    <a:lumMod val="50000"/>
                    <a:lumOff val="50000"/>
                  </a:schemeClr>
                </a:solidFill>
                <a:latin typeface="Andale Mono" panose="020B0509000000000004" pitchFamily="49" charset="0"/>
              </a:rPr>
              <a:t>  animation-name: </a:t>
            </a:r>
            <a:r>
              <a:rPr lang="en-US" sz="1200" dirty="0" err="1" smtClean="0">
                <a:solidFill>
                  <a:schemeClr val="tx1">
                    <a:lumMod val="50000"/>
                    <a:lumOff val="50000"/>
                  </a:schemeClr>
                </a:solidFill>
                <a:latin typeface="Andale Mono" panose="020B0509000000000004" pitchFamily="49" charset="0"/>
              </a:rPr>
              <a:t>beispiel</a:t>
            </a:r>
            <a:r>
              <a:rPr lang="en-US" sz="1200" dirty="0">
                <a:solidFill>
                  <a:schemeClr val="tx1">
                    <a:lumMod val="50000"/>
                    <a:lumOff val="50000"/>
                  </a:schemeClr>
                </a:solidFill>
                <a:latin typeface="Andale Mono" panose="020B0509000000000004" pitchFamily="49" charset="0"/>
              </a:rPr>
              <a:t>;</a:t>
            </a:r>
            <a:endParaRPr lang="en-US" sz="1200" dirty="0" smtClean="0">
              <a:solidFill>
                <a:schemeClr val="tx1">
                  <a:lumMod val="50000"/>
                  <a:lumOff val="50000"/>
                </a:schemeClr>
              </a:solidFill>
              <a:latin typeface="Andale Mono" panose="020B0509000000000004" pitchFamily="49" charset="0"/>
            </a:endParaRPr>
          </a:p>
          <a:p>
            <a:pPr>
              <a:lnSpc>
                <a:spcPct val="150000"/>
              </a:lnSpc>
            </a:pPr>
            <a:r>
              <a:rPr lang="en-US" sz="1200" dirty="0">
                <a:solidFill>
                  <a:schemeClr val="tx1">
                    <a:lumMod val="50000"/>
                    <a:lumOff val="50000"/>
                  </a:schemeClr>
                </a:solidFill>
                <a:latin typeface="Andale Mono" panose="020B0509000000000004" pitchFamily="49" charset="0"/>
              </a:rPr>
              <a:t> </a:t>
            </a:r>
            <a:r>
              <a:rPr lang="en-US" sz="1200" dirty="0" smtClean="0">
                <a:solidFill>
                  <a:schemeClr val="tx1">
                    <a:lumMod val="50000"/>
                    <a:lumOff val="50000"/>
                  </a:schemeClr>
                </a:solidFill>
                <a:latin typeface="Andale Mono" panose="020B0509000000000004" pitchFamily="49" charset="0"/>
              </a:rPr>
              <a:t> animation-duration: 3s;</a:t>
            </a:r>
            <a:endParaRPr lang="en-US" sz="1200" dirty="0">
              <a:solidFill>
                <a:schemeClr val="tx1">
                  <a:lumMod val="50000"/>
                  <a:lumOff val="50000"/>
                </a:schemeClr>
              </a:solidFill>
              <a:latin typeface="Andale Mono" panose="020B0509000000000004" pitchFamily="49" charset="0"/>
            </a:endParaRPr>
          </a:p>
          <a:p>
            <a:pPr>
              <a:lnSpc>
                <a:spcPct val="150000"/>
              </a:lnSpc>
            </a:pPr>
            <a:r>
              <a:rPr lang="en-US" sz="1200" dirty="0" smtClean="0">
                <a:solidFill>
                  <a:schemeClr val="tx1">
                    <a:lumMod val="50000"/>
                    <a:lumOff val="50000"/>
                  </a:schemeClr>
                </a:solidFill>
                <a:latin typeface="Andale Mono" panose="020B0509000000000004" pitchFamily="49" charset="0"/>
              </a:rPr>
              <a:t>}</a:t>
            </a:r>
            <a:endParaRPr lang="de-DE" sz="1200" dirty="0" smtClean="0">
              <a:solidFill>
                <a:schemeClr val="tx1">
                  <a:lumMod val="50000"/>
                  <a:lumOff val="50000"/>
                </a:schemeClr>
              </a:solidFill>
              <a:latin typeface="Andale Mono" panose="020B0509000000000004" pitchFamily="49" charset="0"/>
            </a:endParaRPr>
          </a:p>
        </p:txBody>
      </p:sp>
      <p:sp>
        <p:nvSpPr>
          <p:cNvPr id="11" name="TextBox 10"/>
          <p:cNvSpPr txBox="1"/>
          <p:nvPr/>
        </p:nvSpPr>
        <p:spPr>
          <a:xfrm>
            <a:off x="4344194" y="4516438"/>
            <a:ext cx="3771399" cy="1530401"/>
          </a:xfrm>
          <a:prstGeom prst="rect">
            <a:avLst/>
          </a:prstGeom>
        </p:spPr>
        <p:txBody>
          <a:bodyPr vert="horz" wrap="none" lIns="72000" tIns="72000" rIns="72000" bIns="72000" rtlCol="0">
            <a:spAutoFit/>
          </a:bodyPr>
          <a:lstStyle/>
          <a:p>
            <a:pPr>
              <a:lnSpc>
                <a:spcPct val="150000"/>
              </a:lnSpc>
            </a:pPr>
            <a:r>
              <a:rPr lang="en-US" sz="1200" dirty="0" smtClean="0">
                <a:solidFill>
                  <a:schemeClr val="tx1">
                    <a:lumMod val="50000"/>
                    <a:lumOff val="50000"/>
                  </a:schemeClr>
                </a:solidFill>
                <a:latin typeface="Andale Mono" panose="020B0509000000000004" pitchFamily="49" charset="0"/>
              </a:rPr>
              <a:t>.</a:t>
            </a:r>
            <a:r>
              <a:rPr lang="en-US" sz="1200" dirty="0" err="1" smtClean="0">
                <a:solidFill>
                  <a:schemeClr val="tx1">
                    <a:lumMod val="50000"/>
                    <a:lumOff val="50000"/>
                  </a:schemeClr>
                </a:solidFill>
                <a:latin typeface="Andale Mono" panose="020B0509000000000004" pitchFamily="49" charset="0"/>
              </a:rPr>
              <a:t>klassenname</a:t>
            </a:r>
            <a:r>
              <a:rPr lang="en-US" sz="1200" dirty="0" smtClean="0">
                <a:solidFill>
                  <a:schemeClr val="tx1">
                    <a:lumMod val="50000"/>
                    <a:lumOff val="50000"/>
                  </a:schemeClr>
                </a:solidFill>
                <a:latin typeface="Andale Mono" panose="020B0509000000000004" pitchFamily="49" charset="0"/>
              </a:rPr>
              <a:t> {</a:t>
            </a:r>
          </a:p>
          <a:p>
            <a:pPr>
              <a:lnSpc>
                <a:spcPct val="150000"/>
              </a:lnSpc>
            </a:pPr>
            <a:r>
              <a:rPr lang="en-US" sz="1200" dirty="0" smtClean="0">
                <a:solidFill>
                  <a:schemeClr val="tx1">
                    <a:lumMod val="50000"/>
                    <a:lumOff val="50000"/>
                  </a:schemeClr>
                </a:solidFill>
                <a:latin typeface="Andale Mono" panose="020B0509000000000004" pitchFamily="49" charset="0"/>
              </a:rPr>
              <a:t>  animation-name: </a:t>
            </a:r>
            <a:r>
              <a:rPr lang="en-US" sz="1200" dirty="0" err="1" smtClean="0">
                <a:solidFill>
                  <a:schemeClr val="tx1">
                    <a:lumMod val="50000"/>
                    <a:lumOff val="50000"/>
                  </a:schemeClr>
                </a:solidFill>
                <a:latin typeface="Andale Mono" panose="020B0509000000000004" pitchFamily="49" charset="0"/>
              </a:rPr>
              <a:t>beispiel</a:t>
            </a:r>
            <a:r>
              <a:rPr lang="en-US" sz="1200" dirty="0">
                <a:solidFill>
                  <a:schemeClr val="tx1">
                    <a:lumMod val="50000"/>
                    <a:lumOff val="50000"/>
                  </a:schemeClr>
                </a:solidFill>
                <a:latin typeface="Andale Mono" panose="020B0509000000000004" pitchFamily="49" charset="0"/>
              </a:rPr>
              <a:t>;</a:t>
            </a:r>
            <a:endParaRPr lang="en-US" sz="1200" dirty="0" smtClean="0">
              <a:solidFill>
                <a:schemeClr val="tx1">
                  <a:lumMod val="50000"/>
                  <a:lumOff val="50000"/>
                </a:schemeClr>
              </a:solidFill>
              <a:latin typeface="Andale Mono" panose="020B0509000000000004" pitchFamily="49" charset="0"/>
            </a:endParaRPr>
          </a:p>
          <a:p>
            <a:pPr>
              <a:lnSpc>
                <a:spcPct val="150000"/>
              </a:lnSpc>
            </a:pPr>
            <a:r>
              <a:rPr lang="en-US" sz="1200" dirty="0">
                <a:solidFill>
                  <a:schemeClr val="tx1">
                    <a:lumMod val="50000"/>
                    <a:lumOff val="50000"/>
                  </a:schemeClr>
                </a:solidFill>
                <a:latin typeface="Andale Mono" panose="020B0509000000000004" pitchFamily="49" charset="0"/>
              </a:rPr>
              <a:t> </a:t>
            </a:r>
            <a:r>
              <a:rPr lang="en-US" sz="1200" dirty="0" smtClean="0">
                <a:solidFill>
                  <a:schemeClr val="tx1">
                    <a:lumMod val="50000"/>
                    <a:lumOff val="50000"/>
                  </a:schemeClr>
                </a:solidFill>
                <a:latin typeface="Andale Mono" panose="020B0509000000000004" pitchFamily="49" charset="0"/>
              </a:rPr>
              <a:t> animation-duration: 3s;</a:t>
            </a:r>
          </a:p>
          <a:p>
            <a:pPr>
              <a:lnSpc>
                <a:spcPct val="150000"/>
              </a:lnSpc>
            </a:pPr>
            <a:r>
              <a:rPr lang="en-US" sz="1200" dirty="0" smtClean="0">
                <a:solidFill>
                  <a:schemeClr val="tx1">
                    <a:lumMod val="50000"/>
                    <a:lumOff val="50000"/>
                  </a:schemeClr>
                </a:solidFill>
                <a:latin typeface="Andale Mono" panose="020B0509000000000004" pitchFamily="49" charset="0"/>
              </a:rPr>
              <a:t>  animation-iteration-count</a:t>
            </a:r>
            <a:r>
              <a:rPr lang="en-US" sz="1200" dirty="0">
                <a:solidFill>
                  <a:schemeClr val="tx1">
                    <a:lumMod val="50000"/>
                    <a:lumOff val="50000"/>
                  </a:schemeClr>
                </a:solidFill>
                <a:latin typeface="Andale Mono" panose="020B0509000000000004" pitchFamily="49" charset="0"/>
              </a:rPr>
              <a:t>: infinite;</a:t>
            </a:r>
          </a:p>
          <a:p>
            <a:pPr>
              <a:lnSpc>
                <a:spcPct val="150000"/>
              </a:lnSpc>
            </a:pPr>
            <a:r>
              <a:rPr lang="en-US" sz="1200" dirty="0" smtClean="0">
                <a:solidFill>
                  <a:schemeClr val="tx1">
                    <a:lumMod val="50000"/>
                    <a:lumOff val="50000"/>
                  </a:schemeClr>
                </a:solidFill>
                <a:latin typeface="Andale Mono" panose="020B0509000000000004" pitchFamily="49" charset="0"/>
              </a:rPr>
              <a:t>}</a:t>
            </a:r>
            <a:endParaRPr lang="de-DE" sz="1200" dirty="0" smtClean="0">
              <a:solidFill>
                <a:schemeClr val="tx1">
                  <a:lumMod val="50000"/>
                  <a:lumOff val="50000"/>
                </a:schemeClr>
              </a:solidFill>
              <a:latin typeface="Andale Mono" panose="020B0509000000000004" pitchFamily="49" charset="0"/>
            </a:endParaRPr>
          </a:p>
        </p:txBody>
      </p:sp>
    </p:spTree>
    <p:extLst>
      <p:ext uri="{BB962C8B-B14F-4D97-AF65-F5344CB8AC3E}">
        <p14:creationId xmlns:p14="http://schemas.microsoft.com/office/powerpoint/2010/main" val="2015042603"/>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CSS Vertiefung</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6</a:t>
            </a:fld>
            <a:endParaRPr lang="de-DE" dirty="0"/>
          </a:p>
        </p:txBody>
      </p:sp>
      <p:sp>
        <p:nvSpPr>
          <p:cNvPr id="2" name="Title 1"/>
          <p:cNvSpPr>
            <a:spLocks noGrp="1"/>
          </p:cNvSpPr>
          <p:nvPr>
            <p:ph type="title"/>
          </p:nvPr>
        </p:nvSpPr>
        <p:spPr/>
        <p:txBody>
          <a:bodyPr/>
          <a:lstStyle/>
          <a:p>
            <a:r>
              <a:rPr lang="de-DE" dirty="0" smtClean="0"/>
              <a:t>Aufgabe 21</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dirty="0" smtClean="0"/>
              <a:t>10 Minuten</a:t>
            </a:r>
          </a:p>
        </p:txBody>
      </p:sp>
      <p:sp>
        <p:nvSpPr>
          <p:cNvPr id="18" name="Rounded Rectangle 17"/>
          <p:cNvSpPr/>
          <p:nvPr/>
        </p:nvSpPr>
        <p:spPr>
          <a:xfrm>
            <a:off x="305594" y="1143794"/>
            <a:ext cx="7772400" cy="12192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9" name="Inhaltsplatzhalter 12"/>
          <p:cNvSpPr>
            <a:spLocks noGrp="1"/>
          </p:cNvSpPr>
          <p:nvPr>
            <p:ph sz="quarter" idx="13"/>
          </p:nvPr>
        </p:nvSpPr>
        <p:spPr>
          <a:xfrm>
            <a:off x="504825" y="1296195"/>
            <a:ext cx="7420769" cy="1066799"/>
          </a:xfrm>
        </p:spPr>
        <p:txBody>
          <a:bodyPr/>
          <a:lstStyle/>
          <a:p>
            <a:pPr lvl="6">
              <a:lnSpc>
                <a:spcPct val="150000"/>
              </a:lnSpc>
            </a:pPr>
            <a:r>
              <a:rPr lang="de-DE" sz="1600" dirty="0" smtClean="0"/>
              <a:t>Eurem Chef wird das Daily Special immer noch nicht gut genug hervorgehoben. Sorgt dafür, dass es stetig angenehm blinkt.</a:t>
            </a:r>
          </a:p>
          <a:p>
            <a:pPr lvl="6"/>
            <a:endParaRPr lang="de-DE" sz="1600" dirty="0"/>
          </a:p>
          <a:p>
            <a:pPr lvl="6"/>
            <a:endParaRPr lang="de-DE" sz="1600" dirty="0" smtClean="0"/>
          </a:p>
          <a:p>
            <a:pPr lvl="6"/>
            <a:endParaRPr lang="de-DE" sz="1600" dirty="0"/>
          </a:p>
          <a:p>
            <a:pPr lvl="6"/>
            <a:endParaRPr lang="de-DE" sz="1600" i="1" dirty="0" smtClean="0"/>
          </a:p>
        </p:txBody>
      </p:sp>
    </p:spTree>
    <p:extLst>
      <p:ext uri="{BB962C8B-B14F-4D97-AF65-F5344CB8AC3E}">
        <p14:creationId xmlns:p14="http://schemas.microsoft.com/office/powerpoint/2010/main" val="1144180372"/>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CSS Vertiefung</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7</a:t>
            </a:fld>
            <a:endParaRPr lang="de-DE" dirty="0"/>
          </a:p>
        </p:txBody>
      </p:sp>
      <p:sp>
        <p:nvSpPr>
          <p:cNvPr id="2" name="Title 1"/>
          <p:cNvSpPr>
            <a:spLocks noGrp="1"/>
          </p:cNvSpPr>
          <p:nvPr>
            <p:ph type="title"/>
          </p:nvPr>
        </p:nvSpPr>
        <p:spPr/>
        <p:txBody>
          <a:bodyPr/>
          <a:lstStyle/>
          <a:p>
            <a:r>
              <a:rPr lang="de-DE" dirty="0" smtClean="0"/>
              <a:t>Media </a:t>
            </a:r>
            <a:r>
              <a:rPr lang="de-DE" dirty="0" err="1" smtClean="0"/>
              <a:t>Queries</a:t>
            </a:r>
            <a:endParaRPr lang="de-DE" dirty="0">
              <a:solidFill>
                <a:schemeClr val="accent5"/>
              </a:solidFill>
            </a:endParaRPr>
          </a:p>
        </p:txBody>
      </p:sp>
      <p:sp>
        <p:nvSpPr>
          <p:cNvPr id="3" name="Content Placeholder 2"/>
          <p:cNvSpPr>
            <a:spLocks noGrp="1"/>
          </p:cNvSpPr>
          <p:nvPr>
            <p:ph sz="quarter" idx="13"/>
          </p:nvPr>
        </p:nvSpPr>
        <p:spPr>
          <a:xfrm>
            <a:off x="504825" y="1530351"/>
            <a:ext cx="8139114" cy="908844"/>
          </a:xfrm>
        </p:spPr>
        <p:txBody>
          <a:bodyPr/>
          <a:lstStyle/>
          <a:p>
            <a:pPr marL="285750" indent="-285750">
              <a:lnSpc>
                <a:spcPct val="150000"/>
              </a:lnSpc>
              <a:buFont typeface="Arial" panose="020B0604020202020204" pitchFamily="34" charset="0"/>
              <a:buChar char="•"/>
            </a:pPr>
            <a:r>
              <a:rPr lang="de-DE" dirty="0" smtClean="0"/>
              <a:t>Bilden mitunter </a:t>
            </a:r>
            <a:r>
              <a:rPr lang="de-DE" b="1" dirty="0"/>
              <a:t>G</a:t>
            </a:r>
            <a:r>
              <a:rPr lang="de-DE" b="1" dirty="0" smtClean="0"/>
              <a:t>rundlage von </a:t>
            </a:r>
            <a:r>
              <a:rPr lang="de-DE" b="1" dirty="0" err="1"/>
              <a:t>r</a:t>
            </a:r>
            <a:r>
              <a:rPr lang="de-DE" b="1" dirty="0" err="1" smtClean="0"/>
              <a:t>esponsivem</a:t>
            </a:r>
            <a:r>
              <a:rPr lang="de-DE" b="1" dirty="0" smtClean="0"/>
              <a:t> Webdesign</a:t>
            </a:r>
          </a:p>
          <a:p>
            <a:pPr marL="285750" indent="-285750">
              <a:lnSpc>
                <a:spcPct val="150000"/>
              </a:lnSpc>
              <a:buFont typeface="Arial" panose="020B0604020202020204" pitchFamily="34" charset="0"/>
              <a:buChar char="•"/>
            </a:pPr>
            <a:r>
              <a:rPr lang="de-DE" dirty="0" smtClean="0"/>
              <a:t>Ermöglichen auflösungs- und </a:t>
            </a:r>
            <a:r>
              <a:rPr lang="de-DE" dirty="0" err="1" smtClean="0"/>
              <a:t>mediumspezifische</a:t>
            </a:r>
            <a:r>
              <a:rPr lang="de-DE" dirty="0" smtClean="0"/>
              <a:t> Styles </a:t>
            </a:r>
            <a:r>
              <a:rPr lang="de-DE" dirty="0"/>
              <a:t>und Layouts </a:t>
            </a:r>
            <a:endParaRPr lang="de-DE" dirty="0" smtClean="0"/>
          </a:p>
          <a:p>
            <a:pPr marL="285750" indent="-285750">
              <a:lnSpc>
                <a:spcPct val="150000"/>
              </a:lnSpc>
              <a:buFont typeface="Arial" panose="020B0604020202020204" pitchFamily="34" charset="0"/>
              <a:buChar char="•"/>
            </a:pPr>
            <a:r>
              <a:rPr lang="de-DE" dirty="0" smtClean="0"/>
              <a:t>Definition in CSS</a:t>
            </a:r>
          </a:p>
          <a:p>
            <a:pPr marL="285750" indent="-285750">
              <a:lnSpc>
                <a:spcPct val="150000"/>
              </a:lnSpc>
              <a:buFont typeface="Arial" panose="020B0604020202020204" pitchFamily="34" charset="0"/>
              <a:buChar char="•"/>
            </a:pPr>
            <a:endParaRPr lang="de-DE" dirty="0"/>
          </a:p>
          <a:p>
            <a:pPr marL="285750" indent="-285750">
              <a:lnSpc>
                <a:spcPct val="150000"/>
              </a:lnSpc>
              <a:buFont typeface="Arial" panose="020B0604020202020204" pitchFamily="34" charset="0"/>
              <a:buChar char="•"/>
            </a:pPr>
            <a:endParaRPr lang="de-DE" dirty="0" smtClean="0"/>
          </a:p>
          <a:p>
            <a:pPr marL="285750" indent="-285750">
              <a:lnSpc>
                <a:spcPct val="150000"/>
              </a:lnSpc>
              <a:buFont typeface="Arial" panose="020B0604020202020204" pitchFamily="34" charset="0"/>
              <a:buChar char="•"/>
            </a:pPr>
            <a:endParaRPr lang="de-DE" dirty="0"/>
          </a:p>
          <a:p>
            <a:pPr marL="285750" indent="-285750">
              <a:lnSpc>
                <a:spcPct val="150000"/>
              </a:lnSpc>
              <a:buFont typeface="Arial" panose="020B0604020202020204" pitchFamily="34" charset="0"/>
              <a:buChar char="•"/>
            </a:pPr>
            <a:endParaRPr lang="de-DE" dirty="0" smtClean="0"/>
          </a:p>
          <a:p>
            <a:pPr marL="285750" indent="-285750">
              <a:lnSpc>
                <a:spcPct val="150000"/>
              </a:lnSpc>
              <a:buFont typeface="Arial" panose="020B0604020202020204" pitchFamily="34" charset="0"/>
              <a:buChar char="•"/>
            </a:pPr>
            <a:r>
              <a:rPr lang="de-DE" dirty="0" smtClean="0"/>
              <a:t>Konditionaler Import im HTML</a:t>
            </a:r>
          </a:p>
        </p:txBody>
      </p:sp>
      <p:sp>
        <p:nvSpPr>
          <p:cNvPr id="4" name="TextBox 3"/>
          <p:cNvSpPr txBox="1"/>
          <p:nvPr/>
        </p:nvSpPr>
        <p:spPr>
          <a:xfrm>
            <a:off x="915194" y="2889251"/>
            <a:ext cx="5816831" cy="1253402"/>
          </a:xfrm>
          <a:prstGeom prst="rect">
            <a:avLst/>
          </a:prstGeom>
        </p:spPr>
        <p:txBody>
          <a:bodyPr vert="horz" wrap="none" lIns="72000" tIns="72000" rIns="72000" bIns="72000" rtlCol="0">
            <a:spAutoFit/>
          </a:bodyPr>
          <a:lstStyle/>
          <a:p>
            <a:r>
              <a:rPr lang="de-DE" sz="1200" dirty="0" smtClean="0">
                <a:solidFill>
                  <a:schemeClr val="tx1">
                    <a:lumMod val="50000"/>
                    <a:lumOff val="50000"/>
                  </a:schemeClr>
                </a:solidFill>
                <a:latin typeface="Andale Mono" panose="020B0509000000000004" pitchFamily="49" charset="0"/>
              </a:rPr>
              <a:t>@</a:t>
            </a:r>
            <a:r>
              <a:rPr lang="de-DE" sz="1200" dirty="0" err="1" smtClean="0">
                <a:solidFill>
                  <a:schemeClr val="tx1">
                    <a:lumMod val="50000"/>
                    <a:lumOff val="50000"/>
                  </a:schemeClr>
                </a:solidFill>
                <a:latin typeface="Andale Mono" panose="020B0509000000000004" pitchFamily="49" charset="0"/>
              </a:rPr>
              <a:t>media</a:t>
            </a:r>
            <a:r>
              <a:rPr lang="de-DE" sz="1200" dirty="0" smtClean="0">
                <a:solidFill>
                  <a:schemeClr val="tx1">
                    <a:lumMod val="50000"/>
                    <a:lumOff val="50000"/>
                  </a:schemeClr>
                </a:solidFill>
                <a:latin typeface="Andale Mono" panose="020B0509000000000004" pitchFamily="49" charset="0"/>
              </a:rPr>
              <a:t> </a:t>
            </a:r>
            <a:r>
              <a:rPr lang="de-DE" sz="1200" dirty="0" err="1" smtClean="0">
                <a:solidFill>
                  <a:schemeClr val="tx1">
                    <a:lumMod val="50000"/>
                    <a:lumOff val="50000"/>
                  </a:schemeClr>
                </a:solidFill>
                <a:latin typeface="Andale Mono" panose="020B0509000000000004" pitchFamily="49" charset="0"/>
              </a:rPr>
              <a:t>screen</a:t>
            </a:r>
            <a:r>
              <a:rPr lang="de-DE" sz="1200" dirty="0" smtClean="0">
                <a:solidFill>
                  <a:schemeClr val="tx1">
                    <a:lumMod val="50000"/>
                    <a:lumOff val="50000"/>
                  </a:schemeClr>
                </a:solidFill>
                <a:latin typeface="Andale Mono" panose="020B0509000000000004" pitchFamily="49" charset="0"/>
              </a:rPr>
              <a:t> </a:t>
            </a:r>
            <a:r>
              <a:rPr lang="de-DE" sz="1200" dirty="0" err="1" smtClean="0">
                <a:solidFill>
                  <a:schemeClr val="tx1">
                    <a:lumMod val="50000"/>
                    <a:lumOff val="50000"/>
                  </a:schemeClr>
                </a:solidFill>
                <a:latin typeface="Andale Mono" panose="020B0509000000000004" pitchFamily="49" charset="0"/>
              </a:rPr>
              <a:t>and</a:t>
            </a:r>
            <a:r>
              <a:rPr lang="de-DE" sz="1200" dirty="0" smtClean="0">
                <a:solidFill>
                  <a:schemeClr val="tx1">
                    <a:lumMod val="50000"/>
                    <a:lumOff val="50000"/>
                  </a:schemeClr>
                </a:solidFill>
                <a:latin typeface="Andale Mono" panose="020B0509000000000004" pitchFamily="49" charset="0"/>
              </a:rPr>
              <a:t> (</a:t>
            </a:r>
            <a:r>
              <a:rPr lang="de-DE" sz="1200" dirty="0" err="1" smtClean="0">
                <a:solidFill>
                  <a:schemeClr val="tx1">
                    <a:lumMod val="50000"/>
                    <a:lumOff val="50000"/>
                  </a:schemeClr>
                </a:solidFill>
                <a:latin typeface="Andale Mono" panose="020B0509000000000004" pitchFamily="49" charset="0"/>
              </a:rPr>
              <a:t>max-width</a:t>
            </a:r>
            <a:r>
              <a:rPr lang="de-DE" sz="1200" dirty="0" smtClean="0">
                <a:solidFill>
                  <a:schemeClr val="tx1">
                    <a:lumMod val="50000"/>
                    <a:lumOff val="50000"/>
                  </a:schemeClr>
                </a:solidFill>
                <a:latin typeface="Andale Mono" panose="020B0509000000000004" pitchFamily="49" charset="0"/>
              </a:rPr>
              <a:t>: 600px) </a:t>
            </a:r>
            <a:r>
              <a:rPr lang="de-DE" sz="1200" dirty="0" err="1" smtClean="0">
                <a:solidFill>
                  <a:schemeClr val="tx1">
                    <a:lumMod val="50000"/>
                    <a:lumOff val="50000"/>
                  </a:schemeClr>
                </a:solidFill>
                <a:latin typeface="Andale Mono" panose="020B0509000000000004" pitchFamily="49" charset="0"/>
              </a:rPr>
              <a:t>and</a:t>
            </a:r>
            <a:r>
              <a:rPr lang="de-DE" sz="1200" dirty="0" smtClean="0">
                <a:solidFill>
                  <a:schemeClr val="tx1">
                    <a:lumMod val="50000"/>
                    <a:lumOff val="50000"/>
                  </a:schemeClr>
                </a:solidFill>
                <a:latin typeface="Andale Mono" panose="020B0509000000000004" pitchFamily="49" charset="0"/>
              </a:rPr>
              <a:t> (min-</a:t>
            </a:r>
            <a:r>
              <a:rPr lang="de-DE" sz="1200" dirty="0" err="1" smtClean="0">
                <a:solidFill>
                  <a:schemeClr val="tx1">
                    <a:lumMod val="50000"/>
                    <a:lumOff val="50000"/>
                  </a:schemeClr>
                </a:solidFill>
                <a:latin typeface="Andale Mono" panose="020B0509000000000004" pitchFamily="49" charset="0"/>
              </a:rPr>
              <a:t>width</a:t>
            </a:r>
            <a:r>
              <a:rPr lang="de-DE" sz="1200" dirty="0" smtClean="0">
                <a:solidFill>
                  <a:schemeClr val="tx1">
                    <a:lumMod val="50000"/>
                    <a:lumOff val="50000"/>
                  </a:schemeClr>
                </a:solidFill>
                <a:latin typeface="Andale Mono" panose="020B0509000000000004" pitchFamily="49" charset="0"/>
              </a:rPr>
              <a:t>: 400px) {</a:t>
            </a:r>
          </a:p>
          <a:p>
            <a:r>
              <a:rPr lang="de-DE" sz="1200" dirty="0" smtClean="0">
                <a:solidFill>
                  <a:schemeClr val="tx1">
                    <a:lumMod val="50000"/>
                    <a:lumOff val="50000"/>
                  </a:schemeClr>
                </a:solidFill>
                <a:latin typeface="Andale Mono" panose="020B0509000000000004" pitchFamily="49" charset="0"/>
              </a:rPr>
              <a:t>	</a:t>
            </a:r>
            <a:r>
              <a:rPr lang="de-DE" sz="1200" dirty="0" err="1" smtClean="0">
                <a:solidFill>
                  <a:schemeClr val="tx1">
                    <a:lumMod val="50000"/>
                    <a:lumOff val="50000"/>
                  </a:schemeClr>
                </a:solidFill>
                <a:latin typeface="Andale Mono" panose="020B0509000000000004" pitchFamily="49" charset="0"/>
              </a:rPr>
              <a:t>body</a:t>
            </a:r>
            <a:r>
              <a:rPr lang="de-DE" sz="1200" dirty="0" smtClean="0">
                <a:solidFill>
                  <a:schemeClr val="tx1">
                    <a:lumMod val="50000"/>
                    <a:lumOff val="50000"/>
                  </a:schemeClr>
                </a:solidFill>
                <a:latin typeface="Andale Mono" panose="020B0509000000000004" pitchFamily="49" charset="0"/>
              </a:rPr>
              <a:t> { …</a:t>
            </a:r>
            <a:endParaRPr lang="de-DE" sz="1200" dirty="0">
              <a:solidFill>
                <a:schemeClr val="tx1">
                  <a:lumMod val="50000"/>
                  <a:lumOff val="50000"/>
                </a:schemeClr>
              </a:solidFill>
              <a:latin typeface="Andale Mono" panose="020B0509000000000004" pitchFamily="49" charset="0"/>
            </a:endParaRPr>
          </a:p>
          <a:p>
            <a:r>
              <a:rPr lang="de-DE" sz="1200" dirty="0" smtClean="0">
                <a:solidFill>
                  <a:schemeClr val="tx1">
                    <a:lumMod val="50000"/>
                    <a:lumOff val="50000"/>
                  </a:schemeClr>
                </a:solidFill>
                <a:latin typeface="Andale Mono" panose="020B0509000000000004" pitchFamily="49" charset="0"/>
              </a:rPr>
              <a:t>}</a:t>
            </a:r>
          </a:p>
          <a:p>
            <a:r>
              <a:rPr lang="de-DE" sz="1200" dirty="0">
                <a:solidFill>
                  <a:schemeClr val="tx1">
                    <a:lumMod val="50000"/>
                    <a:lumOff val="50000"/>
                  </a:schemeClr>
                </a:solidFill>
                <a:latin typeface="Andale Mono" panose="020B0509000000000004" pitchFamily="49" charset="0"/>
              </a:rPr>
              <a:t>@</a:t>
            </a:r>
            <a:r>
              <a:rPr lang="de-DE" sz="1200" dirty="0" err="1">
                <a:solidFill>
                  <a:schemeClr val="tx1">
                    <a:lumMod val="50000"/>
                    <a:lumOff val="50000"/>
                  </a:schemeClr>
                </a:solidFill>
                <a:latin typeface="Andale Mono" panose="020B0509000000000004" pitchFamily="49" charset="0"/>
              </a:rPr>
              <a:t>media</a:t>
            </a:r>
            <a:r>
              <a:rPr lang="de-DE" sz="1200" dirty="0">
                <a:solidFill>
                  <a:schemeClr val="tx1">
                    <a:lumMod val="50000"/>
                    <a:lumOff val="50000"/>
                  </a:schemeClr>
                </a:solidFill>
                <a:latin typeface="Andale Mono" panose="020B0509000000000004" pitchFamily="49" charset="0"/>
              </a:rPr>
              <a:t> </a:t>
            </a:r>
            <a:r>
              <a:rPr lang="de-DE" sz="1200" dirty="0" err="1" smtClean="0">
                <a:solidFill>
                  <a:schemeClr val="tx1">
                    <a:lumMod val="50000"/>
                    <a:lumOff val="50000"/>
                  </a:schemeClr>
                </a:solidFill>
                <a:latin typeface="Andale Mono" panose="020B0509000000000004" pitchFamily="49" charset="0"/>
              </a:rPr>
              <a:t>speech</a:t>
            </a:r>
            <a:r>
              <a:rPr lang="de-DE" sz="1200" dirty="0" smtClean="0">
                <a:solidFill>
                  <a:schemeClr val="tx1">
                    <a:lumMod val="50000"/>
                    <a:lumOff val="50000"/>
                  </a:schemeClr>
                </a:solidFill>
                <a:latin typeface="Andale Mono" panose="020B0509000000000004" pitchFamily="49" charset="0"/>
              </a:rPr>
              <a:t> {</a:t>
            </a:r>
            <a:endParaRPr lang="de-DE" sz="1200" dirty="0">
              <a:solidFill>
                <a:schemeClr val="tx1">
                  <a:lumMod val="50000"/>
                  <a:lumOff val="50000"/>
                </a:schemeClr>
              </a:solidFill>
              <a:latin typeface="Andale Mono" panose="020B0509000000000004" pitchFamily="49" charset="0"/>
            </a:endParaRPr>
          </a:p>
          <a:p>
            <a:r>
              <a:rPr lang="de-DE" sz="1200" dirty="0">
                <a:solidFill>
                  <a:schemeClr val="tx1">
                    <a:lumMod val="50000"/>
                    <a:lumOff val="50000"/>
                  </a:schemeClr>
                </a:solidFill>
                <a:latin typeface="Andale Mono" panose="020B0509000000000004" pitchFamily="49" charset="0"/>
              </a:rPr>
              <a:t>	</a:t>
            </a:r>
            <a:r>
              <a:rPr lang="de-DE" sz="1200" dirty="0" err="1">
                <a:solidFill>
                  <a:schemeClr val="tx1">
                    <a:lumMod val="50000"/>
                    <a:lumOff val="50000"/>
                  </a:schemeClr>
                </a:solidFill>
                <a:latin typeface="Andale Mono" panose="020B0509000000000004" pitchFamily="49" charset="0"/>
              </a:rPr>
              <a:t>body</a:t>
            </a:r>
            <a:r>
              <a:rPr lang="de-DE" sz="1200" dirty="0">
                <a:solidFill>
                  <a:schemeClr val="tx1">
                    <a:lumMod val="50000"/>
                    <a:lumOff val="50000"/>
                  </a:schemeClr>
                </a:solidFill>
                <a:latin typeface="Andale Mono" panose="020B0509000000000004" pitchFamily="49" charset="0"/>
              </a:rPr>
              <a:t> { …</a:t>
            </a:r>
          </a:p>
          <a:p>
            <a:r>
              <a:rPr lang="de-DE" sz="1200" dirty="0">
                <a:solidFill>
                  <a:schemeClr val="tx1">
                    <a:lumMod val="50000"/>
                    <a:lumOff val="50000"/>
                  </a:schemeClr>
                </a:solidFill>
                <a:latin typeface="Andale Mono" panose="020B0509000000000004" pitchFamily="49" charset="0"/>
              </a:rPr>
              <a:t>}</a:t>
            </a:r>
            <a:endParaRPr lang="de-DE" sz="1200" dirty="0" smtClean="0">
              <a:solidFill>
                <a:schemeClr val="tx1">
                  <a:lumMod val="50000"/>
                  <a:lumOff val="50000"/>
                </a:schemeClr>
              </a:solidFill>
              <a:latin typeface="Andale Mono" panose="020B0509000000000004" pitchFamily="49" charset="0"/>
            </a:endParaRPr>
          </a:p>
        </p:txBody>
      </p:sp>
      <p:sp>
        <p:nvSpPr>
          <p:cNvPr id="8" name="TextBox 7"/>
          <p:cNvSpPr txBox="1"/>
          <p:nvPr/>
        </p:nvSpPr>
        <p:spPr>
          <a:xfrm>
            <a:off x="944563" y="4982563"/>
            <a:ext cx="7955237" cy="514738"/>
          </a:xfrm>
          <a:prstGeom prst="rect">
            <a:avLst/>
          </a:prstGeom>
        </p:spPr>
        <p:txBody>
          <a:bodyPr vert="horz" wrap="none" lIns="72000" tIns="72000" rIns="72000" bIns="72000" rtlCol="0">
            <a:spAutoFit/>
          </a:bodyPr>
          <a:lstStyle/>
          <a:p>
            <a:r>
              <a:rPr lang="de-DE" sz="1200" dirty="0">
                <a:solidFill>
                  <a:schemeClr val="tx1">
                    <a:lumMod val="50000"/>
                    <a:lumOff val="50000"/>
                  </a:schemeClr>
                </a:solidFill>
                <a:latin typeface="Andale Mono" panose="020B0509000000000004" pitchFamily="49" charset="0"/>
              </a:rPr>
              <a:t>&lt;link </a:t>
            </a:r>
            <a:r>
              <a:rPr lang="de-DE" sz="1200" dirty="0" err="1">
                <a:solidFill>
                  <a:schemeClr val="tx1">
                    <a:lumMod val="50000"/>
                    <a:lumOff val="50000"/>
                  </a:schemeClr>
                </a:solidFill>
                <a:latin typeface="Andale Mono" panose="020B0509000000000004" pitchFamily="49" charset="0"/>
              </a:rPr>
              <a:t>rel</a:t>
            </a:r>
            <a:r>
              <a:rPr lang="de-DE" sz="1200" dirty="0">
                <a:solidFill>
                  <a:schemeClr val="tx1">
                    <a:lumMod val="50000"/>
                    <a:lumOff val="50000"/>
                  </a:schemeClr>
                </a:solidFill>
                <a:latin typeface="Andale Mono" panose="020B0509000000000004" pitchFamily="49" charset="0"/>
              </a:rPr>
              <a:t>="</a:t>
            </a:r>
            <a:r>
              <a:rPr lang="de-DE" sz="1200" dirty="0" err="1">
                <a:solidFill>
                  <a:schemeClr val="tx1">
                    <a:lumMod val="50000"/>
                    <a:lumOff val="50000"/>
                  </a:schemeClr>
                </a:solidFill>
                <a:latin typeface="Andale Mono" panose="020B0509000000000004" pitchFamily="49" charset="0"/>
              </a:rPr>
              <a:t>stylesheet</a:t>
            </a:r>
            <a:r>
              <a:rPr lang="de-DE" sz="1200" dirty="0">
                <a:solidFill>
                  <a:schemeClr val="tx1">
                    <a:lumMod val="50000"/>
                    <a:lumOff val="50000"/>
                  </a:schemeClr>
                </a:solidFill>
                <a:latin typeface="Andale Mono" panose="020B0509000000000004" pitchFamily="49" charset="0"/>
              </a:rPr>
              <a:t>" </a:t>
            </a:r>
            <a:r>
              <a:rPr lang="de-DE" sz="1200" dirty="0" err="1">
                <a:solidFill>
                  <a:schemeClr val="tx1">
                    <a:lumMod val="50000"/>
                    <a:lumOff val="50000"/>
                  </a:schemeClr>
                </a:solidFill>
                <a:latin typeface="Andale Mono" panose="020B0509000000000004" pitchFamily="49" charset="0"/>
              </a:rPr>
              <a:t>media</a:t>
            </a:r>
            <a:r>
              <a:rPr lang="de-DE" sz="1200" dirty="0">
                <a:solidFill>
                  <a:schemeClr val="tx1">
                    <a:lumMod val="50000"/>
                    <a:lumOff val="50000"/>
                  </a:schemeClr>
                </a:solidFill>
                <a:latin typeface="Andale Mono" panose="020B0509000000000004" pitchFamily="49" charset="0"/>
              </a:rPr>
              <a:t>="</a:t>
            </a:r>
            <a:r>
              <a:rPr lang="de-DE" sz="1200" dirty="0" err="1">
                <a:solidFill>
                  <a:schemeClr val="tx1">
                    <a:lumMod val="50000"/>
                    <a:lumOff val="50000"/>
                  </a:schemeClr>
                </a:solidFill>
                <a:latin typeface="Andale Mono" panose="020B0509000000000004" pitchFamily="49" charset="0"/>
              </a:rPr>
              <a:t>screen</a:t>
            </a:r>
            <a:r>
              <a:rPr lang="de-DE" sz="1200" dirty="0">
                <a:solidFill>
                  <a:schemeClr val="tx1">
                    <a:lumMod val="50000"/>
                    <a:lumOff val="50000"/>
                  </a:schemeClr>
                </a:solidFill>
                <a:latin typeface="Andale Mono" panose="020B0509000000000004" pitchFamily="49" charset="0"/>
              </a:rPr>
              <a:t> </a:t>
            </a:r>
            <a:r>
              <a:rPr lang="de-DE" sz="1200" dirty="0" err="1">
                <a:solidFill>
                  <a:schemeClr val="tx1">
                    <a:lumMod val="50000"/>
                    <a:lumOff val="50000"/>
                  </a:schemeClr>
                </a:solidFill>
                <a:latin typeface="Andale Mono" panose="020B0509000000000004" pitchFamily="49" charset="0"/>
              </a:rPr>
              <a:t>and</a:t>
            </a:r>
            <a:r>
              <a:rPr lang="de-DE" sz="1200" dirty="0">
                <a:solidFill>
                  <a:schemeClr val="tx1">
                    <a:lumMod val="50000"/>
                    <a:lumOff val="50000"/>
                  </a:schemeClr>
                </a:solidFill>
                <a:latin typeface="Andale Mono" panose="020B0509000000000004" pitchFamily="49" charset="0"/>
              </a:rPr>
              <a:t> (min-</a:t>
            </a:r>
            <a:r>
              <a:rPr lang="de-DE" sz="1200" dirty="0" err="1">
                <a:solidFill>
                  <a:schemeClr val="tx1">
                    <a:lumMod val="50000"/>
                    <a:lumOff val="50000"/>
                  </a:schemeClr>
                </a:solidFill>
                <a:latin typeface="Andale Mono" panose="020B0509000000000004" pitchFamily="49" charset="0"/>
              </a:rPr>
              <a:t>width</a:t>
            </a:r>
            <a:r>
              <a:rPr lang="de-DE" sz="1200" dirty="0">
                <a:solidFill>
                  <a:schemeClr val="tx1">
                    <a:lumMod val="50000"/>
                    <a:lumOff val="50000"/>
                  </a:schemeClr>
                </a:solidFill>
                <a:latin typeface="Andale Mono" panose="020B0509000000000004" pitchFamily="49" charset="0"/>
              </a:rPr>
              <a:t>: 900px)" </a:t>
            </a:r>
            <a:r>
              <a:rPr lang="de-DE" sz="1200" dirty="0" err="1">
                <a:solidFill>
                  <a:schemeClr val="tx1">
                    <a:lumMod val="50000"/>
                    <a:lumOff val="50000"/>
                  </a:schemeClr>
                </a:solidFill>
                <a:latin typeface="Andale Mono" panose="020B0509000000000004" pitchFamily="49" charset="0"/>
              </a:rPr>
              <a:t>href</a:t>
            </a:r>
            <a:r>
              <a:rPr lang="de-DE" sz="1200" dirty="0">
                <a:solidFill>
                  <a:schemeClr val="tx1">
                    <a:lumMod val="50000"/>
                    <a:lumOff val="50000"/>
                  </a:schemeClr>
                </a:solidFill>
                <a:latin typeface="Andale Mono" panose="020B0509000000000004" pitchFamily="49" charset="0"/>
              </a:rPr>
              <a:t>="widescreen.css"&gt;</a:t>
            </a:r>
            <a:br>
              <a:rPr lang="de-DE" sz="1200" dirty="0">
                <a:solidFill>
                  <a:schemeClr val="tx1">
                    <a:lumMod val="50000"/>
                    <a:lumOff val="50000"/>
                  </a:schemeClr>
                </a:solidFill>
                <a:latin typeface="Andale Mono" panose="020B0509000000000004" pitchFamily="49" charset="0"/>
              </a:rPr>
            </a:br>
            <a:r>
              <a:rPr lang="de-DE" sz="1200" dirty="0">
                <a:solidFill>
                  <a:schemeClr val="tx1">
                    <a:lumMod val="50000"/>
                    <a:lumOff val="50000"/>
                  </a:schemeClr>
                </a:solidFill>
                <a:latin typeface="Andale Mono" panose="020B0509000000000004" pitchFamily="49" charset="0"/>
              </a:rPr>
              <a:t>&lt;link </a:t>
            </a:r>
            <a:r>
              <a:rPr lang="de-DE" sz="1200" dirty="0" err="1">
                <a:solidFill>
                  <a:schemeClr val="tx1">
                    <a:lumMod val="50000"/>
                    <a:lumOff val="50000"/>
                  </a:schemeClr>
                </a:solidFill>
                <a:latin typeface="Andale Mono" panose="020B0509000000000004" pitchFamily="49" charset="0"/>
              </a:rPr>
              <a:t>rel</a:t>
            </a:r>
            <a:r>
              <a:rPr lang="de-DE" sz="1200" dirty="0">
                <a:solidFill>
                  <a:schemeClr val="tx1">
                    <a:lumMod val="50000"/>
                    <a:lumOff val="50000"/>
                  </a:schemeClr>
                </a:solidFill>
                <a:latin typeface="Andale Mono" panose="020B0509000000000004" pitchFamily="49" charset="0"/>
              </a:rPr>
              <a:t>="</a:t>
            </a:r>
            <a:r>
              <a:rPr lang="de-DE" sz="1200" dirty="0" err="1">
                <a:solidFill>
                  <a:schemeClr val="tx1">
                    <a:lumMod val="50000"/>
                    <a:lumOff val="50000"/>
                  </a:schemeClr>
                </a:solidFill>
                <a:latin typeface="Andale Mono" panose="020B0509000000000004" pitchFamily="49" charset="0"/>
              </a:rPr>
              <a:t>stylesheet</a:t>
            </a:r>
            <a:r>
              <a:rPr lang="de-DE" sz="1200" dirty="0">
                <a:solidFill>
                  <a:schemeClr val="tx1">
                    <a:lumMod val="50000"/>
                    <a:lumOff val="50000"/>
                  </a:schemeClr>
                </a:solidFill>
                <a:latin typeface="Andale Mono" panose="020B0509000000000004" pitchFamily="49" charset="0"/>
              </a:rPr>
              <a:t>" </a:t>
            </a:r>
            <a:r>
              <a:rPr lang="de-DE" sz="1200" dirty="0" err="1">
                <a:solidFill>
                  <a:schemeClr val="tx1">
                    <a:lumMod val="50000"/>
                    <a:lumOff val="50000"/>
                  </a:schemeClr>
                </a:solidFill>
                <a:latin typeface="Andale Mono" panose="020B0509000000000004" pitchFamily="49" charset="0"/>
              </a:rPr>
              <a:t>media</a:t>
            </a:r>
            <a:r>
              <a:rPr lang="de-DE" sz="1200" dirty="0">
                <a:solidFill>
                  <a:schemeClr val="tx1">
                    <a:lumMod val="50000"/>
                    <a:lumOff val="50000"/>
                  </a:schemeClr>
                </a:solidFill>
                <a:latin typeface="Andale Mono" panose="020B0509000000000004" pitchFamily="49" charset="0"/>
              </a:rPr>
              <a:t>="</a:t>
            </a:r>
            <a:r>
              <a:rPr lang="de-DE" sz="1200" dirty="0" err="1">
                <a:solidFill>
                  <a:schemeClr val="tx1">
                    <a:lumMod val="50000"/>
                    <a:lumOff val="50000"/>
                  </a:schemeClr>
                </a:solidFill>
                <a:latin typeface="Andale Mono" panose="020B0509000000000004" pitchFamily="49" charset="0"/>
              </a:rPr>
              <a:t>screen</a:t>
            </a:r>
            <a:r>
              <a:rPr lang="de-DE" sz="1200" dirty="0">
                <a:solidFill>
                  <a:schemeClr val="tx1">
                    <a:lumMod val="50000"/>
                    <a:lumOff val="50000"/>
                  </a:schemeClr>
                </a:solidFill>
                <a:latin typeface="Andale Mono" panose="020B0509000000000004" pitchFamily="49" charset="0"/>
              </a:rPr>
              <a:t> </a:t>
            </a:r>
            <a:r>
              <a:rPr lang="de-DE" sz="1200" dirty="0" err="1">
                <a:solidFill>
                  <a:schemeClr val="tx1">
                    <a:lumMod val="50000"/>
                    <a:lumOff val="50000"/>
                  </a:schemeClr>
                </a:solidFill>
                <a:latin typeface="Andale Mono" panose="020B0509000000000004" pitchFamily="49" charset="0"/>
              </a:rPr>
              <a:t>and</a:t>
            </a:r>
            <a:r>
              <a:rPr lang="de-DE" sz="1200" dirty="0">
                <a:solidFill>
                  <a:schemeClr val="tx1">
                    <a:lumMod val="50000"/>
                    <a:lumOff val="50000"/>
                  </a:schemeClr>
                </a:solidFill>
                <a:latin typeface="Andale Mono" panose="020B0509000000000004" pitchFamily="49" charset="0"/>
              </a:rPr>
              <a:t> (</a:t>
            </a:r>
            <a:r>
              <a:rPr lang="de-DE" sz="1200" dirty="0" err="1">
                <a:solidFill>
                  <a:schemeClr val="tx1">
                    <a:lumMod val="50000"/>
                    <a:lumOff val="50000"/>
                  </a:schemeClr>
                </a:solidFill>
                <a:latin typeface="Andale Mono" panose="020B0509000000000004" pitchFamily="49" charset="0"/>
              </a:rPr>
              <a:t>max-width</a:t>
            </a:r>
            <a:r>
              <a:rPr lang="de-DE" sz="1200" dirty="0">
                <a:solidFill>
                  <a:schemeClr val="tx1">
                    <a:lumMod val="50000"/>
                    <a:lumOff val="50000"/>
                  </a:schemeClr>
                </a:solidFill>
                <a:latin typeface="Andale Mono" panose="020B0509000000000004" pitchFamily="49" charset="0"/>
              </a:rPr>
              <a:t>: 600px)" </a:t>
            </a:r>
            <a:r>
              <a:rPr lang="de-DE" sz="1200" dirty="0" err="1">
                <a:solidFill>
                  <a:schemeClr val="tx1">
                    <a:lumMod val="50000"/>
                    <a:lumOff val="50000"/>
                  </a:schemeClr>
                </a:solidFill>
                <a:latin typeface="Andale Mono" panose="020B0509000000000004" pitchFamily="49" charset="0"/>
              </a:rPr>
              <a:t>href</a:t>
            </a:r>
            <a:r>
              <a:rPr lang="de-DE" sz="1200" dirty="0">
                <a:solidFill>
                  <a:schemeClr val="tx1">
                    <a:lumMod val="50000"/>
                    <a:lumOff val="50000"/>
                  </a:schemeClr>
                </a:solidFill>
                <a:latin typeface="Andale Mono" panose="020B0509000000000004" pitchFamily="49" charset="0"/>
              </a:rPr>
              <a:t>="smallscreen.css"&gt;</a:t>
            </a:r>
          </a:p>
        </p:txBody>
      </p:sp>
    </p:spTree>
    <p:extLst>
      <p:ext uri="{BB962C8B-B14F-4D97-AF65-F5344CB8AC3E}">
        <p14:creationId xmlns:p14="http://schemas.microsoft.com/office/powerpoint/2010/main" val="237490218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p:cNvSpPr>
            <a:spLocks noGrp="1"/>
          </p:cNvSpPr>
          <p:nvPr>
            <p:ph type="body" sz="quarter" idx="19"/>
          </p:nvPr>
        </p:nvSpPr>
        <p:spPr/>
        <p:txBody>
          <a:bodyPr/>
          <a:lstStyle/>
          <a:p>
            <a:endParaRPr lang="de-DE" dirty="0"/>
          </a:p>
        </p:txBody>
      </p:sp>
      <p:sp>
        <p:nvSpPr>
          <p:cNvPr id="15" name="Textplatzhalter 14"/>
          <p:cNvSpPr>
            <a:spLocks noGrp="1"/>
          </p:cNvSpPr>
          <p:nvPr>
            <p:ph type="body" sz="quarter" idx="20"/>
          </p:nvPr>
        </p:nvSpPr>
        <p:spPr/>
        <p:txBody>
          <a:bodyPr/>
          <a:lstStyle/>
          <a:p>
            <a:r>
              <a:rPr lang="de-DE" dirty="0" smtClean="0"/>
              <a:t>CSS Vertiefung</a:t>
            </a:r>
            <a:endParaRPr lang="de-DE" dirty="0"/>
          </a:p>
        </p:txBody>
      </p:sp>
      <p:sp>
        <p:nvSpPr>
          <p:cNvPr id="9" name="Foliennummernplatzhalter 8"/>
          <p:cNvSpPr>
            <a:spLocks noGrp="1"/>
          </p:cNvSpPr>
          <p:nvPr>
            <p:ph type="sldNum" sz="quarter" idx="23"/>
          </p:nvPr>
        </p:nvSpPr>
        <p:spPr/>
        <p:txBody>
          <a:bodyPr/>
          <a:lstStyle/>
          <a:p>
            <a:fld id="{61201FF1-C63B-412E-ABF0-3D0E918900AC}" type="slidenum">
              <a:rPr lang="de-DE" smtClean="0"/>
              <a:pPr/>
              <a:t>8</a:t>
            </a:fld>
            <a:endParaRPr lang="de-DE" dirty="0"/>
          </a:p>
        </p:txBody>
      </p:sp>
      <p:sp>
        <p:nvSpPr>
          <p:cNvPr id="2" name="Title 1"/>
          <p:cNvSpPr>
            <a:spLocks noGrp="1"/>
          </p:cNvSpPr>
          <p:nvPr>
            <p:ph type="title"/>
          </p:nvPr>
        </p:nvSpPr>
        <p:spPr/>
        <p:txBody>
          <a:bodyPr/>
          <a:lstStyle/>
          <a:p>
            <a:r>
              <a:rPr lang="de-DE" dirty="0" smtClean="0"/>
              <a:t>Aufgabe 22</a:t>
            </a:r>
            <a:endParaRPr lang="de-DE" dirty="0">
              <a:solidFill>
                <a:schemeClr val="accent5"/>
              </a:solidFill>
            </a:endParaRPr>
          </a:p>
        </p:txBody>
      </p:sp>
      <p:grpSp>
        <p:nvGrpSpPr>
          <p:cNvPr id="11" name="Gruppieren 1147"/>
          <p:cNvGrpSpPr/>
          <p:nvPr/>
        </p:nvGrpSpPr>
        <p:grpSpPr>
          <a:xfrm>
            <a:off x="7494588" y="5058965"/>
            <a:ext cx="990600" cy="1008857"/>
            <a:chOff x="5654675" y="2808288"/>
            <a:chExt cx="344488" cy="350837"/>
          </a:xfrm>
        </p:grpSpPr>
        <p:sp>
          <p:nvSpPr>
            <p:cNvPr id="12"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grpSp>
      <p:sp>
        <p:nvSpPr>
          <p:cNvPr id="17" name="TextBox 16"/>
          <p:cNvSpPr txBox="1"/>
          <p:nvPr/>
        </p:nvSpPr>
        <p:spPr>
          <a:xfrm>
            <a:off x="7346516" y="6067822"/>
            <a:ext cx="1286744" cy="422405"/>
          </a:xfrm>
          <a:prstGeom prst="rect">
            <a:avLst/>
          </a:prstGeom>
        </p:spPr>
        <p:txBody>
          <a:bodyPr vert="horz" wrap="none" lIns="72000" tIns="72000" rIns="72000" bIns="72000" rtlCol="0">
            <a:spAutoFit/>
          </a:bodyPr>
          <a:lstStyle/>
          <a:p>
            <a:r>
              <a:rPr lang="de-DE" sz="1800" smtClean="0"/>
              <a:t>15 </a:t>
            </a:r>
            <a:r>
              <a:rPr lang="de-DE" sz="1800" dirty="0" smtClean="0"/>
              <a:t>Minuten</a:t>
            </a:r>
          </a:p>
        </p:txBody>
      </p:sp>
      <p:sp>
        <p:nvSpPr>
          <p:cNvPr id="18" name="Rounded Rectangle 17"/>
          <p:cNvSpPr/>
          <p:nvPr/>
        </p:nvSpPr>
        <p:spPr>
          <a:xfrm>
            <a:off x="305594" y="1143794"/>
            <a:ext cx="7772400" cy="2209800"/>
          </a:xfrm>
          <a:prstGeom prst="round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9" name="Inhaltsplatzhalter 12"/>
          <p:cNvSpPr>
            <a:spLocks noGrp="1"/>
          </p:cNvSpPr>
          <p:nvPr>
            <p:ph sz="quarter" idx="13"/>
          </p:nvPr>
        </p:nvSpPr>
        <p:spPr>
          <a:xfrm>
            <a:off x="504825" y="1296195"/>
            <a:ext cx="7420769" cy="1066799"/>
          </a:xfrm>
        </p:spPr>
        <p:txBody>
          <a:bodyPr/>
          <a:lstStyle/>
          <a:p>
            <a:pPr lvl="6">
              <a:lnSpc>
                <a:spcPct val="150000"/>
              </a:lnSpc>
            </a:pPr>
            <a:r>
              <a:rPr lang="de-DE" sz="1600" dirty="0" smtClean="0"/>
              <a:t>Bisher haben das Bestellformular und die Pizzavorschausammlung eine Feste Breite von 600px. Macht, dass die Vorschau und das Menü auf der linken Seite die volle Breite einnehmen, wenn der Nutzer die Webseite mit einem Smartphone lädt. Außerdem sollte dann nur noch ein Pizzavorschauelement pro Reihe angezeigt werden.</a:t>
            </a:r>
          </a:p>
          <a:p>
            <a:pPr lvl="6">
              <a:lnSpc>
                <a:spcPct val="150000"/>
              </a:lnSpc>
            </a:pPr>
            <a:endParaRPr lang="de-DE" sz="1600" dirty="0"/>
          </a:p>
          <a:p>
            <a:pPr lvl="6">
              <a:lnSpc>
                <a:spcPct val="150000"/>
              </a:lnSpc>
            </a:pPr>
            <a:endParaRPr lang="de-DE" sz="1600" dirty="0" smtClean="0"/>
          </a:p>
          <a:p>
            <a:pPr lvl="6">
              <a:lnSpc>
                <a:spcPct val="150000"/>
              </a:lnSpc>
            </a:pPr>
            <a:endParaRPr lang="de-DE" sz="1600" dirty="0"/>
          </a:p>
          <a:p>
            <a:pPr lvl="6">
              <a:lnSpc>
                <a:spcPct val="150000"/>
              </a:lnSpc>
            </a:pPr>
            <a:endParaRPr lang="de-DE" sz="1600" i="1" dirty="0" smtClean="0"/>
          </a:p>
        </p:txBody>
      </p:sp>
    </p:spTree>
    <p:extLst>
      <p:ext uri="{BB962C8B-B14F-4D97-AF65-F5344CB8AC3E}">
        <p14:creationId xmlns:p14="http://schemas.microsoft.com/office/powerpoint/2010/main" val="87864524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9"/>
          </p:nvPr>
        </p:nvSpPr>
        <p:spPr/>
        <p:txBody>
          <a:bodyPr/>
          <a:lstStyle/>
          <a:p>
            <a:endParaRPr lang="de-DE" dirty="0"/>
          </a:p>
        </p:txBody>
      </p:sp>
      <p:sp>
        <p:nvSpPr>
          <p:cNvPr id="2" name="Titel 1"/>
          <p:cNvSpPr>
            <a:spLocks noGrp="1"/>
          </p:cNvSpPr>
          <p:nvPr>
            <p:ph type="title"/>
          </p:nvPr>
        </p:nvSpPr>
        <p:spPr/>
        <p:txBody>
          <a:bodyPr/>
          <a:lstStyle/>
          <a:p>
            <a:r>
              <a:rPr lang="de-DE" dirty="0" smtClean="0"/>
              <a:t>02</a:t>
            </a:r>
            <a:endParaRPr lang="de-DE" dirty="0"/>
          </a:p>
        </p:txBody>
      </p:sp>
      <p:sp>
        <p:nvSpPr>
          <p:cNvPr id="59" name="Textplatzhalter 58"/>
          <p:cNvSpPr>
            <a:spLocks noGrp="1"/>
          </p:cNvSpPr>
          <p:nvPr>
            <p:ph type="body" sz="quarter" idx="14"/>
          </p:nvPr>
        </p:nvSpPr>
        <p:spPr/>
        <p:txBody>
          <a:bodyPr/>
          <a:lstStyle/>
          <a:p>
            <a:r>
              <a:rPr lang="de-DE" dirty="0" smtClean="0">
                <a:solidFill>
                  <a:schemeClr val="tx2"/>
                </a:solidFill>
              </a:rPr>
              <a:t>Übungen</a:t>
            </a:r>
            <a:endParaRPr lang="de-DE" dirty="0">
              <a:solidFill>
                <a:schemeClr val="tx2"/>
              </a:solidFill>
            </a:endParaRPr>
          </a:p>
        </p:txBody>
      </p:sp>
      <p:pic>
        <p:nvPicPr>
          <p:cNvPr id="12"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149792" y="1701602"/>
            <a:ext cx="4982817" cy="5157986"/>
          </a:xfrm>
          <a:prstGeom prst="rect">
            <a:avLst/>
          </a:prstGeom>
        </p:spPr>
      </p:pic>
    </p:spTree>
    <p:extLst>
      <p:ext uri="{BB962C8B-B14F-4D97-AF65-F5344CB8AC3E}">
        <p14:creationId xmlns:p14="http://schemas.microsoft.com/office/powerpoint/2010/main" val="1325985779"/>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Blank">
  <a:themeElements>
    <a:clrScheme name="AZD">
      <a:dk1>
        <a:srgbClr val="000000"/>
      </a:dk1>
      <a:lt1>
        <a:srgbClr val="FFFFFF"/>
      </a:lt1>
      <a:dk2>
        <a:srgbClr val="003781"/>
      </a:dk2>
      <a:lt2>
        <a:srgbClr val="D4CDCD"/>
      </a:lt2>
      <a:accent1>
        <a:srgbClr val="96DCFA"/>
      </a:accent1>
      <a:accent2>
        <a:srgbClr val="CCDD61"/>
      </a:accent2>
      <a:accent3>
        <a:srgbClr val="FDD25C"/>
      </a:accent3>
      <a:accent4>
        <a:srgbClr val="DAD0E1"/>
      </a:accent4>
      <a:accent5>
        <a:srgbClr val="FF934F"/>
      </a:accent5>
      <a:accent6>
        <a:srgbClr val="B1DAD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665</Words>
  <Application>Microsoft Office PowerPoint</Application>
  <PresentationFormat>Custom</PresentationFormat>
  <Paragraphs>166</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vt:lpstr>
      <vt:lpstr>Schulung  Web-Entwicklung</vt:lpstr>
      <vt:lpstr>Übersicht</vt:lpstr>
      <vt:lpstr>01</vt:lpstr>
      <vt:lpstr>Animationen</vt:lpstr>
      <vt:lpstr>Animationen definieren und nutzen</vt:lpstr>
      <vt:lpstr>Aufgabe 21</vt:lpstr>
      <vt:lpstr>Media Queries</vt:lpstr>
      <vt:lpstr>Aufgabe 22</vt:lpstr>
      <vt:lpstr>02</vt:lpstr>
      <vt:lpstr>Aufgabe 23</vt:lpstr>
      <vt:lpstr>Aufgabe 23 - Skizze</vt:lpstr>
      <vt:lpstr>Aufgabe 24</vt:lpstr>
      <vt:lpstr>Aufgabe 24 - Skizze</vt:lpstr>
      <vt:lpstr>Aufgabe 25 - Anforderung</vt:lpstr>
      <vt:lpstr>Aufgabe 25 - Skizzen</vt:lpstr>
      <vt:lpstr>Aufgabe 26</vt:lpstr>
      <vt:lpstr>Aufgabe 27</vt:lpstr>
      <vt:lpstr>Aufgabe 28 - Konsolidierung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2020-06-14T15:15:42Z</dcterms:created>
  <dcterms:modified xsi:type="dcterms:W3CDTF">2020-06-22T14:20:46Z</dcterms:modified>
</cp:coreProperties>
</file>