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8" r:id="rId1"/>
  </p:sldMasterIdLst>
  <p:notesMasterIdLst>
    <p:notesMasterId r:id="rId26"/>
  </p:notesMasterIdLst>
  <p:handoutMasterIdLst>
    <p:handoutMasterId r:id="rId27"/>
  </p:handoutMasterIdLst>
  <p:sldIdLst>
    <p:sldId id="683" r:id="rId2"/>
    <p:sldId id="688" r:id="rId3"/>
    <p:sldId id="692" r:id="rId4"/>
    <p:sldId id="732" r:id="rId5"/>
    <p:sldId id="731" r:id="rId6"/>
    <p:sldId id="733" r:id="rId7"/>
    <p:sldId id="734" r:id="rId8"/>
    <p:sldId id="730" r:id="rId9"/>
    <p:sldId id="727" r:id="rId10"/>
    <p:sldId id="728" r:id="rId11"/>
    <p:sldId id="729" r:id="rId12"/>
    <p:sldId id="726" r:id="rId13"/>
    <p:sldId id="735" r:id="rId14"/>
    <p:sldId id="736" r:id="rId15"/>
    <p:sldId id="737" r:id="rId16"/>
    <p:sldId id="738" r:id="rId17"/>
    <p:sldId id="739" r:id="rId18"/>
    <p:sldId id="740" r:id="rId19"/>
    <p:sldId id="742" r:id="rId20"/>
    <p:sldId id="741" r:id="rId21"/>
    <p:sldId id="743" r:id="rId22"/>
    <p:sldId id="744" r:id="rId23"/>
    <p:sldId id="745" r:id="rId24"/>
    <p:sldId id="746" r:id="rId25"/>
  </p:sldIdLst>
  <p:sldSz cx="9145588" cy="6859588"/>
  <p:notesSz cx="6858000" cy="9144000"/>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5">
          <p15:clr>
            <a:srgbClr val="A4A3A4"/>
          </p15:clr>
        </p15:guide>
        <p15:guide id="2" orient="horz" pos="4013">
          <p15:clr>
            <a:srgbClr val="A4A3A4"/>
          </p15:clr>
        </p15:guide>
        <p15:guide id="3" orient="horz" pos="484">
          <p15:clr>
            <a:srgbClr val="A4A3A4"/>
          </p15:clr>
        </p15:guide>
        <p15:guide id="4" orient="horz" pos="802">
          <p15:clr>
            <a:srgbClr val="A4A3A4"/>
          </p15:clr>
        </p15:guide>
        <p15:guide id="5" orient="horz" pos="1608">
          <p15:clr>
            <a:srgbClr val="A4A3A4"/>
          </p15:clr>
        </p15:guide>
        <p15:guide id="6" orient="horz">
          <p15:clr>
            <a:srgbClr val="A4A3A4"/>
          </p15:clr>
        </p15:guide>
        <p15:guide id="7" orient="horz" pos="165">
          <p15:clr>
            <a:srgbClr val="A4A3A4"/>
          </p15:clr>
        </p15:guide>
        <p15:guide id="8" orient="horz" pos="4170">
          <p15:clr>
            <a:srgbClr val="A4A3A4"/>
          </p15:clr>
        </p15:guide>
        <p15:guide id="9" orient="horz" pos="2886">
          <p15:clr>
            <a:srgbClr val="A4A3A4"/>
          </p15:clr>
        </p15:guide>
        <p15:guide id="10" orient="horz" pos="964">
          <p15:clr>
            <a:srgbClr val="A4A3A4"/>
          </p15:clr>
        </p15:guide>
        <p15:guide id="11" orient="horz" pos="3053">
          <p15:clr>
            <a:srgbClr val="A4A3A4"/>
          </p15:clr>
        </p15:guide>
        <p15:guide id="12" orient="horz" pos="1131">
          <p15:clr>
            <a:srgbClr val="A4A3A4"/>
          </p15:clr>
        </p15:guide>
        <p15:guide id="13" orient="horz" pos="2723">
          <p15:clr>
            <a:srgbClr val="A4A3A4"/>
          </p15:clr>
        </p15:guide>
        <p15:guide id="14" orient="horz" pos="1280">
          <p15:clr>
            <a:srgbClr val="A4A3A4"/>
          </p15:clr>
        </p15:guide>
        <p15:guide id="15" orient="horz" pos="3850">
          <p15:clr>
            <a:srgbClr val="A4A3A4"/>
          </p15:clr>
        </p15:guide>
        <p15:guide id="16" orient="horz" pos="3685">
          <p15:clr>
            <a:srgbClr val="A4A3A4"/>
          </p15:clr>
        </p15:guide>
        <p15:guide id="17" orient="horz" pos="3530">
          <p15:clr>
            <a:srgbClr val="A4A3A4"/>
          </p15:clr>
        </p15:guide>
        <p15:guide id="18" orient="horz" pos="3370">
          <p15:clr>
            <a:srgbClr val="A4A3A4"/>
          </p15:clr>
        </p15:guide>
        <p15:guide id="19" orient="horz" pos="3206">
          <p15:clr>
            <a:srgbClr val="A4A3A4"/>
          </p15:clr>
        </p15:guide>
        <p15:guide id="20" orient="horz" pos="2570">
          <p15:clr>
            <a:srgbClr val="A4A3A4"/>
          </p15:clr>
        </p15:guide>
        <p15:guide id="21" orient="horz" pos="2407">
          <p15:clr>
            <a:srgbClr val="A4A3A4"/>
          </p15:clr>
        </p15:guide>
        <p15:guide id="22" orient="horz" pos="1924">
          <p15:clr>
            <a:srgbClr val="A4A3A4"/>
          </p15:clr>
        </p15:guide>
        <p15:guide id="23" orient="horz" pos="1767">
          <p15:clr>
            <a:srgbClr val="A4A3A4"/>
          </p15:clr>
        </p15:guide>
        <p15:guide id="24" orient="horz" pos="1447">
          <p15:clr>
            <a:srgbClr val="A4A3A4"/>
          </p15:clr>
        </p15:guide>
        <p15:guide id="25" orient="horz" pos="649">
          <p15:clr>
            <a:srgbClr val="A4A3A4"/>
          </p15:clr>
        </p15:guide>
        <p15:guide id="26" orient="horz" pos="2084">
          <p15:clr>
            <a:srgbClr val="A4A3A4"/>
          </p15:clr>
        </p15:guide>
        <p15:guide id="27" orient="horz" pos="2243">
          <p15:clr>
            <a:srgbClr val="A4A3A4"/>
          </p15:clr>
        </p15:guide>
        <p15:guide id="28" pos="3840">
          <p15:clr>
            <a:srgbClr val="A4A3A4"/>
          </p15:clr>
        </p15:guide>
        <p15:guide id="29" pos="320">
          <p15:clr>
            <a:srgbClr val="A4A3A4"/>
          </p15:clr>
        </p15:guide>
        <p15:guide id="30" pos="7367">
          <p15:clr>
            <a:srgbClr val="A4A3A4"/>
          </p15:clr>
        </p15:guide>
        <p15:guide id="31" pos="7043">
          <p15:clr>
            <a:srgbClr val="A4A3A4"/>
          </p15:clr>
        </p15:guide>
        <p15:guide id="32" pos="6562">
          <p15:clr>
            <a:srgbClr val="A4A3A4"/>
          </p15:clr>
        </p15:guide>
        <p15:guide id="33">
          <p15:clr>
            <a:srgbClr val="A4A3A4"/>
          </p15:clr>
        </p15:guide>
        <p15:guide id="34" pos="6083">
          <p15:clr>
            <a:srgbClr val="A4A3A4"/>
          </p15:clr>
        </p15:guide>
        <p15:guide id="35" pos="167">
          <p15:clr>
            <a:srgbClr val="A4A3A4"/>
          </p15:clr>
        </p15:guide>
        <p15:guide id="36" pos="7520">
          <p15:clr>
            <a:srgbClr val="A4A3A4"/>
          </p15:clr>
        </p15:guide>
        <p15:guide id="37" pos="2568">
          <p15:clr>
            <a:srgbClr val="A4A3A4"/>
          </p15:clr>
        </p15:guide>
        <p15:guide id="38" pos="2406">
          <p15:clr>
            <a:srgbClr val="A4A3A4"/>
          </p15:clr>
        </p15:guide>
        <p15:guide id="39" pos="2717">
          <p15:clr>
            <a:srgbClr val="A4A3A4"/>
          </p15:clr>
        </p15:guide>
        <p15:guide id="40" pos="2884">
          <p15:clr>
            <a:srgbClr val="A4A3A4"/>
          </p15:clr>
        </p15:guide>
        <p15:guide id="41" pos="3050">
          <p15:clr>
            <a:srgbClr val="A4A3A4"/>
          </p15:clr>
        </p15:guide>
        <p15:guide id="42" pos="3204">
          <p15:clr>
            <a:srgbClr val="A4A3A4"/>
          </p15:clr>
        </p15:guide>
        <p15:guide id="43" pos="3361">
          <p15:clr>
            <a:srgbClr val="A4A3A4"/>
          </p15:clr>
        </p15:guide>
        <p15:guide id="44" pos="3528">
          <p15:clr>
            <a:srgbClr val="A4A3A4"/>
          </p15:clr>
        </p15:guide>
        <p15:guide id="45" pos="4005">
          <p15:clr>
            <a:srgbClr val="A4A3A4"/>
          </p15:clr>
        </p15:guide>
        <p15:guide id="46" pos="4159">
          <p15:clr>
            <a:srgbClr val="A4A3A4"/>
          </p15:clr>
        </p15:guide>
        <p15:guide id="47" pos="4321">
          <p15:clr>
            <a:srgbClr val="A4A3A4"/>
          </p15:clr>
        </p15:guide>
        <p15:guide id="48" pos="4483">
          <p15:clr>
            <a:srgbClr val="A4A3A4"/>
          </p15:clr>
        </p15:guide>
        <p15:guide id="49" pos="5601">
          <p15:clr>
            <a:srgbClr val="A4A3A4"/>
          </p15:clr>
        </p15:guide>
        <p15:guide id="50" pos="5763">
          <p15:clr>
            <a:srgbClr val="A4A3A4"/>
          </p15:clr>
        </p15:guide>
        <p15:guide id="51" pos="5926">
          <p15:clr>
            <a:srgbClr val="A4A3A4"/>
          </p15:clr>
        </p15:guide>
        <p15:guide id="52" pos="6246">
          <p15:clr>
            <a:srgbClr val="A4A3A4"/>
          </p15:clr>
        </p15:guide>
        <p15:guide id="53" pos="6406">
          <p15:clr>
            <a:srgbClr val="A4A3A4"/>
          </p15:clr>
        </p15:guide>
        <p15:guide id="54" pos="7203">
          <p15:clr>
            <a:srgbClr val="A4A3A4"/>
          </p15:clr>
        </p15:guide>
        <p15:guide id="55" pos="6718">
          <p15:clr>
            <a:srgbClr val="A4A3A4"/>
          </p15:clr>
        </p15:guide>
        <p15:guide id="56" pos="6884">
          <p15:clr>
            <a:srgbClr val="A4A3A4"/>
          </p15:clr>
        </p15:guide>
        <p15:guide id="57" pos="5447">
          <p15:clr>
            <a:srgbClr val="A4A3A4"/>
          </p15:clr>
        </p15:guide>
        <p15:guide id="58" pos="5282">
          <p15:clr>
            <a:srgbClr val="A4A3A4"/>
          </p15:clr>
        </p15:guide>
        <p15:guide id="59" pos="5119">
          <p15:clr>
            <a:srgbClr val="A4A3A4"/>
          </p15:clr>
        </p15:guide>
        <p15:guide id="60" pos="4961">
          <p15:clr>
            <a:srgbClr val="A4A3A4"/>
          </p15:clr>
        </p15:guide>
        <p15:guide id="61" pos="4803">
          <p15:clr>
            <a:srgbClr val="A4A3A4"/>
          </p15:clr>
        </p15:guide>
        <p15:guide id="62" pos="4637">
          <p15:clr>
            <a:srgbClr val="A4A3A4"/>
          </p15:clr>
        </p15:guide>
        <p15:guide id="63" pos="487">
          <p15:clr>
            <a:srgbClr val="A4A3A4"/>
          </p15:clr>
        </p15:guide>
        <p15:guide id="64" pos="644">
          <p15:clr>
            <a:srgbClr val="A4A3A4"/>
          </p15:clr>
        </p15:guide>
        <p15:guide id="65" pos="801">
          <p15:clr>
            <a:srgbClr val="A4A3A4"/>
          </p15:clr>
        </p15:guide>
        <p15:guide id="66" pos="967">
          <p15:clr>
            <a:srgbClr val="A4A3A4"/>
          </p15:clr>
        </p15:guide>
        <p15:guide id="67" pos="1120">
          <p15:clr>
            <a:srgbClr val="A4A3A4"/>
          </p15:clr>
        </p15:guide>
        <p15:guide id="68" pos="1281">
          <p15:clr>
            <a:srgbClr val="A4A3A4"/>
          </p15:clr>
        </p15:guide>
        <p15:guide id="69" pos="1442">
          <p15:clr>
            <a:srgbClr val="A4A3A4"/>
          </p15:clr>
        </p15:guide>
        <p15:guide id="70" pos="1609">
          <p15:clr>
            <a:srgbClr val="A4A3A4"/>
          </p15:clr>
        </p15:guide>
        <p15:guide id="71" pos="1762">
          <p15:clr>
            <a:srgbClr val="A4A3A4"/>
          </p15:clr>
        </p15:guide>
        <p15:guide id="72" pos="1924">
          <p15:clr>
            <a:srgbClr val="A4A3A4"/>
          </p15:clr>
        </p15:guide>
        <p15:guide id="73" pos="2085">
          <p15:clr>
            <a:srgbClr val="A4A3A4"/>
          </p15:clr>
        </p15:guide>
        <p15:guide id="74" pos="2244">
          <p15:clr>
            <a:srgbClr val="A4A3A4"/>
          </p15:clr>
        </p15:guide>
        <p15:guide id="75" pos="3682">
          <p15:clr>
            <a:srgbClr val="A4A3A4"/>
          </p15:clr>
        </p15:guide>
        <p15:guide id="76" orient="horz" pos="970">
          <p15:clr>
            <a:srgbClr val="A4A3A4"/>
          </p15:clr>
        </p15:guide>
        <p15:guide id="77" pos="7678">
          <p15:clr>
            <a:srgbClr val="A4A3A4"/>
          </p15:clr>
        </p15:guide>
        <p15:guide id="78" orient="horz" pos="4320">
          <p15:clr>
            <a:srgbClr val="A4A3A4"/>
          </p15:clr>
        </p15:guide>
        <p15:guide id="79" orient="horz" pos="3846">
          <p15:clr>
            <a:srgbClr val="A4A3A4"/>
          </p15:clr>
        </p15:guide>
        <p15:guide id="80" orient="horz" pos="4009">
          <p15:clr>
            <a:srgbClr val="A4A3A4"/>
          </p15:clr>
        </p15:guide>
        <p15:guide id="81" orient="horz" pos="4164">
          <p15:clr>
            <a:srgbClr val="A4A3A4"/>
          </p15:clr>
        </p15:guide>
        <p15:guide id="82" pos="2881">
          <p15:clr>
            <a:srgbClr val="A4A3A4"/>
          </p15:clr>
        </p15:guide>
        <p15:guide id="83" pos="5602">
          <p15:clr>
            <a:srgbClr val="A4A3A4"/>
          </p15:clr>
        </p15:guide>
        <p15:guide id="84" pos="318">
          <p15:clr>
            <a:srgbClr val="A4A3A4"/>
          </p15:clr>
        </p15:guide>
        <p15:guide id="85" pos="164">
          <p15:clr>
            <a:srgbClr val="A4A3A4"/>
          </p15:clr>
        </p15:guide>
        <p15:guide id="86" pos="1605">
          <p15:clr>
            <a:srgbClr val="A4A3A4"/>
          </p15:clr>
        </p15:guide>
        <p15:guide id="87" pos="4165">
          <p15:clr>
            <a:srgbClr val="A4A3A4"/>
          </p15:clr>
        </p15:guide>
        <p15:guide id="88" pos="544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BFB"/>
    <a:srgbClr val="F1F9FA"/>
    <a:srgbClr val="EFF6EE"/>
    <a:srgbClr val="FAF7EF"/>
    <a:srgbClr val="F9F2EF"/>
    <a:srgbClr val="EFE8E6"/>
    <a:srgbClr val="E1CFEA"/>
    <a:srgbClr val="EBE1BF"/>
    <a:srgbClr val="D4D5C7"/>
    <a:srgbClr val="C3D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62" autoAdjust="0"/>
    <p:restoredTop sz="78820" autoAdjust="0"/>
  </p:normalViewPr>
  <p:slideViewPr>
    <p:cSldViewPr>
      <p:cViewPr varScale="1">
        <p:scale>
          <a:sx n="92" d="100"/>
          <a:sy n="92" d="100"/>
        </p:scale>
        <p:origin x="2580" y="78"/>
      </p:cViewPr>
      <p:guideLst>
        <p:guide orient="horz" pos="325"/>
        <p:guide orient="horz" pos="4013"/>
        <p:guide orient="horz" pos="484"/>
        <p:guide orient="horz" pos="802"/>
        <p:guide orient="horz" pos="1608"/>
        <p:guide orient="horz"/>
        <p:guide orient="horz" pos="165"/>
        <p:guide orient="horz" pos="4170"/>
        <p:guide orient="horz" pos="2886"/>
        <p:guide orient="horz" pos="964"/>
        <p:guide orient="horz" pos="3053"/>
        <p:guide orient="horz" pos="1131"/>
        <p:guide orient="horz" pos="2723"/>
        <p:guide orient="horz" pos="1280"/>
        <p:guide orient="horz" pos="3850"/>
        <p:guide orient="horz" pos="3685"/>
        <p:guide orient="horz" pos="3530"/>
        <p:guide orient="horz" pos="3370"/>
        <p:guide orient="horz" pos="3206"/>
        <p:guide orient="horz" pos="2570"/>
        <p:guide orient="horz" pos="2407"/>
        <p:guide orient="horz" pos="1924"/>
        <p:guide orient="horz" pos="1767"/>
        <p:guide orient="horz" pos="1447"/>
        <p:guide orient="horz" pos="649"/>
        <p:guide orient="horz" pos="2084"/>
        <p:guide orient="horz" pos="2243"/>
        <p:guide pos="3840"/>
        <p:guide pos="320"/>
        <p:guide pos="7367"/>
        <p:guide pos="7043"/>
        <p:guide pos="6562"/>
        <p:guide/>
        <p:guide pos="6083"/>
        <p:guide pos="167"/>
        <p:guide pos="7520"/>
        <p:guide pos="2568"/>
        <p:guide pos="2406"/>
        <p:guide pos="2717"/>
        <p:guide pos="2884"/>
        <p:guide pos="3050"/>
        <p:guide pos="3204"/>
        <p:guide pos="3361"/>
        <p:guide pos="3528"/>
        <p:guide pos="4005"/>
        <p:guide pos="4159"/>
        <p:guide pos="4321"/>
        <p:guide pos="4483"/>
        <p:guide pos="5601"/>
        <p:guide pos="5763"/>
        <p:guide pos="5926"/>
        <p:guide pos="6246"/>
        <p:guide pos="6406"/>
        <p:guide pos="7203"/>
        <p:guide pos="6718"/>
        <p:guide pos="6884"/>
        <p:guide pos="5447"/>
        <p:guide pos="5282"/>
        <p:guide pos="5119"/>
        <p:guide pos="4961"/>
        <p:guide pos="4803"/>
        <p:guide pos="4637"/>
        <p:guide pos="487"/>
        <p:guide pos="644"/>
        <p:guide pos="801"/>
        <p:guide pos="967"/>
        <p:guide pos="1120"/>
        <p:guide pos="1281"/>
        <p:guide pos="1442"/>
        <p:guide pos="1609"/>
        <p:guide pos="1762"/>
        <p:guide pos="1924"/>
        <p:guide pos="2085"/>
        <p:guide pos="2244"/>
        <p:guide pos="3682"/>
        <p:guide orient="horz" pos="970"/>
        <p:guide pos="7678"/>
        <p:guide orient="horz" pos="4320"/>
        <p:guide orient="horz" pos="3846"/>
        <p:guide orient="horz" pos="4009"/>
        <p:guide orient="horz" pos="4164"/>
        <p:guide pos="2881"/>
        <p:guide pos="5602"/>
        <p:guide pos="318"/>
        <p:guide pos="164"/>
        <p:guide pos="1605"/>
        <p:guide pos="4165"/>
        <p:guide pos="5445"/>
      </p:guideLst>
    </p:cSldViewPr>
  </p:slideViewPr>
  <p:outlineViewPr>
    <p:cViewPr>
      <p:scale>
        <a:sx n="33" d="100"/>
        <a:sy n="33" d="100"/>
      </p:scale>
      <p:origin x="0" y="33240"/>
    </p:cViewPr>
  </p:outlineViewPr>
  <p:notesTextViewPr>
    <p:cViewPr>
      <p:scale>
        <a:sx n="1" d="1"/>
        <a:sy n="1" d="1"/>
      </p:scale>
      <p:origin x="0" y="0"/>
    </p:cViewPr>
  </p:notesTextViewPr>
  <p:sorterViewPr>
    <p:cViewPr>
      <p:scale>
        <a:sx n="144" d="100"/>
        <a:sy n="144" d="100"/>
      </p:scale>
      <p:origin x="0" y="0"/>
    </p:cViewPr>
  </p:sorterViewPr>
  <p:notesViewPr>
    <p:cSldViewPr>
      <p:cViewPr varScale="1">
        <p:scale>
          <a:sx n="66" d="100"/>
          <a:sy n="66" d="100"/>
        </p:scale>
        <p:origin x="-291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4D9B6F-F621-4A62-84F4-5FFAE9A4C545}" type="datetimeFigureOut">
              <a:rPr lang="en-GB" smtClean="0"/>
              <a:t>22/06/2021</a:t>
            </a:fld>
            <a:endParaRPr lang="en-GB"/>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46A6A2-50A7-4640-855D-8956E55ABAC1}" type="slidenum">
              <a:rPr lang="en-GB" smtClean="0"/>
              <a:t>‹#›</a:t>
            </a:fld>
            <a:endParaRPr lang="en-GB"/>
          </a:p>
        </p:txBody>
      </p:sp>
    </p:spTree>
    <p:extLst>
      <p:ext uri="{BB962C8B-B14F-4D97-AF65-F5344CB8AC3E}">
        <p14:creationId xmlns:p14="http://schemas.microsoft.com/office/powerpoint/2010/main" val="1832066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89E00-45B7-44B8-8E59-84DE0BD71A0D}" type="datetimeFigureOut">
              <a:rPr lang="de-DE" smtClean="0"/>
              <a:t>22.06.2021</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7F3CE7-ED39-4DCA-B997-3091546AA5B2}" type="slidenum">
              <a:rPr lang="de-DE" smtClean="0"/>
              <a:t>‹#›</a:t>
            </a:fld>
            <a:endParaRPr lang="de-DE"/>
          </a:p>
        </p:txBody>
      </p:sp>
    </p:spTree>
    <p:extLst>
      <p:ext uri="{BB962C8B-B14F-4D97-AF65-F5344CB8AC3E}">
        <p14:creationId xmlns:p14="http://schemas.microsoft.com/office/powerpoint/2010/main" val="4031432796"/>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4</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15</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16</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17</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18</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19</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20</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21</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22</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23</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24</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5</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6</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7</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9</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10</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11</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13</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14</a:t>
            </a:fld>
            <a:endParaRPr lang="de-DE"/>
          </a:p>
        </p:txBody>
      </p:sp>
    </p:spTree>
    <p:extLst>
      <p:ext uri="{BB962C8B-B14F-4D97-AF65-F5344CB8AC3E}">
        <p14:creationId xmlns:p14="http://schemas.microsoft.com/office/powerpoint/2010/main" val="2298020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Board Prä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1" y="6929"/>
            <a:ext cx="4573589" cy="4574596"/>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5" name="Textplatzhalter 4"/>
          <p:cNvSpPr>
            <a:spLocks noGrp="1"/>
          </p:cNvSpPr>
          <p:nvPr>
            <p:ph type="body" sz="quarter" idx="13" hasCustomPrompt="1"/>
          </p:nvPr>
        </p:nvSpPr>
        <p:spPr>
          <a:xfrm>
            <a:off x="504824" y="3821114"/>
            <a:ext cx="3059113" cy="1528761"/>
          </a:xfrm>
          <a:prstGeom prst="rect">
            <a:avLst/>
          </a:prstGeom>
        </p:spPr>
        <p:txBody>
          <a:bodyPr tIns="108000">
            <a:noAutofit/>
          </a:bodyPr>
          <a:lstStyle>
            <a:lvl1pPr>
              <a:lnSpc>
                <a:spcPct val="100000"/>
              </a:lnSpc>
              <a:spcAft>
                <a:spcPts val="0"/>
              </a:spcAft>
              <a:defRPr lang="en-GB" sz="1600" b="0" kern="1200" cap="none" baseline="0" noProof="0" dirty="0" smtClean="0">
                <a:solidFill>
                  <a:schemeClr val="tx1"/>
                </a:solidFill>
                <a:latin typeface="+mn-lt"/>
                <a:ea typeface="+mn-ea"/>
                <a:cs typeface="+mn-cs"/>
              </a:defRPr>
            </a:lvl1pPr>
            <a:lvl2pPr marL="0" indent="0">
              <a:lnSpc>
                <a:spcPct val="100000"/>
              </a:lnSpc>
              <a:spcBef>
                <a:spcPts val="0"/>
              </a:spcBef>
              <a:spcAft>
                <a:spcPts val="0"/>
              </a:spcAft>
              <a:buNone/>
              <a:defRPr lang="en-GB" sz="1400" b="0" kern="1200" cap="none" baseline="0" noProof="0" dirty="0">
                <a:solidFill>
                  <a:schemeClr val="tx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de-DE" noProof="0" dirty="0" smtClean="0"/>
              <a:t>Untertitel</a:t>
            </a:r>
          </a:p>
          <a:p>
            <a:pPr lvl="1"/>
            <a:r>
              <a:rPr lang="de-DE" noProof="0" dirty="0" smtClean="0"/>
              <a:t>Text</a:t>
            </a:r>
            <a:endParaRPr lang="de-DE" noProof="0" dirty="0"/>
          </a:p>
        </p:txBody>
      </p:sp>
      <p:sp>
        <p:nvSpPr>
          <p:cNvPr id="4" name="Tabellenplatzhalter 3"/>
          <p:cNvSpPr>
            <a:spLocks noGrp="1"/>
          </p:cNvSpPr>
          <p:nvPr>
            <p:ph type="tbl" sz="quarter" idx="14"/>
          </p:nvPr>
        </p:nvSpPr>
        <p:spPr>
          <a:xfrm>
            <a:off x="4833938" y="515938"/>
            <a:ext cx="3810000" cy="5835650"/>
          </a:xfrm>
          <a:prstGeom prst="rect">
            <a:avLst/>
          </a:prstGeom>
        </p:spPr>
        <p:txBody>
          <a:bodyPr anchor="ctr"/>
          <a:lstStyle>
            <a:lvl1pPr algn="ctr">
              <a:defRPr sz="2000"/>
            </a:lvl1pPr>
          </a:lstStyle>
          <a:p>
            <a:r>
              <a:rPr lang="en-US" noProof="0" smtClean="0"/>
              <a:t>Click icon to add table</a:t>
            </a:r>
            <a:endParaRPr lang="de-DE" noProof="0" dirty="0"/>
          </a:p>
        </p:txBody>
      </p:sp>
      <p:sp>
        <p:nvSpPr>
          <p:cNvPr id="2" name="Titel 1"/>
          <p:cNvSpPr>
            <a:spLocks noGrp="1"/>
          </p:cNvSpPr>
          <p:nvPr>
            <p:ph type="title" hasCustomPrompt="1"/>
          </p:nvPr>
        </p:nvSpPr>
        <p:spPr>
          <a:xfrm>
            <a:off x="504825" y="765498"/>
            <a:ext cx="4068763" cy="3024336"/>
          </a:xfrm>
        </p:spPr>
        <p:txBody>
          <a:bodyPr/>
          <a:lstStyle>
            <a:lvl1pPr>
              <a:defRPr lang="en-GB" sz="3600" b="1" kern="1200" cap="none" baseline="0" dirty="0">
                <a:solidFill>
                  <a:srgbClr val="003781"/>
                </a:solidFill>
                <a:latin typeface="+mn-lt"/>
                <a:ea typeface="+mn-ea"/>
                <a:cs typeface="+mn-cs"/>
              </a:defRPr>
            </a:lvl1pPr>
          </a:lstStyle>
          <a:p>
            <a:r>
              <a:rPr lang="de-DE" noProof="0" dirty="0" smtClean="0"/>
              <a:t>Überschrift</a:t>
            </a:r>
            <a:endParaRPr lang="de-DE" noProof="0" dirty="0"/>
          </a:p>
        </p:txBody>
      </p:sp>
      <p:sp>
        <p:nvSpPr>
          <p:cNvPr id="3" name="Rechteck 2"/>
          <p:cNvSpPr/>
          <p:nvPr/>
        </p:nvSpPr>
        <p:spPr>
          <a:xfrm>
            <a:off x="219015" y="6373192"/>
            <a:ext cx="1816159"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8"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1596" y="5843102"/>
            <a:ext cx="2034974" cy="508928"/>
          </a:xfrm>
          <a:prstGeom prst="rect">
            <a:avLst/>
          </a:prstGeom>
        </p:spPr>
      </p:pic>
    </p:spTree>
    <p:extLst>
      <p:ext uri="{BB962C8B-B14F-4D97-AF65-F5344CB8AC3E}">
        <p14:creationId xmlns:p14="http://schemas.microsoft.com/office/powerpoint/2010/main" val="3163302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Kapiteltrenner mit Zahl">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701"/>
            <a:ext cx="4314825" cy="332536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2" name="Titel 1"/>
          <p:cNvSpPr>
            <a:spLocks noGrp="1"/>
          </p:cNvSpPr>
          <p:nvPr>
            <p:ph type="title" hasCustomPrompt="1"/>
          </p:nvPr>
        </p:nvSpPr>
        <p:spPr>
          <a:xfrm>
            <a:off x="4314825" y="2552700"/>
            <a:ext cx="4329113" cy="3297004"/>
          </a:xfrm>
        </p:spPr>
        <p:txBody>
          <a:bodyPr lIns="360000" tIns="216000" rIns="0" anchor="t"/>
          <a:lstStyle>
            <a:lvl1pPr>
              <a:defRPr lang="de-DE" sz="20000" b="1" kern="1200" cap="all" dirty="0" smtClean="0">
                <a:solidFill>
                  <a:srgbClr val="8A669D"/>
                </a:solidFill>
                <a:latin typeface="+mn-lt"/>
                <a:ea typeface="+mn-ea"/>
                <a:cs typeface="+mn-cs"/>
              </a:defRPr>
            </a:lvl1pPr>
          </a:lstStyle>
          <a:p>
            <a:r>
              <a:rPr lang="de-DE" noProof="0" dirty="0" smtClean="0"/>
              <a:t>00</a:t>
            </a:r>
            <a:br>
              <a:rPr lang="de-DE" noProof="0" dirty="0" smtClean="0"/>
            </a:br>
            <a:endParaRPr lang="de-DE" noProof="0" dirty="0"/>
          </a:p>
        </p:txBody>
      </p:sp>
      <p:sp>
        <p:nvSpPr>
          <p:cNvPr id="55" name="Textplatzhalter 54"/>
          <p:cNvSpPr>
            <a:spLocks noGrp="1"/>
          </p:cNvSpPr>
          <p:nvPr>
            <p:ph type="body" sz="quarter" idx="14" hasCustomPrompt="1"/>
          </p:nvPr>
        </p:nvSpPr>
        <p:spPr>
          <a:xfrm>
            <a:off x="504824" y="515939"/>
            <a:ext cx="5591837" cy="2481261"/>
          </a:xfrm>
          <a:prstGeom prst="rect">
            <a:avLst/>
          </a:prstGeom>
        </p:spPr>
        <p:txBody>
          <a:bodyPr tIns="0" bIns="216000" anchor="b"/>
          <a:lstStyle>
            <a:lvl1pPr marL="0" algn="l" defTabSz="1219170" rtl="0" eaLnBrk="1" latinLnBrk="0" hangingPunct="1">
              <a:defRPr lang="de-DE" sz="3600" b="1" kern="1200" cap="none" baseline="0" dirty="0" smtClean="0">
                <a:solidFill>
                  <a:srgbClr val="5A3982"/>
                </a:solidFill>
                <a:latin typeface="+mn-lt"/>
                <a:ea typeface="+mn-ea"/>
                <a:cs typeface="+mn-cs"/>
              </a:defRPr>
            </a:lvl1pPr>
          </a:lstStyle>
          <a:p>
            <a:pPr lvl="0"/>
            <a:r>
              <a:rPr lang="de-DE" noProof="0" dirty="0" smtClean="0"/>
              <a:t>Überschrift mit Textlauf von unten nach oben</a:t>
            </a:r>
            <a:endParaRPr lang="de-DE" noProof="0" dirty="0"/>
          </a:p>
        </p:txBody>
      </p:sp>
      <p:sp>
        <p:nvSpPr>
          <p:cNvPr id="213" name="Textplatzhalter 9"/>
          <p:cNvSpPr>
            <a:spLocks noGrp="1"/>
          </p:cNvSpPr>
          <p:nvPr>
            <p:ph type="body" sz="quarter" idx="15" hasCustomPrompt="1"/>
          </p:nvPr>
        </p:nvSpPr>
        <p:spPr>
          <a:xfrm>
            <a:off x="504824" y="3560763"/>
            <a:ext cx="3562351" cy="2288941"/>
          </a:xfrm>
          <a:prstGeom prst="rect">
            <a:avLst/>
          </a:prstGeom>
        </p:spPr>
        <p:txBody>
          <a:bodyPr/>
          <a:lstStyle>
            <a:lvl1pPr>
              <a:lnSpc>
                <a:spcPct val="100000"/>
              </a:lnSpc>
              <a:spcBef>
                <a:spcPts val="267"/>
              </a:spcBef>
              <a:spcAft>
                <a:spcPts val="267"/>
              </a:spcAft>
              <a:defRPr sz="1600" cap="none" baseline="0"/>
            </a:lvl1pPr>
            <a:lvl2pPr>
              <a:lnSpc>
                <a:spcPct val="100000"/>
              </a:lnSpc>
              <a:defRPr sz="1600"/>
            </a:lvl2pPr>
            <a:lvl3pPr>
              <a:lnSpc>
                <a:spcPct val="100000"/>
              </a:lnSpc>
              <a:defRPr sz="1400"/>
            </a:lvl3pPr>
            <a:lvl4pPr>
              <a:lnSpc>
                <a:spcPct val="100000"/>
              </a:lnSpc>
              <a:defRPr sz="1400"/>
            </a:lvl4pPr>
            <a:lvl5pPr>
              <a:lnSpc>
                <a:spcPct val="100000"/>
              </a:lnSpc>
              <a:defRPr sz="1400"/>
            </a:lvl5pPr>
            <a:lvl6pPr>
              <a:lnSpc>
                <a:spcPct val="100000"/>
              </a:lnSpc>
              <a:defRPr sz="1200"/>
            </a:lvl6pPr>
            <a:lvl7pPr>
              <a:lnSpc>
                <a:spcPct val="100000"/>
              </a:lnSpc>
              <a:defRPr sz="1200"/>
            </a:lvl7pPr>
            <a:lvl8pPr>
              <a:lnSpc>
                <a:spcPct val="100000"/>
              </a:lnSpc>
              <a:defRPr sz="1100"/>
            </a:lvl8pPr>
            <a:lvl9pPr>
              <a:lnSpc>
                <a:spcPct val="100000"/>
              </a:lnSpc>
              <a:defRPr sz="800"/>
            </a:lvl9pPr>
          </a:lstStyle>
          <a:p>
            <a:pPr lvl="0"/>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12"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3" name="Datumsplatzhalter 2"/>
          <p:cNvSpPr>
            <a:spLocks noGrp="1"/>
          </p:cNvSpPr>
          <p:nvPr>
            <p:ph type="dt" sz="half" idx="20"/>
          </p:nvPr>
        </p:nvSpPr>
        <p:spPr/>
        <p:txBody>
          <a:bodyPr/>
          <a:lstStyle/>
          <a:p>
            <a:fld id="{C9817CA7-EFCC-4BA2-AC03-B98F91F44BE2}" type="datetime1">
              <a:rPr lang="de-DE" noProof="0" smtClean="0"/>
              <a:t>22.06.2021</a:t>
            </a:fld>
            <a:endParaRPr lang="de-DE" noProof="0" dirty="0"/>
          </a:p>
        </p:txBody>
      </p:sp>
      <p:sp>
        <p:nvSpPr>
          <p:cNvPr id="7" name="Fußzeilenplatzhalter 6"/>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2"/>
          </p:nvPr>
        </p:nvSpPr>
        <p:spPr/>
        <p:txBody>
          <a:bodyPr/>
          <a:lstStyle/>
          <a:p>
            <a:fld id="{61201FF1-C63B-412E-ABF0-3D0E918900AC}" type="slidenum">
              <a:rPr lang="de-DE" noProof="0" smtClean="0"/>
              <a:pPr/>
              <a:t>‹#›</a:t>
            </a:fld>
            <a:endParaRPr lang="de-DE" noProof="0" dirty="0"/>
          </a:p>
        </p:txBody>
      </p:sp>
    </p:spTree>
    <p:extLst>
      <p:ext uri="{BB962C8B-B14F-4D97-AF65-F5344CB8AC3E}">
        <p14:creationId xmlns:p14="http://schemas.microsoft.com/office/powerpoint/2010/main" val="28529847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Kapiteltrenner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0" y="0"/>
            <a:ext cx="9145588" cy="6859588"/>
          </a:xfrm>
          <a:solidFill>
            <a:srgbClr val="496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2" name="Titel 1"/>
          <p:cNvSpPr>
            <a:spLocks noGrp="1"/>
          </p:cNvSpPr>
          <p:nvPr>
            <p:ph type="title" hasCustomPrompt="1"/>
          </p:nvPr>
        </p:nvSpPr>
        <p:spPr>
          <a:xfrm>
            <a:off x="260350" y="2552700"/>
            <a:ext cx="3303588" cy="3297004"/>
          </a:xfrm>
        </p:spPr>
        <p:txBody>
          <a:bodyPr lIns="144000" tIns="216000" rIns="0" anchor="t"/>
          <a:lstStyle>
            <a:lvl1pPr>
              <a:defRPr lang="de-DE" sz="20000" b="1" kern="1200" cap="all" dirty="0" smtClean="0">
                <a:solidFill>
                  <a:schemeClr val="bg1"/>
                </a:solidFill>
                <a:latin typeface="+mn-lt"/>
                <a:ea typeface="+mn-ea"/>
                <a:cs typeface="+mn-cs"/>
              </a:defRPr>
            </a:lvl1pPr>
          </a:lstStyle>
          <a:p>
            <a:r>
              <a:rPr lang="de-DE" noProof="0" dirty="0" smtClean="0"/>
              <a:t>00</a:t>
            </a:r>
            <a:br>
              <a:rPr lang="de-DE" noProof="0" dirty="0" smtClean="0"/>
            </a:br>
            <a:endParaRPr lang="de-DE" noProof="0" dirty="0"/>
          </a:p>
        </p:txBody>
      </p:sp>
      <p:sp>
        <p:nvSpPr>
          <p:cNvPr id="55" name="Textplatzhalter 54"/>
          <p:cNvSpPr>
            <a:spLocks noGrp="1"/>
          </p:cNvSpPr>
          <p:nvPr>
            <p:ph type="body" sz="quarter" idx="14" hasCustomPrompt="1"/>
          </p:nvPr>
        </p:nvSpPr>
        <p:spPr>
          <a:xfrm>
            <a:off x="504824" y="515939"/>
            <a:ext cx="5591837" cy="2538412"/>
          </a:xfrm>
          <a:prstGeom prst="rect">
            <a:avLst/>
          </a:prstGeom>
        </p:spPr>
        <p:txBody>
          <a:bodyPr tIns="0" bIns="180000" anchor="b">
            <a:normAutofit/>
          </a:bodyPr>
          <a:lstStyle>
            <a:lvl1pPr marL="0" algn="l" defTabSz="1219170" rtl="0" eaLnBrk="1" latinLnBrk="0" hangingPunct="1">
              <a:defRPr lang="de-DE" sz="3600" b="1" kern="1200" cap="none" baseline="0" dirty="0" smtClean="0">
                <a:solidFill>
                  <a:schemeClr val="bg1"/>
                </a:solidFill>
                <a:latin typeface="+mn-lt"/>
                <a:ea typeface="+mn-ea"/>
                <a:cs typeface="+mn-cs"/>
              </a:defRPr>
            </a:lvl1pPr>
          </a:lstStyle>
          <a:p>
            <a:pPr lvl="0"/>
            <a:r>
              <a:rPr lang="de-DE" noProof="0" dirty="0" smtClean="0"/>
              <a:t>Überschrift</a:t>
            </a:r>
            <a:endParaRPr lang="de-DE" noProof="0" dirty="0"/>
          </a:p>
        </p:txBody>
      </p:sp>
    </p:spTree>
    <p:extLst>
      <p:ext uri="{BB962C8B-B14F-4D97-AF65-F5344CB8AC3E}">
        <p14:creationId xmlns:p14="http://schemas.microsoft.com/office/powerpoint/2010/main" val="29704516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ontak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0" y="0"/>
            <a:ext cx="9145588" cy="6859588"/>
          </a:xfrm>
          <a:solidFill>
            <a:srgbClr val="496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55" name="Textplatzhalter 54"/>
          <p:cNvSpPr>
            <a:spLocks noGrp="1"/>
          </p:cNvSpPr>
          <p:nvPr>
            <p:ph type="body" sz="quarter" idx="14" hasCustomPrompt="1"/>
          </p:nvPr>
        </p:nvSpPr>
        <p:spPr>
          <a:xfrm>
            <a:off x="504824" y="515939"/>
            <a:ext cx="5591837" cy="2538412"/>
          </a:xfrm>
          <a:prstGeom prst="rect">
            <a:avLst/>
          </a:prstGeom>
        </p:spPr>
        <p:txBody>
          <a:bodyPr tIns="0" bIns="180000" anchor="b"/>
          <a:lstStyle>
            <a:lvl1pPr marL="0" algn="l" defTabSz="1219170" rtl="0" eaLnBrk="1" latinLnBrk="0" hangingPunct="1">
              <a:defRPr lang="de-DE" sz="3600" b="1" kern="1200" cap="none" baseline="0" dirty="0" smtClean="0">
                <a:solidFill>
                  <a:schemeClr val="bg1"/>
                </a:solidFill>
                <a:latin typeface="+mn-lt"/>
                <a:ea typeface="+mn-ea"/>
                <a:cs typeface="+mn-cs"/>
              </a:defRPr>
            </a:lvl1pPr>
          </a:lstStyle>
          <a:p>
            <a:pPr lvl="0"/>
            <a:r>
              <a:rPr lang="de-DE" noProof="0" dirty="0" smtClean="0"/>
              <a:t>Überschrift</a:t>
            </a:r>
            <a:endParaRPr lang="de-DE" noProof="0" dirty="0"/>
          </a:p>
        </p:txBody>
      </p:sp>
      <p:sp>
        <p:nvSpPr>
          <p:cNvPr id="4" name="Textplatzhalter 3"/>
          <p:cNvSpPr>
            <a:spLocks noGrp="1"/>
          </p:cNvSpPr>
          <p:nvPr>
            <p:ph type="body" sz="quarter" idx="15" hasCustomPrompt="1"/>
          </p:nvPr>
        </p:nvSpPr>
        <p:spPr>
          <a:xfrm>
            <a:off x="504826" y="3560763"/>
            <a:ext cx="3809999" cy="2551112"/>
          </a:xfrm>
          <a:prstGeom prst="rect">
            <a:avLst/>
          </a:prstGeom>
        </p:spPr>
        <p:txBody>
          <a:bodyPr/>
          <a:lstStyle>
            <a:lvl1pPr>
              <a:lnSpc>
                <a:spcPct val="100000"/>
              </a:lnSpc>
              <a:spcBef>
                <a:spcPts val="267"/>
              </a:spcBef>
              <a:spcAft>
                <a:spcPts val="267"/>
              </a:spcAft>
              <a:defRPr sz="1600">
                <a:solidFill>
                  <a:schemeClr val="bg1"/>
                </a:solidFill>
              </a:defRPr>
            </a:lvl1pPr>
            <a:lvl2pPr>
              <a:defRPr sz="1400">
                <a:solidFill>
                  <a:schemeClr val="bg1"/>
                </a:solidFill>
              </a:defRPr>
            </a:lvl2pPr>
            <a:lvl3pPr>
              <a:defRPr sz="1200">
                <a:solidFill>
                  <a:schemeClr val="bg1"/>
                </a:solidFill>
              </a:defRPr>
            </a:lvl3pPr>
            <a:lvl4pPr>
              <a:buClr>
                <a:schemeClr val="bg1"/>
              </a:buClr>
              <a:defRPr sz="1200">
                <a:solidFill>
                  <a:schemeClr val="bg1"/>
                </a:solidFill>
              </a:defRPr>
            </a:lvl4pPr>
            <a:lvl5pPr>
              <a:defRPr sz="1200">
                <a:solidFill>
                  <a:schemeClr val="bg1"/>
                </a:solidFill>
              </a:defRPr>
            </a:lvl5pPr>
            <a:lvl6pPr>
              <a:defRPr sz="1100">
                <a:solidFill>
                  <a:schemeClr val="bg1"/>
                </a:solidFill>
              </a:defRPr>
            </a:lvl6pPr>
            <a:lvl7pPr>
              <a:defRPr sz="1100">
                <a:solidFill>
                  <a:schemeClr val="bg1"/>
                </a:solidFill>
              </a:defRPr>
            </a:lvl7pPr>
            <a:lvl8pPr>
              <a:defRPr>
                <a:solidFill>
                  <a:schemeClr val="bg1"/>
                </a:solidFill>
              </a:defRPr>
            </a:lvl8pPr>
            <a:lvl9pPr>
              <a:defRPr>
                <a:solidFill>
                  <a:schemeClr val="bg1"/>
                </a:solidFill>
              </a:defRPr>
            </a:lvl9pPr>
          </a:lstStyle>
          <a:p>
            <a:pPr lvl="0"/>
            <a:r>
              <a:rPr lang="de-DE" dirty="0" smtClean="0"/>
              <a:t>01</a:t>
            </a:r>
          </a:p>
          <a:p>
            <a:pPr lvl="1"/>
            <a:r>
              <a:rPr lang="de-DE" dirty="0" smtClean="0"/>
              <a:t>02</a:t>
            </a:r>
          </a:p>
          <a:p>
            <a:pPr lvl="2"/>
            <a:r>
              <a:rPr lang="de-DE" dirty="0" smtClean="0"/>
              <a:t>03</a:t>
            </a:r>
          </a:p>
          <a:p>
            <a:pPr lvl="3"/>
            <a:r>
              <a:rPr lang="de-DE" dirty="0" smtClean="0"/>
              <a:t>04</a:t>
            </a:r>
          </a:p>
          <a:p>
            <a:pPr lvl="4"/>
            <a:r>
              <a:rPr lang="de-DE" dirty="0" smtClean="0"/>
              <a:t>05</a:t>
            </a:r>
          </a:p>
          <a:p>
            <a:pPr lvl="5"/>
            <a:r>
              <a:rPr lang="de-DE" dirty="0" smtClean="0"/>
              <a:t>06</a:t>
            </a:r>
          </a:p>
          <a:p>
            <a:pPr lvl="6"/>
            <a:r>
              <a:rPr lang="de-DE" dirty="0" smtClean="0"/>
              <a:t>07</a:t>
            </a:r>
          </a:p>
          <a:p>
            <a:pPr lvl="7"/>
            <a:r>
              <a:rPr lang="de-DE" dirty="0" smtClean="0"/>
              <a:t>08</a:t>
            </a:r>
          </a:p>
          <a:p>
            <a:pPr lvl="8"/>
            <a:r>
              <a:rPr lang="de-DE" noProof="0" dirty="0" smtClean="0"/>
              <a:t>09</a:t>
            </a:r>
            <a:endParaRPr lang="de-DE" noProof="0" dirty="0"/>
          </a:p>
        </p:txBody>
      </p:sp>
    </p:spTree>
    <p:extLst>
      <p:ext uri="{BB962C8B-B14F-4D97-AF65-F5344CB8AC3E}">
        <p14:creationId xmlns:p14="http://schemas.microsoft.com/office/powerpoint/2010/main" val="221403059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ndard Inhalt einspaltig">
    <p:spTree>
      <p:nvGrpSpPr>
        <p:cNvPr id="1" name=""/>
        <p:cNvGrpSpPr/>
        <p:nvPr/>
      </p:nvGrpSpPr>
      <p:grpSpPr>
        <a:xfrm>
          <a:off x="0" y="0"/>
          <a:ext cx="0" cy="0"/>
          <a:chOff x="0" y="0"/>
          <a:chExt cx="0" cy="0"/>
        </a:xfrm>
      </p:grpSpPr>
      <p:sp>
        <p:nvSpPr>
          <p:cNvPr id="14" name="Inhaltsplatzhalter 13" descr="Spalte links" title="Spalte links"/>
          <p:cNvSpPr>
            <a:spLocks noGrp="1"/>
          </p:cNvSpPr>
          <p:nvPr>
            <p:ph sz="quarter" idx="13" hasCustomPrompt="1"/>
          </p:nvPr>
        </p:nvSpPr>
        <p:spPr>
          <a:xfrm>
            <a:off x="504825" y="1530350"/>
            <a:ext cx="8139114" cy="4840175"/>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1" name="Textplatzhalter 23"/>
          <p:cNvSpPr>
            <a:spLocks noGrp="1"/>
          </p:cNvSpPr>
          <p:nvPr>
            <p:ph type="body" sz="quarter" idx="19"/>
          </p:nvPr>
        </p:nvSpPr>
        <p:spPr>
          <a:xfrm>
            <a:off x="0" y="1"/>
            <a:ext cx="7607300" cy="664632"/>
          </a:xfrm>
          <a:solidFill>
            <a:srgbClr val="F8F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8"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13" name="Textplatzhalter 5"/>
          <p:cNvSpPr>
            <a:spLocks noGrp="1"/>
          </p:cNvSpPr>
          <p:nvPr>
            <p:ph type="body" sz="quarter" idx="20" hasCustomPrompt="1"/>
          </p:nvPr>
        </p:nvSpPr>
        <p:spPr>
          <a:xfrm>
            <a:off x="504825" y="259200"/>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7" name="Datumsplatzhalter 6"/>
          <p:cNvSpPr>
            <a:spLocks noGrp="1"/>
          </p:cNvSpPr>
          <p:nvPr>
            <p:ph type="dt" sz="half" idx="21"/>
          </p:nvPr>
        </p:nvSpPr>
        <p:spPr/>
        <p:txBody>
          <a:bodyPr/>
          <a:lstStyle/>
          <a:p>
            <a:fld id="{B0B76A45-EE22-4916-8337-473E2802E4AE}" type="datetime1">
              <a:rPr lang="de-DE" noProof="0" smtClean="0"/>
              <a:t>22.06.2021</a:t>
            </a:fld>
            <a:endParaRPr lang="de-DE" noProof="0" dirty="0"/>
          </a:p>
        </p:txBody>
      </p:sp>
      <p:sp>
        <p:nvSpPr>
          <p:cNvPr id="8" name="Fußzeilenplatzhalter 7"/>
          <p:cNvSpPr>
            <a:spLocks noGrp="1"/>
          </p:cNvSpPr>
          <p:nvPr>
            <p:ph type="ftr" sz="quarter" idx="22"/>
          </p:nvPr>
        </p:nvSpPr>
        <p:spPr/>
        <p:txBody>
          <a:bodyPr/>
          <a:lstStyle/>
          <a:p>
            <a:r>
              <a:rPr lang="de-DE" noProof="0" dirty="0" smtClean="0"/>
              <a:t>Name des Dokuments | Abteilung | Verfasser </a:t>
            </a:r>
            <a:endParaRPr lang="de-DE" noProof="0" dirty="0"/>
          </a:p>
        </p:txBody>
      </p:sp>
      <p:sp>
        <p:nvSpPr>
          <p:cNvPr id="9" name="Foliennummernplatzhalter 8"/>
          <p:cNvSpPr>
            <a:spLocks noGrp="1"/>
          </p:cNvSpPr>
          <p:nvPr>
            <p:ph type="sldNum" sz="quarter" idx="23"/>
          </p:nvPr>
        </p:nvSpPr>
        <p:spPr/>
        <p:txBody>
          <a:bodyPr/>
          <a:lstStyle/>
          <a:p>
            <a:fld id="{61201FF1-C63B-412E-ABF0-3D0E918900AC}" type="slidenum">
              <a:rPr lang="de-DE" noProof="0" smtClean="0"/>
              <a:pPr/>
              <a:t>‹#›</a:t>
            </a:fld>
            <a:endParaRPr lang="de-DE" noProof="0" dirty="0"/>
          </a:p>
        </p:txBody>
      </p:sp>
      <p:sp>
        <p:nvSpPr>
          <p:cNvPr id="10" name="Titel 9"/>
          <p:cNvSpPr>
            <a:spLocks noGrp="1"/>
          </p:cNvSpPr>
          <p:nvPr>
            <p:ph type="title"/>
          </p:nvPr>
        </p:nvSpPr>
        <p:spPr/>
        <p:txBody>
          <a:bodyPr/>
          <a:lstStyle/>
          <a:p>
            <a:r>
              <a:rPr lang="en-US" smtClean="0"/>
              <a:t>Click to edit Master title style</a:t>
            </a:r>
            <a:endParaRPr lang="de-DE" dirty="0"/>
          </a:p>
        </p:txBody>
      </p:sp>
    </p:spTree>
    <p:extLst>
      <p:ext uri="{BB962C8B-B14F-4D97-AF65-F5344CB8AC3E}">
        <p14:creationId xmlns:p14="http://schemas.microsoft.com/office/powerpoint/2010/main" val="23523211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Inhalt mit kleiner Schrift">
    <p:spTree>
      <p:nvGrpSpPr>
        <p:cNvPr id="1" name=""/>
        <p:cNvGrpSpPr/>
        <p:nvPr/>
      </p:nvGrpSpPr>
      <p:grpSpPr>
        <a:xfrm>
          <a:off x="0" y="0"/>
          <a:ext cx="0" cy="0"/>
          <a:chOff x="0" y="0"/>
          <a:chExt cx="0" cy="0"/>
        </a:xfrm>
      </p:grpSpPr>
      <p:sp>
        <p:nvSpPr>
          <p:cNvPr id="17" name="Textplatzhalter 23"/>
          <p:cNvSpPr>
            <a:spLocks noGrp="1"/>
          </p:cNvSpPr>
          <p:nvPr>
            <p:ph type="body" sz="quarter" idx="19"/>
          </p:nvPr>
        </p:nvSpPr>
        <p:spPr>
          <a:xfrm>
            <a:off x="0" y="1"/>
            <a:ext cx="7607300" cy="664632"/>
          </a:xfrm>
          <a:solidFill>
            <a:srgbClr val="F8F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4" name="Inhaltsplatzhalter 13" descr="Spalte links" title="Spalte links"/>
          <p:cNvSpPr>
            <a:spLocks noGrp="1"/>
          </p:cNvSpPr>
          <p:nvPr>
            <p:ph sz="quarter" idx="13" hasCustomPrompt="1"/>
          </p:nvPr>
        </p:nvSpPr>
        <p:spPr>
          <a:xfrm>
            <a:off x="504825" y="1273176"/>
            <a:ext cx="8139114" cy="509735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3" name="Textplatzhalter 5"/>
          <p:cNvSpPr>
            <a:spLocks noGrp="1"/>
          </p:cNvSpPr>
          <p:nvPr>
            <p:ph type="body" sz="quarter" idx="20"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15"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6" name="Datumsplatzhalter 5"/>
          <p:cNvSpPr>
            <a:spLocks noGrp="1"/>
          </p:cNvSpPr>
          <p:nvPr>
            <p:ph type="dt" sz="half" idx="21"/>
          </p:nvPr>
        </p:nvSpPr>
        <p:spPr/>
        <p:txBody>
          <a:bodyPr/>
          <a:lstStyle/>
          <a:p>
            <a:fld id="{B0B76A45-EE22-4916-8337-473E2802E4AE}" type="datetime1">
              <a:rPr lang="de-DE" noProof="0" smtClean="0"/>
              <a:t>22.06.2021</a:t>
            </a:fld>
            <a:endParaRPr lang="de-DE" noProof="0" dirty="0"/>
          </a:p>
        </p:txBody>
      </p:sp>
      <p:sp>
        <p:nvSpPr>
          <p:cNvPr id="7" name="Fußzeilenplatzhalter 6"/>
          <p:cNvSpPr>
            <a:spLocks noGrp="1"/>
          </p:cNvSpPr>
          <p:nvPr>
            <p:ph type="ftr" sz="quarter" idx="22"/>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3"/>
          </p:nvPr>
        </p:nvSpPr>
        <p:spPr/>
        <p:txBody>
          <a:bodyPr/>
          <a:lstStyle/>
          <a:p>
            <a:fld id="{61201FF1-C63B-412E-ABF0-3D0E918900AC}" type="slidenum">
              <a:rPr lang="de-DE" noProof="0" smtClean="0"/>
              <a:pPr/>
              <a:t>‹#›</a:t>
            </a:fld>
            <a:endParaRPr lang="de-DE" noProof="0" dirty="0"/>
          </a:p>
        </p:txBody>
      </p:sp>
      <p:sp>
        <p:nvSpPr>
          <p:cNvPr id="9" name="Titel 8"/>
          <p:cNvSpPr>
            <a:spLocks noGrp="1"/>
          </p:cNvSpPr>
          <p:nvPr>
            <p:ph type="title"/>
          </p:nvPr>
        </p:nvSpPr>
        <p:spPr/>
        <p:txBody>
          <a:bodyPr/>
          <a:lstStyle/>
          <a:p>
            <a:r>
              <a:rPr lang="en-US" smtClean="0"/>
              <a:t>Click to edit Master title style</a:t>
            </a:r>
            <a:endParaRPr lang="de-DE" dirty="0"/>
          </a:p>
        </p:txBody>
      </p:sp>
    </p:spTree>
    <p:extLst>
      <p:ext uri="{BB962C8B-B14F-4D97-AF65-F5344CB8AC3E}">
        <p14:creationId xmlns:p14="http://schemas.microsoft.com/office/powerpoint/2010/main" val="39288375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tikaler Balken und Überschrift">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1" y="6929"/>
            <a:ext cx="1273174" cy="5842775"/>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noProof="0" smtClean="0"/>
              <a:t>Click to edit Master text styles</a:t>
            </a:r>
          </a:p>
        </p:txBody>
      </p:sp>
      <p:sp>
        <p:nvSpPr>
          <p:cNvPr id="4" name="Titel 3"/>
          <p:cNvSpPr>
            <a:spLocks noGrp="1"/>
          </p:cNvSpPr>
          <p:nvPr>
            <p:ph type="title" hasCustomPrompt="1"/>
          </p:nvPr>
        </p:nvSpPr>
        <p:spPr>
          <a:xfrm>
            <a:off x="504825" y="766800"/>
            <a:ext cx="2808000" cy="2014922"/>
          </a:xfrm>
        </p:spPr>
        <p:txBody>
          <a:bodyPr/>
          <a:lstStyle>
            <a:lvl1pPr>
              <a:defRPr lang="en-GB" sz="3600" b="1" kern="1200" cap="none" baseline="0" noProof="0" dirty="0" smtClean="0">
                <a:solidFill>
                  <a:srgbClr val="003781"/>
                </a:solidFill>
                <a:latin typeface="+mn-lt"/>
                <a:ea typeface="+mn-ea"/>
                <a:cs typeface="+mn-cs"/>
              </a:defRPr>
            </a:lvl1pPr>
          </a:lstStyle>
          <a:p>
            <a:r>
              <a:rPr lang="de-DE" noProof="0" dirty="0" smtClean="0"/>
              <a:t>Überschrift</a:t>
            </a:r>
            <a:endParaRPr lang="de-DE" noProof="0" dirty="0"/>
          </a:p>
        </p:txBody>
      </p:sp>
      <p:sp>
        <p:nvSpPr>
          <p:cNvPr id="10"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5" name="Datumsplatzhalter 4"/>
          <p:cNvSpPr>
            <a:spLocks noGrp="1"/>
          </p:cNvSpPr>
          <p:nvPr>
            <p:ph type="dt" sz="half" idx="20"/>
          </p:nvPr>
        </p:nvSpPr>
        <p:spPr/>
        <p:txBody>
          <a:bodyPr/>
          <a:lstStyle/>
          <a:p>
            <a:fld id="{AEBB441B-D399-426A-BF00-2ABCCC4D2B76}" type="datetime1">
              <a:rPr lang="de-DE" noProof="0" smtClean="0"/>
              <a:t>22.06.2021</a:t>
            </a:fld>
            <a:endParaRPr lang="de-DE" noProof="0" dirty="0"/>
          </a:p>
        </p:txBody>
      </p:sp>
      <p:sp>
        <p:nvSpPr>
          <p:cNvPr id="6" name="Fußzeilenplatzhalter 5"/>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9" name="Foliennummernplatzhalter 8"/>
          <p:cNvSpPr>
            <a:spLocks noGrp="1"/>
          </p:cNvSpPr>
          <p:nvPr>
            <p:ph type="sldNum" sz="quarter" idx="22"/>
          </p:nvPr>
        </p:nvSpPr>
        <p:spPr/>
        <p:txBody>
          <a:bodyPr/>
          <a:lstStyle/>
          <a:p>
            <a:fld id="{61201FF1-C63B-412E-ABF0-3D0E918900AC}" type="slidenum">
              <a:rPr lang="de-DE" noProof="0" smtClean="0"/>
              <a:pPr/>
              <a:t>‹#›</a:t>
            </a:fld>
            <a:endParaRPr lang="de-DE" noProof="0" dirty="0"/>
          </a:p>
        </p:txBody>
      </p:sp>
    </p:spTree>
    <p:extLst>
      <p:ext uri="{BB962C8B-B14F-4D97-AF65-F5344CB8AC3E}">
        <p14:creationId xmlns:p14="http://schemas.microsoft.com/office/powerpoint/2010/main" val="29343865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ertikaler Balken und Inhalt">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9"/>
            <a:ext cx="1273174" cy="5842775"/>
          </a:xfrm>
          <a:solidFill>
            <a:srgbClr val="E6F4F6"/>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noProof="0" smtClean="0"/>
              <a:t>Click to edit Master text styles</a:t>
            </a:r>
          </a:p>
        </p:txBody>
      </p:sp>
      <p:sp>
        <p:nvSpPr>
          <p:cNvPr id="207" name="Inhaltsplatzhalter 13" descr="Spalte links" title="Spalte links"/>
          <p:cNvSpPr>
            <a:spLocks noGrp="1"/>
          </p:cNvSpPr>
          <p:nvPr>
            <p:ph sz="quarter" idx="14" hasCustomPrompt="1"/>
          </p:nvPr>
        </p:nvSpPr>
        <p:spPr>
          <a:xfrm>
            <a:off x="3311525" y="1273176"/>
            <a:ext cx="5462474" cy="4838701"/>
          </a:xfrm>
          <a:prstGeom prst="rect">
            <a:avLst/>
          </a:prstGeom>
        </p:spPr>
        <p:txBody>
          <a:bodyPr rIns="0">
            <a:noAutofit/>
          </a:bodyPr>
          <a:lstStyle>
            <a:lvl1pPr>
              <a:lnSpc>
                <a:spcPts val="1920"/>
              </a:lnSpc>
              <a:spcAft>
                <a:spcPts val="0"/>
              </a:spcAft>
              <a:defRPr sz="1600" baseline="0">
                <a:solidFill>
                  <a:schemeClr val="tx1"/>
                </a:solidFill>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sz="1100">
                <a:solidFill>
                  <a:schemeClr val="tx1"/>
                </a:solidFill>
              </a:defRPr>
            </a:lvl7pPr>
            <a:lvl8pPr>
              <a:defRPr sz="1000">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2" name="Titel 1"/>
          <p:cNvSpPr>
            <a:spLocks noGrp="1"/>
          </p:cNvSpPr>
          <p:nvPr>
            <p:ph type="title" hasCustomPrompt="1"/>
          </p:nvPr>
        </p:nvSpPr>
        <p:spPr>
          <a:xfrm>
            <a:off x="504825" y="768349"/>
            <a:ext cx="2806700" cy="4605661"/>
          </a:xfrm>
        </p:spPr>
        <p:txBody>
          <a:bodyPr/>
          <a:lstStyle>
            <a:lvl1pPr>
              <a:defRPr sz="3600">
                <a:solidFill>
                  <a:schemeClr val="tx2"/>
                </a:solidFill>
              </a:defRPr>
            </a:lvl1pPr>
          </a:lstStyle>
          <a:p>
            <a:r>
              <a:rPr lang="de-DE" noProof="0" dirty="0" smtClean="0"/>
              <a:t>Überschrift</a:t>
            </a:r>
            <a:endParaRPr lang="de-DE" noProof="0" dirty="0"/>
          </a:p>
        </p:txBody>
      </p:sp>
      <p:sp>
        <p:nvSpPr>
          <p:cNvPr id="1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3" name="Datumsplatzhalter 2"/>
          <p:cNvSpPr>
            <a:spLocks noGrp="1"/>
          </p:cNvSpPr>
          <p:nvPr>
            <p:ph type="dt" sz="half" idx="20"/>
          </p:nvPr>
        </p:nvSpPr>
        <p:spPr/>
        <p:txBody>
          <a:bodyPr/>
          <a:lstStyle/>
          <a:p>
            <a:fld id="{71873BCE-9C5B-451C-B028-4B37DD4E2753}" type="datetime1">
              <a:rPr lang="de-DE" noProof="0" smtClean="0"/>
              <a:t>22.06.2021</a:t>
            </a:fld>
            <a:endParaRPr lang="de-DE" noProof="0" dirty="0"/>
          </a:p>
        </p:txBody>
      </p:sp>
      <p:sp>
        <p:nvSpPr>
          <p:cNvPr id="5" name="Fußzeilenplatzhalter 4"/>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2"/>
          </p:nvPr>
        </p:nvSpPr>
        <p:spPr/>
        <p:txBody>
          <a:bodyPr/>
          <a:lstStyle/>
          <a:p>
            <a:fld id="{61201FF1-C63B-412E-ABF0-3D0E918900AC}" type="slidenum">
              <a:rPr lang="de-DE" noProof="0" smtClean="0"/>
              <a:pPr/>
              <a:t>‹#›</a:t>
            </a:fld>
            <a:endParaRPr lang="de-DE" noProof="0" dirty="0"/>
          </a:p>
        </p:txBody>
      </p:sp>
    </p:spTree>
    <p:extLst>
      <p:ext uri="{BB962C8B-B14F-4D97-AF65-F5344CB8AC3E}">
        <p14:creationId xmlns:p14="http://schemas.microsoft.com/office/powerpoint/2010/main" val="425510574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ertikaler Balken und 2spaltiger Inhalt">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9"/>
            <a:ext cx="1273174" cy="5842775"/>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noProof="0" smtClean="0"/>
              <a:t>Click to edit Master text styles</a:t>
            </a:r>
          </a:p>
        </p:txBody>
      </p:sp>
      <p:sp>
        <p:nvSpPr>
          <p:cNvPr id="207" name="Inhaltsplatzhalter 13" descr="Spalte links" title="Spalte links"/>
          <p:cNvSpPr>
            <a:spLocks noGrp="1"/>
          </p:cNvSpPr>
          <p:nvPr>
            <p:ph sz="quarter" idx="14" hasCustomPrompt="1"/>
          </p:nvPr>
        </p:nvSpPr>
        <p:spPr>
          <a:xfrm>
            <a:off x="3311524" y="1273176"/>
            <a:ext cx="2532063" cy="4838701"/>
          </a:xfrm>
          <a:prstGeom prst="rect">
            <a:avLst/>
          </a:prstGeom>
        </p:spPr>
        <p:txBody>
          <a:bodyPr rIns="0">
            <a:noAutofit/>
          </a:bodyPr>
          <a:lstStyle>
            <a:lvl1pPr>
              <a:lnSpc>
                <a:spcPts val="1920"/>
              </a:lnSpc>
              <a:spcAft>
                <a:spcPts val="0"/>
              </a:spcAft>
              <a:defRPr sz="1600" baseline="0">
                <a:solidFill>
                  <a:schemeClr val="tx1"/>
                </a:solidFill>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sz="1100">
                <a:solidFill>
                  <a:schemeClr val="tx1"/>
                </a:solidFill>
              </a:defRPr>
            </a:lvl7pPr>
            <a:lvl8pPr>
              <a:defRPr sz="1000">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208" name="Inhaltsplatzhalter 13" descr="Spalte links" title="Spalte links"/>
          <p:cNvSpPr>
            <a:spLocks noGrp="1"/>
          </p:cNvSpPr>
          <p:nvPr>
            <p:ph sz="quarter" idx="15" hasCustomPrompt="1"/>
          </p:nvPr>
        </p:nvSpPr>
        <p:spPr>
          <a:xfrm>
            <a:off x="6103938" y="1273176"/>
            <a:ext cx="2529578" cy="4838701"/>
          </a:xfrm>
          <a:prstGeom prst="rect">
            <a:avLst/>
          </a:prstGeom>
        </p:spPr>
        <p:txBody>
          <a:bodyPr rIns="0">
            <a:noAutofit/>
          </a:bodyPr>
          <a:lstStyle>
            <a:lvl1pPr>
              <a:lnSpc>
                <a:spcPts val="1920"/>
              </a:lnSpc>
              <a:spcAft>
                <a:spcPts val="0"/>
              </a:spcAft>
              <a:defRPr sz="1600" baseline="0">
                <a:solidFill>
                  <a:schemeClr val="tx1"/>
                </a:solidFill>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sz="1100">
                <a:solidFill>
                  <a:schemeClr val="tx1"/>
                </a:solidFill>
              </a:defRPr>
            </a:lvl7pPr>
            <a:lvl8pPr>
              <a:defRPr sz="1000">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2" name="Titel 1"/>
          <p:cNvSpPr>
            <a:spLocks noGrp="1"/>
          </p:cNvSpPr>
          <p:nvPr>
            <p:ph type="title" hasCustomPrompt="1"/>
          </p:nvPr>
        </p:nvSpPr>
        <p:spPr>
          <a:xfrm>
            <a:off x="504825" y="768349"/>
            <a:ext cx="2806700" cy="4533653"/>
          </a:xfrm>
        </p:spPr>
        <p:txBody>
          <a:bodyPr/>
          <a:lstStyle>
            <a:lvl1pPr>
              <a:defRPr sz="3600">
                <a:solidFill>
                  <a:schemeClr val="tx2"/>
                </a:solidFill>
              </a:defRPr>
            </a:lvl1pPr>
          </a:lstStyle>
          <a:p>
            <a:r>
              <a:rPr lang="de-DE" noProof="0" dirty="0" smtClean="0"/>
              <a:t>Überschrift</a:t>
            </a:r>
            <a:endParaRPr lang="de-DE" noProof="0" dirty="0"/>
          </a:p>
        </p:txBody>
      </p:sp>
      <p:sp>
        <p:nvSpPr>
          <p:cNvPr id="1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3" name="Datumsplatzhalter 2"/>
          <p:cNvSpPr>
            <a:spLocks noGrp="1"/>
          </p:cNvSpPr>
          <p:nvPr>
            <p:ph type="dt" sz="half" idx="20"/>
          </p:nvPr>
        </p:nvSpPr>
        <p:spPr/>
        <p:txBody>
          <a:bodyPr/>
          <a:lstStyle/>
          <a:p>
            <a:fld id="{C5DF11D3-92F6-49FD-89A7-2660A9F507D6}" type="datetime1">
              <a:rPr lang="de-DE" noProof="0" smtClean="0"/>
              <a:t>22.06.2021</a:t>
            </a:fld>
            <a:endParaRPr lang="de-DE" noProof="0" dirty="0"/>
          </a:p>
        </p:txBody>
      </p:sp>
      <p:sp>
        <p:nvSpPr>
          <p:cNvPr id="5" name="Fußzeilenplatzhalter 4"/>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2"/>
          </p:nvPr>
        </p:nvSpPr>
        <p:spPr/>
        <p:txBody>
          <a:bodyPr/>
          <a:lstStyle/>
          <a:p>
            <a:fld id="{61201FF1-C63B-412E-ABF0-3D0E918900AC}" type="slidenum">
              <a:rPr lang="de-DE" noProof="0" smtClean="0"/>
              <a:pPr/>
              <a:t>‹#›</a:t>
            </a:fld>
            <a:endParaRPr lang="de-DE" noProof="0" dirty="0"/>
          </a:p>
        </p:txBody>
      </p:sp>
    </p:spTree>
    <p:extLst>
      <p:ext uri="{BB962C8B-B14F-4D97-AF65-F5344CB8AC3E}">
        <p14:creationId xmlns:p14="http://schemas.microsoft.com/office/powerpoint/2010/main" val="203473555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ndard Inhalt 2-spaltig">
    <p:spTree>
      <p:nvGrpSpPr>
        <p:cNvPr id="1" name=""/>
        <p:cNvGrpSpPr/>
        <p:nvPr/>
      </p:nvGrpSpPr>
      <p:grpSpPr>
        <a:xfrm>
          <a:off x="0" y="0"/>
          <a:ext cx="0" cy="0"/>
          <a:chOff x="0" y="0"/>
          <a:chExt cx="0" cy="0"/>
        </a:xfrm>
      </p:grpSpPr>
      <p:sp>
        <p:nvSpPr>
          <p:cNvPr id="15" name="Textplatzhalter 23"/>
          <p:cNvSpPr>
            <a:spLocks noGrp="1"/>
          </p:cNvSpPr>
          <p:nvPr>
            <p:ph type="body" sz="quarter" idx="19"/>
          </p:nvPr>
        </p:nvSpPr>
        <p:spPr>
          <a:xfrm>
            <a:off x="0" y="1"/>
            <a:ext cx="7607300" cy="664632"/>
          </a:xfrm>
          <a:solidFill>
            <a:srgbClr val="FBF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207" name="Inhaltsplatzhalter 13" descr="Spalte links" title="Spalte links"/>
          <p:cNvSpPr>
            <a:spLocks noGrp="1"/>
          </p:cNvSpPr>
          <p:nvPr>
            <p:ph sz="quarter" idx="14" hasCustomPrompt="1"/>
          </p:nvPr>
        </p:nvSpPr>
        <p:spPr>
          <a:xfrm>
            <a:off x="504825" y="1530350"/>
            <a:ext cx="3930015" cy="4581526"/>
          </a:xfrm>
          <a:prstGeom prst="rect">
            <a:avLst/>
          </a:prstGeom>
        </p:spPr>
        <p:txBody>
          <a:bodyPr rIns="0">
            <a:noAutofit/>
          </a:bodyPr>
          <a:lstStyle>
            <a:lvl1pPr>
              <a:lnSpc>
                <a:spcPts val="1920"/>
              </a:lnSpc>
              <a:spcAft>
                <a:spcPts val="0"/>
              </a:spcAft>
              <a:defRPr sz="1600" baseline="0">
                <a:solidFill>
                  <a:schemeClr val="tx1"/>
                </a:solidFill>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sz="1100">
                <a:solidFill>
                  <a:schemeClr val="tx1"/>
                </a:solidFill>
              </a:defRPr>
            </a:lvl7pPr>
            <a:lvl8pPr>
              <a:defRPr sz="1000">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208" name="Inhaltsplatzhalter 13" descr="Spalte links" title="Spalte links"/>
          <p:cNvSpPr>
            <a:spLocks noGrp="1"/>
          </p:cNvSpPr>
          <p:nvPr>
            <p:ph sz="quarter" idx="15" hasCustomPrompt="1"/>
          </p:nvPr>
        </p:nvSpPr>
        <p:spPr>
          <a:xfrm>
            <a:off x="4693920" y="1530350"/>
            <a:ext cx="3950018" cy="4581526"/>
          </a:xfrm>
          <a:prstGeom prst="rect">
            <a:avLst/>
          </a:prstGeom>
        </p:spPr>
        <p:txBody>
          <a:bodyPr rIns="0">
            <a:noAutofit/>
          </a:bodyPr>
          <a:lstStyle>
            <a:lvl1pPr>
              <a:lnSpc>
                <a:spcPts val="1920"/>
              </a:lnSpc>
              <a:spcAft>
                <a:spcPts val="0"/>
              </a:spcAft>
              <a:defRPr sz="1600" baseline="0">
                <a:solidFill>
                  <a:schemeClr val="tx1"/>
                </a:solidFill>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sz="1100">
                <a:solidFill>
                  <a:schemeClr val="tx1"/>
                </a:solidFill>
              </a:defRPr>
            </a:lvl7pPr>
            <a:lvl8pPr>
              <a:defRPr sz="1000">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12" name="Textplatzhalter 5"/>
          <p:cNvSpPr>
            <a:spLocks noGrp="1"/>
          </p:cNvSpPr>
          <p:nvPr>
            <p:ph type="body" sz="quarter" idx="20"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13"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3" name="Datumsplatzhalter 2"/>
          <p:cNvSpPr>
            <a:spLocks noGrp="1"/>
          </p:cNvSpPr>
          <p:nvPr>
            <p:ph type="dt" sz="half" idx="21"/>
          </p:nvPr>
        </p:nvSpPr>
        <p:spPr/>
        <p:txBody>
          <a:bodyPr/>
          <a:lstStyle/>
          <a:p>
            <a:fld id="{91D5F0FB-E525-45CF-B6DE-700A4D8B5E8A}" type="datetime1">
              <a:rPr lang="de-DE" noProof="0" smtClean="0"/>
              <a:t>22.06.2021</a:t>
            </a:fld>
            <a:endParaRPr lang="de-DE" noProof="0" dirty="0"/>
          </a:p>
        </p:txBody>
      </p:sp>
      <p:sp>
        <p:nvSpPr>
          <p:cNvPr id="5" name="Fußzeilenplatzhalter 4"/>
          <p:cNvSpPr>
            <a:spLocks noGrp="1"/>
          </p:cNvSpPr>
          <p:nvPr>
            <p:ph type="ftr" sz="quarter" idx="22"/>
          </p:nvPr>
        </p:nvSpPr>
        <p:spPr/>
        <p:txBody>
          <a:bodyPr/>
          <a:lstStyle/>
          <a:p>
            <a:r>
              <a:rPr lang="de-DE" noProof="0" dirty="0" smtClean="0"/>
              <a:t>Name des Dokuments | Abteilung | Verfasser </a:t>
            </a:r>
            <a:endParaRPr lang="de-DE" noProof="0" dirty="0"/>
          </a:p>
        </p:txBody>
      </p:sp>
      <p:sp>
        <p:nvSpPr>
          <p:cNvPr id="7" name="Foliennummernplatzhalter 6"/>
          <p:cNvSpPr>
            <a:spLocks noGrp="1"/>
          </p:cNvSpPr>
          <p:nvPr>
            <p:ph type="sldNum" sz="quarter" idx="23"/>
          </p:nvPr>
        </p:nvSpPr>
        <p:spPr/>
        <p:txBody>
          <a:bodyPr/>
          <a:lstStyle/>
          <a:p>
            <a:fld id="{61201FF1-C63B-412E-ABF0-3D0E918900AC}" type="slidenum">
              <a:rPr lang="de-DE" noProof="0" smtClean="0"/>
              <a:pPr/>
              <a:t>‹#›</a:t>
            </a:fld>
            <a:endParaRPr lang="de-DE" noProof="0" dirty="0"/>
          </a:p>
        </p:txBody>
      </p:sp>
      <p:sp>
        <p:nvSpPr>
          <p:cNvPr id="4" name="Titel 3"/>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72457464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onderformat mit Inhalt">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0" y="2552699"/>
            <a:ext cx="4314825" cy="3297003"/>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4" name="Titel 3"/>
          <p:cNvSpPr>
            <a:spLocks noGrp="1"/>
          </p:cNvSpPr>
          <p:nvPr>
            <p:ph type="title" hasCustomPrompt="1"/>
          </p:nvPr>
        </p:nvSpPr>
        <p:spPr>
          <a:xfrm>
            <a:off x="504825" y="981522"/>
            <a:ext cx="3308350" cy="2536825"/>
          </a:xfrm>
        </p:spPr>
        <p:txBody>
          <a:bodyPr tIns="0" bIns="180000" anchor="b"/>
          <a:lstStyle>
            <a:lvl1pPr>
              <a:defRPr sz="3600">
                <a:solidFill>
                  <a:schemeClr val="tx2"/>
                </a:solidFill>
              </a:defRPr>
            </a:lvl1pPr>
          </a:lstStyle>
          <a:p>
            <a:r>
              <a:rPr lang="de-DE" noProof="0" dirty="0" smtClean="0"/>
              <a:t>Überschrift mit </a:t>
            </a:r>
            <a:r>
              <a:rPr lang="de-DE" noProof="0" dirty="0" err="1" smtClean="0"/>
              <a:t>Textlauf</a:t>
            </a:r>
            <a:r>
              <a:rPr lang="de-DE" noProof="0" dirty="0" smtClean="0"/>
              <a:t> von unten nach oben</a:t>
            </a:r>
            <a:endParaRPr lang="de-DE" noProof="0" dirty="0"/>
          </a:p>
        </p:txBody>
      </p:sp>
      <p:sp>
        <p:nvSpPr>
          <p:cNvPr id="6" name="Textplatzhalter 5"/>
          <p:cNvSpPr>
            <a:spLocks noGrp="1"/>
          </p:cNvSpPr>
          <p:nvPr>
            <p:ph type="body" sz="quarter" idx="17"/>
          </p:nvPr>
        </p:nvSpPr>
        <p:spPr>
          <a:xfrm>
            <a:off x="504825" y="3821113"/>
            <a:ext cx="3308349" cy="254952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3" name="Textplatzhalter 12"/>
          <p:cNvSpPr>
            <a:spLocks noGrp="1"/>
          </p:cNvSpPr>
          <p:nvPr>
            <p:ph type="body" sz="quarter" idx="18" hasCustomPrompt="1"/>
          </p:nvPr>
        </p:nvSpPr>
        <p:spPr>
          <a:xfrm>
            <a:off x="4573391" y="1030288"/>
            <a:ext cx="4070548" cy="4819650"/>
          </a:xfrm>
        </p:spPr>
        <p:txBody>
          <a:bodyPr>
            <a:noAutofit/>
          </a:bodyPr>
          <a:lstStyle>
            <a:lvl1pPr>
              <a:defRPr/>
            </a:lvl1pPr>
            <a:lvl2pPr>
              <a:defRPr/>
            </a:lvl2pPr>
            <a:lvl3pPr>
              <a:defRPr/>
            </a:lvl3pPr>
            <a:lvl4pPr>
              <a:defRPr/>
            </a:lvl4pPr>
            <a:lvl5pPr>
              <a:defRPr/>
            </a:lvl5pPr>
          </a:lstStyle>
          <a:p>
            <a:pPr lvl="0"/>
            <a:r>
              <a:rPr lang="de-DE" dirty="0" smtClean="0"/>
              <a:t>01</a:t>
            </a:r>
          </a:p>
          <a:p>
            <a:pPr lvl="1"/>
            <a:r>
              <a:rPr lang="de-DE" dirty="0" smtClean="0"/>
              <a:t>02</a:t>
            </a:r>
          </a:p>
          <a:p>
            <a:pPr lvl="2"/>
            <a:r>
              <a:rPr lang="de-DE" dirty="0" smtClean="0"/>
              <a:t>03</a:t>
            </a:r>
          </a:p>
          <a:p>
            <a:pPr lvl="3"/>
            <a:r>
              <a:rPr lang="de-DE" dirty="0" smtClean="0"/>
              <a:t>04</a:t>
            </a:r>
          </a:p>
          <a:p>
            <a:pPr lvl="4"/>
            <a:r>
              <a:rPr lang="de-DE" dirty="0" smtClean="0"/>
              <a:t>05</a:t>
            </a:r>
            <a:endParaRPr lang="de-DE" dirty="0"/>
          </a:p>
        </p:txBody>
      </p:sp>
      <p:sp>
        <p:nvSpPr>
          <p:cNvPr id="48" name="Textplatzhalter 5"/>
          <p:cNvSpPr>
            <a:spLocks noGrp="1"/>
          </p:cNvSpPr>
          <p:nvPr>
            <p:ph type="body" sz="quarter" idx="23"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dirty="0" smtClean="0"/>
              <a:t>Optionale Zeile zur Anzeige des Kapitels</a:t>
            </a:r>
            <a:endParaRPr lang="de-DE" dirty="0"/>
          </a:p>
        </p:txBody>
      </p:sp>
      <p:sp>
        <p:nvSpPr>
          <p:cNvPr id="12"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4"/>
          </p:nvPr>
        </p:nvSpPr>
        <p:spPr/>
        <p:txBody>
          <a:bodyPr/>
          <a:lstStyle/>
          <a:p>
            <a:fld id="{587CE161-6918-45B8-92F4-F200090F1DEA}" type="datetime1">
              <a:rPr lang="de-DE" smtClean="0"/>
              <a:t>22.06.2021</a:t>
            </a:fld>
            <a:endParaRPr lang="de-DE" dirty="0"/>
          </a:p>
        </p:txBody>
      </p:sp>
      <p:sp>
        <p:nvSpPr>
          <p:cNvPr id="3" name="Fußzeilenplatzhalter 2"/>
          <p:cNvSpPr>
            <a:spLocks noGrp="1"/>
          </p:cNvSpPr>
          <p:nvPr>
            <p:ph type="ftr" sz="quarter" idx="25"/>
          </p:nvPr>
        </p:nvSpPr>
        <p:spPr/>
        <p:txBody>
          <a:bodyPr/>
          <a:lstStyle/>
          <a:p>
            <a:r>
              <a:rPr lang="de-DE" noProof="0" dirty="0" smtClean="0"/>
              <a:t>Name des Dokuments | Abteilung | Verfasser </a:t>
            </a:r>
            <a:endParaRPr lang="de-DE" noProof="0" dirty="0"/>
          </a:p>
        </p:txBody>
      </p:sp>
      <p:sp>
        <p:nvSpPr>
          <p:cNvPr id="5" name="Foliennummernplatzhalter 4"/>
          <p:cNvSpPr>
            <a:spLocks noGrp="1"/>
          </p:cNvSpPr>
          <p:nvPr>
            <p:ph type="sldNum" sz="quarter" idx="26"/>
          </p:nvPr>
        </p:nvSpPr>
        <p:spPr/>
        <p:txBody>
          <a:bodyPr/>
          <a:lstStyle/>
          <a:p>
            <a:fld id="{61201FF1-C63B-412E-ABF0-3D0E918900AC}" type="slidenum">
              <a:rPr lang="de-DE" smtClean="0"/>
              <a:pPr/>
              <a:t>‹#›</a:t>
            </a:fld>
            <a:endParaRPr lang="de-DE" dirty="0"/>
          </a:p>
        </p:txBody>
      </p:sp>
    </p:spTree>
    <p:extLst>
      <p:ext uri="{BB962C8B-B14F-4D97-AF65-F5344CB8AC3E}">
        <p14:creationId xmlns:p14="http://schemas.microsoft.com/office/powerpoint/2010/main" val="13420695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folie Board Präsentation mit Bild">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1" y="6929"/>
            <a:ext cx="3813175" cy="4574596"/>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6" name="Bildplatzhalter 5"/>
          <p:cNvSpPr>
            <a:spLocks noGrp="1"/>
          </p:cNvSpPr>
          <p:nvPr>
            <p:ph type="pic" sz="quarter" idx="14" hasCustomPrompt="1"/>
          </p:nvPr>
        </p:nvSpPr>
        <p:spPr>
          <a:xfrm>
            <a:off x="3813174" y="1"/>
            <a:ext cx="5332413" cy="5349875"/>
          </a:xfrm>
        </p:spPr>
        <p:txBody>
          <a:bodyPr anchor="ctr"/>
          <a:lstStyle>
            <a:lvl1pPr algn="ctr">
              <a:defRPr sz="1400"/>
            </a:lvl1pPr>
          </a:lstStyle>
          <a:p>
            <a:r>
              <a:rPr lang="de-DE" noProof="0" dirty="0" smtClean="0"/>
              <a:t>Neues Bild hochladen</a:t>
            </a:r>
            <a:endParaRPr lang="de-DE" noProof="0" dirty="0"/>
          </a:p>
        </p:txBody>
      </p:sp>
      <p:sp>
        <p:nvSpPr>
          <p:cNvPr id="2" name="Titel 1"/>
          <p:cNvSpPr>
            <a:spLocks noGrp="1"/>
          </p:cNvSpPr>
          <p:nvPr>
            <p:ph type="title" hasCustomPrompt="1"/>
          </p:nvPr>
        </p:nvSpPr>
        <p:spPr>
          <a:xfrm>
            <a:off x="504825" y="765498"/>
            <a:ext cx="5859463" cy="2088232"/>
          </a:xfrm>
        </p:spPr>
        <p:txBody>
          <a:bodyPr/>
          <a:lstStyle>
            <a:lvl1pPr>
              <a:defRPr lang="en-GB" sz="3600" b="1" kern="1200" cap="none" baseline="0" dirty="0">
                <a:solidFill>
                  <a:srgbClr val="003781"/>
                </a:solidFill>
                <a:latin typeface="+mn-lt"/>
                <a:ea typeface="+mn-ea"/>
                <a:cs typeface="+mn-cs"/>
              </a:defRPr>
            </a:lvl1pPr>
          </a:lstStyle>
          <a:p>
            <a:r>
              <a:rPr lang="de-DE" noProof="0" dirty="0" smtClean="0"/>
              <a:t>Überschrift</a:t>
            </a:r>
            <a:endParaRPr lang="de-DE" noProof="0" dirty="0"/>
          </a:p>
        </p:txBody>
      </p:sp>
      <p:sp>
        <p:nvSpPr>
          <p:cNvPr id="5" name="Textplatzhalter 4"/>
          <p:cNvSpPr>
            <a:spLocks noGrp="1"/>
          </p:cNvSpPr>
          <p:nvPr>
            <p:ph type="body" sz="quarter" idx="13" hasCustomPrompt="1"/>
          </p:nvPr>
        </p:nvSpPr>
        <p:spPr>
          <a:xfrm>
            <a:off x="504824" y="2997746"/>
            <a:ext cx="3059113" cy="1528762"/>
          </a:xfrm>
          <a:prstGeom prst="rect">
            <a:avLst/>
          </a:prstGeom>
        </p:spPr>
        <p:txBody>
          <a:bodyPr tIns="108000">
            <a:noAutofit/>
          </a:bodyPr>
          <a:lstStyle>
            <a:lvl1pPr>
              <a:lnSpc>
                <a:spcPct val="100000"/>
              </a:lnSpc>
              <a:spcAft>
                <a:spcPts val="0"/>
              </a:spcAft>
              <a:defRPr lang="en-GB" sz="1600" b="0" kern="1200" cap="none" baseline="0" noProof="0" dirty="0" smtClean="0">
                <a:solidFill>
                  <a:schemeClr val="tx1"/>
                </a:solidFill>
                <a:latin typeface="+mn-lt"/>
                <a:ea typeface="+mn-ea"/>
                <a:cs typeface="+mn-cs"/>
              </a:defRPr>
            </a:lvl1pPr>
            <a:lvl2pPr marL="0" indent="0">
              <a:lnSpc>
                <a:spcPct val="100000"/>
              </a:lnSpc>
              <a:spcBef>
                <a:spcPts val="0"/>
              </a:spcBef>
              <a:spcAft>
                <a:spcPts val="0"/>
              </a:spcAft>
              <a:buNone/>
              <a:defRPr lang="en-GB" sz="1400" b="0" kern="1200" cap="none" baseline="0" noProof="0" dirty="0">
                <a:solidFill>
                  <a:schemeClr val="tx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de-DE" noProof="0" dirty="0" smtClean="0"/>
              <a:t>Untertitel</a:t>
            </a:r>
          </a:p>
          <a:p>
            <a:pPr lvl="1"/>
            <a:r>
              <a:rPr lang="de-DE" noProof="0" dirty="0" smtClean="0"/>
              <a:t>Text</a:t>
            </a:r>
            <a:endParaRPr lang="de-DE" noProof="0" dirty="0"/>
          </a:p>
        </p:txBody>
      </p:sp>
      <p:pic>
        <p:nvPicPr>
          <p:cNvPr id="9"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05250" y="5843102"/>
            <a:ext cx="2034974" cy="508928"/>
          </a:xfrm>
          <a:prstGeom prst="rect">
            <a:avLst/>
          </a:prstGeom>
        </p:spPr>
      </p:pic>
      <p:sp>
        <p:nvSpPr>
          <p:cNvPr id="12" name="Rechteck 11"/>
          <p:cNvSpPr/>
          <p:nvPr userDrawn="1"/>
        </p:nvSpPr>
        <p:spPr>
          <a:xfrm>
            <a:off x="324322" y="6382122"/>
            <a:ext cx="1440160" cy="360040"/>
          </a:xfrm>
          <a:prstGeom prst="rect">
            <a:avLst/>
          </a:prstGeom>
          <a:solidFill>
            <a:schemeClr val="bg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noProof="0" dirty="0" smtClean="0"/>
          </a:p>
        </p:txBody>
      </p:sp>
    </p:spTree>
    <p:extLst>
      <p:ext uri="{BB962C8B-B14F-4D97-AF65-F5344CB8AC3E}">
        <p14:creationId xmlns:p14="http://schemas.microsoft.com/office/powerpoint/2010/main" val="22670400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onderformat mit Bild">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0" y="2552699"/>
            <a:ext cx="4314825" cy="3297003"/>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3" name="Textplatzhalter 5"/>
          <p:cNvSpPr>
            <a:spLocks noGrp="1"/>
          </p:cNvSpPr>
          <p:nvPr>
            <p:ph type="body" sz="quarter" idx="24"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dirty="0" smtClean="0"/>
              <a:t>Optionale Zeile zur Anzeige des Kapitels</a:t>
            </a:r>
            <a:endParaRPr lang="de-DE" dirty="0"/>
          </a:p>
        </p:txBody>
      </p:sp>
      <p:sp>
        <p:nvSpPr>
          <p:cNvPr id="4" name="Titel 3"/>
          <p:cNvSpPr>
            <a:spLocks noGrp="1"/>
          </p:cNvSpPr>
          <p:nvPr>
            <p:ph type="title" hasCustomPrompt="1"/>
          </p:nvPr>
        </p:nvSpPr>
        <p:spPr>
          <a:xfrm>
            <a:off x="504825" y="981522"/>
            <a:ext cx="3308350" cy="2536825"/>
          </a:xfrm>
        </p:spPr>
        <p:txBody>
          <a:bodyPr tIns="0" bIns="180000" anchor="b"/>
          <a:lstStyle>
            <a:lvl1pPr>
              <a:defRPr sz="3600" baseline="0">
                <a:solidFill>
                  <a:schemeClr val="tx2"/>
                </a:solidFill>
              </a:defRPr>
            </a:lvl1pPr>
          </a:lstStyle>
          <a:p>
            <a:r>
              <a:rPr lang="de-DE" noProof="0" dirty="0" smtClean="0"/>
              <a:t>Überschrift mit </a:t>
            </a:r>
            <a:r>
              <a:rPr lang="de-DE" noProof="0" dirty="0" err="1" smtClean="0"/>
              <a:t>Textlauf</a:t>
            </a:r>
            <a:r>
              <a:rPr lang="de-DE" noProof="0" dirty="0" smtClean="0"/>
              <a:t> von unten nach oben</a:t>
            </a:r>
            <a:endParaRPr lang="de-DE" noProof="0" dirty="0"/>
          </a:p>
        </p:txBody>
      </p:sp>
      <p:sp>
        <p:nvSpPr>
          <p:cNvPr id="6" name="Textplatzhalter 5"/>
          <p:cNvSpPr>
            <a:spLocks noGrp="1"/>
          </p:cNvSpPr>
          <p:nvPr>
            <p:ph type="body" sz="quarter" idx="17"/>
          </p:nvPr>
        </p:nvSpPr>
        <p:spPr>
          <a:xfrm>
            <a:off x="504825" y="3821113"/>
            <a:ext cx="3308349" cy="254952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3" name="Bildplatzhalter 2"/>
          <p:cNvSpPr>
            <a:spLocks noGrp="1"/>
          </p:cNvSpPr>
          <p:nvPr>
            <p:ph type="pic" sz="quarter" idx="19" hasCustomPrompt="1"/>
          </p:nvPr>
        </p:nvSpPr>
        <p:spPr>
          <a:xfrm>
            <a:off x="4314825" y="1030289"/>
            <a:ext cx="4329113" cy="5081587"/>
          </a:xfrm>
        </p:spPr>
        <p:txBody>
          <a:bodyPr anchor="ctr"/>
          <a:lstStyle>
            <a:lvl1pPr algn="ctr">
              <a:defRPr sz="1400"/>
            </a:lvl1pPr>
          </a:lstStyle>
          <a:p>
            <a:r>
              <a:rPr lang="de-DE" noProof="0" dirty="0" smtClean="0"/>
              <a:t>Neues Bild hochladen</a:t>
            </a:r>
            <a:endParaRPr lang="de-DE" noProof="0" dirty="0"/>
          </a:p>
        </p:txBody>
      </p:sp>
      <p:sp>
        <p:nvSpPr>
          <p:cNvPr id="14"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5"/>
          </p:nvPr>
        </p:nvSpPr>
        <p:spPr/>
        <p:txBody>
          <a:bodyPr/>
          <a:lstStyle/>
          <a:p>
            <a:fld id="{33D25366-FECE-4658-8742-418ABC361F10}" type="datetime1">
              <a:rPr lang="de-DE" smtClean="0"/>
              <a:t>22.06.2021</a:t>
            </a:fld>
            <a:endParaRPr lang="de-DE" dirty="0"/>
          </a:p>
        </p:txBody>
      </p:sp>
      <p:sp>
        <p:nvSpPr>
          <p:cNvPr id="5" name="Fußzeilenplatzhalter 4"/>
          <p:cNvSpPr>
            <a:spLocks noGrp="1"/>
          </p:cNvSpPr>
          <p:nvPr>
            <p:ph type="ftr" sz="quarter" idx="26"/>
          </p:nvPr>
        </p:nvSpPr>
        <p:spPr/>
        <p:txBody>
          <a:bodyPr/>
          <a:lstStyle/>
          <a:p>
            <a:r>
              <a:rPr lang="de-DE" noProof="0" dirty="0" smtClean="0"/>
              <a:t>Name des Dokuments | Abteilung | Verfasser </a:t>
            </a:r>
            <a:endParaRPr lang="de-DE" noProof="0" dirty="0"/>
          </a:p>
        </p:txBody>
      </p:sp>
      <p:sp>
        <p:nvSpPr>
          <p:cNvPr id="10" name="Foliennummernplatzhalter 9"/>
          <p:cNvSpPr>
            <a:spLocks noGrp="1"/>
          </p:cNvSpPr>
          <p:nvPr>
            <p:ph type="sldNum" sz="quarter" idx="27"/>
          </p:nvPr>
        </p:nvSpPr>
        <p:spPr/>
        <p:txBody>
          <a:bodyPr/>
          <a:lstStyle/>
          <a:p>
            <a:fld id="{61201FF1-C63B-412E-ABF0-3D0E918900AC}" type="slidenum">
              <a:rPr lang="de-DE" smtClean="0"/>
              <a:pPr/>
              <a:t>‹#›</a:t>
            </a:fld>
            <a:endParaRPr lang="de-DE" dirty="0"/>
          </a:p>
        </p:txBody>
      </p:sp>
    </p:spTree>
    <p:extLst>
      <p:ext uri="{BB962C8B-B14F-4D97-AF65-F5344CB8AC3E}">
        <p14:creationId xmlns:p14="http://schemas.microsoft.com/office/powerpoint/2010/main" val="244138712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onderformat mit Inhalt und Bil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1" y="6929"/>
            <a:ext cx="1273174" cy="584277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2" name="Titel 1"/>
          <p:cNvSpPr>
            <a:spLocks noGrp="1"/>
          </p:cNvSpPr>
          <p:nvPr>
            <p:ph type="title" hasCustomPrompt="1"/>
          </p:nvPr>
        </p:nvSpPr>
        <p:spPr>
          <a:xfrm>
            <a:off x="504825" y="765499"/>
            <a:ext cx="5097463" cy="2304255"/>
          </a:xfrm>
        </p:spPr>
        <p:txBody>
          <a:bodyPr/>
          <a:lstStyle>
            <a:lvl1pPr>
              <a:defRPr lang="en-GB" sz="3600" b="1" kern="1200" cap="none" baseline="0" dirty="0">
                <a:solidFill>
                  <a:srgbClr val="5A3982"/>
                </a:solidFill>
                <a:latin typeface="+mn-lt"/>
                <a:ea typeface="+mn-ea"/>
                <a:cs typeface="+mn-cs"/>
              </a:defRPr>
            </a:lvl1pPr>
          </a:lstStyle>
          <a:p>
            <a:r>
              <a:rPr lang="de-DE" noProof="0" dirty="0" smtClean="0"/>
              <a:t>Überschrift</a:t>
            </a:r>
            <a:endParaRPr lang="de-DE" noProof="0" dirty="0"/>
          </a:p>
        </p:txBody>
      </p:sp>
      <p:sp>
        <p:nvSpPr>
          <p:cNvPr id="12" name="Bildplatzhalter 11"/>
          <p:cNvSpPr>
            <a:spLocks noGrp="1"/>
          </p:cNvSpPr>
          <p:nvPr>
            <p:ph type="pic" sz="quarter" idx="13" hasCustomPrompt="1"/>
          </p:nvPr>
        </p:nvSpPr>
        <p:spPr>
          <a:xfrm>
            <a:off x="4573389" y="1021080"/>
            <a:ext cx="4572198" cy="5838508"/>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206" name="Textplatzhalter 9"/>
          <p:cNvSpPr>
            <a:spLocks noGrp="1"/>
          </p:cNvSpPr>
          <p:nvPr>
            <p:ph type="body" sz="quarter" idx="15" hasCustomPrompt="1"/>
          </p:nvPr>
        </p:nvSpPr>
        <p:spPr>
          <a:xfrm>
            <a:off x="504825" y="3560763"/>
            <a:ext cx="4067968" cy="2288941"/>
          </a:xfrm>
          <a:prstGeom prst="rect">
            <a:avLst/>
          </a:prstGeom>
        </p:spPr>
        <p:txBody>
          <a:bodyPr rIns="180000"/>
          <a:lstStyle>
            <a:lvl1pPr>
              <a:lnSpc>
                <a:spcPct val="100000"/>
              </a:lnSpc>
              <a:spcBef>
                <a:spcPts val="267"/>
              </a:spcBef>
              <a:spcAft>
                <a:spcPts val="267"/>
              </a:spcAft>
              <a:defRPr sz="1600" cap="none" baseline="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200">
                <a:solidFill>
                  <a:schemeClr val="tx1"/>
                </a:solidFill>
              </a:defRPr>
            </a:lvl5pPr>
            <a:lvl6pPr>
              <a:lnSpc>
                <a:spcPct val="100000"/>
              </a:lnSpc>
              <a:defRPr sz="1200">
                <a:solidFill>
                  <a:schemeClr val="tx1"/>
                </a:solidFill>
              </a:defRPr>
            </a:lvl6pPr>
            <a:lvl7pPr>
              <a:lnSpc>
                <a:spcPct val="100000"/>
              </a:lnSpc>
              <a:defRPr sz="1100">
                <a:solidFill>
                  <a:schemeClr val="tx1"/>
                </a:solidFill>
              </a:defRPr>
            </a:lvl7pPr>
            <a:lvl8pPr>
              <a:lnSpc>
                <a:spcPct val="100000"/>
              </a:lnSpc>
              <a:defRPr sz="1000">
                <a:solidFill>
                  <a:schemeClr val="tx1"/>
                </a:solidFill>
              </a:defRPr>
            </a:lvl8pPr>
            <a:lvl9pPr>
              <a:lnSpc>
                <a:spcPct val="100000"/>
              </a:lnSpc>
              <a:defRPr sz="700">
                <a:solidFill>
                  <a:schemeClr val="tx1"/>
                </a:solidFill>
              </a:defRPr>
            </a:lvl9pPr>
          </a:lstStyle>
          <a:p>
            <a:pPr lvl="0"/>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1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9" name="Datumsplatzhalter 8"/>
          <p:cNvSpPr>
            <a:spLocks noGrp="1"/>
          </p:cNvSpPr>
          <p:nvPr>
            <p:ph type="dt" sz="half" idx="20"/>
          </p:nvPr>
        </p:nvSpPr>
        <p:spPr/>
        <p:txBody>
          <a:bodyPr/>
          <a:lstStyle/>
          <a:p>
            <a:fld id="{2F3E2875-1FD1-4170-BA52-E00030F000CF}" type="datetime1">
              <a:rPr lang="de-DE" noProof="0" smtClean="0"/>
              <a:t>22.06.2021</a:t>
            </a:fld>
            <a:endParaRPr lang="de-DE" noProof="0" dirty="0"/>
          </a:p>
        </p:txBody>
      </p:sp>
      <p:sp>
        <p:nvSpPr>
          <p:cNvPr id="10" name="Fußzeilenplatzhalter 9"/>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14" name="Foliennummernplatzhalter 13"/>
          <p:cNvSpPr>
            <a:spLocks noGrp="1"/>
          </p:cNvSpPr>
          <p:nvPr>
            <p:ph type="sldNum" sz="quarter" idx="22"/>
          </p:nvPr>
        </p:nvSpPr>
        <p:spPr/>
        <p:txBody>
          <a:bodyPr/>
          <a:lstStyle/>
          <a:p>
            <a:fld id="{61201FF1-C63B-412E-ABF0-3D0E918900AC}" type="slidenum">
              <a:rPr lang="de-DE" noProof="0" smtClean="0"/>
              <a:pPr/>
              <a:t>‹#›</a:t>
            </a:fld>
            <a:endParaRPr lang="de-DE" noProof="0" dirty="0"/>
          </a:p>
        </p:txBody>
      </p:sp>
    </p:spTree>
    <p:extLst>
      <p:ext uri="{BB962C8B-B14F-4D97-AF65-F5344CB8AC3E}">
        <p14:creationId xmlns:p14="http://schemas.microsoft.com/office/powerpoint/2010/main" val="31240668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ndard Inhalt 3-spaltig">
    <p:spTree>
      <p:nvGrpSpPr>
        <p:cNvPr id="1" name=""/>
        <p:cNvGrpSpPr/>
        <p:nvPr/>
      </p:nvGrpSpPr>
      <p:grpSpPr>
        <a:xfrm>
          <a:off x="0" y="0"/>
          <a:ext cx="0" cy="0"/>
          <a:chOff x="0" y="0"/>
          <a:chExt cx="0" cy="0"/>
        </a:xfrm>
      </p:grpSpPr>
      <p:sp>
        <p:nvSpPr>
          <p:cNvPr id="19" name="Textplatzhalter 23"/>
          <p:cNvSpPr>
            <a:spLocks noGrp="1"/>
          </p:cNvSpPr>
          <p:nvPr>
            <p:ph type="body" sz="quarter" idx="19"/>
          </p:nvPr>
        </p:nvSpPr>
        <p:spPr>
          <a:xfrm>
            <a:off x="0" y="1"/>
            <a:ext cx="7607300" cy="664632"/>
          </a:xfrm>
          <a:solidFill>
            <a:srgbClr val="F1F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4" name="Inhaltsplatzhalter 13" descr="Spalte links" title="Spalte links"/>
          <p:cNvSpPr>
            <a:spLocks noGrp="1"/>
          </p:cNvSpPr>
          <p:nvPr>
            <p:ph sz="quarter" idx="13" hasCustomPrompt="1"/>
          </p:nvPr>
        </p:nvSpPr>
        <p:spPr>
          <a:xfrm>
            <a:off x="504824" y="1530350"/>
            <a:ext cx="2554289" cy="4840175"/>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6" name="Inhaltsplatzhalter 15" descr="Spalte mitte" title="Spalte mitte"/>
          <p:cNvSpPr>
            <a:spLocks noGrp="1"/>
          </p:cNvSpPr>
          <p:nvPr>
            <p:ph sz="quarter" idx="14" hasCustomPrompt="1"/>
          </p:nvPr>
        </p:nvSpPr>
        <p:spPr>
          <a:xfrm>
            <a:off x="3311525" y="1530350"/>
            <a:ext cx="2532064" cy="4840175"/>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8" name="Inhaltsplatzhalter 17" descr="Spalte rechts" title="Spalte rechts"/>
          <p:cNvSpPr>
            <a:spLocks noGrp="1"/>
          </p:cNvSpPr>
          <p:nvPr>
            <p:ph sz="quarter" idx="15" hasCustomPrompt="1"/>
          </p:nvPr>
        </p:nvSpPr>
        <p:spPr>
          <a:xfrm>
            <a:off x="6103939" y="1530350"/>
            <a:ext cx="2540000" cy="4840175"/>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3" name="Textplatzhalter 5"/>
          <p:cNvSpPr>
            <a:spLocks noGrp="1"/>
          </p:cNvSpPr>
          <p:nvPr>
            <p:ph type="body" sz="quarter" idx="20"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15"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1"/>
          </p:nvPr>
        </p:nvSpPr>
        <p:spPr/>
        <p:txBody>
          <a:bodyPr/>
          <a:lstStyle/>
          <a:p>
            <a:fld id="{90C7E490-5551-43AD-9544-288E9290F6E0}" type="datetime1">
              <a:rPr lang="de-DE" noProof="0" smtClean="0"/>
              <a:t>22.06.2021</a:t>
            </a:fld>
            <a:endParaRPr lang="de-DE" noProof="0" dirty="0"/>
          </a:p>
        </p:txBody>
      </p:sp>
      <p:sp>
        <p:nvSpPr>
          <p:cNvPr id="3" name="Fußzeilenplatzhalter 2"/>
          <p:cNvSpPr>
            <a:spLocks noGrp="1"/>
          </p:cNvSpPr>
          <p:nvPr>
            <p:ph type="ftr" sz="quarter" idx="22"/>
          </p:nvPr>
        </p:nvSpPr>
        <p:spPr/>
        <p:txBody>
          <a:bodyPr/>
          <a:lstStyle/>
          <a:p>
            <a:r>
              <a:rPr lang="de-DE" noProof="0" dirty="0" smtClean="0"/>
              <a:t>Name des Dokuments | Abteilung | Verfasser </a:t>
            </a:r>
            <a:endParaRPr lang="de-DE" noProof="0" dirty="0"/>
          </a:p>
        </p:txBody>
      </p:sp>
      <p:sp>
        <p:nvSpPr>
          <p:cNvPr id="5" name="Foliennummernplatzhalter 4"/>
          <p:cNvSpPr>
            <a:spLocks noGrp="1"/>
          </p:cNvSpPr>
          <p:nvPr>
            <p:ph type="sldNum" sz="quarter" idx="23"/>
          </p:nvPr>
        </p:nvSpPr>
        <p:spPr/>
        <p:txBody>
          <a:bodyPr/>
          <a:lstStyle/>
          <a:p>
            <a:fld id="{61201FF1-C63B-412E-ABF0-3D0E918900AC}" type="slidenum">
              <a:rPr lang="de-DE" noProof="0" smtClean="0"/>
              <a:pPr/>
              <a:t>‹#›</a:t>
            </a:fld>
            <a:endParaRPr lang="de-DE" noProof="0" dirty="0"/>
          </a:p>
        </p:txBody>
      </p:sp>
      <p:sp>
        <p:nvSpPr>
          <p:cNvPr id="6" name="Titel 5"/>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415953725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zeiliger Inhalt 3-spaltig">
    <p:spTree>
      <p:nvGrpSpPr>
        <p:cNvPr id="1" name=""/>
        <p:cNvGrpSpPr/>
        <p:nvPr/>
      </p:nvGrpSpPr>
      <p:grpSpPr>
        <a:xfrm>
          <a:off x="0" y="0"/>
          <a:ext cx="0" cy="0"/>
          <a:chOff x="0" y="0"/>
          <a:chExt cx="0" cy="0"/>
        </a:xfrm>
      </p:grpSpPr>
      <p:sp>
        <p:nvSpPr>
          <p:cNvPr id="17" name="Textplatzhalter 23"/>
          <p:cNvSpPr>
            <a:spLocks noGrp="1"/>
          </p:cNvSpPr>
          <p:nvPr>
            <p:ph type="body" sz="quarter" idx="29"/>
          </p:nvPr>
        </p:nvSpPr>
        <p:spPr>
          <a:xfrm>
            <a:off x="0" y="1"/>
            <a:ext cx="7607300" cy="66463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4" name="Inhaltsplatzhalter 13" descr="Spalte links" title="Spalte links"/>
          <p:cNvSpPr>
            <a:spLocks noGrp="1"/>
          </p:cNvSpPr>
          <p:nvPr>
            <p:ph sz="quarter" idx="13" hasCustomPrompt="1"/>
          </p:nvPr>
        </p:nvSpPr>
        <p:spPr>
          <a:xfrm>
            <a:off x="504825" y="4846174"/>
            <a:ext cx="2554288" cy="1524353"/>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6" name="Inhaltsplatzhalter 15" descr="Spalte mitte" title="Spalte mitte"/>
          <p:cNvSpPr>
            <a:spLocks noGrp="1"/>
          </p:cNvSpPr>
          <p:nvPr>
            <p:ph sz="quarter" idx="14" hasCustomPrompt="1"/>
          </p:nvPr>
        </p:nvSpPr>
        <p:spPr>
          <a:xfrm>
            <a:off x="3311525" y="4846174"/>
            <a:ext cx="2532063" cy="1524353"/>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8" name="Inhaltsplatzhalter 17" descr="Spalte rechts" title="Spalte rechts"/>
          <p:cNvSpPr>
            <a:spLocks noGrp="1"/>
          </p:cNvSpPr>
          <p:nvPr>
            <p:ph sz="quarter" idx="15" hasCustomPrompt="1"/>
          </p:nvPr>
        </p:nvSpPr>
        <p:spPr>
          <a:xfrm>
            <a:off x="6103938" y="4846174"/>
            <a:ext cx="2540000" cy="1524353"/>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2" name="Inhaltsplatzhalter 13" descr="Spalte links" title="Spalte links"/>
          <p:cNvSpPr>
            <a:spLocks noGrp="1"/>
          </p:cNvSpPr>
          <p:nvPr>
            <p:ph sz="quarter" idx="19" hasCustomPrompt="1"/>
          </p:nvPr>
        </p:nvSpPr>
        <p:spPr>
          <a:xfrm>
            <a:off x="504825" y="1530706"/>
            <a:ext cx="2554288" cy="3050822"/>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3" name="Inhaltsplatzhalter 15" descr="Spalte mitte" title="Spalte mitte"/>
          <p:cNvSpPr>
            <a:spLocks noGrp="1"/>
          </p:cNvSpPr>
          <p:nvPr>
            <p:ph sz="quarter" idx="20" hasCustomPrompt="1"/>
          </p:nvPr>
        </p:nvSpPr>
        <p:spPr>
          <a:xfrm>
            <a:off x="3311525" y="1530706"/>
            <a:ext cx="2532063" cy="3050822"/>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5" name="Inhaltsplatzhalter 17" descr="Spalte rechts" title="Spalte rechts"/>
          <p:cNvSpPr>
            <a:spLocks noGrp="1"/>
          </p:cNvSpPr>
          <p:nvPr>
            <p:ph sz="quarter" idx="21" hasCustomPrompt="1"/>
          </p:nvPr>
        </p:nvSpPr>
        <p:spPr>
          <a:xfrm>
            <a:off x="6103938" y="1530706"/>
            <a:ext cx="2540000" cy="3050822"/>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20" name="Textplatzhalter 5"/>
          <p:cNvSpPr>
            <a:spLocks noGrp="1"/>
          </p:cNvSpPr>
          <p:nvPr>
            <p:ph type="body" sz="quarter" idx="17"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2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6"/>
          </p:nvPr>
        </p:nvSpPr>
        <p:spPr/>
        <p:txBody>
          <a:bodyPr/>
          <a:lstStyle/>
          <a:p>
            <a:fld id="{802AF7BB-BBA3-4B4D-8B4A-5ADE5AC70DF1}" type="datetime1">
              <a:rPr lang="de-DE" noProof="0" smtClean="0"/>
              <a:t>22.06.2021</a:t>
            </a:fld>
            <a:endParaRPr lang="de-DE" noProof="0" dirty="0"/>
          </a:p>
        </p:txBody>
      </p:sp>
      <p:sp>
        <p:nvSpPr>
          <p:cNvPr id="3" name="Fußzeilenplatzhalter 2"/>
          <p:cNvSpPr>
            <a:spLocks noGrp="1"/>
          </p:cNvSpPr>
          <p:nvPr>
            <p:ph type="ftr" sz="quarter" idx="27"/>
          </p:nvPr>
        </p:nvSpPr>
        <p:spPr/>
        <p:txBody>
          <a:bodyPr/>
          <a:lstStyle/>
          <a:p>
            <a:r>
              <a:rPr lang="de-DE" noProof="0" dirty="0" smtClean="0"/>
              <a:t>Name des Dokuments | Abteilung | Verfasser </a:t>
            </a:r>
            <a:endParaRPr lang="de-DE" noProof="0" dirty="0"/>
          </a:p>
        </p:txBody>
      </p:sp>
      <p:sp>
        <p:nvSpPr>
          <p:cNvPr id="4" name="Foliennummernplatzhalter 3"/>
          <p:cNvSpPr>
            <a:spLocks noGrp="1"/>
          </p:cNvSpPr>
          <p:nvPr>
            <p:ph type="sldNum" sz="quarter" idx="28"/>
          </p:nvPr>
        </p:nvSpPr>
        <p:spPr/>
        <p:txBody>
          <a:bodyPr/>
          <a:lstStyle/>
          <a:p>
            <a:fld id="{61201FF1-C63B-412E-ABF0-3D0E918900AC}" type="slidenum">
              <a:rPr lang="de-DE" noProof="0" smtClean="0"/>
              <a:pPr/>
              <a:t>‹#›</a:t>
            </a:fld>
            <a:endParaRPr lang="de-DE" noProof="0" dirty="0"/>
          </a:p>
        </p:txBody>
      </p:sp>
      <p:sp>
        <p:nvSpPr>
          <p:cNvPr id="6" name="Titel 5"/>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48979610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zeilig Bild und Inhalt 3-spaltig">
    <p:spTree>
      <p:nvGrpSpPr>
        <p:cNvPr id="1" name=""/>
        <p:cNvGrpSpPr/>
        <p:nvPr/>
      </p:nvGrpSpPr>
      <p:grpSpPr>
        <a:xfrm>
          <a:off x="0" y="0"/>
          <a:ext cx="0" cy="0"/>
          <a:chOff x="0" y="0"/>
          <a:chExt cx="0" cy="0"/>
        </a:xfrm>
      </p:grpSpPr>
      <p:sp>
        <p:nvSpPr>
          <p:cNvPr id="20" name="Textplatzhalter 23"/>
          <p:cNvSpPr>
            <a:spLocks noGrp="1"/>
          </p:cNvSpPr>
          <p:nvPr>
            <p:ph type="body" sz="quarter" idx="19"/>
          </p:nvPr>
        </p:nvSpPr>
        <p:spPr>
          <a:xfrm>
            <a:off x="0" y="1"/>
            <a:ext cx="7607300" cy="66463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4" name="Inhaltsplatzhalter 13" descr="Spalte links" title="Spalte links"/>
          <p:cNvSpPr>
            <a:spLocks noGrp="1"/>
          </p:cNvSpPr>
          <p:nvPr>
            <p:ph sz="quarter" idx="13" hasCustomPrompt="1"/>
          </p:nvPr>
        </p:nvSpPr>
        <p:spPr>
          <a:xfrm>
            <a:off x="504825" y="4089068"/>
            <a:ext cx="2554288" cy="1788998"/>
          </a:xfrm>
          <a:prstGeom prst="rect">
            <a:avLst/>
          </a:prstGeom>
        </p:spPr>
        <p:txBody>
          <a:bodyPr rIns="479988"/>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6" name="Inhaltsplatzhalter 15" descr="Spalte mitte" title="Spalte mitte"/>
          <p:cNvSpPr>
            <a:spLocks noGrp="1"/>
          </p:cNvSpPr>
          <p:nvPr>
            <p:ph sz="quarter" idx="14" hasCustomPrompt="1"/>
          </p:nvPr>
        </p:nvSpPr>
        <p:spPr>
          <a:xfrm>
            <a:off x="3311525" y="4089068"/>
            <a:ext cx="2532063" cy="1788998"/>
          </a:xfrm>
          <a:prstGeom prst="rect">
            <a:avLst/>
          </a:prstGeom>
        </p:spPr>
        <p:txBody>
          <a:bodyPr rIns="479988"/>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8" name="Inhaltsplatzhalter 17" descr="Spalte rechts" title="Spalte rechts"/>
          <p:cNvSpPr>
            <a:spLocks noGrp="1"/>
          </p:cNvSpPr>
          <p:nvPr>
            <p:ph sz="quarter" idx="15" hasCustomPrompt="1"/>
          </p:nvPr>
        </p:nvSpPr>
        <p:spPr>
          <a:xfrm>
            <a:off x="6103938" y="4089068"/>
            <a:ext cx="2540000" cy="1788998"/>
          </a:xfrm>
          <a:prstGeom prst="rect">
            <a:avLst/>
          </a:prstGeom>
        </p:spPr>
        <p:txBody>
          <a:bodyPr rIns="479988"/>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5" name="Bildplatzhalter 4"/>
          <p:cNvSpPr>
            <a:spLocks noGrp="1"/>
          </p:cNvSpPr>
          <p:nvPr>
            <p:ph type="pic" sz="quarter" idx="22" hasCustomPrompt="1"/>
          </p:nvPr>
        </p:nvSpPr>
        <p:spPr>
          <a:xfrm>
            <a:off x="504825" y="1540013"/>
            <a:ext cx="2554288" cy="2047291"/>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9" name="Bildplatzhalter 8"/>
          <p:cNvSpPr>
            <a:spLocks noGrp="1"/>
          </p:cNvSpPr>
          <p:nvPr>
            <p:ph type="pic" sz="quarter" idx="23" hasCustomPrompt="1"/>
          </p:nvPr>
        </p:nvSpPr>
        <p:spPr>
          <a:xfrm>
            <a:off x="3311525" y="1540013"/>
            <a:ext cx="2532063" cy="2047291"/>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11" name="Bildplatzhalter 10"/>
          <p:cNvSpPr>
            <a:spLocks noGrp="1"/>
          </p:cNvSpPr>
          <p:nvPr>
            <p:ph type="pic" sz="quarter" idx="24" hasCustomPrompt="1"/>
          </p:nvPr>
        </p:nvSpPr>
        <p:spPr>
          <a:xfrm>
            <a:off x="6103938" y="1540013"/>
            <a:ext cx="2540000" cy="2047291"/>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19" name="Textplatzhalter 5"/>
          <p:cNvSpPr>
            <a:spLocks noGrp="1"/>
          </p:cNvSpPr>
          <p:nvPr>
            <p:ph type="body" sz="quarter" idx="17"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2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5"/>
          </p:nvPr>
        </p:nvSpPr>
        <p:spPr/>
        <p:txBody>
          <a:bodyPr/>
          <a:lstStyle/>
          <a:p>
            <a:fld id="{55040173-08C2-474D-9FEA-4F8976AE6717}" type="datetime1">
              <a:rPr lang="de-DE" noProof="0" smtClean="0"/>
              <a:t>22.06.2021</a:t>
            </a:fld>
            <a:endParaRPr lang="de-DE" noProof="0" dirty="0"/>
          </a:p>
        </p:txBody>
      </p:sp>
      <p:sp>
        <p:nvSpPr>
          <p:cNvPr id="7" name="Fußzeilenplatzhalter 6"/>
          <p:cNvSpPr>
            <a:spLocks noGrp="1"/>
          </p:cNvSpPr>
          <p:nvPr>
            <p:ph type="ftr" sz="quarter" idx="26"/>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7"/>
          </p:nvPr>
        </p:nvSpPr>
        <p:spPr/>
        <p:txBody>
          <a:bodyPr/>
          <a:lstStyle/>
          <a:p>
            <a:fld id="{61201FF1-C63B-412E-ABF0-3D0E918900AC}" type="slidenum">
              <a:rPr lang="de-DE" noProof="0" smtClean="0"/>
              <a:pPr/>
              <a:t>‹#›</a:t>
            </a:fld>
            <a:endParaRPr lang="de-DE" noProof="0" dirty="0"/>
          </a:p>
        </p:txBody>
      </p:sp>
      <p:sp>
        <p:nvSpPr>
          <p:cNvPr id="4" name="Titel 3"/>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16736662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zeilig Bild und Inhalt 4-spaltig Typ A">
    <p:spTree>
      <p:nvGrpSpPr>
        <p:cNvPr id="1" name=""/>
        <p:cNvGrpSpPr/>
        <p:nvPr/>
      </p:nvGrpSpPr>
      <p:grpSpPr>
        <a:xfrm>
          <a:off x="0" y="0"/>
          <a:ext cx="0" cy="0"/>
          <a:chOff x="0" y="0"/>
          <a:chExt cx="0" cy="0"/>
        </a:xfrm>
      </p:grpSpPr>
      <p:sp>
        <p:nvSpPr>
          <p:cNvPr id="19" name="Textplatzhalter 23"/>
          <p:cNvSpPr>
            <a:spLocks noGrp="1"/>
          </p:cNvSpPr>
          <p:nvPr>
            <p:ph type="body" sz="quarter" idx="19"/>
          </p:nvPr>
        </p:nvSpPr>
        <p:spPr>
          <a:xfrm>
            <a:off x="0" y="1"/>
            <a:ext cx="7607300" cy="66463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4" name="Inhaltsplatzhalter 13" descr="Spalte links" title="Spalte links"/>
          <p:cNvSpPr>
            <a:spLocks noGrp="1"/>
          </p:cNvSpPr>
          <p:nvPr>
            <p:ph sz="quarter" idx="13" hasCustomPrompt="1"/>
          </p:nvPr>
        </p:nvSpPr>
        <p:spPr>
          <a:xfrm>
            <a:off x="504826" y="3830775"/>
            <a:ext cx="1784350" cy="2047291"/>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6" name="Inhaltsplatzhalter 15" descr="Spalte mitte" title="Spalte mitte"/>
          <p:cNvSpPr>
            <a:spLocks noGrp="1"/>
          </p:cNvSpPr>
          <p:nvPr>
            <p:ph sz="quarter" idx="14" hasCustomPrompt="1"/>
          </p:nvPr>
        </p:nvSpPr>
        <p:spPr>
          <a:xfrm>
            <a:off x="2547938" y="1538114"/>
            <a:ext cx="1766887"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8" name="Inhaltsplatzhalter 17" descr="Spalte rechts" title="Spalte rechts"/>
          <p:cNvSpPr>
            <a:spLocks noGrp="1"/>
          </p:cNvSpPr>
          <p:nvPr>
            <p:ph sz="quarter" idx="15" hasCustomPrompt="1"/>
          </p:nvPr>
        </p:nvSpPr>
        <p:spPr>
          <a:xfrm>
            <a:off x="4565595" y="3830775"/>
            <a:ext cx="1798694"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5" name="Bildplatzhalter 4"/>
          <p:cNvSpPr>
            <a:spLocks noGrp="1"/>
          </p:cNvSpPr>
          <p:nvPr>
            <p:ph type="pic" sz="quarter" idx="22" hasCustomPrompt="1"/>
          </p:nvPr>
        </p:nvSpPr>
        <p:spPr>
          <a:xfrm>
            <a:off x="504826" y="1540011"/>
            <a:ext cx="1784350"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9" name="Bildplatzhalter 8"/>
          <p:cNvSpPr>
            <a:spLocks noGrp="1"/>
          </p:cNvSpPr>
          <p:nvPr>
            <p:ph type="pic" sz="quarter" idx="23" hasCustomPrompt="1"/>
          </p:nvPr>
        </p:nvSpPr>
        <p:spPr>
          <a:xfrm>
            <a:off x="2547938" y="3831139"/>
            <a:ext cx="1766887"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11" name="Bildplatzhalter 10"/>
          <p:cNvSpPr>
            <a:spLocks noGrp="1"/>
          </p:cNvSpPr>
          <p:nvPr>
            <p:ph type="pic" sz="quarter" idx="24" hasCustomPrompt="1"/>
          </p:nvPr>
        </p:nvSpPr>
        <p:spPr>
          <a:xfrm>
            <a:off x="4565595" y="1540011"/>
            <a:ext cx="1798694"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15" name="Inhaltsplatzhalter 17" descr="Spalte rechts" title="Spalte rechts"/>
          <p:cNvSpPr>
            <a:spLocks noGrp="1"/>
          </p:cNvSpPr>
          <p:nvPr>
            <p:ph sz="quarter" idx="25" hasCustomPrompt="1"/>
          </p:nvPr>
        </p:nvSpPr>
        <p:spPr>
          <a:xfrm>
            <a:off x="6611939" y="1538114"/>
            <a:ext cx="1778000"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7" name="Bildplatzhalter 10"/>
          <p:cNvSpPr>
            <a:spLocks noGrp="1"/>
          </p:cNvSpPr>
          <p:nvPr>
            <p:ph type="pic" sz="quarter" idx="26" hasCustomPrompt="1"/>
          </p:nvPr>
        </p:nvSpPr>
        <p:spPr>
          <a:xfrm>
            <a:off x="6611939" y="3831139"/>
            <a:ext cx="1777999"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21" name="Textplatzhalter 5"/>
          <p:cNvSpPr>
            <a:spLocks noGrp="1"/>
          </p:cNvSpPr>
          <p:nvPr>
            <p:ph type="body" sz="quarter" idx="17"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22"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7"/>
          </p:nvPr>
        </p:nvSpPr>
        <p:spPr/>
        <p:txBody>
          <a:bodyPr/>
          <a:lstStyle/>
          <a:p>
            <a:fld id="{013FFF0E-BEB6-4FD2-9300-BAE985DEC3C3}" type="datetime1">
              <a:rPr lang="de-DE" noProof="0" smtClean="0"/>
              <a:t>22.06.2021</a:t>
            </a:fld>
            <a:endParaRPr lang="de-DE" noProof="0" dirty="0"/>
          </a:p>
        </p:txBody>
      </p:sp>
      <p:sp>
        <p:nvSpPr>
          <p:cNvPr id="7" name="Fußzeilenplatzhalter 6"/>
          <p:cNvSpPr>
            <a:spLocks noGrp="1"/>
          </p:cNvSpPr>
          <p:nvPr>
            <p:ph type="ftr" sz="quarter" idx="28"/>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9"/>
          </p:nvPr>
        </p:nvSpPr>
        <p:spPr/>
        <p:txBody>
          <a:bodyPr/>
          <a:lstStyle/>
          <a:p>
            <a:fld id="{61201FF1-C63B-412E-ABF0-3D0E918900AC}" type="slidenum">
              <a:rPr lang="de-DE" noProof="0" smtClean="0"/>
              <a:pPr/>
              <a:t>‹#›</a:t>
            </a:fld>
            <a:endParaRPr lang="de-DE" noProof="0" dirty="0"/>
          </a:p>
        </p:txBody>
      </p:sp>
      <p:sp>
        <p:nvSpPr>
          <p:cNvPr id="4" name="Titel 3"/>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13483088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zeilig Bild und Inhalt 4-spaltig Typ B">
    <p:spTree>
      <p:nvGrpSpPr>
        <p:cNvPr id="1" name=""/>
        <p:cNvGrpSpPr/>
        <p:nvPr/>
      </p:nvGrpSpPr>
      <p:grpSpPr>
        <a:xfrm>
          <a:off x="0" y="0"/>
          <a:ext cx="0" cy="0"/>
          <a:chOff x="0" y="0"/>
          <a:chExt cx="0" cy="0"/>
        </a:xfrm>
      </p:grpSpPr>
      <p:sp>
        <p:nvSpPr>
          <p:cNvPr id="19" name="Textplatzhalter 23"/>
          <p:cNvSpPr>
            <a:spLocks noGrp="1"/>
          </p:cNvSpPr>
          <p:nvPr>
            <p:ph type="body" sz="quarter" idx="19"/>
          </p:nvPr>
        </p:nvSpPr>
        <p:spPr>
          <a:xfrm>
            <a:off x="0" y="1"/>
            <a:ext cx="7607300" cy="66463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4" name="Inhaltsplatzhalter 13" descr="Spalte links" title="Spalte links"/>
          <p:cNvSpPr>
            <a:spLocks noGrp="1"/>
          </p:cNvSpPr>
          <p:nvPr>
            <p:ph sz="quarter" idx="13" hasCustomPrompt="1"/>
          </p:nvPr>
        </p:nvSpPr>
        <p:spPr>
          <a:xfrm>
            <a:off x="504826" y="3830400"/>
            <a:ext cx="1784350" cy="2047291"/>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6" name="Inhaltsplatzhalter 15" descr="Spalte mitte" title="Spalte mitte"/>
          <p:cNvSpPr>
            <a:spLocks noGrp="1"/>
          </p:cNvSpPr>
          <p:nvPr>
            <p:ph sz="quarter" idx="14" hasCustomPrompt="1"/>
          </p:nvPr>
        </p:nvSpPr>
        <p:spPr>
          <a:xfrm>
            <a:off x="2547938" y="3830400"/>
            <a:ext cx="1766887"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8" name="Inhaltsplatzhalter 17" descr="Spalte rechts" title="Spalte rechts"/>
          <p:cNvSpPr>
            <a:spLocks noGrp="1"/>
          </p:cNvSpPr>
          <p:nvPr>
            <p:ph sz="quarter" idx="15" hasCustomPrompt="1"/>
          </p:nvPr>
        </p:nvSpPr>
        <p:spPr>
          <a:xfrm>
            <a:off x="4565595" y="3830400"/>
            <a:ext cx="1798694"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5" name="Bildplatzhalter 4"/>
          <p:cNvSpPr>
            <a:spLocks noGrp="1"/>
          </p:cNvSpPr>
          <p:nvPr>
            <p:ph type="pic" sz="quarter" idx="22" hasCustomPrompt="1"/>
          </p:nvPr>
        </p:nvSpPr>
        <p:spPr>
          <a:xfrm>
            <a:off x="504826" y="1540800"/>
            <a:ext cx="1784350"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9" name="Bildplatzhalter 8"/>
          <p:cNvSpPr>
            <a:spLocks noGrp="1"/>
          </p:cNvSpPr>
          <p:nvPr>
            <p:ph type="pic" sz="quarter" idx="23" hasCustomPrompt="1"/>
          </p:nvPr>
        </p:nvSpPr>
        <p:spPr>
          <a:xfrm>
            <a:off x="2547938" y="1540800"/>
            <a:ext cx="1766887"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11" name="Bildplatzhalter 10"/>
          <p:cNvSpPr>
            <a:spLocks noGrp="1"/>
          </p:cNvSpPr>
          <p:nvPr>
            <p:ph type="pic" sz="quarter" idx="24" hasCustomPrompt="1"/>
          </p:nvPr>
        </p:nvSpPr>
        <p:spPr>
          <a:xfrm>
            <a:off x="4565595" y="1540800"/>
            <a:ext cx="1798694"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15" name="Inhaltsplatzhalter 17" descr="Spalte rechts" title="Spalte rechts"/>
          <p:cNvSpPr>
            <a:spLocks noGrp="1"/>
          </p:cNvSpPr>
          <p:nvPr>
            <p:ph sz="quarter" idx="25" hasCustomPrompt="1"/>
          </p:nvPr>
        </p:nvSpPr>
        <p:spPr>
          <a:xfrm>
            <a:off x="6611939" y="3830400"/>
            <a:ext cx="1778000"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7" name="Bildplatzhalter 10"/>
          <p:cNvSpPr>
            <a:spLocks noGrp="1"/>
          </p:cNvSpPr>
          <p:nvPr>
            <p:ph type="pic" sz="quarter" idx="26" hasCustomPrompt="1"/>
          </p:nvPr>
        </p:nvSpPr>
        <p:spPr>
          <a:xfrm>
            <a:off x="6611939" y="1540800"/>
            <a:ext cx="1777999"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21" name="Textplatzhalter 5"/>
          <p:cNvSpPr>
            <a:spLocks noGrp="1"/>
          </p:cNvSpPr>
          <p:nvPr>
            <p:ph type="body" sz="quarter" idx="17"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22"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7"/>
          </p:nvPr>
        </p:nvSpPr>
        <p:spPr/>
        <p:txBody>
          <a:bodyPr/>
          <a:lstStyle/>
          <a:p>
            <a:fld id="{8E84AC53-0775-458F-8051-971865A44E8D}" type="datetime1">
              <a:rPr lang="de-DE" noProof="0" smtClean="0"/>
              <a:t>22.06.2021</a:t>
            </a:fld>
            <a:endParaRPr lang="de-DE" noProof="0" dirty="0"/>
          </a:p>
        </p:txBody>
      </p:sp>
      <p:sp>
        <p:nvSpPr>
          <p:cNvPr id="7" name="Fußzeilenplatzhalter 6"/>
          <p:cNvSpPr>
            <a:spLocks noGrp="1"/>
          </p:cNvSpPr>
          <p:nvPr>
            <p:ph type="ftr" sz="quarter" idx="28"/>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9"/>
          </p:nvPr>
        </p:nvSpPr>
        <p:spPr/>
        <p:txBody>
          <a:bodyPr/>
          <a:lstStyle/>
          <a:p>
            <a:fld id="{61201FF1-C63B-412E-ABF0-3D0E918900AC}" type="slidenum">
              <a:rPr lang="de-DE" noProof="0" smtClean="0"/>
              <a:pPr/>
              <a:t>‹#›</a:t>
            </a:fld>
            <a:endParaRPr lang="de-DE" noProof="0" dirty="0"/>
          </a:p>
        </p:txBody>
      </p:sp>
      <p:sp>
        <p:nvSpPr>
          <p:cNvPr id="4" name="Titel 3"/>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93850378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4" name="Picture 2" descr="E:\JOBS\19_DMCGROUP\PP_AKTUELL_2014\RES\16zu9_Grid_PNG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1" y="-1588"/>
            <a:ext cx="9144000"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9050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5341939" y="6929"/>
            <a:ext cx="3302000" cy="4839244"/>
          </a:xfrm>
          <a:solidFill>
            <a:srgbClr val="EF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1" name="Bildplatzhalter 10"/>
          <p:cNvSpPr>
            <a:spLocks noGrp="1"/>
          </p:cNvSpPr>
          <p:nvPr>
            <p:ph type="pic" sz="quarter" idx="11" hasCustomPrompt="1"/>
          </p:nvPr>
        </p:nvSpPr>
        <p:spPr>
          <a:xfrm>
            <a:off x="1" y="0"/>
            <a:ext cx="5341937" cy="6352030"/>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5" name="Textplatzhalter 4"/>
          <p:cNvSpPr>
            <a:spLocks noGrp="1"/>
          </p:cNvSpPr>
          <p:nvPr>
            <p:ph type="body" sz="quarter" idx="13" hasCustomPrompt="1"/>
          </p:nvPr>
        </p:nvSpPr>
        <p:spPr>
          <a:xfrm>
            <a:off x="5602288" y="3308350"/>
            <a:ext cx="3041650" cy="1561604"/>
          </a:xfrm>
          <a:prstGeom prst="rect">
            <a:avLst/>
          </a:prstGeom>
        </p:spPr>
        <p:txBody>
          <a:bodyPr rIns="180000">
            <a:noAutofit/>
          </a:bodyPr>
          <a:lstStyle>
            <a:lvl1pPr>
              <a:lnSpc>
                <a:spcPct val="100000"/>
              </a:lnSpc>
              <a:spcAft>
                <a:spcPts val="0"/>
              </a:spcAft>
              <a:defRPr sz="1600" cap="none" baseline="0">
                <a:solidFill>
                  <a:schemeClr val="tx1"/>
                </a:solidFill>
              </a:defRPr>
            </a:lvl1pPr>
            <a:lvl2pPr marL="0" indent="0">
              <a:lnSpc>
                <a:spcPct val="100000"/>
              </a:lnSpc>
              <a:spcBef>
                <a:spcPts val="0"/>
              </a:spcBef>
              <a:spcAft>
                <a:spcPts val="0"/>
              </a:spcAft>
              <a:buNone/>
              <a:defRPr sz="14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de-DE" noProof="0" dirty="0" smtClean="0"/>
              <a:t>Untertitel</a:t>
            </a:r>
          </a:p>
          <a:p>
            <a:pPr lvl="1"/>
            <a:r>
              <a:rPr lang="de-DE" noProof="0" dirty="0" smtClean="0"/>
              <a:t>Text</a:t>
            </a:r>
            <a:endParaRPr lang="de-DE" noProof="0" dirty="0"/>
          </a:p>
        </p:txBody>
      </p:sp>
      <p:sp>
        <p:nvSpPr>
          <p:cNvPr id="2" name="Titel 1"/>
          <p:cNvSpPr>
            <a:spLocks noGrp="1"/>
          </p:cNvSpPr>
          <p:nvPr>
            <p:ph type="title" hasCustomPrompt="1"/>
          </p:nvPr>
        </p:nvSpPr>
        <p:spPr>
          <a:xfrm>
            <a:off x="4073526" y="765498"/>
            <a:ext cx="4570414" cy="2520280"/>
          </a:xfrm>
        </p:spPr>
        <p:txBody>
          <a:bodyPr/>
          <a:lstStyle>
            <a:lvl1pPr>
              <a:defRPr sz="3600">
                <a:solidFill>
                  <a:srgbClr val="007D8C"/>
                </a:solidFill>
              </a:defRPr>
            </a:lvl1pPr>
          </a:lstStyle>
          <a:p>
            <a:r>
              <a:rPr lang="de-DE" noProof="0" dirty="0" smtClean="0"/>
              <a:t>Überschrift</a:t>
            </a:r>
            <a:endParaRPr lang="de-DE" noProof="0" dirty="0"/>
          </a:p>
        </p:txBody>
      </p:sp>
      <p:pic>
        <p:nvPicPr>
          <p:cNvPr id="8"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05250" y="5843102"/>
            <a:ext cx="2034974" cy="508928"/>
          </a:xfrm>
          <a:prstGeom prst="rect">
            <a:avLst/>
          </a:prstGeom>
        </p:spPr>
      </p:pic>
      <p:sp>
        <p:nvSpPr>
          <p:cNvPr id="9" name="Rechteck 8"/>
          <p:cNvSpPr/>
          <p:nvPr userDrawn="1"/>
        </p:nvSpPr>
        <p:spPr>
          <a:xfrm>
            <a:off x="324322" y="6382122"/>
            <a:ext cx="1440160" cy="360040"/>
          </a:xfrm>
          <a:prstGeom prst="rect">
            <a:avLst/>
          </a:prstGeom>
          <a:solidFill>
            <a:schemeClr val="bg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noProof="0" dirty="0" smtClean="0"/>
          </a:p>
        </p:txBody>
      </p:sp>
    </p:spTree>
    <p:extLst>
      <p:ext uri="{BB962C8B-B14F-4D97-AF65-F5344CB8AC3E}">
        <p14:creationId xmlns:p14="http://schemas.microsoft.com/office/powerpoint/2010/main" val="36341690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A2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5341939" y="6929"/>
            <a:ext cx="3302000" cy="4839244"/>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1" name="Bildplatzhalter 10"/>
          <p:cNvSpPr>
            <a:spLocks noGrp="1"/>
          </p:cNvSpPr>
          <p:nvPr>
            <p:ph type="pic" sz="quarter" idx="11" hasCustomPrompt="1"/>
          </p:nvPr>
        </p:nvSpPr>
        <p:spPr>
          <a:xfrm>
            <a:off x="1" y="0"/>
            <a:ext cx="5341937" cy="6352030"/>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5" name="Textplatzhalter 4"/>
          <p:cNvSpPr>
            <a:spLocks noGrp="1"/>
          </p:cNvSpPr>
          <p:nvPr>
            <p:ph type="body" sz="quarter" idx="13" hasCustomPrompt="1"/>
          </p:nvPr>
        </p:nvSpPr>
        <p:spPr>
          <a:xfrm>
            <a:off x="5602288" y="3308350"/>
            <a:ext cx="3041650" cy="1561604"/>
          </a:xfrm>
          <a:prstGeom prst="rect">
            <a:avLst/>
          </a:prstGeom>
        </p:spPr>
        <p:txBody>
          <a:bodyPr rIns="180000">
            <a:noAutofit/>
          </a:bodyPr>
          <a:lstStyle>
            <a:lvl1pPr>
              <a:lnSpc>
                <a:spcPct val="100000"/>
              </a:lnSpc>
              <a:spcAft>
                <a:spcPts val="0"/>
              </a:spcAft>
              <a:defRPr sz="1600" cap="none" baseline="0">
                <a:solidFill>
                  <a:schemeClr val="tx1"/>
                </a:solidFill>
              </a:defRPr>
            </a:lvl1pPr>
            <a:lvl2pPr marL="0" indent="0">
              <a:lnSpc>
                <a:spcPct val="100000"/>
              </a:lnSpc>
              <a:spcBef>
                <a:spcPts val="0"/>
              </a:spcBef>
              <a:spcAft>
                <a:spcPts val="0"/>
              </a:spcAft>
              <a:buNone/>
              <a:defRPr sz="14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de-DE" noProof="0" dirty="0" smtClean="0"/>
              <a:t>Untertitel</a:t>
            </a:r>
          </a:p>
          <a:p>
            <a:pPr lvl="1"/>
            <a:r>
              <a:rPr lang="de-DE" noProof="0" dirty="0" smtClean="0"/>
              <a:t>Text</a:t>
            </a:r>
            <a:endParaRPr lang="de-DE" noProof="0" dirty="0"/>
          </a:p>
        </p:txBody>
      </p:sp>
      <p:sp>
        <p:nvSpPr>
          <p:cNvPr id="2" name="Titel 1"/>
          <p:cNvSpPr>
            <a:spLocks noGrp="1"/>
          </p:cNvSpPr>
          <p:nvPr>
            <p:ph type="title" hasCustomPrompt="1"/>
          </p:nvPr>
        </p:nvSpPr>
        <p:spPr>
          <a:xfrm>
            <a:off x="3813175" y="765498"/>
            <a:ext cx="4830764" cy="2520280"/>
          </a:xfrm>
        </p:spPr>
        <p:txBody>
          <a:bodyPr/>
          <a:lstStyle>
            <a:lvl1pPr>
              <a:defRPr sz="3600">
                <a:solidFill>
                  <a:schemeClr val="tx2"/>
                </a:solidFill>
              </a:defRPr>
            </a:lvl1pPr>
          </a:lstStyle>
          <a:p>
            <a:r>
              <a:rPr lang="de-DE" noProof="0" dirty="0" smtClean="0"/>
              <a:t>Überschrift</a:t>
            </a:r>
            <a:endParaRPr lang="de-DE" noProof="0" dirty="0"/>
          </a:p>
        </p:txBody>
      </p:sp>
      <p:pic>
        <p:nvPicPr>
          <p:cNvPr id="8"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05250" y="5843102"/>
            <a:ext cx="2034974" cy="508928"/>
          </a:xfrm>
          <a:prstGeom prst="rect">
            <a:avLst/>
          </a:prstGeom>
        </p:spPr>
      </p:pic>
      <p:sp>
        <p:nvSpPr>
          <p:cNvPr id="9" name="Rechteck 8"/>
          <p:cNvSpPr/>
          <p:nvPr userDrawn="1"/>
        </p:nvSpPr>
        <p:spPr>
          <a:xfrm>
            <a:off x="324322" y="6382122"/>
            <a:ext cx="1440160" cy="360040"/>
          </a:xfrm>
          <a:prstGeom prst="rect">
            <a:avLst/>
          </a:prstGeom>
          <a:solidFill>
            <a:schemeClr val="bg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noProof="0" dirty="0" smtClean="0"/>
          </a:p>
        </p:txBody>
      </p:sp>
    </p:spTree>
    <p:extLst>
      <p:ext uri="{BB962C8B-B14F-4D97-AF65-F5344CB8AC3E}">
        <p14:creationId xmlns:p14="http://schemas.microsoft.com/office/powerpoint/2010/main" val="36101012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1" y="1"/>
            <a:ext cx="3813175" cy="6364287"/>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8" name="Textplatzhalter 23"/>
          <p:cNvSpPr>
            <a:spLocks noGrp="1"/>
          </p:cNvSpPr>
          <p:nvPr>
            <p:ph type="body" sz="quarter" idx="19"/>
          </p:nvPr>
        </p:nvSpPr>
        <p:spPr>
          <a:xfrm>
            <a:off x="3813175" y="6929"/>
            <a:ext cx="3560763" cy="4573009"/>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5" name="Textplatzhalter 4"/>
          <p:cNvSpPr>
            <a:spLocks noGrp="1"/>
          </p:cNvSpPr>
          <p:nvPr>
            <p:ph type="body" sz="quarter" idx="13" hasCustomPrompt="1"/>
          </p:nvPr>
        </p:nvSpPr>
        <p:spPr>
          <a:xfrm>
            <a:off x="504824" y="3314700"/>
            <a:ext cx="3059113" cy="2059310"/>
          </a:xfrm>
          <a:prstGeom prst="rect">
            <a:avLst/>
          </a:prstGeom>
        </p:spPr>
        <p:txBody>
          <a:bodyPr>
            <a:noAutofit/>
          </a:bodyPr>
          <a:lstStyle>
            <a:lvl1pPr>
              <a:lnSpc>
                <a:spcPct val="100000"/>
              </a:lnSpc>
              <a:spcAft>
                <a:spcPts val="0"/>
              </a:spcAft>
              <a:defRPr sz="1600" cap="none" baseline="0">
                <a:solidFill>
                  <a:schemeClr val="tx1"/>
                </a:solidFill>
              </a:defRPr>
            </a:lvl1pPr>
            <a:lvl2pPr marL="0" indent="0">
              <a:lnSpc>
                <a:spcPct val="100000"/>
              </a:lnSpc>
              <a:spcBef>
                <a:spcPts val="0"/>
              </a:spcBef>
              <a:spcAft>
                <a:spcPts val="0"/>
              </a:spcAft>
              <a:buNone/>
              <a:defRPr sz="14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de-DE" noProof="0" dirty="0" smtClean="0"/>
              <a:t>Untertitel</a:t>
            </a:r>
          </a:p>
          <a:p>
            <a:pPr lvl="1"/>
            <a:r>
              <a:rPr lang="de-DE" noProof="0" dirty="0" smtClean="0"/>
              <a:t>Text</a:t>
            </a:r>
            <a:endParaRPr lang="de-DE" noProof="0" dirty="0"/>
          </a:p>
        </p:txBody>
      </p:sp>
      <p:sp>
        <p:nvSpPr>
          <p:cNvPr id="2" name="Titel 1"/>
          <p:cNvSpPr>
            <a:spLocks noGrp="1"/>
          </p:cNvSpPr>
          <p:nvPr>
            <p:ph type="title" hasCustomPrompt="1"/>
          </p:nvPr>
        </p:nvSpPr>
        <p:spPr>
          <a:xfrm>
            <a:off x="504825" y="765498"/>
            <a:ext cx="5859463" cy="2304256"/>
          </a:xfrm>
        </p:spPr>
        <p:txBody>
          <a:bodyPr/>
          <a:lstStyle>
            <a:lvl1pPr>
              <a:defRPr sz="3600">
                <a:solidFill>
                  <a:schemeClr val="tx2"/>
                </a:solidFill>
              </a:defRPr>
            </a:lvl1pPr>
          </a:lstStyle>
          <a:p>
            <a:r>
              <a:rPr lang="de-DE" noProof="0" dirty="0" smtClean="0"/>
              <a:t>Überschrift</a:t>
            </a:r>
            <a:endParaRPr lang="de-DE" noProof="0" dirty="0"/>
          </a:p>
        </p:txBody>
      </p:sp>
      <p:pic>
        <p:nvPicPr>
          <p:cNvPr id="9"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05250" y="5843102"/>
            <a:ext cx="2034974" cy="508928"/>
          </a:xfrm>
          <a:prstGeom prst="rect">
            <a:avLst/>
          </a:prstGeom>
        </p:spPr>
      </p:pic>
    </p:spTree>
    <p:extLst>
      <p:ext uri="{BB962C8B-B14F-4D97-AF65-F5344CB8AC3E}">
        <p14:creationId xmlns:p14="http://schemas.microsoft.com/office/powerpoint/2010/main" val="28442136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1" y="1"/>
            <a:ext cx="3813175" cy="6352029"/>
          </a:xfrm>
          <a:solidFill>
            <a:srgbClr val="496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8" name="Textplatzhalter 23"/>
          <p:cNvSpPr>
            <a:spLocks noGrp="1"/>
          </p:cNvSpPr>
          <p:nvPr>
            <p:ph type="body" sz="quarter" idx="19"/>
          </p:nvPr>
        </p:nvSpPr>
        <p:spPr>
          <a:xfrm>
            <a:off x="3813175" y="6929"/>
            <a:ext cx="3560763" cy="4573009"/>
          </a:xfrm>
          <a:solidFill>
            <a:srgbClr val="CA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5" name="Textplatzhalter 4"/>
          <p:cNvSpPr>
            <a:spLocks noGrp="1"/>
          </p:cNvSpPr>
          <p:nvPr>
            <p:ph type="body" sz="quarter" idx="13" hasCustomPrompt="1"/>
          </p:nvPr>
        </p:nvSpPr>
        <p:spPr>
          <a:xfrm>
            <a:off x="504824" y="3314700"/>
            <a:ext cx="3059113" cy="2059310"/>
          </a:xfrm>
          <a:prstGeom prst="rect">
            <a:avLst/>
          </a:prstGeom>
        </p:spPr>
        <p:txBody>
          <a:bodyPr>
            <a:noAutofit/>
          </a:bodyPr>
          <a:lstStyle>
            <a:lvl1pPr>
              <a:lnSpc>
                <a:spcPct val="100000"/>
              </a:lnSpc>
              <a:spcAft>
                <a:spcPts val="0"/>
              </a:spcAft>
              <a:defRPr sz="1600" cap="none" baseline="0">
                <a:solidFill>
                  <a:schemeClr val="bg1"/>
                </a:solidFill>
              </a:defRPr>
            </a:lvl1pPr>
            <a:lvl2pPr marL="0" indent="0">
              <a:lnSpc>
                <a:spcPct val="100000"/>
              </a:lnSpc>
              <a:spcBef>
                <a:spcPts val="0"/>
              </a:spcBef>
              <a:spcAft>
                <a:spcPts val="0"/>
              </a:spcAft>
              <a:buNone/>
              <a:defRPr sz="14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de-DE" noProof="0" dirty="0" smtClean="0"/>
              <a:t>Untertitel</a:t>
            </a:r>
          </a:p>
          <a:p>
            <a:pPr lvl="1"/>
            <a:r>
              <a:rPr lang="de-DE" noProof="0" dirty="0" smtClean="0"/>
              <a:t>Text</a:t>
            </a:r>
            <a:endParaRPr lang="de-DE" noProof="0" dirty="0"/>
          </a:p>
        </p:txBody>
      </p:sp>
      <p:sp>
        <p:nvSpPr>
          <p:cNvPr id="2" name="Titel 1"/>
          <p:cNvSpPr>
            <a:spLocks noGrp="1"/>
          </p:cNvSpPr>
          <p:nvPr>
            <p:ph type="title" hasCustomPrompt="1"/>
          </p:nvPr>
        </p:nvSpPr>
        <p:spPr>
          <a:xfrm>
            <a:off x="504825" y="765498"/>
            <a:ext cx="5859463" cy="2304256"/>
          </a:xfrm>
        </p:spPr>
        <p:txBody>
          <a:bodyPr/>
          <a:lstStyle>
            <a:lvl1pPr>
              <a:defRPr sz="3600">
                <a:solidFill>
                  <a:schemeClr val="accent5"/>
                </a:solidFill>
              </a:defRPr>
            </a:lvl1pPr>
          </a:lstStyle>
          <a:p>
            <a:r>
              <a:rPr lang="de-DE" noProof="0" dirty="0" smtClean="0"/>
              <a:t>Überschrift</a:t>
            </a:r>
            <a:endParaRPr lang="de-DE" noProof="0" dirty="0"/>
          </a:p>
        </p:txBody>
      </p:sp>
      <p:pic>
        <p:nvPicPr>
          <p:cNvPr id="9"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05250" y="5843102"/>
            <a:ext cx="2034974" cy="508928"/>
          </a:xfrm>
          <a:prstGeom prst="rect">
            <a:avLst/>
          </a:prstGeom>
        </p:spPr>
      </p:pic>
    </p:spTree>
    <p:extLst>
      <p:ext uri="{BB962C8B-B14F-4D97-AF65-F5344CB8AC3E}">
        <p14:creationId xmlns:p14="http://schemas.microsoft.com/office/powerpoint/2010/main" val="6100450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1" y="6929"/>
            <a:ext cx="1273174" cy="5842775"/>
          </a:xfrm>
          <a:solidFill>
            <a:srgbClr val="D7D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3" name="Inhaltsplatzhalter 2"/>
          <p:cNvSpPr>
            <a:spLocks noGrp="1"/>
          </p:cNvSpPr>
          <p:nvPr>
            <p:ph idx="1" hasCustomPrompt="1"/>
          </p:nvPr>
        </p:nvSpPr>
        <p:spPr>
          <a:xfrm>
            <a:off x="3309938" y="1030288"/>
            <a:ext cx="5334000" cy="4819416"/>
          </a:xfrm>
          <a:prstGeom prst="rect">
            <a:avLst/>
          </a:prstGeom>
        </p:spPr>
        <p:txBody>
          <a:bodyPr wrap="square" tIns="0"/>
          <a:lstStyle>
            <a:lvl1pPr marL="0" algn="l" defTabSz="1219170" rtl="0" eaLnBrk="1" latinLnBrk="0" hangingPunct="1">
              <a:spcAft>
                <a:spcPts val="4800"/>
              </a:spcAft>
              <a:defRPr lang="de-DE" sz="1600" b="1" kern="1200" cap="none" baseline="0" dirty="0" smtClean="0">
                <a:solidFill>
                  <a:schemeClr val="tx2"/>
                </a:solidFill>
                <a:latin typeface="+mn-lt"/>
                <a:ea typeface="+mn-ea"/>
                <a:cs typeface="+mn-cs"/>
              </a:defRPr>
            </a:lvl1pPr>
            <a:lvl2pPr>
              <a:defRPr lang="de-DE" sz="1600" b="0" kern="1200" dirty="0" smtClean="0">
                <a:solidFill>
                  <a:schemeClr val="tx1"/>
                </a:solidFill>
                <a:latin typeface="+mn-lt"/>
                <a:ea typeface="+mn-ea"/>
                <a:cs typeface="+mn-cs"/>
              </a:defRPr>
            </a:lvl2pPr>
            <a:lvl3pPr>
              <a:defRPr sz="1400">
                <a:solidFill>
                  <a:schemeClr val="tx1"/>
                </a:solidFill>
              </a:defRPr>
            </a:lvl3pPr>
            <a:lvl4pPr>
              <a:defRPr sz="1200">
                <a:solidFill>
                  <a:schemeClr val="tx1"/>
                </a:solidFill>
              </a:defRPr>
            </a:lvl4pPr>
            <a:lvl5pPr>
              <a:defRPr sz="1100">
                <a:solidFill>
                  <a:schemeClr val="tx1"/>
                </a:solidFill>
              </a:defRPr>
            </a:lvl5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marL="0" marR="0" lvl="1"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02</a:t>
            </a:r>
          </a:p>
          <a:p>
            <a:pPr marL="0" marR="0" lvl="2"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03</a:t>
            </a:r>
          </a:p>
          <a:p>
            <a:pPr marL="0" marR="0" lvl="3"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04</a:t>
            </a:r>
          </a:p>
          <a:p>
            <a:pPr marL="0" marR="0" lvl="4"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05</a:t>
            </a:r>
            <a:endParaRPr lang="de-DE" noProof="0" dirty="0"/>
          </a:p>
        </p:txBody>
      </p:sp>
      <p:sp>
        <p:nvSpPr>
          <p:cNvPr id="2" name="Titel 1"/>
          <p:cNvSpPr>
            <a:spLocks noGrp="1"/>
          </p:cNvSpPr>
          <p:nvPr>
            <p:ph type="title" hasCustomPrompt="1"/>
          </p:nvPr>
        </p:nvSpPr>
        <p:spPr>
          <a:xfrm>
            <a:off x="504000" y="768350"/>
            <a:ext cx="2678046" cy="4389636"/>
          </a:xfrm>
        </p:spPr>
        <p:txBody>
          <a:bodyPr/>
          <a:lstStyle>
            <a:lvl1pPr>
              <a:defRPr sz="3600">
                <a:solidFill>
                  <a:schemeClr val="tx2"/>
                </a:solidFill>
              </a:defRPr>
            </a:lvl1pPr>
          </a:lstStyle>
          <a:p>
            <a:r>
              <a:rPr lang="de-DE" noProof="0" dirty="0" smtClean="0"/>
              <a:t>Überschrift</a:t>
            </a:r>
            <a:endParaRPr lang="de-DE" noProof="0" dirty="0"/>
          </a:p>
        </p:txBody>
      </p:sp>
      <p:sp>
        <p:nvSpPr>
          <p:cNvPr id="1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7" name="Datumsplatzhalter 6"/>
          <p:cNvSpPr>
            <a:spLocks noGrp="1"/>
          </p:cNvSpPr>
          <p:nvPr>
            <p:ph type="dt" sz="half" idx="20"/>
          </p:nvPr>
        </p:nvSpPr>
        <p:spPr/>
        <p:txBody>
          <a:bodyPr/>
          <a:lstStyle/>
          <a:p>
            <a:fld id="{D27C36CD-E7CA-4B6E-9B70-659F651F21A0}" type="datetime1">
              <a:rPr lang="de-DE" noProof="0" smtClean="0"/>
              <a:t>22.06.2021</a:t>
            </a:fld>
            <a:endParaRPr lang="de-DE" noProof="0" dirty="0"/>
          </a:p>
        </p:txBody>
      </p:sp>
      <p:sp>
        <p:nvSpPr>
          <p:cNvPr id="8" name="Fußzeilenplatzhalter 7"/>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9" name="Foliennummernplatzhalter 8"/>
          <p:cNvSpPr>
            <a:spLocks noGrp="1"/>
          </p:cNvSpPr>
          <p:nvPr>
            <p:ph type="sldNum" sz="quarter" idx="22"/>
          </p:nvPr>
        </p:nvSpPr>
        <p:spPr/>
        <p:txBody>
          <a:bodyPr/>
          <a:lstStyle/>
          <a:p>
            <a:fld id="{61201FF1-C63B-412E-ABF0-3D0E918900AC}" type="slidenum">
              <a:rPr lang="de-DE" noProof="0" smtClean="0"/>
              <a:pPr/>
              <a:t>‹#›</a:t>
            </a:fld>
            <a:endParaRPr lang="de-DE" noProof="0" dirty="0"/>
          </a:p>
        </p:txBody>
      </p:sp>
    </p:spTree>
    <p:extLst>
      <p:ext uri="{BB962C8B-B14F-4D97-AF65-F5344CB8AC3E}">
        <p14:creationId xmlns:p14="http://schemas.microsoft.com/office/powerpoint/2010/main" val="12651344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apiteltrenner mit Freistell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700"/>
            <a:ext cx="4314825" cy="3325366"/>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2" name="Bildplatzhalter 11"/>
          <p:cNvSpPr>
            <a:spLocks noGrp="1"/>
          </p:cNvSpPr>
          <p:nvPr>
            <p:ph type="pic" sz="quarter" idx="13" hasCustomPrompt="1"/>
          </p:nvPr>
        </p:nvSpPr>
        <p:spPr>
          <a:xfrm>
            <a:off x="4314825" y="1530705"/>
            <a:ext cx="4830762" cy="4839820"/>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214" name="Textplatzhalter 9"/>
          <p:cNvSpPr>
            <a:spLocks noGrp="1"/>
          </p:cNvSpPr>
          <p:nvPr>
            <p:ph type="body" sz="quarter" idx="15" hasCustomPrompt="1"/>
          </p:nvPr>
        </p:nvSpPr>
        <p:spPr>
          <a:xfrm>
            <a:off x="504824" y="3560763"/>
            <a:ext cx="3562351" cy="2288941"/>
          </a:xfrm>
          <a:prstGeom prst="rect">
            <a:avLst/>
          </a:prstGeom>
        </p:spPr>
        <p:txBody>
          <a:bodyPr/>
          <a:lstStyle>
            <a:lvl1pPr>
              <a:lnSpc>
                <a:spcPct val="100000"/>
              </a:lnSpc>
              <a:spcBef>
                <a:spcPts val="267"/>
              </a:spcBef>
              <a:spcAft>
                <a:spcPts val="267"/>
              </a:spcAft>
              <a:defRPr sz="1600" cap="none" baseline="0"/>
            </a:lvl1pPr>
            <a:lvl2pPr>
              <a:lnSpc>
                <a:spcPct val="100000"/>
              </a:lnSpc>
              <a:defRPr sz="1600"/>
            </a:lvl2pPr>
            <a:lvl3pPr>
              <a:lnSpc>
                <a:spcPct val="100000"/>
              </a:lnSpc>
              <a:defRPr sz="1400"/>
            </a:lvl3pPr>
            <a:lvl4pPr>
              <a:lnSpc>
                <a:spcPct val="100000"/>
              </a:lnSpc>
              <a:defRPr sz="1400"/>
            </a:lvl4pPr>
            <a:lvl5pPr>
              <a:lnSpc>
                <a:spcPct val="100000"/>
              </a:lnSpc>
              <a:defRPr sz="1400"/>
            </a:lvl5pPr>
            <a:lvl6pPr>
              <a:lnSpc>
                <a:spcPct val="100000"/>
              </a:lnSpc>
              <a:defRPr sz="1200"/>
            </a:lvl6pPr>
            <a:lvl7pPr>
              <a:lnSpc>
                <a:spcPct val="100000"/>
              </a:lnSpc>
              <a:defRPr sz="1200"/>
            </a:lvl7pPr>
            <a:lvl8pPr>
              <a:lnSpc>
                <a:spcPct val="100000"/>
              </a:lnSpc>
              <a:defRPr sz="1100"/>
            </a:lvl8pPr>
            <a:lvl9pPr>
              <a:lnSpc>
                <a:spcPct val="100000"/>
              </a:lnSpc>
              <a:defRPr sz="800"/>
            </a:lvl9pPr>
          </a:lstStyle>
          <a:p>
            <a:pPr lvl="0"/>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3" name="Titel 2"/>
          <p:cNvSpPr>
            <a:spLocks noGrp="1"/>
          </p:cNvSpPr>
          <p:nvPr>
            <p:ph type="title" hasCustomPrompt="1"/>
          </p:nvPr>
        </p:nvSpPr>
        <p:spPr>
          <a:xfrm>
            <a:off x="504824" y="0"/>
            <a:ext cx="5859464" cy="3308349"/>
          </a:xfrm>
        </p:spPr>
        <p:txBody>
          <a:bodyPr tIns="216000"/>
          <a:lstStyle>
            <a:lvl1pPr>
              <a:defRPr sz="3600">
                <a:solidFill>
                  <a:schemeClr val="tx2"/>
                </a:solidFill>
              </a:defRPr>
            </a:lvl1pPr>
          </a:lstStyle>
          <a:p>
            <a:r>
              <a:rPr lang="de-DE" noProof="0" dirty="0" smtClean="0"/>
              <a:t>Überschrift</a:t>
            </a:r>
            <a:endParaRPr lang="de-DE" noProof="0" dirty="0"/>
          </a:p>
        </p:txBody>
      </p:sp>
      <p:sp>
        <p:nvSpPr>
          <p:cNvPr id="13"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0"/>
          </p:nvPr>
        </p:nvSpPr>
        <p:spPr/>
        <p:txBody>
          <a:bodyPr/>
          <a:lstStyle/>
          <a:p>
            <a:fld id="{50956948-2691-4BD7-8B27-BB5218F78FF8}" type="datetime1">
              <a:rPr lang="de-DE" noProof="0" smtClean="0"/>
              <a:t>22.06.2021</a:t>
            </a:fld>
            <a:endParaRPr lang="de-DE" noProof="0" dirty="0"/>
          </a:p>
        </p:txBody>
      </p:sp>
      <p:sp>
        <p:nvSpPr>
          <p:cNvPr id="7" name="Fußzeilenplatzhalter 6"/>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2"/>
          </p:nvPr>
        </p:nvSpPr>
        <p:spPr/>
        <p:txBody>
          <a:bodyPr/>
          <a:lstStyle/>
          <a:p>
            <a:fld id="{61201FF1-C63B-412E-ABF0-3D0E918900AC}" type="slidenum">
              <a:rPr lang="de-DE" noProof="0" smtClean="0"/>
              <a:pPr/>
              <a:t>‹#›</a:t>
            </a:fld>
            <a:endParaRPr lang="de-DE" noProof="0" dirty="0"/>
          </a:p>
        </p:txBody>
      </p:sp>
    </p:spTree>
    <p:extLst>
      <p:ext uri="{BB962C8B-B14F-4D97-AF65-F5344CB8AC3E}">
        <p14:creationId xmlns:p14="http://schemas.microsoft.com/office/powerpoint/2010/main" val="22584447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Kapiteltrenner mit Bild">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9"/>
            <a:ext cx="3816480" cy="5842775"/>
          </a:xfrm>
          <a:solidFill>
            <a:srgbClr val="EF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2" name="Bildplatzhalter 11"/>
          <p:cNvSpPr>
            <a:spLocks noGrp="1"/>
          </p:cNvSpPr>
          <p:nvPr>
            <p:ph type="pic" sz="quarter" idx="13" hasCustomPrompt="1"/>
          </p:nvPr>
        </p:nvSpPr>
        <p:spPr>
          <a:xfrm>
            <a:off x="3815425" y="1028701"/>
            <a:ext cx="5330162" cy="5341826"/>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214" name="Textplatzhalter 9"/>
          <p:cNvSpPr>
            <a:spLocks noGrp="1"/>
          </p:cNvSpPr>
          <p:nvPr>
            <p:ph type="body" sz="quarter" idx="15" hasCustomPrompt="1"/>
          </p:nvPr>
        </p:nvSpPr>
        <p:spPr>
          <a:xfrm>
            <a:off x="504824" y="3560763"/>
            <a:ext cx="3059113" cy="2288941"/>
          </a:xfrm>
          <a:prstGeom prst="rect">
            <a:avLst/>
          </a:prstGeom>
        </p:spPr>
        <p:txBody>
          <a:bodyPr/>
          <a:lstStyle>
            <a:lvl1pPr>
              <a:lnSpc>
                <a:spcPct val="100000"/>
              </a:lnSpc>
              <a:spcBef>
                <a:spcPts val="267"/>
              </a:spcBef>
              <a:spcAft>
                <a:spcPts val="267"/>
              </a:spcAft>
              <a:defRPr sz="1600" cap="none" baseline="0"/>
            </a:lvl1pPr>
            <a:lvl2pPr>
              <a:lnSpc>
                <a:spcPct val="100000"/>
              </a:lnSpc>
              <a:defRPr sz="1600"/>
            </a:lvl2pPr>
            <a:lvl3pPr>
              <a:lnSpc>
                <a:spcPct val="100000"/>
              </a:lnSpc>
              <a:defRPr sz="1400"/>
            </a:lvl3pPr>
            <a:lvl4pPr>
              <a:lnSpc>
                <a:spcPct val="100000"/>
              </a:lnSpc>
              <a:defRPr sz="1400"/>
            </a:lvl4pPr>
            <a:lvl5pPr>
              <a:lnSpc>
                <a:spcPct val="100000"/>
              </a:lnSpc>
              <a:defRPr sz="1400"/>
            </a:lvl5pPr>
            <a:lvl6pPr>
              <a:lnSpc>
                <a:spcPct val="100000"/>
              </a:lnSpc>
              <a:defRPr sz="1200"/>
            </a:lvl6pPr>
            <a:lvl7pPr>
              <a:lnSpc>
                <a:spcPct val="100000"/>
              </a:lnSpc>
              <a:defRPr sz="1200"/>
            </a:lvl7pPr>
            <a:lvl8pPr>
              <a:lnSpc>
                <a:spcPct val="100000"/>
              </a:lnSpc>
              <a:defRPr sz="1100"/>
            </a:lvl8pPr>
            <a:lvl9pPr>
              <a:lnSpc>
                <a:spcPct val="100000"/>
              </a:lnSpc>
              <a:defRPr sz="800"/>
            </a:lvl9pPr>
          </a:lstStyle>
          <a:p>
            <a:pPr lvl="0"/>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3" name="Titel 2"/>
          <p:cNvSpPr>
            <a:spLocks noGrp="1"/>
          </p:cNvSpPr>
          <p:nvPr>
            <p:ph type="title" hasCustomPrompt="1"/>
          </p:nvPr>
        </p:nvSpPr>
        <p:spPr>
          <a:xfrm>
            <a:off x="504825" y="0"/>
            <a:ext cx="5859463" cy="3308351"/>
          </a:xfrm>
        </p:spPr>
        <p:txBody>
          <a:bodyPr tIns="216000"/>
          <a:lstStyle>
            <a:lvl1pPr>
              <a:defRPr sz="3600">
                <a:solidFill>
                  <a:schemeClr val="tx2"/>
                </a:solidFill>
              </a:defRPr>
            </a:lvl1pPr>
          </a:lstStyle>
          <a:p>
            <a:r>
              <a:rPr lang="de-DE" noProof="0" dirty="0" smtClean="0"/>
              <a:t>Überschrift</a:t>
            </a:r>
            <a:endParaRPr lang="de-DE" noProof="0" dirty="0"/>
          </a:p>
        </p:txBody>
      </p:sp>
      <p:sp>
        <p:nvSpPr>
          <p:cNvPr id="13"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0"/>
          </p:nvPr>
        </p:nvSpPr>
        <p:spPr/>
        <p:txBody>
          <a:bodyPr/>
          <a:lstStyle/>
          <a:p>
            <a:fld id="{D9283854-3974-4686-B267-AEC5C7E02876}" type="datetime1">
              <a:rPr lang="de-DE" noProof="0" smtClean="0"/>
              <a:t>22.06.2021</a:t>
            </a:fld>
            <a:endParaRPr lang="de-DE" noProof="0" dirty="0"/>
          </a:p>
        </p:txBody>
      </p:sp>
      <p:sp>
        <p:nvSpPr>
          <p:cNvPr id="7" name="Fußzeilenplatzhalter 6"/>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2"/>
          </p:nvPr>
        </p:nvSpPr>
        <p:spPr/>
        <p:txBody>
          <a:bodyPr/>
          <a:lstStyle/>
          <a:p>
            <a:fld id="{61201FF1-C63B-412E-ABF0-3D0E918900AC}" type="slidenum">
              <a:rPr lang="de-DE" noProof="0" smtClean="0"/>
              <a:pPr/>
              <a:t>‹#›</a:t>
            </a:fld>
            <a:endParaRPr lang="de-DE" noProof="0" dirty="0"/>
          </a:p>
        </p:txBody>
      </p:sp>
    </p:spTree>
    <p:extLst>
      <p:ext uri="{BB962C8B-B14F-4D97-AF65-F5344CB8AC3E}">
        <p14:creationId xmlns:p14="http://schemas.microsoft.com/office/powerpoint/2010/main" val="12350046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descr="Standard-Headline" title="Standard-Headline"/>
          <p:cNvSpPr>
            <a:spLocks noGrp="1"/>
          </p:cNvSpPr>
          <p:nvPr>
            <p:ph type="title"/>
          </p:nvPr>
        </p:nvSpPr>
        <p:spPr>
          <a:xfrm>
            <a:off x="501927" y="444427"/>
            <a:ext cx="6865661" cy="323923"/>
          </a:xfrm>
          <a:prstGeom prst="rect">
            <a:avLst/>
          </a:prstGeom>
        </p:spPr>
        <p:txBody>
          <a:bodyPr vert="horz" wrap="square" lIns="0" tIns="0" rIns="0" bIns="0" rtlCol="0" anchor="t">
            <a:noAutofit/>
          </a:bodyPr>
          <a:lstStyle/>
          <a:p>
            <a:r>
              <a:rPr lang="de-DE" noProof="0" dirty="0" smtClean="0"/>
              <a:t>Überschrift</a:t>
            </a:r>
            <a:endParaRPr lang="de-DE" noProof="0" dirty="0"/>
          </a:p>
        </p:txBody>
      </p:sp>
      <p:sp>
        <p:nvSpPr>
          <p:cNvPr id="5" name="Fußzeilenplatzhalter 4"/>
          <p:cNvSpPr>
            <a:spLocks noGrp="1"/>
          </p:cNvSpPr>
          <p:nvPr>
            <p:ph type="ftr" sz="quarter" idx="3"/>
          </p:nvPr>
        </p:nvSpPr>
        <p:spPr>
          <a:xfrm>
            <a:off x="502627" y="6369051"/>
            <a:ext cx="4085053" cy="125351"/>
          </a:xfrm>
          <a:prstGeom prst="rect">
            <a:avLst/>
          </a:prstGeom>
        </p:spPr>
        <p:txBody>
          <a:bodyPr vert="horz" wrap="square" lIns="0" tIns="0" rIns="0" bIns="0" rtlCol="0" anchor="t">
            <a:noAutofit/>
          </a:bodyPr>
          <a:lstStyle>
            <a:lvl1pPr algn="l">
              <a:defRPr sz="800">
                <a:solidFill>
                  <a:schemeClr val="tx1"/>
                </a:solidFill>
              </a:defRPr>
            </a:lvl1pPr>
          </a:lstStyle>
          <a:p>
            <a:r>
              <a:rPr lang="de-DE" noProof="0" dirty="0" smtClean="0"/>
              <a:t>Name des Dokuments | Abteilung | Verfasser </a:t>
            </a:r>
            <a:endParaRPr lang="de-DE" noProof="0" dirty="0"/>
          </a:p>
        </p:txBody>
      </p:sp>
      <p:sp>
        <p:nvSpPr>
          <p:cNvPr id="6" name="Foliennummernplatzhalter 5"/>
          <p:cNvSpPr>
            <a:spLocks noGrp="1"/>
          </p:cNvSpPr>
          <p:nvPr>
            <p:ph type="sldNum" sz="quarter" idx="4"/>
          </p:nvPr>
        </p:nvSpPr>
        <p:spPr>
          <a:xfrm>
            <a:off x="8245202" y="6493950"/>
            <a:ext cx="399663" cy="365639"/>
          </a:xfrm>
          <a:prstGeom prst="rect">
            <a:avLst/>
          </a:prstGeom>
        </p:spPr>
        <p:txBody>
          <a:bodyPr vert="horz" wrap="square" lIns="0" tIns="0" rIns="0" bIns="0" rtlCol="0" anchor="t">
            <a:noAutofit/>
          </a:bodyPr>
          <a:lstStyle>
            <a:lvl1pPr algn="r">
              <a:defRPr sz="800" b="0">
                <a:solidFill>
                  <a:schemeClr val="tx1"/>
                </a:solidFill>
              </a:defRPr>
            </a:lvl1pPr>
          </a:lstStyle>
          <a:p>
            <a:fld id="{61201FF1-C63B-412E-ABF0-3D0E918900AC}" type="slidenum">
              <a:rPr lang="de-DE" smtClean="0"/>
              <a:pPr/>
              <a:t>‹#›</a:t>
            </a:fld>
            <a:endParaRPr lang="de-DE" dirty="0"/>
          </a:p>
        </p:txBody>
      </p:sp>
      <p:cxnSp>
        <p:nvCxnSpPr>
          <p:cNvPr id="183" name="Gerade Verbindung 182"/>
          <p:cNvCxnSpPr/>
          <p:nvPr/>
        </p:nvCxnSpPr>
        <p:spPr>
          <a:xfrm>
            <a:off x="4572794"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02628" y="-217905"/>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2546816" y="-206475"/>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6609676" y="-213831"/>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8645566" y="-202665"/>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1927" y="6494401"/>
            <a:ext cx="1118539" cy="123111"/>
          </a:xfrm>
          <a:prstGeom prst="rect">
            <a:avLst/>
          </a:prstGeom>
          <a:noFill/>
        </p:spPr>
        <p:txBody>
          <a:bodyPr wrap="square" lIns="0" tIns="0" rIns="0" bIns="0" rtlCol="0">
            <a:spAutoFit/>
          </a:bodyPr>
          <a:lstStyle/>
          <a:p>
            <a:r>
              <a:rPr lang="de-DE" sz="800" kern="1200" noProof="0" dirty="0" smtClean="0">
                <a:solidFill>
                  <a:schemeClr val="tx1"/>
                </a:solidFill>
                <a:latin typeface="+mn-lt"/>
                <a:ea typeface="+mn-ea"/>
                <a:cs typeface="+mn-cs"/>
              </a:rPr>
              <a:t>© Allianz </a:t>
            </a:r>
            <a:endParaRPr lang="de-DE" sz="800" kern="1200" dirty="0">
              <a:solidFill>
                <a:schemeClr val="tx1"/>
              </a:solidFill>
              <a:latin typeface="+mn-lt"/>
              <a:ea typeface="+mn-ea"/>
              <a:cs typeface="+mn-cs"/>
            </a:endParaRPr>
          </a:p>
        </p:txBody>
      </p:sp>
      <p:cxnSp>
        <p:nvCxnSpPr>
          <p:cNvPr id="118" name="Gerade Verbindung 117"/>
          <p:cNvCxnSpPr/>
          <p:nvPr/>
        </p:nvCxnSpPr>
        <p:spPr>
          <a:xfrm flipH="1">
            <a:off x="-235201" y="1273175"/>
            <a:ext cx="162067"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1927" y="1274400"/>
            <a:ext cx="8142011" cy="4837475"/>
          </a:xfrm>
          <a:prstGeom prst="rect">
            <a:avLst/>
          </a:prstGeom>
        </p:spPr>
        <p:txBody>
          <a:bodyPr vert="horz" lIns="0" tIns="0" rIns="0" bIns="0" rtlCol="0">
            <a:noAutofit/>
          </a:bodyPr>
          <a:lstStyle/>
          <a:p>
            <a:pPr lvl="0"/>
            <a:r>
              <a:rPr lang="de-DE" dirty="0" smtClean="0"/>
              <a:t>01</a:t>
            </a:r>
          </a:p>
          <a:p>
            <a:pPr lvl="1"/>
            <a:r>
              <a:rPr lang="de-DE" dirty="0" smtClean="0"/>
              <a:t>02</a:t>
            </a:r>
          </a:p>
          <a:p>
            <a:pPr lvl="2"/>
            <a:r>
              <a:rPr lang="de-DE" dirty="0" smtClean="0"/>
              <a:t>03</a:t>
            </a:r>
          </a:p>
          <a:p>
            <a:pPr lvl="3"/>
            <a:r>
              <a:rPr lang="de-DE" dirty="0" smtClean="0"/>
              <a:t>04</a:t>
            </a:r>
          </a:p>
          <a:p>
            <a:pPr lvl="4"/>
            <a:r>
              <a:rPr lang="de-DE" dirty="0" smtClean="0"/>
              <a:t>05</a:t>
            </a:r>
          </a:p>
          <a:p>
            <a:pPr lvl="5"/>
            <a:r>
              <a:rPr lang="de-DE" dirty="0" smtClean="0"/>
              <a:t>06</a:t>
            </a:r>
          </a:p>
          <a:p>
            <a:pPr lvl="6"/>
            <a:r>
              <a:rPr lang="de-DE" dirty="0" smtClean="0"/>
              <a:t>07</a:t>
            </a:r>
          </a:p>
          <a:p>
            <a:pPr lvl="7"/>
            <a:r>
              <a:rPr lang="de-DE" dirty="0" smtClean="0"/>
              <a:t>08</a:t>
            </a:r>
          </a:p>
          <a:p>
            <a:pPr lvl="8"/>
            <a:r>
              <a:rPr lang="de-DE" dirty="0" smtClean="0"/>
              <a:t>09</a:t>
            </a:r>
            <a:endParaRPr lang="de-DE" dirty="0"/>
          </a:p>
        </p:txBody>
      </p:sp>
      <p:sp>
        <p:nvSpPr>
          <p:cNvPr id="13" name="Datumsplatzhalter 12"/>
          <p:cNvSpPr>
            <a:spLocks noGrp="1"/>
          </p:cNvSpPr>
          <p:nvPr>
            <p:ph type="dt" sz="half" idx="2"/>
          </p:nvPr>
        </p:nvSpPr>
        <p:spPr>
          <a:xfrm>
            <a:off x="972394" y="6494399"/>
            <a:ext cx="1691060" cy="123112"/>
          </a:xfrm>
          <a:prstGeom prst="rect">
            <a:avLst/>
          </a:prstGeom>
        </p:spPr>
        <p:txBody>
          <a:bodyPr vert="horz" lIns="0" tIns="0" rIns="0" bIns="0" rtlCol="0" anchor="t"/>
          <a:lstStyle>
            <a:lvl1pPr algn="l">
              <a:defRPr sz="800">
                <a:solidFill>
                  <a:schemeClr val="tx1"/>
                </a:solidFill>
              </a:defRPr>
            </a:lvl1pPr>
          </a:lstStyle>
          <a:p>
            <a:fld id="{B0B76A45-EE22-4916-8337-473E2802E4AE}" type="datetime1">
              <a:rPr lang="de-DE" smtClean="0"/>
              <a:t>22.06.2021</a:t>
            </a:fld>
            <a:endParaRPr lang="de-DE" dirty="0"/>
          </a:p>
        </p:txBody>
      </p:sp>
      <p:cxnSp>
        <p:nvCxnSpPr>
          <p:cNvPr id="20" name="Gerade Verbindung 19"/>
          <p:cNvCxnSpPr/>
          <p:nvPr/>
        </p:nvCxnSpPr>
        <p:spPr>
          <a:xfrm flipH="1">
            <a:off x="-235201" y="1529080"/>
            <a:ext cx="162067"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a:xfrm>
            <a:off x="4572093" y="689379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p:nvCxnSpPr>
        <p:spPr>
          <a:xfrm>
            <a:off x="501927" y="6891893"/>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2546115" y="6903323"/>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a:xfrm>
            <a:off x="6608975" y="6895967"/>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8644865" y="6907133"/>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MSIPCMContentMarking" descr="{&quot;HashCode&quot;:417909460,&quot;Placement&quot;:&quot;Header&quot;,&quot;Top&quot;:0.0,&quot;Left&quot;:333.35788,&quot;SlideWidth&quot;:720,&quot;SlideHeight&quot;:540}"/>
          <p:cNvSpPr txBox="1"/>
          <p:nvPr userDrawn="1"/>
        </p:nvSpPr>
        <p:spPr>
          <a:xfrm>
            <a:off x="4233645" y="0"/>
            <a:ext cx="678298" cy="262344"/>
          </a:xfrm>
          <a:prstGeom prst="rect">
            <a:avLst/>
          </a:prstGeom>
        </p:spPr>
        <p:txBody>
          <a:bodyPr vert="horz" wrap="square" lIns="0" tIns="0" rIns="0" bIns="0" rtlCol="0" anchor="ctr" anchorCtr="1">
            <a:spAutoFit/>
          </a:bodyPr>
          <a:lstStyle/>
          <a:p>
            <a:pPr algn="ctr">
              <a:spcBef>
                <a:spcPts val="0"/>
              </a:spcBef>
              <a:spcAft>
                <a:spcPts val="0"/>
              </a:spcAft>
            </a:pPr>
            <a:r>
              <a:rPr lang="de-DE" sz="1000" smtClean="0">
                <a:solidFill>
                  <a:srgbClr val="000000"/>
                </a:solidFill>
                <a:latin typeface="Calibri" panose="020F0502020204030204" pitchFamily="34" charset="0"/>
              </a:rPr>
              <a:t>Internal</a:t>
            </a:r>
            <a:endParaRPr lang="de-DE" sz="1000" dirty="0"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3309681129"/>
      </p:ext>
    </p:extLst>
  </p:cSld>
  <p:clrMap bg1="lt1" tx1="dk1" bg2="lt2" tx2="dk2" accent1="accent1" accent2="accent2" accent3="accent3" accent4="accent4" accent5="accent5" accent6="accent6" hlink="hlink" folHlink="folHlink"/>
  <p:sldLayoutIdLst>
    <p:sldLayoutId id="2147483761" r:id="rId1"/>
    <p:sldLayoutId id="2147483764" r:id="rId2"/>
    <p:sldLayoutId id="2147483740" r:id="rId3"/>
    <p:sldLayoutId id="2147483772" r:id="rId4"/>
    <p:sldLayoutId id="2147483702" r:id="rId5"/>
    <p:sldLayoutId id="2147483771" r:id="rId6"/>
    <p:sldLayoutId id="2147483706" r:id="rId7"/>
    <p:sldLayoutId id="2147483710" r:id="rId8"/>
    <p:sldLayoutId id="2147483708" r:id="rId9"/>
    <p:sldLayoutId id="2147483714" r:id="rId10"/>
    <p:sldLayoutId id="2147483716" r:id="rId11"/>
    <p:sldLayoutId id="2147483745" r:id="rId12"/>
    <p:sldLayoutId id="2147483768" r:id="rId13"/>
    <p:sldLayoutId id="2147483769" r:id="rId14"/>
    <p:sldLayoutId id="2147483762" r:id="rId15"/>
    <p:sldLayoutId id="2147483770" r:id="rId16"/>
    <p:sldLayoutId id="2147483766" r:id="rId17"/>
    <p:sldLayoutId id="2147483739" r:id="rId18"/>
    <p:sldLayoutId id="2147483719" r:id="rId19"/>
    <p:sldLayoutId id="2147483767" r:id="rId20"/>
    <p:sldLayoutId id="2147483748" r:id="rId21"/>
    <p:sldLayoutId id="2147483724" r:id="rId22"/>
    <p:sldLayoutId id="2147483725" r:id="rId23"/>
    <p:sldLayoutId id="2147483726" r:id="rId24"/>
    <p:sldLayoutId id="2147483729" r:id="rId25"/>
    <p:sldLayoutId id="2147483742" r:id="rId26"/>
    <p:sldLayoutId id="2147483733" r:id="rId27"/>
  </p:sldLayoutIdLst>
  <p:timing>
    <p:tnLst>
      <p:par>
        <p:cTn id="1" dur="indefinite" restart="never" nodeType="tmRoot"/>
      </p:par>
    </p:tnLst>
  </p:timing>
  <p:hf hdr="0"/>
  <p:txStyles>
    <p:titleStyle>
      <a:lvl1pPr algn="l" defTabSz="1219170" rtl="0" eaLnBrk="1" latinLnBrk="0" hangingPunct="1">
        <a:spcBef>
          <a:spcPct val="0"/>
        </a:spcBef>
        <a:buNone/>
        <a:defRPr sz="2600" b="1" kern="1200" cap="none" baseline="0">
          <a:solidFill>
            <a:schemeClr val="tx2"/>
          </a:solidFill>
          <a:latin typeface="+mj-lt"/>
          <a:ea typeface="+mj-ea"/>
          <a:cs typeface="+mj-cs"/>
        </a:defRPr>
      </a:lvl1pPr>
    </p:titleStyle>
    <p:bodyStyle>
      <a:lvl1pPr marL="0" indent="0" algn="l" defTabSz="1219170" rtl="0" eaLnBrk="1" latinLnBrk="0" hangingPunct="1">
        <a:lnSpc>
          <a:spcPct val="100000"/>
        </a:lnSpc>
        <a:spcBef>
          <a:spcPts val="200"/>
        </a:spcBef>
        <a:spcAft>
          <a:spcPts val="200"/>
        </a:spcAft>
        <a:buFont typeface="Arial" panose="020B0604020202020204" pitchFamily="34" charset="0"/>
        <a:buNone/>
        <a:defRPr sz="16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6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4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4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2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1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8"/>
          </p:nvPr>
        </p:nvSpPr>
        <p:spPr/>
        <p:txBody>
          <a:bodyPr/>
          <a:lstStyle/>
          <a:p>
            <a:endParaRPr lang="de-DE" dirty="0"/>
          </a:p>
        </p:txBody>
      </p:sp>
      <p:sp>
        <p:nvSpPr>
          <p:cNvPr id="8" name="Textplatzhalter 7"/>
          <p:cNvSpPr>
            <a:spLocks noGrp="1"/>
          </p:cNvSpPr>
          <p:nvPr>
            <p:ph type="body" sz="quarter" idx="19"/>
          </p:nvPr>
        </p:nvSpPr>
        <p:spPr/>
        <p:txBody>
          <a:bodyPr/>
          <a:lstStyle/>
          <a:p>
            <a:endParaRPr lang="de-DE" dirty="0"/>
          </a:p>
        </p:txBody>
      </p:sp>
      <p:sp>
        <p:nvSpPr>
          <p:cNvPr id="2" name="Textplatzhalter 1"/>
          <p:cNvSpPr>
            <a:spLocks noGrp="1"/>
          </p:cNvSpPr>
          <p:nvPr>
            <p:ph type="body" sz="quarter" idx="13"/>
          </p:nvPr>
        </p:nvSpPr>
        <p:spPr/>
        <p:txBody>
          <a:bodyPr/>
          <a:lstStyle/>
          <a:p>
            <a:r>
              <a:rPr lang="de-AT" dirty="0" smtClean="0"/>
              <a:t>Tag 3: </a:t>
            </a:r>
            <a:r>
              <a:rPr lang="de-AT" dirty="0"/>
              <a:t/>
            </a:r>
            <a:br>
              <a:rPr lang="de-AT" dirty="0"/>
            </a:br>
            <a:r>
              <a:rPr lang="de-AT" dirty="0" smtClean="0"/>
              <a:t>BEM, </a:t>
            </a:r>
            <a:r>
              <a:rPr lang="de-AT" dirty="0"/>
              <a:t>Vertiefung </a:t>
            </a:r>
            <a:r>
              <a:rPr lang="de-AT" dirty="0" smtClean="0"/>
              <a:t>HTML, Vertiefung CSS</a:t>
            </a:r>
            <a:r>
              <a:rPr lang="de-AT" dirty="0"/>
              <a:t/>
            </a:r>
            <a:br>
              <a:rPr lang="de-AT" dirty="0"/>
            </a:br>
            <a:endParaRPr lang="de-AT" dirty="0" smtClean="0"/>
          </a:p>
          <a:p>
            <a:endParaRPr lang="de-AT" dirty="0"/>
          </a:p>
          <a:p>
            <a:endParaRPr lang="de-AT" dirty="0" smtClean="0"/>
          </a:p>
          <a:p>
            <a:endParaRPr lang="de-AT" dirty="0"/>
          </a:p>
          <a:p>
            <a:r>
              <a:rPr lang="de-AT" sz="1200" dirty="0" smtClean="0"/>
              <a:t>Moritz Hipper</a:t>
            </a:r>
            <a:endParaRPr lang="de-AT" sz="1200" dirty="0"/>
          </a:p>
        </p:txBody>
      </p:sp>
      <p:sp>
        <p:nvSpPr>
          <p:cNvPr id="11" name="Titel 10"/>
          <p:cNvSpPr>
            <a:spLocks noGrp="1"/>
          </p:cNvSpPr>
          <p:nvPr>
            <p:ph type="title"/>
          </p:nvPr>
        </p:nvSpPr>
        <p:spPr/>
        <p:txBody>
          <a:bodyPr/>
          <a:lstStyle/>
          <a:p>
            <a:r>
              <a:rPr lang="de-DE" sz="2400" dirty="0" smtClean="0"/>
              <a:t>Schulung</a:t>
            </a:r>
            <a:r>
              <a:rPr lang="de-DE" sz="2800" dirty="0" smtClean="0"/>
              <a:t> </a:t>
            </a:r>
            <a:r>
              <a:rPr lang="de-DE" dirty="0" smtClean="0"/>
              <a:t/>
            </a:r>
            <a:br>
              <a:rPr lang="de-DE" dirty="0" smtClean="0"/>
            </a:br>
            <a:r>
              <a:rPr lang="de-DE" dirty="0" smtClean="0"/>
              <a:t>Web-Entwicklung</a:t>
            </a:r>
            <a:endParaRPr lang="de-DE" dirty="0">
              <a:solidFill>
                <a:schemeClr val="bg1"/>
              </a:solidFill>
            </a:endParaRPr>
          </a:p>
        </p:txBody>
      </p:sp>
      <p:sp>
        <p:nvSpPr>
          <p:cNvPr id="19" name="Rechteck 18"/>
          <p:cNvSpPr/>
          <p:nvPr/>
        </p:nvSpPr>
        <p:spPr>
          <a:xfrm>
            <a:off x="180306" y="6382122"/>
            <a:ext cx="1656184" cy="477466"/>
          </a:xfrm>
          <a:prstGeom prst="rect">
            <a:avLst/>
          </a:prstGeom>
          <a:solidFill>
            <a:schemeClr val="bg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Tree>
    <p:extLst>
      <p:ext uri="{BB962C8B-B14F-4D97-AF65-F5344CB8AC3E}">
        <p14:creationId xmlns:p14="http://schemas.microsoft.com/office/powerpoint/2010/main" val="2430771785"/>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sz="quarter" idx="13"/>
          </p:nvPr>
        </p:nvSpPr>
        <p:spPr>
          <a:xfrm>
            <a:off x="504825" y="1296194"/>
            <a:ext cx="8139114" cy="4724401"/>
          </a:xfrm>
        </p:spPr>
        <p:txBody>
          <a:bodyPr/>
          <a:lstStyle/>
          <a:p>
            <a:pPr marL="171450" lvl="6" indent="-171450">
              <a:lnSpc>
                <a:spcPct val="150000"/>
              </a:lnSpc>
              <a:buFont typeface="Arial" panose="020B0604020202020204" pitchFamily="34" charset="0"/>
              <a:buChar char="•"/>
            </a:pPr>
            <a:r>
              <a:rPr lang="de-DE" sz="1600" dirty="0" smtClean="0">
                <a:sym typeface="Wingdings" panose="05000000000000000000" pitchFamily="2" charset="2"/>
              </a:rPr>
              <a:t>Der </a:t>
            </a:r>
            <a:r>
              <a:rPr lang="de-DE" sz="1600" b="1" dirty="0" smtClean="0">
                <a:sym typeface="Wingdings" panose="05000000000000000000" pitchFamily="2" charset="2"/>
              </a:rPr>
              <a:t>Block </a:t>
            </a:r>
            <a:r>
              <a:rPr lang="de-DE" sz="1600" dirty="0" smtClean="0">
                <a:sym typeface="Wingdings" panose="05000000000000000000" pitchFamily="2" charset="2"/>
              </a:rPr>
              <a:t>definiert eine </a:t>
            </a:r>
            <a:r>
              <a:rPr lang="de-DE" sz="1600" b="1" dirty="0" smtClean="0">
                <a:sym typeface="Wingdings" panose="05000000000000000000" pitchFamily="2" charset="2"/>
              </a:rPr>
              <a:t>funktional zusammenhängende Gruppe </a:t>
            </a:r>
            <a:r>
              <a:rPr lang="de-DE" sz="1600" dirty="0" smtClean="0">
                <a:sym typeface="Wingdings" panose="05000000000000000000" pitchFamily="2" charset="2"/>
              </a:rPr>
              <a:t>von Elementen, wie zum Beispiel ein Bestellformular</a:t>
            </a:r>
            <a:br>
              <a:rPr lang="de-DE" sz="1600" dirty="0" smtClean="0">
                <a:sym typeface="Wingdings" panose="05000000000000000000" pitchFamily="2" charset="2"/>
              </a:rPr>
            </a:br>
            <a:r>
              <a:rPr lang="de-DE" sz="1600" dirty="0" smtClean="0">
                <a:sym typeface="Wingdings" panose="05000000000000000000" pitchFamily="2" charset="2"/>
              </a:rPr>
              <a:t> </a:t>
            </a:r>
            <a:r>
              <a:rPr lang="de-DE" sz="1600" dirty="0" smtClean="0">
                <a:latin typeface="Andale Mono" panose="020B0509000000000004" pitchFamily="49" charset="0"/>
                <a:sym typeface="Wingdings" panose="05000000000000000000" pitchFamily="2" charset="2"/>
              </a:rPr>
              <a:t>.</a:t>
            </a:r>
            <a:r>
              <a:rPr lang="de-DE" sz="1600" dirty="0" err="1" smtClean="0">
                <a:latin typeface="Andale Mono" panose="020B0509000000000004" pitchFamily="49" charset="0"/>
                <a:sym typeface="Wingdings" panose="05000000000000000000" pitchFamily="2" charset="2"/>
              </a:rPr>
              <a:t>bestellung</a:t>
            </a:r>
            <a:r>
              <a:rPr lang="de-DE" sz="1600" dirty="0" smtClean="0">
                <a:latin typeface="Andale Mono" panose="020B0509000000000004" pitchFamily="49" charset="0"/>
                <a:sym typeface="Wingdings" panose="05000000000000000000" pitchFamily="2" charset="2"/>
              </a:rPr>
              <a:t> { …</a:t>
            </a:r>
            <a:endParaRPr lang="de-DE" sz="1600" dirty="0">
              <a:latin typeface="Andale Mono" panose="020B0509000000000004" pitchFamily="49" charset="0"/>
              <a:sym typeface="Wingdings" panose="05000000000000000000" pitchFamily="2" charset="2"/>
            </a:endParaRPr>
          </a:p>
          <a:p>
            <a:pPr marL="171450" lvl="6" indent="-171450">
              <a:lnSpc>
                <a:spcPct val="150000"/>
              </a:lnSpc>
              <a:buFont typeface="Arial" panose="020B0604020202020204" pitchFamily="34" charset="0"/>
              <a:buChar char="•"/>
            </a:pPr>
            <a:r>
              <a:rPr lang="de-DE" sz="1600" b="1" dirty="0" smtClean="0">
                <a:sym typeface="Wingdings" panose="05000000000000000000" pitchFamily="2" charset="2"/>
              </a:rPr>
              <a:t>Elemente innerhalb </a:t>
            </a:r>
            <a:r>
              <a:rPr lang="de-DE" sz="1600" dirty="0" smtClean="0">
                <a:sym typeface="Wingdings" panose="05000000000000000000" pitchFamily="2" charset="2"/>
              </a:rPr>
              <a:t>dieser Gruppe haben nun immer den mit </a:t>
            </a:r>
            <a:r>
              <a:rPr lang="de-DE" sz="1600" b="1" dirty="0" smtClean="0">
                <a:sym typeface="Wingdings" panose="05000000000000000000" pitchFamily="2" charset="2"/>
              </a:rPr>
              <a:t>__ </a:t>
            </a:r>
            <a:r>
              <a:rPr lang="de-DE" sz="1600" dirty="0" smtClean="0">
                <a:sym typeface="Wingdings" panose="05000000000000000000" pitchFamily="2" charset="2"/>
              </a:rPr>
              <a:t>verbundenen </a:t>
            </a:r>
            <a:r>
              <a:rPr lang="de-DE" sz="1600" b="1" dirty="0" smtClean="0">
                <a:sym typeface="Wingdings" panose="05000000000000000000" pitchFamily="2" charset="2"/>
              </a:rPr>
              <a:t>Blocknamen als Präfix </a:t>
            </a:r>
            <a:r>
              <a:rPr lang="de-DE" sz="1600" dirty="0" smtClean="0">
                <a:sym typeface="Wingdings" panose="05000000000000000000" pitchFamily="2" charset="2"/>
              </a:rPr>
              <a:t/>
            </a:r>
            <a:br>
              <a:rPr lang="de-DE" sz="1600" dirty="0" smtClean="0">
                <a:sym typeface="Wingdings" panose="05000000000000000000" pitchFamily="2" charset="2"/>
              </a:rPr>
            </a:br>
            <a:r>
              <a:rPr lang="de-DE" sz="1600" dirty="0" smtClean="0">
                <a:sym typeface="Wingdings" panose="05000000000000000000" pitchFamily="2" charset="2"/>
              </a:rPr>
              <a:t> </a:t>
            </a:r>
            <a:r>
              <a:rPr lang="de-DE" sz="1600" dirty="0" smtClean="0">
                <a:latin typeface="Andale Mono" panose="020B0509000000000004" pitchFamily="49" charset="0"/>
                <a:sym typeface="Wingdings" panose="05000000000000000000" pitchFamily="2" charset="2"/>
              </a:rPr>
              <a:t>.</a:t>
            </a:r>
            <a:r>
              <a:rPr lang="de-DE" sz="1600" dirty="0" err="1" smtClean="0">
                <a:latin typeface="Andale Mono" panose="020B0509000000000004" pitchFamily="49" charset="0"/>
                <a:sym typeface="Wingdings" panose="05000000000000000000" pitchFamily="2" charset="2"/>
              </a:rPr>
              <a:t>bestellung</a:t>
            </a:r>
            <a:r>
              <a:rPr lang="de-DE" sz="1600" dirty="0" smtClean="0">
                <a:latin typeface="Andale Mono" panose="020B0509000000000004" pitchFamily="49" charset="0"/>
                <a:sym typeface="Wingdings" panose="05000000000000000000" pitchFamily="2" charset="2"/>
              </a:rPr>
              <a:t>__</a:t>
            </a:r>
            <a:r>
              <a:rPr lang="de-DE" sz="1600" dirty="0" err="1" smtClean="0">
                <a:latin typeface="Andale Mono" panose="020B0509000000000004" pitchFamily="49" charset="0"/>
                <a:sym typeface="Wingdings" panose="05000000000000000000" pitchFamily="2" charset="2"/>
              </a:rPr>
              <a:t>input</a:t>
            </a:r>
            <a:r>
              <a:rPr lang="de-DE" sz="1600" dirty="0" smtClean="0">
                <a:latin typeface="Andale Mono" panose="020B0509000000000004" pitchFamily="49" charset="0"/>
                <a:sym typeface="Wingdings" panose="05000000000000000000" pitchFamily="2" charset="2"/>
              </a:rPr>
              <a:t> { …</a:t>
            </a:r>
            <a:endParaRPr lang="de-DE" sz="1600" dirty="0">
              <a:latin typeface="Andale Mono" panose="020B0509000000000004" pitchFamily="49" charset="0"/>
              <a:sym typeface="Wingdings" panose="05000000000000000000" pitchFamily="2" charset="2"/>
            </a:endParaRPr>
          </a:p>
          <a:p>
            <a:pPr marL="171450" lvl="6" indent="-171450">
              <a:lnSpc>
                <a:spcPct val="150000"/>
              </a:lnSpc>
              <a:buFont typeface="Arial" panose="020B0604020202020204" pitchFamily="34" charset="0"/>
              <a:buChar char="•"/>
            </a:pPr>
            <a:r>
              <a:rPr lang="de-DE" sz="1600" dirty="0" smtClean="0">
                <a:sym typeface="Wingdings" panose="05000000000000000000" pitchFamily="2" charset="2"/>
              </a:rPr>
              <a:t>Sollen Elemente des Blocks in ihrem </a:t>
            </a:r>
            <a:r>
              <a:rPr lang="de-DE" sz="1600" b="1" dirty="0" smtClean="0">
                <a:sym typeface="Wingdings" panose="05000000000000000000" pitchFamily="2" charset="2"/>
              </a:rPr>
              <a:t>Aussehen abweichen</a:t>
            </a:r>
            <a:r>
              <a:rPr lang="de-DE" sz="1600" dirty="0" smtClean="0">
                <a:sym typeface="Wingdings" panose="05000000000000000000" pitchFamily="2" charset="2"/>
              </a:rPr>
              <a:t>, werden sie durch einen </a:t>
            </a:r>
            <a:r>
              <a:rPr lang="de-DE" sz="1600" b="1" dirty="0" err="1" smtClean="0">
                <a:sym typeface="Wingdings" panose="05000000000000000000" pitchFamily="2" charset="2"/>
              </a:rPr>
              <a:t>Modifier</a:t>
            </a:r>
            <a:r>
              <a:rPr lang="de-DE" sz="1600" dirty="0" smtClean="0">
                <a:sym typeface="Wingdings" panose="05000000000000000000" pitchFamily="2" charset="2"/>
              </a:rPr>
              <a:t> ergänzt</a:t>
            </a:r>
            <a:br>
              <a:rPr lang="de-DE" sz="1600" dirty="0" smtClean="0">
                <a:sym typeface="Wingdings" panose="05000000000000000000" pitchFamily="2" charset="2"/>
              </a:rPr>
            </a:br>
            <a:r>
              <a:rPr lang="de-DE" sz="1600" dirty="0" smtClean="0">
                <a:sym typeface="Wingdings" panose="05000000000000000000" pitchFamily="2" charset="2"/>
              </a:rPr>
              <a:t> </a:t>
            </a:r>
            <a:r>
              <a:rPr lang="de-DE" sz="1600" dirty="0" smtClean="0">
                <a:latin typeface="Andale Mono" panose="020B0509000000000004" pitchFamily="49" charset="0"/>
                <a:sym typeface="Wingdings" panose="05000000000000000000" pitchFamily="2" charset="2"/>
              </a:rPr>
              <a:t>.</a:t>
            </a:r>
            <a:r>
              <a:rPr lang="de-DE" sz="1600" dirty="0" err="1" smtClean="0">
                <a:latin typeface="Andale Mono" panose="020B0509000000000004" pitchFamily="49" charset="0"/>
                <a:sym typeface="Wingdings" panose="05000000000000000000" pitchFamily="2" charset="2"/>
              </a:rPr>
              <a:t>bestellung_input</a:t>
            </a:r>
            <a:r>
              <a:rPr lang="de-DE" sz="1600" dirty="0" smtClean="0">
                <a:latin typeface="Andale Mono" panose="020B0509000000000004" pitchFamily="49" charset="0"/>
                <a:sym typeface="Wingdings" panose="05000000000000000000" pitchFamily="2" charset="2"/>
              </a:rPr>
              <a:t>—groß { … </a:t>
            </a:r>
            <a:r>
              <a:rPr lang="de-DE" sz="1600" dirty="0" smtClean="0">
                <a:sym typeface="Wingdings" panose="05000000000000000000" pitchFamily="2" charset="2"/>
              </a:rPr>
              <a:t/>
            </a:r>
            <a:br>
              <a:rPr lang="de-DE" sz="1600" dirty="0" smtClean="0">
                <a:sym typeface="Wingdings" panose="05000000000000000000" pitchFamily="2" charset="2"/>
              </a:rPr>
            </a:br>
            <a:r>
              <a:rPr lang="de-DE" sz="1600" dirty="0" smtClean="0">
                <a:sym typeface="Wingdings" panose="05000000000000000000" pitchFamily="2" charset="2"/>
              </a:rPr>
              <a:t>	oder</a:t>
            </a:r>
            <a:br>
              <a:rPr lang="de-DE" sz="1600" dirty="0" smtClean="0">
                <a:sym typeface="Wingdings" panose="05000000000000000000" pitchFamily="2" charset="2"/>
              </a:rPr>
            </a:br>
            <a:r>
              <a:rPr lang="de-DE" sz="1600" dirty="0" smtClean="0">
                <a:sym typeface="Wingdings" panose="05000000000000000000" pitchFamily="2" charset="2"/>
              </a:rPr>
              <a:t> .</a:t>
            </a:r>
            <a:r>
              <a:rPr lang="de-DE" sz="1600" dirty="0" err="1" smtClean="0">
                <a:latin typeface="Andale Mono" panose="020B0509000000000004" pitchFamily="49" charset="0"/>
                <a:sym typeface="Wingdings" panose="05000000000000000000" pitchFamily="2" charset="2"/>
              </a:rPr>
              <a:t>bestellung</a:t>
            </a:r>
            <a:r>
              <a:rPr lang="de-DE" sz="1600" dirty="0" smtClean="0">
                <a:latin typeface="Andale Mono" panose="020B0509000000000004" pitchFamily="49" charset="0"/>
                <a:sym typeface="Wingdings" panose="05000000000000000000" pitchFamily="2" charset="2"/>
              </a:rPr>
              <a:t>—</a:t>
            </a:r>
            <a:r>
              <a:rPr lang="de-DE" sz="1600" dirty="0" err="1" smtClean="0">
                <a:latin typeface="Andale Mono" panose="020B0509000000000004" pitchFamily="49" charset="0"/>
                <a:sym typeface="Wingdings" panose="05000000000000000000" pitchFamily="2" charset="2"/>
              </a:rPr>
              <a:t>spezial</a:t>
            </a:r>
            <a:r>
              <a:rPr lang="de-DE" sz="1600" dirty="0" smtClean="0">
                <a:latin typeface="Andale Mono" panose="020B0509000000000004" pitchFamily="49" charset="0"/>
                <a:sym typeface="Wingdings" panose="05000000000000000000" pitchFamily="2" charset="2"/>
              </a:rPr>
              <a:t> { …</a:t>
            </a:r>
          </a:p>
        </p:txBody>
      </p:sp>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BEM</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10</a:t>
            </a:fld>
            <a:endParaRPr lang="de-DE" dirty="0"/>
          </a:p>
        </p:txBody>
      </p:sp>
      <p:sp>
        <p:nvSpPr>
          <p:cNvPr id="2" name="Title 1"/>
          <p:cNvSpPr>
            <a:spLocks noGrp="1"/>
          </p:cNvSpPr>
          <p:nvPr>
            <p:ph type="title"/>
          </p:nvPr>
        </p:nvSpPr>
        <p:spPr/>
        <p:txBody>
          <a:bodyPr/>
          <a:lstStyle/>
          <a:p>
            <a:r>
              <a:rPr lang="de-DE" dirty="0" smtClean="0"/>
              <a:t>BEM in der Praxis</a:t>
            </a:r>
            <a:endParaRPr lang="de-DE" dirty="0">
              <a:solidFill>
                <a:schemeClr val="accent5"/>
              </a:solidFill>
            </a:endParaRPr>
          </a:p>
        </p:txBody>
      </p:sp>
    </p:spTree>
    <p:extLst>
      <p:ext uri="{BB962C8B-B14F-4D97-AF65-F5344CB8AC3E}">
        <p14:creationId xmlns:p14="http://schemas.microsoft.com/office/powerpoint/2010/main" val="2702845736"/>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BEM</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11</a:t>
            </a:fld>
            <a:endParaRPr lang="de-DE" dirty="0"/>
          </a:p>
        </p:txBody>
      </p:sp>
      <p:sp>
        <p:nvSpPr>
          <p:cNvPr id="2" name="Title 1"/>
          <p:cNvSpPr>
            <a:spLocks noGrp="1"/>
          </p:cNvSpPr>
          <p:nvPr>
            <p:ph type="title"/>
          </p:nvPr>
        </p:nvSpPr>
        <p:spPr/>
        <p:txBody>
          <a:bodyPr/>
          <a:lstStyle/>
          <a:p>
            <a:r>
              <a:rPr lang="de-DE" dirty="0" smtClean="0"/>
              <a:t>Aufgabe 12</a:t>
            </a:r>
            <a:endParaRPr lang="de-DE" dirty="0">
              <a:solidFill>
                <a:schemeClr val="accent5"/>
              </a:solidFill>
            </a:endParaRPr>
          </a:p>
        </p:txBody>
      </p:sp>
      <p:sp>
        <p:nvSpPr>
          <p:cNvPr id="8" name="Rounded Rectangle 7"/>
          <p:cNvSpPr/>
          <p:nvPr/>
        </p:nvSpPr>
        <p:spPr>
          <a:xfrm>
            <a:off x="305594" y="1143794"/>
            <a:ext cx="7772400" cy="12954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0" name="Inhaltsplatzhalter 12"/>
          <p:cNvSpPr>
            <a:spLocks noGrp="1"/>
          </p:cNvSpPr>
          <p:nvPr>
            <p:ph sz="quarter" idx="13"/>
          </p:nvPr>
        </p:nvSpPr>
        <p:spPr>
          <a:xfrm>
            <a:off x="504825" y="1296195"/>
            <a:ext cx="7420769" cy="914399"/>
          </a:xfrm>
        </p:spPr>
        <p:txBody>
          <a:bodyPr/>
          <a:lstStyle/>
          <a:p>
            <a:pPr lvl="6">
              <a:lnSpc>
                <a:spcPct val="150000"/>
              </a:lnSpc>
            </a:pPr>
            <a:r>
              <a:rPr lang="de-DE" sz="1600" dirty="0" smtClean="0"/>
              <a:t>Euer Chef will irgendwann mal das Amazon der Pizzalieferdienste werden und will deshalb euer Projekt auf großes Wachstum und einfache Wartbarkeit vorbereiten. </a:t>
            </a:r>
          </a:p>
          <a:p>
            <a:pPr lvl="6">
              <a:lnSpc>
                <a:spcPct val="150000"/>
              </a:lnSpc>
            </a:pPr>
            <a:endParaRPr lang="de-DE" sz="1600" dirty="0"/>
          </a:p>
          <a:p>
            <a:pPr lvl="6">
              <a:lnSpc>
                <a:spcPct val="150000"/>
              </a:lnSpc>
            </a:pPr>
            <a:endParaRPr lang="de-DE" sz="1600" dirty="0" smtClean="0"/>
          </a:p>
          <a:p>
            <a:pPr lvl="6">
              <a:lnSpc>
                <a:spcPct val="150000"/>
              </a:lnSpc>
            </a:pPr>
            <a:r>
              <a:rPr lang="de-DE" sz="1600" i="1" dirty="0" smtClean="0"/>
              <a:t>! </a:t>
            </a:r>
            <a:r>
              <a:rPr lang="de-DE" sz="1600" i="1" dirty="0" err="1" smtClean="0"/>
              <a:t>Refactored</a:t>
            </a:r>
            <a:r>
              <a:rPr lang="de-DE" sz="1600" i="1" dirty="0" smtClean="0"/>
              <a:t> alle </a:t>
            </a:r>
            <a:r>
              <a:rPr lang="de-DE" sz="1600" i="1" dirty="0" err="1" smtClean="0"/>
              <a:t>Styledefinitionen</a:t>
            </a:r>
            <a:r>
              <a:rPr lang="de-DE" sz="1600" i="1" dirty="0" smtClean="0"/>
              <a:t> nach BEM</a:t>
            </a:r>
            <a:endParaRPr lang="de-DE" sz="1600" i="1" dirty="0"/>
          </a:p>
          <a:p>
            <a:pPr lvl="6">
              <a:lnSpc>
                <a:spcPct val="150000"/>
              </a:lnSpc>
            </a:pPr>
            <a:endParaRPr lang="de-DE" sz="1600" dirty="0" smtClean="0"/>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3"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6" name="TextBox 15"/>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a:t>1</a:t>
            </a:r>
            <a:r>
              <a:rPr lang="de-DE" sz="1800" dirty="0" smtClean="0"/>
              <a:t>5 Minuten</a:t>
            </a:r>
          </a:p>
        </p:txBody>
      </p:sp>
    </p:spTree>
    <p:extLst>
      <p:ext uri="{BB962C8B-B14F-4D97-AF65-F5344CB8AC3E}">
        <p14:creationId xmlns:p14="http://schemas.microsoft.com/office/powerpoint/2010/main" val="3858557506"/>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19"/>
          </p:nvPr>
        </p:nvSpPr>
        <p:spPr/>
        <p:txBody>
          <a:bodyPr/>
          <a:lstStyle/>
          <a:p>
            <a:endParaRPr lang="de-DE" dirty="0"/>
          </a:p>
        </p:txBody>
      </p:sp>
      <p:sp>
        <p:nvSpPr>
          <p:cNvPr id="2" name="Titel 1"/>
          <p:cNvSpPr>
            <a:spLocks noGrp="1"/>
          </p:cNvSpPr>
          <p:nvPr>
            <p:ph type="title"/>
          </p:nvPr>
        </p:nvSpPr>
        <p:spPr/>
        <p:txBody>
          <a:bodyPr/>
          <a:lstStyle/>
          <a:p>
            <a:r>
              <a:rPr lang="de-DE" dirty="0" smtClean="0"/>
              <a:t>03</a:t>
            </a:r>
            <a:endParaRPr lang="de-DE" dirty="0"/>
          </a:p>
        </p:txBody>
      </p:sp>
      <p:sp>
        <p:nvSpPr>
          <p:cNvPr id="59" name="Textplatzhalter 58"/>
          <p:cNvSpPr>
            <a:spLocks noGrp="1"/>
          </p:cNvSpPr>
          <p:nvPr>
            <p:ph type="body" sz="quarter" idx="14"/>
          </p:nvPr>
        </p:nvSpPr>
        <p:spPr/>
        <p:txBody>
          <a:bodyPr/>
          <a:lstStyle/>
          <a:p>
            <a:r>
              <a:rPr lang="de-DE" dirty="0" smtClean="0">
                <a:solidFill>
                  <a:schemeClr val="tx2"/>
                </a:solidFill>
              </a:rPr>
              <a:t>Vertiefung CSS</a:t>
            </a:r>
            <a:endParaRPr lang="de-DE" dirty="0">
              <a:solidFill>
                <a:schemeClr val="tx2"/>
              </a:solidFill>
            </a:endParaRPr>
          </a:p>
        </p:txBody>
      </p:sp>
      <p:pic>
        <p:nvPicPr>
          <p:cNvPr id="12"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149792" y="1701602"/>
            <a:ext cx="4982817" cy="5157986"/>
          </a:xfrm>
          <a:prstGeom prst="rect">
            <a:avLst/>
          </a:prstGeom>
        </p:spPr>
      </p:pic>
    </p:spTree>
    <p:extLst>
      <p:ext uri="{BB962C8B-B14F-4D97-AF65-F5344CB8AC3E}">
        <p14:creationId xmlns:p14="http://schemas.microsoft.com/office/powerpoint/2010/main" val="2808532357"/>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sz="quarter" idx="13"/>
          </p:nvPr>
        </p:nvSpPr>
        <p:spPr>
          <a:xfrm>
            <a:off x="504825" y="1296194"/>
            <a:ext cx="8139114" cy="4724401"/>
          </a:xfrm>
        </p:spPr>
        <p:txBody>
          <a:bodyPr/>
          <a:lstStyle/>
          <a:p>
            <a:pPr marL="171450" lvl="6" indent="-171450">
              <a:lnSpc>
                <a:spcPct val="150000"/>
              </a:lnSpc>
              <a:buFont typeface="Arial" panose="020B0604020202020204" pitchFamily="34" charset="0"/>
              <a:buChar char="•"/>
            </a:pPr>
            <a:r>
              <a:rPr lang="de-DE" sz="1600" dirty="0" smtClean="0">
                <a:sym typeface="Wingdings" panose="05000000000000000000" pitchFamily="2" charset="2"/>
              </a:rPr>
              <a:t>Es können auch </a:t>
            </a:r>
            <a:r>
              <a:rPr lang="de-DE" sz="1600" b="1" dirty="0" smtClean="0">
                <a:sym typeface="Wingdings" panose="05000000000000000000" pitchFamily="2" charset="2"/>
              </a:rPr>
              <a:t>komplexere Relationen</a:t>
            </a:r>
            <a:r>
              <a:rPr lang="de-DE" sz="1600" dirty="0" smtClean="0">
                <a:sym typeface="Wingdings" panose="05000000000000000000" pitchFamily="2" charset="2"/>
              </a:rPr>
              <a:t> von Elementen angesprochen werden</a:t>
            </a:r>
            <a:br>
              <a:rPr lang="de-DE" sz="1600" dirty="0" smtClean="0">
                <a:sym typeface="Wingdings" panose="05000000000000000000" pitchFamily="2" charset="2"/>
              </a:rPr>
            </a:br>
            <a:r>
              <a:rPr lang="de-DE" sz="1600" dirty="0" smtClean="0">
                <a:sym typeface="Wingdings" panose="05000000000000000000" pitchFamily="2" charset="2"/>
              </a:rPr>
              <a:t> </a:t>
            </a:r>
            <a:r>
              <a:rPr lang="de-DE" sz="1600" b="1" dirty="0" err="1" smtClean="0">
                <a:sym typeface="Wingdings" panose="05000000000000000000" pitchFamily="2" charset="2"/>
              </a:rPr>
              <a:t>Kindkombinator</a:t>
            </a:r>
            <a:r>
              <a:rPr lang="de-DE" sz="1600" dirty="0" smtClean="0">
                <a:sym typeface="Wingdings" panose="05000000000000000000" pitchFamily="2" charset="2"/>
              </a:rPr>
              <a:t> (für Kapselung bei Globalen Styles)</a:t>
            </a:r>
            <a:br>
              <a:rPr lang="de-DE" sz="1600" dirty="0" smtClean="0">
                <a:sym typeface="Wingdings" panose="05000000000000000000" pitchFamily="2" charset="2"/>
              </a:rPr>
            </a:br>
            <a:r>
              <a:rPr lang="de-DE" sz="1600" dirty="0" smtClean="0">
                <a:sym typeface="Wingdings" panose="05000000000000000000" pitchFamily="2" charset="2"/>
              </a:rPr>
              <a:t>	</a:t>
            </a:r>
            <a:r>
              <a:rPr lang="de-DE" sz="1600" dirty="0" smtClean="0">
                <a:latin typeface="Andale Mono" panose="020B0509000000000004" pitchFamily="49" charset="0"/>
                <a:sym typeface="Wingdings" panose="05000000000000000000" pitchFamily="2" charset="2"/>
              </a:rPr>
              <a:t>.klasseeins &gt; .klassezwei { …</a:t>
            </a:r>
            <a:r>
              <a:rPr lang="de-DE" sz="1600" dirty="0" smtClean="0">
                <a:sym typeface="Wingdings" panose="05000000000000000000" pitchFamily="2" charset="2"/>
              </a:rPr>
              <a:t/>
            </a:r>
            <a:br>
              <a:rPr lang="de-DE" sz="1600" dirty="0" smtClean="0">
                <a:sym typeface="Wingdings" panose="05000000000000000000" pitchFamily="2" charset="2"/>
              </a:rPr>
            </a:br>
            <a:r>
              <a:rPr lang="de-DE" sz="1600" dirty="0" smtClean="0">
                <a:sym typeface="Wingdings" panose="05000000000000000000" pitchFamily="2" charset="2"/>
              </a:rPr>
              <a:t>	Hier wird klassezwei nur angesprochen, wenn es ein Kind der klasseeins ist</a:t>
            </a:r>
            <a:br>
              <a:rPr lang="de-DE" sz="1600" dirty="0" smtClean="0">
                <a:sym typeface="Wingdings" panose="05000000000000000000" pitchFamily="2" charset="2"/>
              </a:rPr>
            </a:br>
            <a:r>
              <a:rPr lang="de-DE" sz="1600" dirty="0" smtClean="0">
                <a:sym typeface="Wingdings" panose="05000000000000000000" pitchFamily="2" charset="2"/>
              </a:rPr>
              <a:t> </a:t>
            </a:r>
            <a:r>
              <a:rPr lang="de-DE" sz="1600" b="1" dirty="0" err="1" smtClean="0">
                <a:sym typeface="Wingdings" panose="05000000000000000000" pitchFamily="2" charset="2"/>
              </a:rPr>
              <a:t>Geschwisterkombinator</a:t>
            </a:r>
            <a:r>
              <a:rPr lang="de-DE" sz="1600" dirty="0" smtClean="0">
                <a:sym typeface="Wingdings" panose="05000000000000000000" pitchFamily="2" charset="2"/>
              </a:rPr>
              <a:t> </a:t>
            </a:r>
            <a:br>
              <a:rPr lang="de-DE" sz="1600" dirty="0" smtClean="0">
                <a:sym typeface="Wingdings" panose="05000000000000000000" pitchFamily="2" charset="2"/>
              </a:rPr>
            </a:br>
            <a:r>
              <a:rPr lang="de-DE" sz="1600" dirty="0" smtClean="0">
                <a:sym typeface="Wingdings" panose="05000000000000000000" pitchFamily="2" charset="2"/>
              </a:rPr>
              <a:t>	</a:t>
            </a:r>
            <a:r>
              <a:rPr lang="de-DE" sz="1600" dirty="0">
                <a:latin typeface="Andale Mono" panose="020B0509000000000004" pitchFamily="49" charset="0"/>
                <a:sym typeface="Wingdings" panose="05000000000000000000" pitchFamily="2" charset="2"/>
              </a:rPr>
              <a:t> .klasseeins </a:t>
            </a:r>
            <a:r>
              <a:rPr lang="de-DE" sz="1600" dirty="0" smtClean="0">
                <a:latin typeface="Andale Mono" panose="020B0509000000000004" pitchFamily="49" charset="0"/>
                <a:sym typeface="Wingdings" panose="05000000000000000000" pitchFamily="2" charset="2"/>
              </a:rPr>
              <a:t>~ </a:t>
            </a:r>
            <a:r>
              <a:rPr lang="de-DE" sz="1600" dirty="0">
                <a:latin typeface="Andale Mono" panose="020B0509000000000004" pitchFamily="49" charset="0"/>
                <a:sym typeface="Wingdings" panose="05000000000000000000" pitchFamily="2" charset="2"/>
              </a:rPr>
              <a:t>.klassezwei { </a:t>
            </a:r>
            <a:r>
              <a:rPr lang="de-DE" sz="1600" dirty="0" smtClean="0">
                <a:latin typeface="Andale Mono" panose="020B0509000000000004" pitchFamily="49" charset="0"/>
                <a:sym typeface="Wingdings" panose="05000000000000000000" pitchFamily="2" charset="2"/>
              </a:rPr>
              <a:t>…</a:t>
            </a:r>
            <a:br>
              <a:rPr lang="de-DE" sz="1600" dirty="0" smtClean="0">
                <a:latin typeface="Andale Mono" panose="020B0509000000000004" pitchFamily="49" charset="0"/>
                <a:sym typeface="Wingdings" panose="05000000000000000000" pitchFamily="2" charset="2"/>
              </a:rPr>
            </a:br>
            <a:r>
              <a:rPr lang="de-DE" sz="1600" dirty="0" smtClean="0">
                <a:latin typeface="Andale Mono" panose="020B0509000000000004" pitchFamily="49" charset="0"/>
                <a:sym typeface="Wingdings" panose="05000000000000000000" pitchFamily="2" charset="2"/>
              </a:rPr>
              <a:t>	</a:t>
            </a:r>
            <a:r>
              <a:rPr lang="de-DE" sz="1600" dirty="0" smtClean="0">
                <a:sym typeface="Wingdings" panose="05000000000000000000" pitchFamily="2" charset="2"/>
              </a:rPr>
              <a:t>Hier </a:t>
            </a:r>
            <a:r>
              <a:rPr lang="de-DE" sz="1600" dirty="0">
                <a:sym typeface="Wingdings" panose="05000000000000000000" pitchFamily="2" charset="2"/>
              </a:rPr>
              <a:t>wird klassezwei nur angesprochen, wenn es </a:t>
            </a:r>
            <a:r>
              <a:rPr lang="de-DE" sz="1600" dirty="0" smtClean="0">
                <a:sym typeface="Wingdings" panose="05000000000000000000" pitchFamily="2" charset="2"/>
              </a:rPr>
              <a:t>auf gleicher ebene wie</a:t>
            </a:r>
            <a:br>
              <a:rPr lang="de-DE" sz="1600" dirty="0" smtClean="0">
                <a:sym typeface="Wingdings" panose="05000000000000000000" pitchFamily="2" charset="2"/>
              </a:rPr>
            </a:br>
            <a:r>
              <a:rPr lang="de-DE" sz="1600" dirty="0" smtClean="0">
                <a:sym typeface="Wingdings" panose="05000000000000000000" pitchFamily="2" charset="2"/>
              </a:rPr>
              <a:t>	</a:t>
            </a:r>
            <a:r>
              <a:rPr lang="de-DE" sz="1600" dirty="0" err="1" smtClean="0">
                <a:sym typeface="Wingdings" panose="05000000000000000000" pitchFamily="2" charset="2"/>
              </a:rPr>
              <a:t>klasseins</a:t>
            </a:r>
            <a:r>
              <a:rPr lang="de-DE" sz="1600" dirty="0" smtClean="0">
                <a:sym typeface="Wingdings" panose="05000000000000000000" pitchFamily="2" charset="2"/>
              </a:rPr>
              <a:t> liegt</a:t>
            </a:r>
            <a:br>
              <a:rPr lang="de-DE" sz="1600" dirty="0" smtClean="0">
                <a:sym typeface="Wingdings" panose="05000000000000000000" pitchFamily="2" charset="2"/>
              </a:rPr>
            </a:br>
            <a:r>
              <a:rPr lang="de-DE" sz="1600" dirty="0" smtClean="0">
                <a:sym typeface="Wingdings" panose="05000000000000000000" pitchFamily="2" charset="2"/>
              </a:rPr>
              <a:t> </a:t>
            </a:r>
            <a:r>
              <a:rPr lang="de-DE" sz="1600" b="1" dirty="0" err="1" smtClean="0">
                <a:sym typeface="Wingdings" panose="05000000000000000000" pitchFamily="2" charset="2"/>
              </a:rPr>
              <a:t>Nachbarkombinator</a:t>
            </a:r>
            <a:r>
              <a:rPr lang="de-DE" sz="1600" dirty="0" smtClean="0">
                <a:sym typeface="Wingdings" panose="05000000000000000000" pitchFamily="2" charset="2"/>
              </a:rPr>
              <a:t/>
            </a:r>
            <a:br>
              <a:rPr lang="de-DE" sz="1600" dirty="0" smtClean="0">
                <a:sym typeface="Wingdings" panose="05000000000000000000" pitchFamily="2" charset="2"/>
              </a:rPr>
            </a:br>
            <a:r>
              <a:rPr lang="de-DE" sz="1600" dirty="0" smtClean="0">
                <a:sym typeface="Wingdings" panose="05000000000000000000" pitchFamily="2" charset="2"/>
              </a:rPr>
              <a:t>	</a:t>
            </a:r>
            <a:r>
              <a:rPr lang="de-DE" sz="1600" dirty="0">
                <a:latin typeface="Andale Mono" panose="020B0509000000000004" pitchFamily="49" charset="0"/>
                <a:sym typeface="Wingdings" panose="05000000000000000000" pitchFamily="2" charset="2"/>
              </a:rPr>
              <a:t> .klasseeins </a:t>
            </a:r>
            <a:r>
              <a:rPr lang="de-DE" sz="1600" dirty="0" smtClean="0">
                <a:latin typeface="Andale Mono" panose="020B0509000000000004" pitchFamily="49" charset="0"/>
                <a:sym typeface="Wingdings" panose="05000000000000000000" pitchFamily="2" charset="2"/>
              </a:rPr>
              <a:t>+ </a:t>
            </a:r>
            <a:r>
              <a:rPr lang="de-DE" sz="1600" dirty="0">
                <a:latin typeface="Andale Mono" panose="020B0509000000000004" pitchFamily="49" charset="0"/>
                <a:sym typeface="Wingdings" panose="05000000000000000000" pitchFamily="2" charset="2"/>
              </a:rPr>
              <a:t>.klassezwei { </a:t>
            </a:r>
            <a:r>
              <a:rPr lang="de-DE" sz="1600" dirty="0" smtClean="0">
                <a:latin typeface="Andale Mono" panose="020B0509000000000004" pitchFamily="49" charset="0"/>
                <a:sym typeface="Wingdings" panose="05000000000000000000" pitchFamily="2" charset="2"/>
              </a:rPr>
              <a:t>…</a:t>
            </a:r>
            <a:br>
              <a:rPr lang="de-DE" sz="1600" dirty="0" smtClean="0">
                <a:latin typeface="Andale Mono" panose="020B0509000000000004" pitchFamily="49" charset="0"/>
                <a:sym typeface="Wingdings" panose="05000000000000000000" pitchFamily="2" charset="2"/>
              </a:rPr>
            </a:br>
            <a:r>
              <a:rPr lang="de-DE" sz="1600" dirty="0" smtClean="0">
                <a:latin typeface="Andale Mono" panose="020B0509000000000004" pitchFamily="49" charset="0"/>
                <a:sym typeface="Wingdings" panose="05000000000000000000" pitchFamily="2" charset="2"/>
              </a:rPr>
              <a:t>	</a:t>
            </a:r>
            <a:r>
              <a:rPr lang="de-DE" sz="1600" dirty="0" smtClean="0">
                <a:sym typeface="Wingdings" panose="05000000000000000000" pitchFamily="2" charset="2"/>
              </a:rPr>
              <a:t>Hier </a:t>
            </a:r>
            <a:r>
              <a:rPr lang="de-DE" sz="1600" dirty="0">
                <a:sym typeface="Wingdings" panose="05000000000000000000" pitchFamily="2" charset="2"/>
              </a:rPr>
              <a:t>wird klassezwei nur angesprochen, wenn es </a:t>
            </a:r>
            <a:r>
              <a:rPr lang="de-DE" sz="1600" dirty="0" smtClean="0">
                <a:sym typeface="Wingdings" panose="05000000000000000000" pitchFamily="2" charset="2"/>
              </a:rPr>
              <a:t>direkt neben klasseeins </a:t>
            </a:r>
            <a:br>
              <a:rPr lang="de-DE" sz="1600" dirty="0" smtClean="0">
                <a:sym typeface="Wingdings" panose="05000000000000000000" pitchFamily="2" charset="2"/>
              </a:rPr>
            </a:br>
            <a:r>
              <a:rPr lang="de-DE" sz="1600" dirty="0" smtClean="0">
                <a:sym typeface="Wingdings" panose="05000000000000000000" pitchFamily="2" charset="2"/>
              </a:rPr>
              <a:t>	liegt</a:t>
            </a:r>
          </a:p>
          <a:p>
            <a:pPr marL="171450" lvl="6" indent="-171450">
              <a:lnSpc>
                <a:spcPct val="150000"/>
              </a:lnSpc>
              <a:buFont typeface="Arial" panose="020B0604020202020204" pitchFamily="34" charset="0"/>
              <a:buChar char="•"/>
            </a:pPr>
            <a:endParaRPr lang="de-DE" sz="1600" dirty="0" smtClean="0">
              <a:latin typeface="Andale Mono" panose="020B0509000000000004" pitchFamily="49" charset="0"/>
              <a:sym typeface="Wingdings" panose="05000000000000000000" pitchFamily="2" charset="2"/>
            </a:endParaRPr>
          </a:p>
        </p:txBody>
      </p:sp>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Vertiefung  CSS</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13</a:t>
            </a:fld>
            <a:endParaRPr lang="de-DE" dirty="0"/>
          </a:p>
        </p:txBody>
      </p:sp>
      <p:sp>
        <p:nvSpPr>
          <p:cNvPr id="2" name="Title 1"/>
          <p:cNvSpPr>
            <a:spLocks noGrp="1"/>
          </p:cNvSpPr>
          <p:nvPr>
            <p:ph type="title"/>
          </p:nvPr>
        </p:nvSpPr>
        <p:spPr/>
        <p:txBody>
          <a:bodyPr/>
          <a:lstStyle/>
          <a:p>
            <a:r>
              <a:rPr lang="de-DE" dirty="0" err="1" smtClean="0"/>
              <a:t>Selektoren</a:t>
            </a:r>
            <a:r>
              <a:rPr lang="de-DE" dirty="0" smtClean="0"/>
              <a:t> Kombinieren 2</a:t>
            </a:r>
            <a:endParaRPr lang="de-DE" dirty="0">
              <a:solidFill>
                <a:schemeClr val="accent5"/>
              </a:solidFill>
            </a:endParaRPr>
          </a:p>
        </p:txBody>
      </p:sp>
    </p:spTree>
    <p:extLst>
      <p:ext uri="{BB962C8B-B14F-4D97-AF65-F5344CB8AC3E}">
        <p14:creationId xmlns:p14="http://schemas.microsoft.com/office/powerpoint/2010/main" val="2315967711"/>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Vertiefung  CSS</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14</a:t>
            </a:fld>
            <a:endParaRPr lang="de-DE" dirty="0"/>
          </a:p>
        </p:txBody>
      </p:sp>
      <p:sp>
        <p:nvSpPr>
          <p:cNvPr id="2" name="Title 1"/>
          <p:cNvSpPr>
            <a:spLocks noGrp="1"/>
          </p:cNvSpPr>
          <p:nvPr>
            <p:ph type="title"/>
          </p:nvPr>
        </p:nvSpPr>
        <p:spPr/>
        <p:txBody>
          <a:bodyPr/>
          <a:lstStyle/>
          <a:p>
            <a:r>
              <a:rPr lang="de-DE" dirty="0" smtClean="0"/>
              <a:t>Aufgabe 13</a:t>
            </a:r>
            <a:endParaRPr lang="de-DE" dirty="0">
              <a:solidFill>
                <a:schemeClr val="accent5"/>
              </a:solidFill>
            </a:endParaRPr>
          </a:p>
        </p:txBody>
      </p:sp>
      <p:sp>
        <p:nvSpPr>
          <p:cNvPr id="8" name="Rounded Rectangle 7"/>
          <p:cNvSpPr/>
          <p:nvPr/>
        </p:nvSpPr>
        <p:spPr>
          <a:xfrm>
            <a:off x="305594" y="1143794"/>
            <a:ext cx="7772400" cy="12954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0" name="Inhaltsplatzhalter 12"/>
          <p:cNvSpPr>
            <a:spLocks noGrp="1"/>
          </p:cNvSpPr>
          <p:nvPr>
            <p:ph sz="quarter" idx="13"/>
          </p:nvPr>
        </p:nvSpPr>
        <p:spPr>
          <a:xfrm>
            <a:off x="504825" y="1296195"/>
            <a:ext cx="7420769" cy="914399"/>
          </a:xfrm>
        </p:spPr>
        <p:txBody>
          <a:bodyPr/>
          <a:lstStyle/>
          <a:p>
            <a:pPr lvl="6">
              <a:lnSpc>
                <a:spcPct val="150000"/>
              </a:lnSpc>
            </a:pPr>
            <a:r>
              <a:rPr lang="de-DE" sz="1600" dirty="0" smtClean="0"/>
              <a:t>Das Daily Special soll besonders herausstechen. Macht, dass </a:t>
            </a:r>
            <a:r>
              <a:rPr lang="de-DE" sz="1600" dirty="0" smtClean="0"/>
              <a:t>das Element rechts </a:t>
            </a:r>
            <a:r>
              <a:rPr lang="de-DE" sz="1600" dirty="0" smtClean="0"/>
              <a:t>daneben kleiner </a:t>
            </a:r>
            <a:r>
              <a:rPr lang="de-DE" sz="1600" dirty="0" err="1" smtClean="0"/>
              <a:t>erscheinrt</a:t>
            </a:r>
            <a:r>
              <a:rPr lang="de-DE" sz="1600" dirty="0" smtClean="0"/>
              <a:t>.</a:t>
            </a:r>
            <a:endParaRPr lang="de-DE" sz="1600" dirty="0" smtClean="0"/>
          </a:p>
          <a:p>
            <a:pPr lvl="6">
              <a:lnSpc>
                <a:spcPct val="150000"/>
              </a:lnSpc>
            </a:pPr>
            <a:endParaRPr lang="de-DE" sz="1600" dirty="0"/>
          </a:p>
          <a:p>
            <a:pPr lvl="6">
              <a:lnSpc>
                <a:spcPct val="150000"/>
              </a:lnSpc>
            </a:pPr>
            <a:endParaRPr lang="de-DE" sz="1600" dirty="0" smtClean="0"/>
          </a:p>
          <a:p>
            <a:pPr lvl="6">
              <a:lnSpc>
                <a:spcPct val="150000"/>
              </a:lnSpc>
            </a:pPr>
            <a:r>
              <a:rPr lang="de-DE" sz="1600" i="1" dirty="0" smtClean="0"/>
              <a:t>! Verzichtet auf das schreiben neuer Klassen. Nutzt intelligent die </a:t>
            </a:r>
            <a:r>
              <a:rPr lang="de-DE" sz="1600" i="1" dirty="0" err="1" smtClean="0"/>
              <a:t>Kombinatoren</a:t>
            </a:r>
            <a:r>
              <a:rPr lang="de-DE" sz="1600" i="1" dirty="0" smtClean="0"/>
              <a:t>.</a:t>
            </a:r>
            <a:endParaRPr lang="de-DE" sz="1600" i="1" dirty="0"/>
          </a:p>
          <a:p>
            <a:pPr lvl="6">
              <a:lnSpc>
                <a:spcPct val="150000"/>
              </a:lnSpc>
            </a:pPr>
            <a:endParaRPr lang="de-DE" sz="1600" dirty="0" smtClean="0"/>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3"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6" name="TextBox 15"/>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smtClean="0"/>
              <a:t>1</a:t>
            </a:r>
            <a:r>
              <a:rPr lang="de-DE" sz="1800" dirty="0"/>
              <a:t>0</a:t>
            </a:r>
            <a:r>
              <a:rPr lang="de-DE" sz="1800" dirty="0" smtClean="0"/>
              <a:t> Minuten</a:t>
            </a:r>
          </a:p>
        </p:txBody>
      </p:sp>
    </p:spTree>
    <p:extLst>
      <p:ext uri="{BB962C8B-B14F-4D97-AF65-F5344CB8AC3E}">
        <p14:creationId xmlns:p14="http://schemas.microsoft.com/office/powerpoint/2010/main" val="2626770043"/>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sz="quarter" idx="13"/>
          </p:nvPr>
        </p:nvSpPr>
        <p:spPr>
          <a:xfrm>
            <a:off x="504825" y="1296194"/>
            <a:ext cx="8139114" cy="4724401"/>
          </a:xfrm>
        </p:spPr>
        <p:txBody>
          <a:bodyPr/>
          <a:lstStyle/>
          <a:p>
            <a:pPr marL="171450" lvl="6" indent="-171450">
              <a:lnSpc>
                <a:spcPct val="150000"/>
              </a:lnSpc>
              <a:buFont typeface="Arial" panose="020B0604020202020204" pitchFamily="34" charset="0"/>
              <a:buChar char="•"/>
            </a:pPr>
            <a:r>
              <a:rPr lang="de-DE" sz="1600" dirty="0" smtClean="0">
                <a:sym typeface="Wingdings" panose="05000000000000000000" pitchFamily="2" charset="2"/>
              </a:rPr>
              <a:t>So gut wie die </a:t>
            </a:r>
            <a:r>
              <a:rPr lang="de-DE" sz="1600" b="1" dirty="0" smtClean="0">
                <a:sym typeface="Wingdings" panose="05000000000000000000" pitchFamily="2" charset="2"/>
              </a:rPr>
              <a:t>Basis von modernem </a:t>
            </a:r>
            <a:r>
              <a:rPr lang="de-DE" sz="1600" b="1" dirty="0" err="1">
                <a:sym typeface="Wingdings" panose="05000000000000000000" pitchFamily="2" charset="2"/>
              </a:rPr>
              <a:t>r</a:t>
            </a:r>
            <a:r>
              <a:rPr lang="de-DE" sz="1600" b="1" dirty="0" err="1" smtClean="0">
                <a:sym typeface="Wingdings" panose="05000000000000000000" pitchFamily="2" charset="2"/>
              </a:rPr>
              <a:t>esponsivem</a:t>
            </a:r>
            <a:r>
              <a:rPr lang="de-DE" sz="1600" b="1" dirty="0" smtClean="0">
                <a:sym typeface="Wingdings" panose="05000000000000000000" pitchFamily="2" charset="2"/>
              </a:rPr>
              <a:t> Webdesign</a:t>
            </a:r>
          </a:p>
          <a:p>
            <a:pPr marL="171450" lvl="6" indent="-171450">
              <a:lnSpc>
                <a:spcPct val="150000"/>
              </a:lnSpc>
              <a:buFont typeface="Arial" panose="020B0604020202020204" pitchFamily="34" charset="0"/>
              <a:buChar char="•"/>
            </a:pPr>
            <a:r>
              <a:rPr lang="de-DE" sz="1600" dirty="0" smtClean="0">
                <a:sym typeface="Wingdings" panose="05000000000000000000" pitchFamily="2" charset="2"/>
              </a:rPr>
              <a:t>Viele verschieden Bildschirmgrößen </a:t>
            </a:r>
          </a:p>
          <a:p>
            <a:pPr marL="171450" lvl="6" indent="-171450">
              <a:lnSpc>
                <a:spcPct val="150000"/>
              </a:lnSpc>
              <a:buFont typeface="Arial" panose="020B0604020202020204" pitchFamily="34" charset="0"/>
              <a:buChar char="•"/>
            </a:pPr>
            <a:r>
              <a:rPr lang="de-DE" sz="1600" dirty="0" smtClean="0">
                <a:sym typeface="Wingdings" panose="05000000000000000000" pitchFamily="2" charset="2"/>
              </a:rPr>
              <a:t>Erlaubt es ohne großen aufwand die </a:t>
            </a:r>
            <a:r>
              <a:rPr lang="de-DE" sz="1600" b="1" dirty="0" smtClean="0">
                <a:sym typeface="Wingdings" panose="05000000000000000000" pitchFamily="2" charset="2"/>
              </a:rPr>
              <a:t>Anordnung und Größe von Elementen auf die Größe ihres Containers anzupassen</a:t>
            </a:r>
          </a:p>
          <a:p>
            <a:pPr marL="171450" lvl="6" indent="-171450">
              <a:lnSpc>
                <a:spcPct val="150000"/>
              </a:lnSpc>
              <a:buFont typeface="Arial" panose="020B0604020202020204" pitchFamily="34" charset="0"/>
              <a:buChar char="•"/>
            </a:pPr>
            <a:r>
              <a:rPr lang="de-DE" sz="1600" dirty="0" smtClean="0">
                <a:sym typeface="Wingdings" panose="05000000000000000000" pitchFamily="2" charset="2"/>
              </a:rPr>
              <a:t>Zur Anwendung des </a:t>
            </a:r>
            <a:r>
              <a:rPr lang="de-DE" sz="1600" dirty="0" err="1" smtClean="0">
                <a:sym typeface="Wingdings" panose="05000000000000000000" pitchFamily="2" charset="2"/>
              </a:rPr>
              <a:t>Flexbox</a:t>
            </a:r>
            <a:r>
              <a:rPr lang="de-DE" sz="1600" dirty="0" smtClean="0">
                <a:sym typeface="Wingdings" panose="05000000000000000000" pitchFamily="2" charset="2"/>
              </a:rPr>
              <a:t> – Layout benötigt es </a:t>
            </a:r>
            <a:br>
              <a:rPr lang="de-DE" sz="1600" dirty="0" smtClean="0">
                <a:sym typeface="Wingdings" panose="05000000000000000000" pitchFamily="2" charset="2"/>
              </a:rPr>
            </a:br>
            <a:r>
              <a:rPr lang="de-DE" sz="1600" dirty="0" smtClean="0">
                <a:sym typeface="Wingdings" panose="05000000000000000000" pitchFamily="2" charset="2"/>
              </a:rPr>
              <a:t> einen Container mit dem CSS-Attribut </a:t>
            </a:r>
            <a:r>
              <a:rPr lang="de-DE" sz="1600" dirty="0" err="1" smtClean="0">
                <a:latin typeface="Andale Mono" panose="020B0509000000000004" pitchFamily="49" charset="0"/>
                <a:sym typeface="Wingdings" panose="05000000000000000000" pitchFamily="2" charset="2"/>
              </a:rPr>
              <a:t>display</a:t>
            </a:r>
            <a:r>
              <a:rPr lang="de-DE" sz="1600" dirty="0" smtClean="0">
                <a:latin typeface="Andale Mono" panose="020B0509000000000004" pitchFamily="49" charset="0"/>
                <a:sym typeface="Wingdings" panose="05000000000000000000" pitchFamily="2" charset="2"/>
              </a:rPr>
              <a:t>: </a:t>
            </a:r>
            <a:r>
              <a:rPr lang="de-DE" sz="1600" dirty="0" err="1" smtClean="0">
                <a:latin typeface="Andale Mono" panose="020B0509000000000004" pitchFamily="49" charset="0"/>
                <a:sym typeface="Wingdings" panose="05000000000000000000" pitchFamily="2" charset="2"/>
              </a:rPr>
              <a:t>flex</a:t>
            </a:r>
            <a:r>
              <a:rPr lang="de-DE" sz="1600" dirty="0" smtClean="0">
                <a:sym typeface="Wingdings" panose="05000000000000000000" pitchFamily="2" charset="2"/>
              </a:rPr>
              <a:t/>
            </a:r>
            <a:br>
              <a:rPr lang="de-DE" sz="1600" dirty="0" smtClean="0">
                <a:sym typeface="Wingdings" panose="05000000000000000000" pitchFamily="2" charset="2"/>
              </a:rPr>
            </a:br>
            <a:r>
              <a:rPr lang="de-DE" sz="1600" dirty="0" smtClean="0">
                <a:sym typeface="Wingdings" panose="05000000000000000000" pitchFamily="2" charset="2"/>
              </a:rPr>
              <a:t> 0 – n Elemente in diesem Container</a:t>
            </a:r>
            <a:br>
              <a:rPr lang="de-DE" sz="1600" dirty="0" smtClean="0">
                <a:sym typeface="Wingdings" panose="05000000000000000000" pitchFamily="2" charset="2"/>
              </a:rPr>
            </a:br>
            <a:endParaRPr lang="de-DE" sz="1600" dirty="0" smtClean="0">
              <a:sym typeface="Wingdings" panose="05000000000000000000" pitchFamily="2" charset="2"/>
            </a:endParaRPr>
          </a:p>
          <a:p>
            <a:pPr marL="171450" lvl="6" indent="-171450">
              <a:lnSpc>
                <a:spcPct val="150000"/>
              </a:lnSpc>
              <a:buFont typeface="Arial" panose="020B0604020202020204" pitchFamily="34" charset="0"/>
              <a:buChar char="•"/>
            </a:pPr>
            <a:endParaRPr lang="de-DE" sz="1600" dirty="0" smtClean="0">
              <a:latin typeface="Andale Mono" panose="020B0509000000000004" pitchFamily="49" charset="0"/>
              <a:sym typeface="Wingdings" panose="05000000000000000000" pitchFamily="2" charset="2"/>
            </a:endParaRPr>
          </a:p>
        </p:txBody>
      </p:sp>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Vertiefung  CSS</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15</a:t>
            </a:fld>
            <a:endParaRPr lang="de-DE" dirty="0"/>
          </a:p>
        </p:txBody>
      </p:sp>
      <p:sp>
        <p:nvSpPr>
          <p:cNvPr id="2" name="Title 1"/>
          <p:cNvSpPr>
            <a:spLocks noGrp="1"/>
          </p:cNvSpPr>
          <p:nvPr>
            <p:ph type="title"/>
          </p:nvPr>
        </p:nvSpPr>
        <p:spPr/>
        <p:txBody>
          <a:bodyPr/>
          <a:lstStyle/>
          <a:p>
            <a:r>
              <a:rPr lang="de-DE" dirty="0" err="1" smtClean="0"/>
              <a:t>Flexbox</a:t>
            </a:r>
            <a:r>
              <a:rPr lang="de-DE" dirty="0" smtClean="0"/>
              <a:t> - Layout</a:t>
            </a:r>
            <a:endParaRPr lang="de-DE" dirty="0">
              <a:solidFill>
                <a:schemeClr val="accent5"/>
              </a:solidFill>
            </a:endParaRPr>
          </a:p>
        </p:txBody>
      </p:sp>
    </p:spTree>
    <p:extLst>
      <p:ext uri="{BB962C8B-B14F-4D97-AF65-F5344CB8AC3E}">
        <p14:creationId xmlns:p14="http://schemas.microsoft.com/office/powerpoint/2010/main" val="77157014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Vertiefung  CSS</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16</a:t>
            </a:fld>
            <a:endParaRPr lang="de-DE" dirty="0"/>
          </a:p>
        </p:txBody>
      </p:sp>
      <p:sp>
        <p:nvSpPr>
          <p:cNvPr id="2" name="Title 1"/>
          <p:cNvSpPr>
            <a:spLocks noGrp="1"/>
          </p:cNvSpPr>
          <p:nvPr>
            <p:ph type="title"/>
          </p:nvPr>
        </p:nvSpPr>
        <p:spPr/>
        <p:txBody>
          <a:bodyPr/>
          <a:lstStyle/>
          <a:p>
            <a:r>
              <a:rPr lang="de-DE" dirty="0" smtClean="0"/>
              <a:t>Aufgabe 14</a:t>
            </a:r>
            <a:endParaRPr lang="de-DE" dirty="0">
              <a:solidFill>
                <a:schemeClr val="accent5"/>
              </a:solidFill>
            </a:endParaRPr>
          </a:p>
        </p:txBody>
      </p:sp>
      <p:sp>
        <p:nvSpPr>
          <p:cNvPr id="8" name="Rounded Rectangle 7"/>
          <p:cNvSpPr/>
          <p:nvPr/>
        </p:nvSpPr>
        <p:spPr>
          <a:xfrm>
            <a:off x="305594" y="1143794"/>
            <a:ext cx="7772400" cy="12954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0" name="Inhaltsplatzhalter 12"/>
          <p:cNvSpPr>
            <a:spLocks noGrp="1"/>
          </p:cNvSpPr>
          <p:nvPr>
            <p:ph sz="quarter" idx="13"/>
          </p:nvPr>
        </p:nvSpPr>
        <p:spPr>
          <a:xfrm>
            <a:off x="504825" y="1296195"/>
            <a:ext cx="7420769" cy="914399"/>
          </a:xfrm>
        </p:spPr>
        <p:txBody>
          <a:bodyPr/>
          <a:lstStyle/>
          <a:p>
            <a:pPr lvl="6">
              <a:lnSpc>
                <a:spcPct val="150000"/>
              </a:lnSpc>
            </a:pPr>
            <a:r>
              <a:rPr lang="de-DE" sz="1600" dirty="0" smtClean="0"/>
              <a:t>Nun will euer Chef, dass ihr alle Pizzavorschauelemente auf die Mitte der Website zentriert. Außerdem soll dafür gesorgt sein, dass sie nie den rechten oder Linken Bildschirmrand verlassen.</a:t>
            </a:r>
          </a:p>
          <a:p>
            <a:pPr lvl="6">
              <a:lnSpc>
                <a:spcPct val="150000"/>
              </a:lnSpc>
            </a:pPr>
            <a:endParaRPr lang="de-DE" sz="1600" dirty="0"/>
          </a:p>
          <a:p>
            <a:pPr lvl="6">
              <a:lnSpc>
                <a:spcPct val="150000"/>
              </a:lnSpc>
            </a:pPr>
            <a:endParaRPr lang="de-DE" sz="1600" dirty="0" smtClean="0"/>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3"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6" name="TextBox 15"/>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smtClean="0"/>
              <a:t>15 Minuten</a:t>
            </a:r>
          </a:p>
        </p:txBody>
      </p:sp>
    </p:spTree>
    <p:extLst>
      <p:ext uri="{BB962C8B-B14F-4D97-AF65-F5344CB8AC3E}">
        <p14:creationId xmlns:p14="http://schemas.microsoft.com/office/powerpoint/2010/main" val="1546951137"/>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Vertiefung  CSS</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17</a:t>
            </a:fld>
            <a:endParaRPr lang="de-DE" dirty="0"/>
          </a:p>
        </p:txBody>
      </p:sp>
      <p:sp>
        <p:nvSpPr>
          <p:cNvPr id="2" name="Title 1"/>
          <p:cNvSpPr>
            <a:spLocks noGrp="1"/>
          </p:cNvSpPr>
          <p:nvPr>
            <p:ph type="title"/>
          </p:nvPr>
        </p:nvSpPr>
        <p:spPr/>
        <p:txBody>
          <a:bodyPr/>
          <a:lstStyle/>
          <a:p>
            <a:r>
              <a:rPr lang="de-DE" dirty="0" smtClean="0"/>
              <a:t>Aufgabe 15</a:t>
            </a:r>
            <a:endParaRPr lang="de-DE" dirty="0">
              <a:solidFill>
                <a:schemeClr val="accent5"/>
              </a:solidFill>
            </a:endParaRPr>
          </a:p>
        </p:txBody>
      </p:sp>
      <p:sp>
        <p:nvSpPr>
          <p:cNvPr id="8" name="Rounded Rectangle 7"/>
          <p:cNvSpPr/>
          <p:nvPr/>
        </p:nvSpPr>
        <p:spPr>
          <a:xfrm>
            <a:off x="305594" y="1143794"/>
            <a:ext cx="7772400" cy="14478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0" name="Inhaltsplatzhalter 12"/>
          <p:cNvSpPr>
            <a:spLocks noGrp="1"/>
          </p:cNvSpPr>
          <p:nvPr>
            <p:ph sz="quarter" idx="13"/>
          </p:nvPr>
        </p:nvSpPr>
        <p:spPr>
          <a:xfrm>
            <a:off x="504825" y="1296195"/>
            <a:ext cx="7420769" cy="914399"/>
          </a:xfrm>
        </p:spPr>
        <p:txBody>
          <a:bodyPr/>
          <a:lstStyle/>
          <a:p>
            <a:pPr lvl="6">
              <a:lnSpc>
                <a:spcPct val="150000"/>
              </a:lnSpc>
            </a:pPr>
            <a:r>
              <a:rPr lang="de-DE" sz="1600" dirty="0" smtClean="0"/>
              <a:t>Vor Ewigkeiten hat euer Chef mal ein Bestellformular beauftragt. Sorgt auch dafür, dass dieses maximal so breit wird wie die </a:t>
            </a:r>
            <a:r>
              <a:rPr lang="de-DE" sz="1600" dirty="0"/>
              <a:t>G</a:t>
            </a:r>
            <a:r>
              <a:rPr lang="de-DE" sz="1600" dirty="0" smtClean="0"/>
              <a:t>esamtheit der Pizzavorschauelemente (600px). Zusätzlich sollte auch diese zentriert liegen.</a:t>
            </a:r>
          </a:p>
          <a:p>
            <a:pPr lvl="6">
              <a:lnSpc>
                <a:spcPct val="150000"/>
              </a:lnSpc>
            </a:pPr>
            <a:endParaRPr lang="de-DE" sz="1600" dirty="0"/>
          </a:p>
          <a:p>
            <a:pPr lvl="6">
              <a:lnSpc>
                <a:spcPct val="150000"/>
              </a:lnSpc>
            </a:pPr>
            <a:endParaRPr lang="de-DE" sz="1600" dirty="0" smtClean="0"/>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3"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6" name="TextBox 15"/>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a:t>1</a:t>
            </a:r>
            <a:r>
              <a:rPr lang="de-DE" sz="1800" dirty="0" smtClean="0"/>
              <a:t>5 Minuten</a:t>
            </a:r>
          </a:p>
        </p:txBody>
      </p:sp>
    </p:spTree>
    <p:extLst>
      <p:ext uri="{BB962C8B-B14F-4D97-AF65-F5344CB8AC3E}">
        <p14:creationId xmlns:p14="http://schemas.microsoft.com/office/powerpoint/2010/main" val="2204278867"/>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Vertiefung  CSS</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18</a:t>
            </a:fld>
            <a:endParaRPr lang="de-DE" dirty="0"/>
          </a:p>
        </p:txBody>
      </p:sp>
      <p:sp>
        <p:nvSpPr>
          <p:cNvPr id="2" name="Title 1"/>
          <p:cNvSpPr>
            <a:spLocks noGrp="1"/>
          </p:cNvSpPr>
          <p:nvPr>
            <p:ph type="title"/>
          </p:nvPr>
        </p:nvSpPr>
        <p:spPr/>
        <p:txBody>
          <a:bodyPr/>
          <a:lstStyle/>
          <a:p>
            <a:r>
              <a:rPr lang="de-DE" dirty="0" smtClean="0"/>
              <a:t>Aufgabe 16</a:t>
            </a:r>
            <a:endParaRPr lang="de-DE" dirty="0">
              <a:solidFill>
                <a:schemeClr val="accent5"/>
              </a:solidFill>
            </a:endParaRPr>
          </a:p>
        </p:txBody>
      </p:sp>
      <p:sp>
        <p:nvSpPr>
          <p:cNvPr id="8" name="Rounded Rectangle 7"/>
          <p:cNvSpPr/>
          <p:nvPr/>
        </p:nvSpPr>
        <p:spPr>
          <a:xfrm>
            <a:off x="305594" y="1143794"/>
            <a:ext cx="7772400" cy="17526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0" name="Inhaltsplatzhalter 12"/>
          <p:cNvSpPr>
            <a:spLocks noGrp="1"/>
          </p:cNvSpPr>
          <p:nvPr>
            <p:ph sz="quarter" idx="13"/>
          </p:nvPr>
        </p:nvSpPr>
        <p:spPr>
          <a:xfrm>
            <a:off x="504825" y="1296195"/>
            <a:ext cx="7420769" cy="1752599"/>
          </a:xfrm>
        </p:spPr>
        <p:txBody>
          <a:bodyPr/>
          <a:lstStyle/>
          <a:p>
            <a:pPr lvl="6">
              <a:lnSpc>
                <a:spcPct val="150000"/>
              </a:lnSpc>
            </a:pPr>
            <a:r>
              <a:rPr lang="de-DE" sz="1600" dirty="0" smtClean="0"/>
              <a:t>Sowohl das Bestellformular als auch die Pizzavorschau sind maximal 600px breit und auf der Seite zentriert. Ein Seniorentwickler hat eure Mehrfache </a:t>
            </a:r>
            <a:r>
              <a:rPr lang="de-DE" sz="1600" dirty="0"/>
              <a:t>D</a:t>
            </a:r>
            <a:r>
              <a:rPr lang="de-DE" sz="1600" dirty="0" smtClean="0"/>
              <a:t>efinition des selben Styles gesehen und sich beschwert. Sorgt dafür, dass ihr die Styles, die für die </a:t>
            </a:r>
            <a:r>
              <a:rPr lang="de-DE" sz="1600" dirty="0"/>
              <a:t>Z</a:t>
            </a:r>
            <a:r>
              <a:rPr lang="de-DE" sz="1600" dirty="0" smtClean="0"/>
              <a:t>entrierung zuständig sind, nur ein mal definiert.</a:t>
            </a:r>
          </a:p>
          <a:p>
            <a:pPr lvl="6">
              <a:lnSpc>
                <a:spcPct val="150000"/>
              </a:lnSpc>
            </a:pPr>
            <a:endParaRPr lang="de-DE" sz="1600" dirty="0"/>
          </a:p>
          <a:p>
            <a:pPr lvl="6">
              <a:lnSpc>
                <a:spcPct val="150000"/>
              </a:lnSpc>
            </a:pPr>
            <a:endParaRPr lang="de-DE" sz="1600" dirty="0" smtClean="0"/>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3"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6" name="TextBox 15"/>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a:t>1</a:t>
            </a:r>
            <a:r>
              <a:rPr lang="de-DE" sz="1800" dirty="0" smtClean="0"/>
              <a:t>5 Minuten</a:t>
            </a:r>
          </a:p>
        </p:txBody>
      </p:sp>
    </p:spTree>
    <p:extLst>
      <p:ext uri="{BB962C8B-B14F-4D97-AF65-F5344CB8AC3E}">
        <p14:creationId xmlns:p14="http://schemas.microsoft.com/office/powerpoint/2010/main" val="4027480149"/>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sz="quarter" idx="13"/>
          </p:nvPr>
        </p:nvSpPr>
        <p:spPr>
          <a:xfrm>
            <a:off x="504825" y="1296194"/>
            <a:ext cx="8139114" cy="4724401"/>
          </a:xfrm>
        </p:spPr>
        <p:txBody>
          <a:bodyPr/>
          <a:lstStyle/>
          <a:p>
            <a:pPr marL="171450" lvl="6" indent="-171450">
              <a:lnSpc>
                <a:spcPct val="150000"/>
              </a:lnSpc>
              <a:buFont typeface="Arial" panose="020B0604020202020204" pitchFamily="34" charset="0"/>
              <a:buChar char="•"/>
            </a:pPr>
            <a:r>
              <a:rPr lang="de-DE" sz="1600" dirty="0" smtClean="0">
                <a:sym typeface="Wingdings" panose="05000000000000000000" pitchFamily="2" charset="2"/>
              </a:rPr>
              <a:t>Ja, auch hier gibt es Variablen.</a:t>
            </a:r>
          </a:p>
          <a:p>
            <a:pPr marL="171450" lvl="6" indent="-171450">
              <a:lnSpc>
                <a:spcPct val="150000"/>
              </a:lnSpc>
              <a:buFont typeface="Arial" panose="020B0604020202020204" pitchFamily="34" charset="0"/>
              <a:buChar char="•"/>
            </a:pPr>
            <a:r>
              <a:rPr lang="de-DE" sz="1600" dirty="0" smtClean="0">
                <a:sym typeface="Wingdings" panose="05000000000000000000" pitchFamily="2" charset="2"/>
              </a:rPr>
              <a:t>Um ein </a:t>
            </a:r>
            <a:r>
              <a:rPr lang="de-DE" sz="1600" b="1" dirty="0" smtClean="0">
                <a:sym typeface="Wingdings" panose="05000000000000000000" pitchFamily="2" charset="2"/>
              </a:rPr>
              <a:t>mehrfaches definieren </a:t>
            </a:r>
            <a:r>
              <a:rPr lang="de-DE" sz="1600" dirty="0" smtClean="0">
                <a:sym typeface="Wingdings" panose="05000000000000000000" pitchFamily="2" charset="2"/>
              </a:rPr>
              <a:t>des selben </a:t>
            </a:r>
            <a:r>
              <a:rPr lang="de-DE" sz="1600" dirty="0" err="1" smtClean="0">
                <a:sym typeface="Wingdings" panose="05000000000000000000" pitchFamily="2" charset="2"/>
              </a:rPr>
              <a:t>Stylewertes</a:t>
            </a:r>
            <a:r>
              <a:rPr lang="de-DE" sz="1600" dirty="0" smtClean="0">
                <a:sym typeface="Wingdings" panose="05000000000000000000" pitchFamily="2" charset="2"/>
              </a:rPr>
              <a:t> zu </a:t>
            </a:r>
            <a:r>
              <a:rPr lang="de-DE" sz="1600" b="1" dirty="0" smtClean="0">
                <a:sym typeface="Wingdings" panose="05000000000000000000" pitchFamily="2" charset="2"/>
              </a:rPr>
              <a:t>vermeiden</a:t>
            </a:r>
            <a:r>
              <a:rPr lang="de-DE" sz="1600" dirty="0" smtClean="0">
                <a:sym typeface="Wingdings" panose="05000000000000000000" pitchFamily="2" charset="2"/>
              </a:rPr>
              <a:t>, lassen sich variablen nutzen</a:t>
            </a:r>
          </a:p>
          <a:p>
            <a:pPr marL="171450" lvl="6" indent="-171450">
              <a:lnSpc>
                <a:spcPct val="150000"/>
              </a:lnSpc>
              <a:buFont typeface="Arial" panose="020B0604020202020204" pitchFamily="34" charset="0"/>
              <a:buChar char="•"/>
            </a:pPr>
            <a:r>
              <a:rPr lang="de-DE" sz="1600" dirty="0" smtClean="0">
                <a:sym typeface="Wingdings" panose="05000000000000000000" pitchFamily="2" charset="2"/>
              </a:rPr>
              <a:t>Sie werden für einen </a:t>
            </a:r>
            <a:r>
              <a:rPr lang="de-DE" sz="1600" b="1" dirty="0" smtClean="0">
                <a:sym typeface="Wingdings" panose="05000000000000000000" pitchFamily="2" charset="2"/>
              </a:rPr>
              <a:t>bestimmten </a:t>
            </a:r>
            <a:r>
              <a:rPr lang="de-DE" sz="1600" b="1" dirty="0" err="1" smtClean="0">
                <a:sym typeface="Wingdings" panose="05000000000000000000" pitchFamily="2" charset="2"/>
              </a:rPr>
              <a:t>Scope</a:t>
            </a:r>
            <a:r>
              <a:rPr lang="de-DE" sz="1600" b="1" dirty="0" smtClean="0">
                <a:sym typeface="Wingdings" panose="05000000000000000000" pitchFamily="2" charset="2"/>
              </a:rPr>
              <a:t> </a:t>
            </a:r>
            <a:r>
              <a:rPr lang="de-DE" sz="1600" dirty="0" smtClean="0">
                <a:sym typeface="Wingdings" panose="05000000000000000000" pitchFamily="2" charset="2"/>
              </a:rPr>
              <a:t>innerhalb einer CSS-Selektion definiert</a:t>
            </a:r>
          </a:p>
          <a:p>
            <a:pPr marL="171450" lvl="6" indent="-171450">
              <a:lnSpc>
                <a:spcPct val="150000"/>
              </a:lnSpc>
              <a:buFont typeface="Arial" panose="020B0604020202020204" pitchFamily="34" charset="0"/>
              <a:buChar char="•"/>
            </a:pPr>
            <a:r>
              <a:rPr lang="de-DE" sz="1600" dirty="0" smtClean="0">
                <a:sym typeface="Wingdings" panose="05000000000000000000" pitchFamily="2" charset="2"/>
              </a:rPr>
              <a:t>Zur globalen Nutzung in Pseudo :</a:t>
            </a:r>
            <a:r>
              <a:rPr lang="de-DE" sz="1600" dirty="0" err="1" smtClean="0">
                <a:sym typeface="Wingdings" panose="05000000000000000000" pitchFamily="2" charset="2"/>
              </a:rPr>
              <a:t>root</a:t>
            </a:r>
            <a:r>
              <a:rPr lang="de-DE" sz="1600" dirty="0" smtClean="0">
                <a:sym typeface="Wingdings" panose="05000000000000000000" pitchFamily="2" charset="2"/>
              </a:rPr>
              <a:t> – Element:</a:t>
            </a:r>
            <a:br>
              <a:rPr lang="de-DE" sz="1600" dirty="0" smtClean="0">
                <a:sym typeface="Wingdings" panose="05000000000000000000" pitchFamily="2" charset="2"/>
              </a:rPr>
            </a:br>
            <a:r>
              <a:rPr lang="de-DE" sz="1600" dirty="0" smtClean="0">
                <a:sym typeface="Wingdings" panose="05000000000000000000" pitchFamily="2" charset="2"/>
              </a:rPr>
              <a:t>	</a:t>
            </a:r>
            <a:r>
              <a:rPr lang="de-DE" sz="1600" dirty="0" smtClean="0">
                <a:latin typeface="Andale Mono" panose="020B0509000000000004" pitchFamily="49" charset="0"/>
                <a:sym typeface="Wingdings" panose="05000000000000000000" pitchFamily="2" charset="2"/>
              </a:rPr>
              <a:t>:</a:t>
            </a:r>
            <a:r>
              <a:rPr lang="de-DE" sz="1600" dirty="0" err="1" smtClean="0">
                <a:latin typeface="Andale Mono" panose="020B0509000000000004" pitchFamily="49" charset="0"/>
                <a:sym typeface="Wingdings" panose="05000000000000000000" pitchFamily="2" charset="2"/>
              </a:rPr>
              <a:t>root</a:t>
            </a:r>
            <a:r>
              <a:rPr lang="de-DE" sz="1600" dirty="0" smtClean="0">
                <a:latin typeface="Andale Mono" panose="020B0509000000000004" pitchFamily="49" charset="0"/>
                <a:sym typeface="Wingdings" panose="05000000000000000000" pitchFamily="2" charset="2"/>
              </a:rPr>
              <a:t> {</a:t>
            </a:r>
            <a:br>
              <a:rPr lang="de-DE" sz="1600" dirty="0" smtClean="0">
                <a:latin typeface="Andale Mono" panose="020B0509000000000004" pitchFamily="49" charset="0"/>
                <a:sym typeface="Wingdings" panose="05000000000000000000" pitchFamily="2" charset="2"/>
              </a:rPr>
            </a:br>
            <a:r>
              <a:rPr lang="de-DE" sz="1600" dirty="0" smtClean="0">
                <a:latin typeface="Andale Mono" panose="020B0509000000000004" pitchFamily="49" charset="0"/>
                <a:sym typeface="Wingdings" panose="05000000000000000000" pitchFamily="2" charset="2"/>
              </a:rPr>
              <a:t>		--background-color-light: </a:t>
            </a:r>
            <a:r>
              <a:rPr lang="de-DE" sz="1600" dirty="0" err="1" smtClean="0">
                <a:latin typeface="Andale Mono" panose="020B0509000000000004" pitchFamily="49" charset="0"/>
                <a:sym typeface="Wingdings" panose="05000000000000000000" pitchFamily="2" charset="2"/>
              </a:rPr>
              <a:t>lightgray</a:t>
            </a:r>
            <a:r>
              <a:rPr lang="de-DE" sz="1600" dirty="0" smtClean="0">
                <a:latin typeface="Andale Mono" panose="020B0509000000000004" pitchFamily="49" charset="0"/>
                <a:sym typeface="Wingdings" panose="05000000000000000000" pitchFamily="2" charset="2"/>
              </a:rPr>
              <a:t>;</a:t>
            </a:r>
            <a:r>
              <a:rPr lang="de-DE" sz="1800" dirty="0">
                <a:latin typeface="Andale Mono" panose="020B0509000000000004" pitchFamily="49" charset="0"/>
                <a:sym typeface="Wingdings" panose="05000000000000000000" pitchFamily="2" charset="2"/>
              </a:rPr>
              <a:t/>
            </a:r>
            <a:br>
              <a:rPr lang="de-DE" sz="1800" dirty="0">
                <a:latin typeface="Andale Mono" panose="020B0509000000000004" pitchFamily="49" charset="0"/>
                <a:sym typeface="Wingdings" panose="05000000000000000000" pitchFamily="2" charset="2"/>
              </a:rPr>
            </a:br>
            <a:r>
              <a:rPr lang="de-DE" sz="1800" dirty="0" smtClean="0">
                <a:latin typeface="Andale Mono" panose="020B0509000000000004" pitchFamily="49" charset="0"/>
                <a:sym typeface="Wingdings" panose="05000000000000000000" pitchFamily="2" charset="2"/>
              </a:rPr>
              <a:t>	}</a:t>
            </a:r>
          </a:p>
          <a:p>
            <a:pPr marL="171450" lvl="6" indent="-171450">
              <a:lnSpc>
                <a:spcPct val="150000"/>
              </a:lnSpc>
              <a:buFont typeface="Arial" panose="020B0604020202020204" pitchFamily="34" charset="0"/>
              <a:buChar char="•"/>
            </a:pPr>
            <a:r>
              <a:rPr lang="de-DE" sz="1600" dirty="0" smtClean="0">
                <a:sym typeface="Wingdings" panose="05000000000000000000" pitchFamily="2" charset="2"/>
              </a:rPr>
              <a:t>Das Auslesen funktioniert wie folgt:</a:t>
            </a:r>
            <a:br>
              <a:rPr lang="de-DE" sz="1600" dirty="0" smtClean="0">
                <a:sym typeface="Wingdings" panose="05000000000000000000" pitchFamily="2" charset="2"/>
              </a:rPr>
            </a:br>
            <a:r>
              <a:rPr lang="de-DE" sz="1600" dirty="0" smtClean="0">
                <a:sym typeface="Wingdings" panose="05000000000000000000" pitchFamily="2" charset="2"/>
              </a:rPr>
              <a:t>	</a:t>
            </a:r>
            <a:r>
              <a:rPr lang="de-DE" sz="1600" dirty="0">
                <a:latin typeface="Andale Mono" panose="020B0509000000000004" pitchFamily="49" charset="0"/>
                <a:sym typeface="Wingdings" panose="05000000000000000000" pitchFamily="2" charset="2"/>
              </a:rPr>
              <a:t>.</a:t>
            </a:r>
            <a:r>
              <a:rPr lang="de-DE" sz="1600" dirty="0" err="1">
                <a:latin typeface="Andale Mono" panose="020B0509000000000004" pitchFamily="49" charset="0"/>
                <a:sym typeface="Wingdings" panose="05000000000000000000" pitchFamily="2" charset="2"/>
              </a:rPr>
              <a:t>klassenname</a:t>
            </a:r>
            <a:r>
              <a:rPr lang="de-DE" sz="1600" dirty="0">
                <a:latin typeface="Andale Mono" panose="020B0509000000000004" pitchFamily="49" charset="0"/>
                <a:sym typeface="Wingdings" panose="05000000000000000000" pitchFamily="2" charset="2"/>
              </a:rPr>
              <a:t> {</a:t>
            </a:r>
            <a:br>
              <a:rPr lang="de-DE" sz="1600" dirty="0">
                <a:latin typeface="Andale Mono" panose="020B0509000000000004" pitchFamily="49" charset="0"/>
                <a:sym typeface="Wingdings" panose="05000000000000000000" pitchFamily="2" charset="2"/>
              </a:rPr>
            </a:br>
            <a:r>
              <a:rPr lang="de-DE" sz="1600" dirty="0">
                <a:latin typeface="Andale Mono" panose="020B0509000000000004" pitchFamily="49" charset="0"/>
                <a:sym typeface="Wingdings" panose="05000000000000000000" pitchFamily="2" charset="2"/>
              </a:rPr>
              <a:t>	</a:t>
            </a:r>
            <a:r>
              <a:rPr lang="de-DE" sz="1600" dirty="0" smtClean="0">
                <a:latin typeface="Andale Mono" panose="020B0509000000000004" pitchFamily="49" charset="0"/>
                <a:sym typeface="Wingdings" panose="05000000000000000000" pitchFamily="2" charset="2"/>
              </a:rPr>
              <a:t>        background-color</a:t>
            </a:r>
            <a:r>
              <a:rPr lang="de-DE" sz="1600" dirty="0">
                <a:latin typeface="Andale Mono" panose="020B0509000000000004" pitchFamily="49" charset="0"/>
                <a:sym typeface="Wingdings" panose="05000000000000000000" pitchFamily="2" charset="2"/>
              </a:rPr>
              <a:t>: </a:t>
            </a:r>
            <a:r>
              <a:rPr lang="de-DE" sz="1600" dirty="0" err="1">
                <a:latin typeface="Andale Mono" panose="020B0509000000000004" pitchFamily="49" charset="0"/>
                <a:sym typeface="Wingdings" panose="05000000000000000000" pitchFamily="2" charset="2"/>
              </a:rPr>
              <a:t>var</a:t>
            </a:r>
            <a:r>
              <a:rPr lang="de-DE" sz="1600" dirty="0">
                <a:latin typeface="Andale Mono" panose="020B0509000000000004" pitchFamily="49" charset="0"/>
                <a:sym typeface="Wingdings" panose="05000000000000000000" pitchFamily="2" charset="2"/>
              </a:rPr>
              <a:t>(--background-color-light);</a:t>
            </a:r>
            <a:br>
              <a:rPr lang="de-DE" sz="1600" dirty="0">
                <a:latin typeface="Andale Mono" panose="020B0509000000000004" pitchFamily="49" charset="0"/>
                <a:sym typeface="Wingdings" panose="05000000000000000000" pitchFamily="2" charset="2"/>
              </a:rPr>
            </a:br>
            <a:r>
              <a:rPr lang="de-DE" sz="1600" dirty="0">
                <a:latin typeface="Andale Mono" panose="020B0509000000000004" pitchFamily="49" charset="0"/>
                <a:sym typeface="Wingdings" panose="05000000000000000000" pitchFamily="2" charset="2"/>
              </a:rPr>
              <a:t>	}</a:t>
            </a:r>
          </a:p>
        </p:txBody>
      </p:sp>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Vertiefung  CSS</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19</a:t>
            </a:fld>
            <a:endParaRPr lang="de-DE" dirty="0"/>
          </a:p>
        </p:txBody>
      </p:sp>
      <p:sp>
        <p:nvSpPr>
          <p:cNvPr id="2" name="Title 1"/>
          <p:cNvSpPr>
            <a:spLocks noGrp="1"/>
          </p:cNvSpPr>
          <p:nvPr>
            <p:ph type="title"/>
          </p:nvPr>
        </p:nvSpPr>
        <p:spPr/>
        <p:txBody>
          <a:bodyPr/>
          <a:lstStyle/>
          <a:p>
            <a:r>
              <a:rPr lang="de-DE" dirty="0" smtClean="0"/>
              <a:t>Variablen</a:t>
            </a:r>
            <a:endParaRPr lang="de-DE" dirty="0">
              <a:solidFill>
                <a:schemeClr val="accent5"/>
              </a:solidFill>
            </a:endParaRPr>
          </a:p>
        </p:txBody>
      </p:sp>
    </p:spTree>
    <p:extLst>
      <p:ext uri="{BB962C8B-B14F-4D97-AF65-F5344CB8AC3E}">
        <p14:creationId xmlns:p14="http://schemas.microsoft.com/office/powerpoint/2010/main" val="1164542090"/>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platzhalter 23"/>
          <p:cNvSpPr>
            <a:spLocks noGrp="1"/>
          </p:cNvSpPr>
          <p:nvPr>
            <p:ph type="body" sz="quarter" idx="19"/>
          </p:nvPr>
        </p:nvSpPr>
        <p:spPr/>
        <p:txBody>
          <a:bodyPr/>
          <a:lstStyle/>
          <a:p>
            <a:endParaRPr lang="de-DE"/>
          </a:p>
        </p:txBody>
      </p:sp>
      <p:graphicFrame>
        <p:nvGraphicFramePr>
          <p:cNvPr id="52" name="Inhaltsplatzhalter 51"/>
          <p:cNvGraphicFramePr>
            <a:graphicFrameLocks noGrp="1"/>
          </p:cNvGraphicFramePr>
          <p:nvPr>
            <p:ph idx="1"/>
            <p:extLst>
              <p:ext uri="{D42A27DB-BD31-4B8C-83A1-F6EECF244321}">
                <p14:modId xmlns:p14="http://schemas.microsoft.com/office/powerpoint/2010/main" val="1695803819"/>
              </p:ext>
            </p:extLst>
          </p:nvPr>
        </p:nvGraphicFramePr>
        <p:xfrm>
          <a:off x="3276650" y="1030288"/>
          <a:ext cx="2700000" cy="2856309"/>
        </p:xfrm>
        <a:graphic>
          <a:graphicData uri="http://schemas.openxmlformats.org/drawingml/2006/table">
            <a:tbl>
              <a:tblPr firstRow="1" bandRow="1">
                <a:tableStyleId>{2D5ABB26-0587-4C30-8999-92F81FD0307C}</a:tableStyleId>
              </a:tblPr>
              <a:tblGrid>
                <a:gridCol w="756000">
                  <a:extLst>
                    <a:ext uri="{9D8B030D-6E8A-4147-A177-3AD203B41FA5}">
                      <a16:colId xmlns:a16="http://schemas.microsoft.com/office/drawing/2014/main" val="20000"/>
                    </a:ext>
                  </a:extLst>
                </a:gridCol>
                <a:gridCol w="1944000">
                  <a:extLst>
                    <a:ext uri="{9D8B030D-6E8A-4147-A177-3AD203B41FA5}">
                      <a16:colId xmlns:a16="http://schemas.microsoft.com/office/drawing/2014/main" val="20001"/>
                    </a:ext>
                  </a:extLst>
                </a:gridCol>
              </a:tblGrid>
              <a:tr h="952103">
                <a:tc>
                  <a:txBody>
                    <a:bodyPr/>
                    <a:lstStyle/>
                    <a:p>
                      <a:pPr marL="0" algn="l" defTabSz="1219170" rtl="0" eaLnBrk="1" latinLnBrk="0" hangingPunct="1">
                        <a:lnSpc>
                          <a:spcPct val="100000"/>
                        </a:lnSpc>
                        <a:spcAft>
                          <a:spcPts val="0"/>
                        </a:spcAft>
                      </a:pPr>
                      <a:r>
                        <a:rPr lang="de-DE" sz="4000" b="1" kern="1200" cap="none" noProof="0" dirty="0" smtClean="0">
                          <a:solidFill>
                            <a:schemeClr val="tx2"/>
                          </a:solidFill>
                          <a:latin typeface="+mn-lt"/>
                          <a:ea typeface="+mn-ea"/>
                          <a:cs typeface="+mn-cs"/>
                        </a:rPr>
                        <a:t>01</a:t>
                      </a:r>
                      <a:endParaRPr lang="de-DE" sz="4000" b="1" kern="1200" cap="none" noProof="0" dirty="0">
                        <a:solidFill>
                          <a:schemeClr val="tx2"/>
                        </a:solidFill>
                        <a:latin typeface="+mn-lt"/>
                        <a:ea typeface="+mn-ea"/>
                        <a:cs typeface="+mn-cs"/>
                      </a:endParaRPr>
                    </a:p>
                  </a:txBody>
                  <a:tcPr marL="0" marR="0" marT="0" marB="0" anchor="ctr"/>
                </a:tc>
                <a:tc>
                  <a:txBody>
                    <a:bodyPr/>
                    <a:lstStyle/>
                    <a:p>
                      <a:pPr marL="0" algn="l" defTabSz="1219170" rtl="0" eaLnBrk="1" latinLnBrk="0" hangingPunct="1"/>
                      <a:r>
                        <a:rPr lang="en-US" sz="1400" b="1" kern="1200" cap="none" noProof="0" dirty="0" err="1" smtClean="0">
                          <a:solidFill>
                            <a:schemeClr val="tx1"/>
                          </a:solidFill>
                          <a:latin typeface="+mn-lt"/>
                          <a:ea typeface="+mn-ea"/>
                          <a:cs typeface="+mn-cs"/>
                        </a:rPr>
                        <a:t>Vertiefung</a:t>
                      </a:r>
                      <a:r>
                        <a:rPr lang="en-US" sz="1400" b="1" kern="1200" cap="none" noProof="0" dirty="0" smtClean="0">
                          <a:solidFill>
                            <a:schemeClr val="tx1"/>
                          </a:solidFill>
                          <a:latin typeface="+mn-lt"/>
                          <a:ea typeface="+mn-ea"/>
                          <a:cs typeface="+mn-cs"/>
                        </a:rPr>
                        <a:t> CSS</a:t>
                      </a:r>
                    </a:p>
                    <a:p>
                      <a:pPr marL="0" algn="l" defTabSz="1219170" rtl="0" eaLnBrk="1" latinLnBrk="0" hangingPunct="1"/>
                      <a:r>
                        <a:rPr lang="en-US" sz="1400" b="0" kern="1200" cap="none" noProof="0" dirty="0" err="1" smtClean="0">
                          <a:solidFill>
                            <a:schemeClr val="tx1"/>
                          </a:solidFill>
                          <a:latin typeface="+mn-lt"/>
                          <a:ea typeface="+mn-ea"/>
                          <a:cs typeface="+mn-cs"/>
                        </a:rPr>
                        <a:t>Selektoren</a:t>
                      </a:r>
                      <a:endParaRPr lang="de-DE" sz="1600" b="0" kern="1200" cap="none" noProof="0" dirty="0" smtClean="0">
                        <a:solidFill>
                          <a:schemeClr val="tx1"/>
                        </a:solidFill>
                        <a:latin typeface="+mn-lt"/>
                        <a:ea typeface="+mn-ea"/>
                        <a:cs typeface="+mn-cs"/>
                      </a:endParaRPr>
                    </a:p>
                  </a:txBody>
                  <a:tcPr marL="0" marR="67977" anchor="ctr"/>
                </a:tc>
                <a:extLst>
                  <a:ext uri="{0D108BD9-81ED-4DB2-BD59-A6C34878D82A}">
                    <a16:rowId xmlns:a16="http://schemas.microsoft.com/office/drawing/2014/main" val="10000"/>
                  </a:ext>
                </a:extLst>
              </a:tr>
              <a:tr h="952103">
                <a:tc>
                  <a:txBody>
                    <a:bodyPr/>
                    <a:lstStyle/>
                    <a:p>
                      <a:pPr marL="0" algn="l" defTabSz="1219170" rtl="0" eaLnBrk="1" latinLnBrk="0" hangingPunct="1">
                        <a:lnSpc>
                          <a:spcPct val="100000"/>
                        </a:lnSpc>
                        <a:spcAft>
                          <a:spcPts val="0"/>
                        </a:spcAft>
                      </a:pPr>
                      <a:r>
                        <a:rPr lang="de-DE" sz="4000" b="1" kern="1200" cap="none" noProof="0" dirty="0" smtClean="0">
                          <a:solidFill>
                            <a:schemeClr val="tx2"/>
                          </a:solidFill>
                          <a:latin typeface="+mn-lt"/>
                          <a:ea typeface="+mn-ea"/>
                          <a:cs typeface="+mn-cs"/>
                        </a:rPr>
                        <a:t>02</a:t>
                      </a:r>
                      <a:endParaRPr lang="de-DE" sz="4000" b="1" kern="1200" cap="none" noProof="0" dirty="0">
                        <a:solidFill>
                          <a:schemeClr val="tx2"/>
                        </a:solidFill>
                        <a:latin typeface="+mn-lt"/>
                        <a:ea typeface="+mn-ea"/>
                        <a:cs typeface="+mn-cs"/>
                      </a:endParaRPr>
                    </a:p>
                  </a:txBody>
                  <a:tcPr marL="0" marR="0" marT="0" marB="0" anchor="ct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400" b="1" kern="1200" cap="none" noProof="0" dirty="0" smtClean="0">
                          <a:solidFill>
                            <a:schemeClr val="tx2"/>
                          </a:solidFill>
                          <a:latin typeface="+mn-lt"/>
                          <a:ea typeface="+mn-ea"/>
                          <a:cs typeface="+mn-cs"/>
                        </a:rPr>
                        <a:t>BEM</a:t>
                      </a:r>
                      <a:endParaRPr lang="de-DE" sz="1100" cap="none" noProof="0" dirty="0" smtClean="0">
                        <a:solidFill>
                          <a:schemeClr val="tx1"/>
                        </a:solidFill>
                      </a:endParaRPr>
                    </a:p>
                    <a:p>
                      <a:pPr marL="0" marR="0" indent="0" algn="l" defTabSz="1219170" rtl="0" eaLnBrk="1" fontAlgn="auto" latinLnBrk="0" hangingPunct="1">
                        <a:lnSpc>
                          <a:spcPct val="100000"/>
                        </a:lnSpc>
                        <a:spcBef>
                          <a:spcPts val="0"/>
                        </a:spcBef>
                        <a:spcAft>
                          <a:spcPts val="0"/>
                        </a:spcAft>
                        <a:buClrTx/>
                        <a:buSzTx/>
                        <a:buFontTx/>
                        <a:buNone/>
                        <a:tabLst/>
                        <a:defRPr/>
                      </a:pPr>
                      <a:endParaRPr lang="de-DE" sz="1400" b="1" kern="1200" cap="none" noProof="0" dirty="0" smtClean="0">
                        <a:solidFill>
                          <a:schemeClr val="tx2"/>
                        </a:solidFill>
                        <a:latin typeface="+mn-lt"/>
                        <a:ea typeface="+mn-ea"/>
                        <a:cs typeface="+mn-cs"/>
                      </a:endParaRPr>
                    </a:p>
                  </a:txBody>
                  <a:tcPr marL="0" marR="67977" anchor="ctr"/>
                </a:tc>
                <a:extLst>
                  <a:ext uri="{0D108BD9-81ED-4DB2-BD59-A6C34878D82A}">
                    <a16:rowId xmlns:a16="http://schemas.microsoft.com/office/drawing/2014/main" val="10001"/>
                  </a:ext>
                </a:extLst>
              </a:tr>
              <a:tr h="952103">
                <a:tc>
                  <a:txBody>
                    <a:bodyPr/>
                    <a:lstStyle/>
                    <a:p>
                      <a:pPr marL="0" algn="l" defTabSz="1219170" rtl="0" eaLnBrk="1" latinLnBrk="0" hangingPunct="1">
                        <a:lnSpc>
                          <a:spcPct val="100000"/>
                        </a:lnSpc>
                        <a:spcAft>
                          <a:spcPts val="0"/>
                        </a:spcAft>
                      </a:pPr>
                      <a:r>
                        <a:rPr lang="en-US" sz="4000" b="1" kern="1200" cap="none" noProof="0" dirty="0" smtClean="0">
                          <a:solidFill>
                            <a:schemeClr val="tx2"/>
                          </a:solidFill>
                          <a:latin typeface="+mn-lt"/>
                          <a:ea typeface="+mn-ea"/>
                          <a:cs typeface="+mn-cs"/>
                        </a:rPr>
                        <a:t>03</a:t>
                      </a:r>
                      <a:endParaRPr lang="de-DE" sz="4000" b="1" kern="1200" cap="none" noProof="0" dirty="0">
                        <a:solidFill>
                          <a:schemeClr val="tx2"/>
                        </a:solidFill>
                        <a:latin typeface="+mn-lt"/>
                        <a:ea typeface="+mn-ea"/>
                        <a:cs typeface="+mn-cs"/>
                      </a:endParaRPr>
                    </a:p>
                  </a:txBody>
                  <a:tcPr marL="0" marR="0" marT="0" marB="0" anchor="ct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400" b="1" kern="1200" cap="none" noProof="0" dirty="0" smtClean="0">
                          <a:solidFill>
                            <a:schemeClr val="tx2"/>
                          </a:solidFill>
                          <a:latin typeface="+mn-lt"/>
                          <a:ea typeface="+mn-ea"/>
                          <a:cs typeface="+mn-cs"/>
                        </a:rPr>
                        <a:t>Vertiefung CSS</a:t>
                      </a:r>
                    </a:p>
                    <a:p>
                      <a:pPr marL="0" marR="0" indent="0" algn="l" defTabSz="1219170" rtl="0" eaLnBrk="1" fontAlgn="auto" latinLnBrk="0" hangingPunct="1">
                        <a:lnSpc>
                          <a:spcPct val="100000"/>
                        </a:lnSpc>
                        <a:spcBef>
                          <a:spcPts val="0"/>
                        </a:spcBef>
                        <a:spcAft>
                          <a:spcPts val="0"/>
                        </a:spcAft>
                        <a:buClrTx/>
                        <a:buSzTx/>
                        <a:buFontTx/>
                        <a:buNone/>
                        <a:tabLst/>
                        <a:defRPr/>
                      </a:pPr>
                      <a:r>
                        <a:rPr lang="de-DE" sz="1400" b="0" kern="1200" cap="none" noProof="0" dirty="0" err="1" smtClean="0">
                          <a:solidFill>
                            <a:schemeClr val="tx2"/>
                          </a:solidFill>
                          <a:latin typeface="+mn-lt"/>
                          <a:ea typeface="+mn-ea"/>
                          <a:cs typeface="+mn-cs"/>
                        </a:rPr>
                        <a:t>Kombinatoren</a:t>
                      </a:r>
                      <a:r>
                        <a:rPr lang="de-DE" sz="1400" b="0" kern="1200" cap="none" noProof="0" dirty="0" smtClean="0">
                          <a:solidFill>
                            <a:schemeClr val="tx2"/>
                          </a:solidFill>
                          <a:latin typeface="+mn-lt"/>
                          <a:ea typeface="+mn-ea"/>
                          <a:cs typeface="+mn-cs"/>
                        </a:rPr>
                        <a:t>, Flex-Box, Variablen,</a:t>
                      </a:r>
                      <a:r>
                        <a:rPr lang="de-DE" sz="1400" b="0" kern="1200" cap="none" baseline="0" noProof="0" dirty="0" smtClean="0">
                          <a:solidFill>
                            <a:schemeClr val="tx2"/>
                          </a:solidFill>
                          <a:latin typeface="+mn-lt"/>
                          <a:ea typeface="+mn-ea"/>
                          <a:cs typeface="+mn-cs"/>
                        </a:rPr>
                        <a:t> </a:t>
                      </a:r>
                      <a:r>
                        <a:rPr lang="de-DE" sz="1400" b="0" kern="1200" cap="none" baseline="0" noProof="0" dirty="0" err="1" smtClean="0">
                          <a:solidFill>
                            <a:schemeClr val="tx2"/>
                          </a:solidFill>
                          <a:latin typeface="+mn-lt"/>
                          <a:ea typeface="+mn-ea"/>
                          <a:cs typeface="+mn-cs"/>
                        </a:rPr>
                        <a:t>Transitions</a:t>
                      </a:r>
                      <a:endParaRPr lang="de-DE" sz="1400" b="1" kern="1200" cap="none" noProof="0" dirty="0" smtClean="0">
                        <a:solidFill>
                          <a:schemeClr val="tx2"/>
                        </a:solidFill>
                        <a:latin typeface="+mn-lt"/>
                        <a:ea typeface="+mn-ea"/>
                        <a:cs typeface="+mn-cs"/>
                      </a:endParaRPr>
                    </a:p>
                  </a:txBody>
                  <a:tcPr marL="0" marR="67977" anchor="ctr"/>
                </a:tc>
                <a:extLst>
                  <a:ext uri="{0D108BD9-81ED-4DB2-BD59-A6C34878D82A}">
                    <a16:rowId xmlns:a16="http://schemas.microsoft.com/office/drawing/2014/main" val="10002"/>
                  </a:ext>
                </a:extLst>
              </a:tr>
            </a:tbl>
          </a:graphicData>
        </a:graphic>
      </p:graphicFrame>
      <p:sp>
        <p:nvSpPr>
          <p:cNvPr id="10" name="Titel 9"/>
          <p:cNvSpPr>
            <a:spLocks noGrp="1"/>
          </p:cNvSpPr>
          <p:nvPr>
            <p:ph type="title"/>
          </p:nvPr>
        </p:nvSpPr>
        <p:spPr/>
        <p:txBody>
          <a:bodyPr/>
          <a:lstStyle/>
          <a:p>
            <a:r>
              <a:rPr lang="de-DE" dirty="0" smtClean="0">
                <a:solidFill>
                  <a:srgbClr val="007D8C"/>
                </a:solidFill>
              </a:rPr>
              <a:t>Übersicht</a:t>
            </a:r>
            <a:endParaRPr lang="de-DE" dirty="0"/>
          </a:p>
        </p:txBody>
      </p:sp>
      <p:sp>
        <p:nvSpPr>
          <p:cNvPr id="4" name="Foliennummernplatzhalter 3"/>
          <p:cNvSpPr>
            <a:spLocks noGrp="1"/>
          </p:cNvSpPr>
          <p:nvPr>
            <p:ph type="sldNum" sz="quarter" idx="22"/>
          </p:nvPr>
        </p:nvSpPr>
        <p:spPr/>
        <p:txBody>
          <a:bodyPr/>
          <a:lstStyle/>
          <a:p>
            <a:fld id="{61201FF1-C63B-412E-ABF0-3D0E918900AC}" type="slidenum">
              <a:rPr lang="de-DE" smtClean="0"/>
              <a:pPr/>
              <a:t>2</a:t>
            </a:fld>
            <a:endParaRPr lang="de-DE" dirty="0"/>
          </a:p>
        </p:txBody>
      </p:sp>
    </p:spTree>
    <p:extLst>
      <p:ext uri="{BB962C8B-B14F-4D97-AF65-F5344CB8AC3E}">
        <p14:creationId xmlns:p14="http://schemas.microsoft.com/office/powerpoint/2010/main" val="2251091389"/>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Vertiefung  CSS</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20</a:t>
            </a:fld>
            <a:endParaRPr lang="de-DE" dirty="0"/>
          </a:p>
        </p:txBody>
      </p:sp>
      <p:sp>
        <p:nvSpPr>
          <p:cNvPr id="2" name="Title 1"/>
          <p:cNvSpPr>
            <a:spLocks noGrp="1"/>
          </p:cNvSpPr>
          <p:nvPr>
            <p:ph type="title"/>
          </p:nvPr>
        </p:nvSpPr>
        <p:spPr/>
        <p:txBody>
          <a:bodyPr/>
          <a:lstStyle/>
          <a:p>
            <a:r>
              <a:rPr lang="de-DE" dirty="0" smtClean="0"/>
              <a:t>Aufgabe 17</a:t>
            </a:r>
            <a:endParaRPr lang="de-DE" dirty="0">
              <a:solidFill>
                <a:schemeClr val="accent5"/>
              </a:solidFill>
            </a:endParaRPr>
          </a:p>
        </p:txBody>
      </p:sp>
      <p:sp>
        <p:nvSpPr>
          <p:cNvPr id="8" name="Rounded Rectangle 7"/>
          <p:cNvSpPr/>
          <p:nvPr/>
        </p:nvSpPr>
        <p:spPr>
          <a:xfrm>
            <a:off x="305594" y="1143794"/>
            <a:ext cx="7772400" cy="17526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0" name="Inhaltsplatzhalter 12"/>
          <p:cNvSpPr>
            <a:spLocks noGrp="1"/>
          </p:cNvSpPr>
          <p:nvPr>
            <p:ph sz="quarter" idx="13"/>
          </p:nvPr>
        </p:nvSpPr>
        <p:spPr>
          <a:xfrm>
            <a:off x="504825" y="1296195"/>
            <a:ext cx="7420769" cy="1752599"/>
          </a:xfrm>
        </p:spPr>
        <p:txBody>
          <a:bodyPr/>
          <a:lstStyle/>
          <a:p>
            <a:pPr lvl="6">
              <a:lnSpc>
                <a:spcPct val="150000"/>
              </a:lnSpc>
            </a:pPr>
            <a:r>
              <a:rPr lang="de-DE" sz="1600" dirty="0" smtClean="0"/>
              <a:t>Eurem Chef ist Skalierbarkeit immer noch sehr wichtig. Schaut, welche </a:t>
            </a:r>
            <a:r>
              <a:rPr lang="de-DE" sz="1600" dirty="0" err="1" smtClean="0"/>
              <a:t>Styleattribute</a:t>
            </a:r>
            <a:r>
              <a:rPr lang="de-DE" sz="1600" dirty="0" smtClean="0"/>
              <a:t> ihr in </a:t>
            </a:r>
            <a:r>
              <a:rPr lang="de-DE" sz="1600" dirty="0"/>
              <a:t>V</a:t>
            </a:r>
            <a:r>
              <a:rPr lang="de-DE" sz="1600" dirty="0" smtClean="0"/>
              <a:t>ariablen auslagern könnt. Sorgt außerdem dafür, dass sowohl die Pizzavorschau und das Bestellformular einen besonderen Schrifttyp haben, der zur Identität der Website passt.</a:t>
            </a:r>
          </a:p>
          <a:p>
            <a:pPr lvl="6">
              <a:lnSpc>
                <a:spcPct val="150000"/>
              </a:lnSpc>
            </a:pPr>
            <a:endParaRPr lang="de-DE" sz="1600" dirty="0"/>
          </a:p>
          <a:p>
            <a:pPr lvl="6">
              <a:lnSpc>
                <a:spcPct val="150000"/>
              </a:lnSpc>
            </a:pPr>
            <a:endParaRPr lang="de-DE" sz="1600" dirty="0" smtClean="0"/>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3"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6" name="TextBox 15"/>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smtClean="0"/>
              <a:t>1</a:t>
            </a:r>
            <a:r>
              <a:rPr lang="de-DE" sz="1800" dirty="0"/>
              <a:t>0</a:t>
            </a:r>
            <a:r>
              <a:rPr lang="de-DE" sz="1800" dirty="0" smtClean="0"/>
              <a:t> Minuten</a:t>
            </a:r>
          </a:p>
        </p:txBody>
      </p:sp>
    </p:spTree>
    <p:extLst>
      <p:ext uri="{BB962C8B-B14F-4D97-AF65-F5344CB8AC3E}">
        <p14:creationId xmlns:p14="http://schemas.microsoft.com/office/powerpoint/2010/main" val="784314549"/>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sz="quarter" idx="13"/>
          </p:nvPr>
        </p:nvSpPr>
        <p:spPr>
          <a:xfrm>
            <a:off x="504825" y="2820194"/>
            <a:ext cx="8139114" cy="3200401"/>
          </a:xfrm>
        </p:spPr>
        <p:txBody>
          <a:bodyPr/>
          <a:lstStyle/>
          <a:p>
            <a:pPr marL="171450" lvl="6" indent="-171450">
              <a:lnSpc>
                <a:spcPct val="150000"/>
              </a:lnSpc>
              <a:buFont typeface="Arial" panose="020B0604020202020204" pitchFamily="34" charset="0"/>
              <a:buChar char="•"/>
            </a:pPr>
            <a:r>
              <a:rPr lang="de-DE" sz="1600" dirty="0" smtClean="0">
                <a:sym typeface="Wingdings" panose="05000000000000000000" pitchFamily="2" charset="2"/>
              </a:rPr>
              <a:t>Nutzen</a:t>
            </a:r>
            <a:br>
              <a:rPr lang="de-DE" sz="1600" dirty="0" smtClean="0">
                <a:sym typeface="Wingdings" panose="05000000000000000000" pitchFamily="2" charset="2"/>
              </a:rPr>
            </a:br>
            <a:r>
              <a:rPr lang="de-DE" sz="1600" dirty="0" smtClean="0">
                <a:sym typeface="Wingdings" panose="05000000000000000000" pitchFamily="2" charset="2"/>
              </a:rPr>
              <a:t> Verbessern </a:t>
            </a:r>
            <a:r>
              <a:rPr lang="de-DE" sz="1600" dirty="0">
                <a:sym typeface="Wingdings" panose="05000000000000000000" pitchFamily="2" charset="2"/>
              </a:rPr>
              <a:t>die </a:t>
            </a:r>
            <a:r>
              <a:rPr lang="de-DE" sz="1600" dirty="0" smtClean="0">
                <a:sym typeface="Wingdings" panose="05000000000000000000" pitchFamily="2" charset="2"/>
              </a:rPr>
              <a:t>User Experience </a:t>
            </a:r>
            <a:br>
              <a:rPr lang="de-DE" sz="1600" dirty="0" smtClean="0">
                <a:sym typeface="Wingdings" panose="05000000000000000000" pitchFamily="2" charset="2"/>
              </a:rPr>
            </a:br>
            <a:r>
              <a:rPr lang="de-DE" sz="1600" dirty="0" smtClean="0">
                <a:sym typeface="Wingdings" panose="05000000000000000000" pitchFamily="2" charset="2"/>
              </a:rPr>
              <a:t> Werten die Website visuell auf </a:t>
            </a:r>
            <a:br>
              <a:rPr lang="de-DE" sz="1600" dirty="0" smtClean="0">
                <a:sym typeface="Wingdings" panose="05000000000000000000" pitchFamily="2" charset="2"/>
              </a:rPr>
            </a:br>
            <a:r>
              <a:rPr lang="de-DE" sz="1600" dirty="0" smtClean="0">
                <a:sym typeface="Wingdings" panose="05000000000000000000" pitchFamily="2" charset="2"/>
              </a:rPr>
              <a:t> Stellen Zusammenhänge klarer dar</a:t>
            </a:r>
            <a:br>
              <a:rPr lang="de-DE" sz="1600" dirty="0" smtClean="0">
                <a:sym typeface="Wingdings" panose="05000000000000000000" pitchFamily="2" charset="2"/>
              </a:rPr>
            </a:br>
            <a:r>
              <a:rPr lang="de-DE" sz="1600" dirty="0" smtClean="0">
                <a:sym typeface="Wingdings" panose="05000000000000000000" pitchFamily="2" charset="2"/>
              </a:rPr>
              <a:t> Website wirkt „organischer“</a:t>
            </a:r>
          </a:p>
          <a:p>
            <a:pPr marL="171450" lvl="6" indent="-171450">
              <a:lnSpc>
                <a:spcPct val="150000"/>
              </a:lnSpc>
              <a:buFont typeface="Arial" panose="020B0604020202020204" pitchFamily="34" charset="0"/>
              <a:buChar char="•"/>
            </a:pPr>
            <a:r>
              <a:rPr lang="de-DE" sz="1600" dirty="0" smtClean="0">
                <a:sym typeface="Wingdings" panose="05000000000000000000" pitchFamily="2" charset="2"/>
              </a:rPr>
              <a:t>Smoother Übergang von einem </a:t>
            </a:r>
            <a:r>
              <a:rPr lang="de-DE" sz="1600" dirty="0" err="1" smtClean="0">
                <a:sym typeface="Wingdings" panose="05000000000000000000" pitchFamily="2" charset="2"/>
              </a:rPr>
              <a:t>Styleattributwert</a:t>
            </a:r>
            <a:r>
              <a:rPr lang="de-DE" sz="1600" dirty="0" smtClean="0">
                <a:sym typeface="Wingdings" panose="05000000000000000000" pitchFamily="2" charset="2"/>
              </a:rPr>
              <a:t> zu dem Nächsten</a:t>
            </a:r>
            <a:br>
              <a:rPr lang="de-DE" sz="1600" dirty="0" smtClean="0">
                <a:sym typeface="Wingdings" panose="05000000000000000000" pitchFamily="2" charset="2"/>
              </a:rPr>
            </a:br>
            <a:r>
              <a:rPr lang="de-DE" sz="1600" dirty="0" smtClean="0">
                <a:sym typeface="Wingdings" panose="05000000000000000000" pitchFamily="2" charset="2"/>
              </a:rPr>
              <a:t> Damit ein Transition Möglich ist, muss also sowohl im </a:t>
            </a:r>
            <a:r>
              <a:rPr lang="de-DE" sz="1600" dirty="0" err="1" smtClean="0">
                <a:sym typeface="Wingdings" panose="05000000000000000000" pitchFamily="2" charset="2"/>
              </a:rPr>
              <a:t>Zial</a:t>
            </a:r>
            <a:r>
              <a:rPr lang="de-DE" sz="1600" dirty="0" smtClean="0">
                <a:sym typeface="Wingdings" panose="05000000000000000000" pitchFamily="2" charset="2"/>
              </a:rPr>
              <a:t> als auch im Startstyle das Attribut vorhanden sein</a:t>
            </a:r>
            <a:br>
              <a:rPr lang="de-DE" sz="1600" dirty="0" smtClean="0">
                <a:sym typeface="Wingdings" panose="05000000000000000000" pitchFamily="2" charset="2"/>
              </a:rPr>
            </a:br>
            <a:r>
              <a:rPr lang="de-DE" sz="1600" dirty="0" smtClean="0">
                <a:sym typeface="Wingdings" panose="05000000000000000000" pitchFamily="2" charset="2"/>
              </a:rPr>
              <a:t> Nicht alle </a:t>
            </a:r>
            <a:r>
              <a:rPr lang="de-DE" sz="1600" dirty="0" err="1" smtClean="0">
                <a:sym typeface="Wingdings" panose="05000000000000000000" pitchFamily="2" charset="2"/>
              </a:rPr>
              <a:t>Styleattribute</a:t>
            </a:r>
            <a:r>
              <a:rPr lang="de-DE" sz="1600" dirty="0" smtClean="0">
                <a:sym typeface="Wingdings" panose="05000000000000000000" pitchFamily="2" charset="2"/>
              </a:rPr>
              <a:t> unterstützen </a:t>
            </a:r>
            <a:r>
              <a:rPr lang="de-DE" sz="1600" dirty="0" err="1" smtClean="0">
                <a:sym typeface="Wingdings" panose="05000000000000000000" pitchFamily="2" charset="2"/>
              </a:rPr>
              <a:t>Transitions</a:t>
            </a:r>
            <a:endParaRPr lang="de-DE" sz="1600" dirty="0" smtClean="0">
              <a:sym typeface="Wingdings" panose="05000000000000000000" pitchFamily="2" charset="2"/>
            </a:endParaRPr>
          </a:p>
          <a:p>
            <a:pPr marL="171450" lvl="6" indent="-171450">
              <a:lnSpc>
                <a:spcPct val="150000"/>
              </a:lnSpc>
              <a:buFont typeface="Arial" panose="020B0604020202020204" pitchFamily="34" charset="0"/>
              <a:buChar char="•"/>
            </a:pPr>
            <a:endParaRPr lang="de-DE" sz="1600" dirty="0" smtClean="0">
              <a:sym typeface="Wingdings" panose="05000000000000000000" pitchFamily="2" charset="2"/>
            </a:endParaRPr>
          </a:p>
        </p:txBody>
      </p:sp>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Vertiefung  CSS</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21</a:t>
            </a:fld>
            <a:endParaRPr lang="de-DE" dirty="0"/>
          </a:p>
        </p:txBody>
      </p:sp>
      <p:sp>
        <p:nvSpPr>
          <p:cNvPr id="2" name="Title 1"/>
          <p:cNvSpPr>
            <a:spLocks noGrp="1"/>
          </p:cNvSpPr>
          <p:nvPr>
            <p:ph type="title"/>
          </p:nvPr>
        </p:nvSpPr>
        <p:spPr/>
        <p:txBody>
          <a:bodyPr/>
          <a:lstStyle/>
          <a:p>
            <a:r>
              <a:rPr lang="de-DE" dirty="0" err="1" smtClean="0"/>
              <a:t>Transitions</a:t>
            </a:r>
            <a:endParaRPr lang="de-DE" dirty="0">
              <a:solidFill>
                <a:schemeClr val="accent5"/>
              </a:solidFill>
            </a:endParaRPr>
          </a:p>
        </p:txBody>
      </p:sp>
      <p:sp>
        <p:nvSpPr>
          <p:cNvPr id="3" name="TextBox 2"/>
          <p:cNvSpPr txBox="1"/>
          <p:nvPr/>
        </p:nvSpPr>
        <p:spPr>
          <a:xfrm>
            <a:off x="457994" y="1143794"/>
            <a:ext cx="3353016" cy="1407290"/>
          </a:xfrm>
          <a:prstGeom prst="rect">
            <a:avLst/>
          </a:prstGeom>
        </p:spPr>
        <p:txBody>
          <a:bodyPr vert="horz" wrap="none" lIns="72000" tIns="72000" rIns="72000" bIns="72000" rtlCol="0">
            <a:spAutoFit/>
          </a:bodyPr>
          <a:lstStyle/>
          <a:p>
            <a:r>
              <a:rPr lang="de-DE" sz="1600" dirty="0" err="1">
                <a:solidFill>
                  <a:schemeClr val="bg1">
                    <a:lumMod val="65000"/>
                  </a:schemeClr>
                </a:solidFill>
              </a:rPr>
              <a:t>b</a:t>
            </a:r>
            <a:r>
              <a:rPr lang="de-DE" sz="1600" dirty="0" err="1" smtClean="0">
                <a:solidFill>
                  <a:schemeClr val="bg1">
                    <a:lumMod val="65000"/>
                  </a:schemeClr>
                </a:solidFill>
              </a:rPr>
              <a:t>utton</a:t>
            </a:r>
            <a:r>
              <a:rPr lang="de-DE" sz="1600" dirty="0" smtClean="0">
                <a:solidFill>
                  <a:schemeClr val="bg1">
                    <a:lumMod val="65000"/>
                  </a:schemeClr>
                </a:solidFill>
              </a:rPr>
              <a:t> {</a:t>
            </a:r>
          </a:p>
          <a:p>
            <a:r>
              <a:rPr lang="de-DE" sz="1600" dirty="0">
                <a:solidFill>
                  <a:schemeClr val="bg1">
                    <a:lumMod val="65000"/>
                  </a:schemeClr>
                </a:solidFill>
              </a:rPr>
              <a:t> </a:t>
            </a:r>
            <a:r>
              <a:rPr lang="de-DE" sz="1600" dirty="0" smtClean="0">
                <a:solidFill>
                  <a:schemeClr val="bg1">
                    <a:lumMod val="65000"/>
                  </a:schemeClr>
                </a:solidFill>
              </a:rPr>
              <a:t>  background-color: </a:t>
            </a:r>
            <a:r>
              <a:rPr lang="de-DE" sz="1600" dirty="0" err="1" smtClean="0">
                <a:solidFill>
                  <a:schemeClr val="bg1">
                    <a:lumMod val="65000"/>
                  </a:schemeClr>
                </a:solidFill>
              </a:rPr>
              <a:t>white</a:t>
            </a:r>
            <a:r>
              <a:rPr lang="de-DE" sz="1600" dirty="0" smtClean="0">
                <a:solidFill>
                  <a:schemeClr val="bg1">
                    <a:lumMod val="65000"/>
                  </a:schemeClr>
                </a:solidFill>
              </a:rPr>
              <a:t>;</a:t>
            </a:r>
          </a:p>
          <a:p>
            <a:r>
              <a:rPr lang="de-DE" sz="1600" dirty="0" smtClean="0">
                <a:solidFill>
                  <a:schemeClr val="bg1">
                    <a:lumMod val="65000"/>
                  </a:schemeClr>
                </a:solidFill>
              </a:rPr>
              <a:t>   </a:t>
            </a:r>
            <a:r>
              <a:rPr lang="de-DE" sz="1600" dirty="0" err="1" smtClean="0">
                <a:solidFill>
                  <a:schemeClr val="bg1">
                    <a:lumMod val="65000"/>
                  </a:schemeClr>
                </a:solidFill>
              </a:rPr>
              <a:t>transition</a:t>
            </a:r>
            <a:r>
              <a:rPr lang="de-DE" sz="1600" dirty="0" smtClean="0">
                <a:solidFill>
                  <a:schemeClr val="bg1">
                    <a:lumMod val="65000"/>
                  </a:schemeClr>
                </a:solidFill>
              </a:rPr>
              <a:t>: background-color 0.3s;</a:t>
            </a:r>
          </a:p>
          <a:p>
            <a:r>
              <a:rPr lang="de-DE" sz="1600" dirty="0" smtClean="0">
                <a:solidFill>
                  <a:schemeClr val="bg1">
                    <a:lumMod val="65000"/>
                  </a:schemeClr>
                </a:solidFill>
              </a:rPr>
              <a:t>}</a:t>
            </a:r>
          </a:p>
          <a:p>
            <a:endParaRPr lang="de-DE" sz="1800" dirty="0"/>
          </a:p>
        </p:txBody>
      </p:sp>
      <p:sp>
        <p:nvSpPr>
          <p:cNvPr id="8" name="TextBox 7"/>
          <p:cNvSpPr txBox="1"/>
          <p:nvPr/>
        </p:nvSpPr>
        <p:spPr>
          <a:xfrm>
            <a:off x="4648994" y="1143794"/>
            <a:ext cx="2519454" cy="1161069"/>
          </a:xfrm>
          <a:prstGeom prst="rect">
            <a:avLst/>
          </a:prstGeom>
        </p:spPr>
        <p:txBody>
          <a:bodyPr vert="horz" wrap="none" lIns="72000" tIns="72000" rIns="72000" bIns="72000" rtlCol="0">
            <a:spAutoFit/>
          </a:bodyPr>
          <a:lstStyle/>
          <a:p>
            <a:r>
              <a:rPr lang="de-DE" sz="1600" dirty="0" err="1" smtClean="0">
                <a:solidFill>
                  <a:schemeClr val="bg1">
                    <a:lumMod val="65000"/>
                  </a:schemeClr>
                </a:solidFill>
              </a:rPr>
              <a:t>button:hover</a:t>
            </a:r>
            <a:r>
              <a:rPr lang="de-DE" sz="1600" dirty="0" smtClean="0">
                <a:solidFill>
                  <a:schemeClr val="bg1">
                    <a:lumMod val="65000"/>
                  </a:schemeClr>
                </a:solidFill>
              </a:rPr>
              <a:t> {</a:t>
            </a:r>
          </a:p>
          <a:p>
            <a:r>
              <a:rPr lang="de-DE" sz="1600" dirty="0">
                <a:solidFill>
                  <a:schemeClr val="bg1">
                    <a:lumMod val="65000"/>
                  </a:schemeClr>
                </a:solidFill>
              </a:rPr>
              <a:t> </a:t>
            </a:r>
            <a:r>
              <a:rPr lang="de-DE" sz="1600" dirty="0" smtClean="0">
                <a:solidFill>
                  <a:schemeClr val="bg1">
                    <a:lumMod val="65000"/>
                  </a:schemeClr>
                </a:solidFill>
              </a:rPr>
              <a:t>  background-color: </a:t>
            </a:r>
            <a:r>
              <a:rPr lang="de-DE" sz="1600" dirty="0" err="1" smtClean="0">
                <a:solidFill>
                  <a:schemeClr val="bg1">
                    <a:lumMod val="65000"/>
                  </a:schemeClr>
                </a:solidFill>
              </a:rPr>
              <a:t>blue</a:t>
            </a:r>
            <a:r>
              <a:rPr lang="de-DE" sz="1600" dirty="0" smtClean="0">
                <a:solidFill>
                  <a:schemeClr val="bg1">
                    <a:lumMod val="65000"/>
                  </a:schemeClr>
                </a:solidFill>
              </a:rPr>
              <a:t>;</a:t>
            </a:r>
          </a:p>
          <a:p>
            <a:r>
              <a:rPr lang="de-DE" sz="1600" dirty="0" smtClean="0">
                <a:solidFill>
                  <a:schemeClr val="bg1">
                    <a:lumMod val="65000"/>
                  </a:schemeClr>
                </a:solidFill>
              </a:rPr>
              <a:t>}</a:t>
            </a:r>
          </a:p>
          <a:p>
            <a:endParaRPr lang="de-DE" sz="1800" dirty="0"/>
          </a:p>
        </p:txBody>
      </p:sp>
    </p:spTree>
    <p:extLst>
      <p:ext uri="{BB962C8B-B14F-4D97-AF65-F5344CB8AC3E}">
        <p14:creationId xmlns:p14="http://schemas.microsoft.com/office/powerpoint/2010/main" val="2317988454"/>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Vertiefung  CSS</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22</a:t>
            </a:fld>
            <a:endParaRPr lang="de-DE" dirty="0"/>
          </a:p>
        </p:txBody>
      </p:sp>
      <p:sp>
        <p:nvSpPr>
          <p:cNvPr id="2" name="Title 1"/>
          <p:cNvSpPr>
            <a:spLocks noGrp="1"/>
          </p:cNvSpPr>
          <p:nvPr>
            <p:ph type="title"/>
          </p:nvPr>
        </p:nvSpPr>
        <p:spPr/>
        <p:txBody>
          <a:bodyPr/>
          <a:lstStyle/>
          <a:p>
            <a:r>
              <a:rPr lang="de-DE" dirty="0" smtClean="0"/>
              <a:t>Aufgabe 18</a:t>
            </a:r>
            <a:endParaRPr lang="de-DE" dirty="0">
              <a:solidFill>
                <a:schemeClr val="accent5"/>
              </a:solidFill>
            </a:endParaRPr>
          </a:p>
        </p:txBody>
      </p:sp>
      <p:sp>
        <p:nvSpPr>
          <p:cNvPr id="8" name="Rounded Rectangle 7"/>
          <p:cNvSpPr/>
          <p:nvPr/>
        </p:nvSpPr>
        <p:spPr>
          <a:xfrm>
            <a:off x="305594" y="1143794"/>
            <a:ext cx="7772400" cy="17526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0" name="Inhaltsplatzhalter 12"/>
          <p:cNvSpPr>
            <a:spLocks noGrp="1"/>
          </p:cNvSpPr>
          <p:nvPr>
            <p:ph sz="quarter" idx="13"/>
          </p:nvPr>
        </p:nvSpPr>
        <p:spPr>
          <a:xfrm>
            <a:off x="504825" y="1296195"/>
            <a:ext cx="7420769" cy="1752599"/>
          </a:xfrm>
        </p:spPr>
        <p:txBody>
          <a:bodyPr/>
          <a:lstStyle/>
          <a:p>
            <a:pPr lvl="6">
              <a:lnSpc>
                <a:spcPct val="150000"/>
              </a:lnSpc>
            </a:pPr>
            <a:r>
              <a:rPr lang="de-DE" sz="1600" dirty="0" smtClean="0"/>
              <a:t>Euer Chef will, dass der der Effekt, welcher beim Herüberfliegen mit der Maus über eine Pizzavorschau geschieht, weicher erscheint. Außerdem, soll die Pizzavorschau dabei dem Nutzer „etwas entgegenfliegen“, also etwas größer skaliert werden und einen größeren Schatten werfen.</a:t>
            </a:r>
          </a:p>
          <a:p>
            <a:pPr lvl="6">
              <a:lnSpc>
                <a:spcPct val="150000"/>
              </a:lnSpc>
            </a:pPr>
            <a:endParaRPr lang="de-DE" sz="1600" dirty="0"/>
          </a:p>
          <a:p>
            <a:pPr lvl="6">
              <a:lnSpc>
                <a:spcPct val="150000"/>
              </a:lnSpc>
            </a:pPr>
            <a:endParaRPr lang="de-DE" sz="1600" dirty="0" smtClean="0"/>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3"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6" name="TextBox 15"/>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a:t>1</a:t>
            </a:r>
            <a:r>
              <a:rPr lang="de-DE" sz="1800" dirty="0" smtClean="0"/>
              <a:t>5 Minuten</a:t>
            </a:r>
          </a:p>
        </p:txBody>
      </p:sp>
    </p:spTree>
    <p:extLst>
      <p:ext uri="{BB962C8B-B14F-4D97-AF65-F5344CB8AC3E}">
        <p14:creationId xmlns:p14="http://schemas.microsoft.com/office/powerpoint/2010/main" val="2077688786"/>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Vertiefung  CSS</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23</a:t>
            </a:fld>
            <a:endParaRPr lang="de-DE" dirty="0"/>
          </a:p>
        </p:txBody>
      </p:sp>
      <p:sp>
        <p:nvSpPr>
          <p:cNvPr id="2" name="Title 1"/>
          <p:cNvSpPr>
            <a:spLocks noGrp="1"/>
          </p:cNvSpPr>
          <p:nvPr>
            <p:ph type="title"/>
          </p:nvPr>
        </p:nvSpPr>
        <p:spPr/>
        <p:txBody>
          <a:bodyPr/>
          <a:lstStyle/>
          <a:p>
            <a:r>
              <a:rPr lang="de-DE" dirty="0" smtClean="0"/>
              <a:t>Aufgabe 19</a:t>
            </a:r>
            <a:endParaRPr lang="de-DE" dirty="0">
              <a:solidFill>
                <a:schemeClr val="accent5"/>
              </a:solidFill>
            </a:endParaRPr>
          </a:p>
        </p:txBody>
      </p:sp>
      <p:sp>
        <p:nvSpPr>
          <p:cNvPr id="8" name="Rounded Rectangle 7"/>
          <p:cNvSpPr/>
          <p:nvPr/>
        </p:nvSpPr>
        <p:spPr>
          <a:xfrm>
            <a:off x="305594" y="1143794"/>
            <a:ext cx="7772400" cy="21336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0" name="Inhaltsplatzhalter 12"/>
          <p:cNvSpPr>
            <a:spLocks noGrp="1"/>
          </p:cNvSpPr>
          <p:nvPr>
            <p:ph sz="quarter" idx="13"/>
          </p:nvPr>
        </p:nvSpPr>
        <p:spPr>
          <a:xfrm>
            <a:off x="504825" y="1296195"/>
            <a:ext cx="7420769" cy="1752599"/>
          </a:xfrm>
        </p:spPr>
        <p:txBody>
          <a:bodyPr/>
          <a:lstStyle/>
          <a:p>
            <a:pPr lvl="6">
              <a:lnSpc>
                <a:spcPct val="150000"/>
              </a:lnSpc>
            </a:pPr>
            <a:r>
              <a:rPr lang="de-DE" sz="1600" dirty="0" smtClean="0"/>
              <a:t>Euer Chef will viel ehr Funktionen in die Website integrieren. Hierzu muss der Nutzer die Möglichkeit haben, über einen Menüstruktur </a:t>
            </a:r>
            <a:r>
              <a:rPr lang="de-DE" sz="1600" dirty="0" err="1" smtClean="0"/>
              <a:t>dahinzugelangen</a:t>
            </a:r>
            <a:r>
              <a:rPr lang="de-DE" sz="1600" dirty="0" smtClean="0"/>
              <a:t>. Baut ein Menü mit einem Link zu dem Bestellformular und 4 untereinander angeordneten Platzhalterlinks, welches immer auf der Linken Seite der Website schwebt und 250px breit ist. Hierzu hat euch euer Chef eine Skizze gezeichnet. </a:t>
            </a:r>
          </a:p>
          <a:p>
            <a:pPr lvl="6">
              <a:lnSpc>
                <a:spcPct val="150000"/>
              </a:lnSpc>
            </a:pPr>
            <a:endParaRPr lang="de-DE" sz="1600" dirty="0"/>
          </a:p>
          <a:p>
            <a:pPr lvl="6">
              <a:lnSpc>
                <a:spcPct val="150000"/>
              </a:lnSpc>
            </a:pPr>
            <a:r>
              <a:rPr lang="de-DE" sz="1600" i="1" dirty="0" smtClean="0"/>
              <a:t>! Legt neue Variablen an</a:t>
            </a:r>
            <a:br>
              <a:rPr lang="de-DE" sz="1600" i="1" dirty="0" smtClean="0"/>
            </a:br>
            <a:r>
              <a:rPr lang="de-DE" sz="1600" i="1" dirty="0" smtClean="0"/>
              <a:t>oder nutzt bestehende, </a:t>
            </a:r>
            <a:br>
              <a:rPr lang="de-DE" sz="1600" i="1" dirty="0" smtClean="0"/>
            </a:br>
            <a:r>
              <a:rPr lang="de-DE" sz="1600" i="1" dirty="0" smtClean="0"/>
              <a:t>falls nötig</a:t>
            </a:r>
          </a:p>
          <a:p>
            <a:pPr lvl="6">
              <a:lnSpc>
                <a:spcPct val="150000"/>
              </a:lnSpc>
            </a:pPr>
            <a:endParaRPr lang="de-DE" sz="1600" dirty="0"/>
          </a:p>
          <a:p>
            <a:pPr lvl="6">
              <a:lnSpc>
                <a:spcPct val="150000"/>
              </a:lnSpc>
            </a:pPr>
            <a:endParaRPr lang="de-DE" sz="1600" dirty="0" smtClean="0"/>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3"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6" name="TextBox 15"/>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smtClean="0"/>
              <a:t>4</a:t>
            </a:r>
            <a:r>
              <a:rPr lang="de-DE" sz="1800" dirty="0"/>
              <a:t>5</a:t>
            </a:r>
            <a:r>
              <a:rPr lang="de-DE" sz="1800" dirty="0" smtClean="0"/>
              <a:t> Minuten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141808">
            <a:off x="3457908" y="3327645"/>
            <a:ext cx="3451243" cy="29471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989609"/>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Vertiefung  CSS</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24</a:t>
            </a:fld>
            <a:endParaRPr lang="de-DE" dirty="0"/>
          </a:p>
        </p:txBody>
      </p:sp>
      <p:sp>
        <p:nvSpPr>
          <p:cNvPr id="2" name="Title 1"/>
          <p:cNvSpPr>
            <a:spLocks noGrp="1"/>
          </p:cNvSpPr>
          <p:nvPr>
            <p:ph type="title"/>
          </p:nvPr>
        </p:nvSpPr>
        <p:spPr/>
        <p:txBody>
          <a:bodyPr/>
          <a:lstStyle/>
          <a:p>
            <a:r>
              <a:rPr lang="de-DE" dirty="0" smtClean="0"/>
              <a:t>Aufgabe 20</a:t>
            </a:r>
            <a:endParaRPr lang="de-DE" dirty="0">
              <a:solidFill>
                <a:schemeClr val="accent5"/>
              </a:solidFill>
            </a:endParaRPr>
          </a:p>
        </p:txBody>
      </p:sp>
      <p:sp>
        <p:nvSpPr>
          <p:cNvPr id="8" name="Rounded Rectangle 7"/>
          <p:cNvSpPr/>
          <p:nvPr/>
        </p:nvSpPr>
        <p:spPr>
          <a:xfrm>
            <a:off x="305594" y="1143794"/>
            <a:ext cx="7772400" cy="12192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0" name="Inhaltsplatzhalter 12"/>
          <p:cNvSpPr>
            <a:spLocks noGrp="1"/>
          </p:cNvSpPr>
          <p:nvPr>
            <p:ph sz="quarter" idx="13"/>
          </p:nvPr>
        </p:nvSpPr>
        <p:spPr>
          <a:xfrm>
            <a:off x="504825" y="1296195"/>
            <a:ext cx="7420769" cy="990599"/>
          </a:xfrm>
        </p:spPr>
        <p:txBody>
          <a:bodyPr/>
          <a:lstStyle/>
          <a:p>
            <a:pPr lvl="6">
              <a:lnSpc>
                <a:spcPct val="150000"/>
              </a:lnSpc>
            </a:pPr>
            <a:r>
              <a:rPr lang="de-DE" sz="1600" dirty="0" smtClean="0"/>
              <a:t>Das Menü ist eurem Chef zu präsent. Er wünscht sich, dass es sich versteckt und nur dann ganz erscheint, wenn der </a:t>
            </a:r>
            <a:r>
              <a:rPr lang="de-DE" sz="1600" dirty="0" smtClean="0"/>
              <a:t>User </a:t>
            </a:r>
            <a:r>
              <a:rPr lang="de-DE" sz="1600" dirty="0" smtClean="0"/>
              <a:t>mit der Maus </a:t>
            </a:r>
            <a:r>
              <a:rPr lang="de-DE" sz="1600" dirty="0" err="1" smtClean="0"/>
              <a:t>darüberschwebt</a:t>
            </a:r>
            <a:r>
              <a:rPr lang="de-DE" sz="1600" dirty="0" smtClean="0"/>
              <a:t>.</a:t>
            </a:r>
          </a:p>
          <a:p>
            <a:pPr lvl="6">
              <a:lnSpc>
                <a:spcPct val="150000"/>
              </a:lnSpc>
            </a:pPr>
            <a:endParaRPr lang="de-DE" sz="1600" dirty="0"/>
          </a:p>
          <a:p>
            <a:pPr lvl="6">
              <a:lnSpc>
                <a:spcPct val="150000"/>
              </a:lnSpc>
            </a:pPr>
            <a:endParaRPr lang="de-DE" sz="1600" dirty="0" smtClean="0"/>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3"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6" name="TextBox 15"/>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a:t>1</a:t>
            </a:r>
            <a:r>
              <a:rPr lang="de-DE" sz="1800" dirty="0" smtClean="0"/>
              <a:t>5 Minuten</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444" y="4106465"/>
            <a:ext cx="107632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52709">
            <a:off x="572007" y="3184817"/>
            <a:ext cx="2792464" cy="26154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223471">
            <a:off x="4474702" y="3451737"/>
            <a:ext cx="3019886" cy="25787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989609"/>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19"/>
          </p:nvPr>
        </p:nvSpPr>
        <p:spPr/>
        <p:txBody>
          <a:bodyPr/>
          <a:lstStyle/>
          <a:p>
            <a:endParaRPr lang="de-DE" dirty="0"/>
          </a:p>
        </p:txBody>
      </p:sp>
      <p:sp>
        <p:nvSpPr>
          <p:cNvPr id="2" name="Titel 1"/>
          <p:cNvSpPr>
            <a:spLocks noGrp="1"/>
          </p:cNvSpPr>
          <p:nvPr>
            <p:ph type="title"/>
          </p:nvPr>
        </p:nvSpPr>
        <p:spPr/>
        <p:txBody>
          <a:bodyPr/>
          <a:lstStyle/>
          <a:p>
            <a:r>
              <a:rPr lang="de-DE" dirty="0" smtClean="0"/>
              <a:t>01</a:t>
            </a:r>
            <a:endParaRPr lang="de-DE" dirty="0"/>
          </a:p>
        </p:txBody>
      </p:sp>
      <p:sp>
        <p:nvSpPr>
          <p:cNvPr id="59" name="Textplatzhalter 58"/>
          <p:cNvSpPr>
            <a:spLocks noGrp="1"/>
          </p:cNvSpPr>
          <p:nvPr>
            <p:ph type="body" sz="quarter" idx="14"/>
          </p:nvPr>
        </p:nvSpPr>
        <p:spPr/>
        <p:txBody>
          <a:bodyPr/>
          <a:lstStyle/>
          <a:p>
            <a:r>
              <a:rPr lang="de-DE" dirty="0" smtClean="0">
                <a:solidFill>
                  <a:schemeClr val="tx2"/>
                </a:solidFill>
              </a:rPr>
              <a:t>Vertiefung CSS</a:t>
            </a:r>
            <a:endParaRPr lang="de-DE" dirty="0">
              <a:solidFill>
                <a:schemeClr val="tx2"/>
              </a:solidFill>
            </a:endParaRPr>
          </a:p>
        </p:txBody>
      </p:sp>
      <p:pic>
        <p:nvPicPr>
          <p:cNvPr id="12"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149792" y="1701602"/>
            <a:ext cx="4982817" cy="5157986"/>
          </a:xfrm>
          <a:prstGeom prst="rect">
            <a:avLst/>
          </a:prstGeom>
        </p:spPr>
      </p:pic>
    </p:spTree>
    <p:extLst>
      <p:ext uri="{BB962C8B-B14F-4D97-AF65-F5344CB8AC3E}">
        <p14:creationId xmlns:p14="http://schemas.microsoft.com/office/powerpoint/2010/main" val="3962834955"/>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sz="quarter" idx="13"/>
          </p:nvPr>
        </p:nvSpPr>
        <p:spPr>
          <a:xfrm>
            <a:off x="504825" y="1296194"/>
            <a:ext cx="8139114" cy="4724401"/>
          </a:xfrm>
        </p:spPr>
        <p:txBody>
          <a:bodyPr/>
          <a:lstStyle/>
          <a:p>
            <a:pPr marL="171450" lvl="6" indent="-171450">
              <a:lnSpc>
                <a:spcPct val="150000"/>
              </a:lnSpc>
              <a:buFont typeface="Arial" panose="020B0604020202020204" pitchFamily="34" charset="0"/>
              <a:buChar char="•"/>
            </a:pPr>
            <a:r>
              <a:rPr lang="de-DE" sz="1600" dirty="0" smtClean="0">
                <a:sym typeface="Wingdings" panose="05000000000000000000" pitchFamily="2" charset="2"/>
              </a:rPr>
              <a:t>Die CSS-Syntax erlaubt das </a:t>
            </a:r>
            <a:r>
              <a:rPr lang="de-DE" sz="1600" b="1" dirty="0" smtClean="0">
                <a:sym typeface="Wingdings" panose="05000000000000000000" pitchFamily="2" charset="2"/>
              </a:rPr>
              <a:t>Darstellen von Relationen </a:t>
            </a:r>
            <a:r>
              <a:rPr lang="de-DE" sz="1600" dirty="0" smtClean="0">
                <a:sym typeface="Wingdings" panose="05000000000000000000" pitchFamily="2" charset="2"/>
              </a:rPr>
              <a:t>von durch </a:t>
            </a:r>
            <a:r>
              <a:rPr lang="de-DE" sz="1600" dirty="0" err="1" smtClean="0">
                <a:sym typeface="Wingdings" panose="05000000000000000000" pitchFamily="2" charset="2"/>
              </a:rPr>
              <a:t>Selektoren</a:t>
            </a:r>
            <a:r>
              <a:rPr lang="de-DE" sz="1600" dirty="0">
                <a:sym typeface="Wingdings" panose="05000000000000000000" pitchFamily="2" charset="2"/>
              </a:rPr>
              <a:t/>
            </a:r>
            <a:br>
              <a:rPr lang="de-DE" sz="1600" dirty="0">
                <a:sym typeface="Wingdings" panose="05000000000000000000" pitchFamily="2" charset="2"/>
              </a:rPr>
            </a:br>
            <a:r>
              <a:rPr lang="de-DE" sz="1600" dirty="0" smtClean="0">
                <a:sym typeface="Wingdings" panose="05000000000000000000" pitchFamily="2" charset="2"/>
              </a:rPr>
              <a:t> </a:t>
            </a:r>
            <a:r>
              <a:rPr lang="de-DE" sz="1600" dirty="0" smtClean="0">
                <a:latin typeface="Andale Mono" panose="020B0509000000000004" pitchFamily="49" charset="0"/>
                <a:sym typeface="Wingdings" panose="05000000000000000000" pitchFamily="2" charset="2"/>
              </a:rPr>
              <a:t>.</a:t>
            </a:r>
            <a:r>
              <a:rPr lang="de-DE" sz="1600" dirty="0" err="1" smtClean="0">
                <a:latin typeface="Andale Mono" panose="020B0509000000000004" pitchFamily="49" charset="0"/>
                <a:sym typeface="Wingdings" panose="05000000000000000000" pitchFamily="2" charset="2"/>
              </a:rPr>
              <a:t>klasseeins.klassezwei</a:t>
            </a:r>
            <a:r>
              <a:rPr lang="de-DE" sz="1600" dirty="0" smtClean="0">
                <a:latin typeface="Andale Mono" panose="020B0509000000000004" pitchFamily="49" charset="0"/>
                <a:sym typeface="Wingdings" panose="05000000000000000000" pitchFamily="2" charset="2"/>
              </a:rPr>
              <a:t> { …</a:t>
            </a:r>
            <a:br>
              <a:rPr lang="de-DE" sz="1600" dirty="0" smtClean="0">
                <a:latin typeface="Andale Mono" panose="020B0509000000000004" pitchFamily="49" charset="0"/>
                <a:sym typeface="Wingdings" panose="05000000000000000000" pitchFamily="2" charset="2"/>
              </a:rPr>
            </a:br>
            <a:r>
              <a:rPr lang="de-DE" sz="1600" dirty="0">
                <a:latin typeface="Andale Mono" panose="020B0509000000000004" pitchFamily="49" charset="0"/>
                <a:sym typeface="Wingdings" panose="05000000000000000000" pitchFamily="2" charset="2"/>
              </a:rPr>
              <a:t>	</a:t>
            </a:r>
            <a:r>
              <a:rPr lang="de-DE" sz="1600" dirty="0" smtClean="0">
                <a:latin typeface="Andale Mono" panose="020B0509000000000004" pitchFamily="49" charset="0"/>
                <a:sym typeface="Wingdings" panose="05000000000000000000" pitchFamily="2" charset="2"/>
              </a:rPr>
              <a:t>&lt;div </a:t>
            </a:r>
            <a:r>
              <a:rPr lang="de-DE" sz="1600" dirty="0" err="1" smtClean="0">
                <a:latin typeface="Andale Mono" panose="020B0509000000000004" pitchFamily="49" charset="0"/>
                <a:sym typeface="Wingdings" panose="05000000000000000000" pitchFamily="2" charset="2"/>
              </a:rPr>
              <a:t>class</a:t>
            </a:r>
            <a:r>
              <a:rPr lang="de-DE" sz="1600" dirty="0" smtClean="0">
                <a:latin typeface="Andale Mono" panose="020B0509000000000004" pitchFamily="49" charset="0"/>
                <a:sym typeface="Wingdings" panose="05000000000000000000" pitchFamily="2" charset="2"/>
              </a:rPr>
              <a:t>=„klasseeins klassezwei“</a:t>
            </a:r>
            <a:r>
              <a:rPr lang="de-DE" sz="1600" dirty="0" smtClean="0">
                <a:sym typeface="Wingdings" panose="05000000000000000000" pitchFamily="2" charset="2"/>
              </a:rPr>
              <a:t/>
            </a:r>
            <a:br>
              <a:rPr lang="de-DE" sz="1600" dirty="0" smtClean="0">
                <a:sym typeface="Wingdings" panose="05000000000000000000" pitchFamily="2" charset="2"/>
              </a:rPr>
            </a:br>
            <a:r>
              <a:rPr lang="de-DE" sz="1600" dirty="0" smtClean="0">
                <a:sym typeface="Wingdings" panose="05000000000000000000" pitchFamily="2" charset="2"/>
              </a:rPr>
              <a:t/>
            </a:r>
            <a:br>
              <a:rPr lang="de-DE" sz="1600" dirty="0" smtClean="0">
                <a:sym typeface="Wingdings" panose="05000000000000000000" pitchFamily="2" charset="2"/>
              </a:rPr>
            </a:br>
            <a:r>
              <a:rPr lang="de-DE" sz="1600" dirty="0" smtClean="0">
                <a:sym typeface="Wingdings" panose="05000000000000000000" pitchFamily="2" charset="2"/>
              </a:rPr>
              <a:t></a:t>
            </a:r>
            <a:r>
              <a:rPr lang="de-DE" sz="1600" dirty="0" smtClean="0">
                <a:latin typeface="Andale Mono" panose="020B0509000000000004" pitchFamily="49" charset="0"/>
                <a:sym typeface="Wingdings" panose="05000000000000000000" pitchFamily="2" charset="2"/>
              </a:rPr>
              <a:t>.klasseeins .klassezwei { …</a:t>
            </a:r>
            <a:br>
              <a:rPr lang="de-DE" sz="1600" dirty="0" smtClean="0">
                <a:latin typeface="Andale Mono" panose="020B0509000000000004" pitchFamily="49" charset="0"/>
                <a:sym typeface="Wingdings" panose="05000000000000000000" pitchFamily="2" charset="2"/>
              </a:rPr>
            </a:br>
            <a:r>
              <a:rPr lang="de-DE" sz="1600" dirty="0" smtClean="0">
                <a:latin typeface="Andale Mono" panose="020B0509000000000004" pitchFamily="49" charset="0"/>
                <a:sym typeface="Wingdings" panose="05000000000000000000" pitchFamily="2" charset="2"/>
              </a:rPr>
              <a:t>	&lt;div </a:t>
            </a:r>
            <a:r>
              <a:rPr lang="de-DE" sz="1600" dirty="0" err="1" smtClean="0">
                <a:latin typeface="Andale Mono" panose="020B0509000000000004" pitchFamily="49" charset="0"/>
                <a:sym typeface="Wingdings" panose="05000000000000000000" pitchFamily="2" charset="2"/>
              </a:rPr>
              <a:t>class</a:t>
            </a:r>
            <a:r>
              <a:rPr lang="de-DE" sz="1600" dirty="0" smtClean="0">
                <a:latin typeface="Andale Mono" panose="020B0509000000000004" pitchFamily="49" charset="0"/>
                <a:sym typeface="Wingdings" panose="05000000000000000000" pitchFamily="2" charset="2"/>
              </a:rPr>
              <a:t>=„klasseeins“&gt;</a:t>
            </a:r>
            <a:br>
              <a:rPr lang="de-DE" sz="1600" dirty="0" smtClean="0">
                <a:latin typeface="Andale Mono" panose="020B0509000000000004" pitchFamily="49" charset="0"/>
                <a:sym typeface="Wingdings" panose="05000000000000000000" pitchFamily="2" charset="2"/>
              </a:rPr>
            </a:br>
            <a:r>
              <a:rPr lang="de-DE" sz="1600" dirty="0" smtClean="0">
                <a:latin typeface="Andale Mono" panose="020B0509000000000004" pitchFamily="49" charset="0"/>
                <a:sym typeface="Wingdings" panose="05000000000000000000" pitchFamily="2" charset="2"/>
              </a:rPr>
              <a:t>		&lt;div </a:t>
            </a:r>
            <a:r>
              <a:rPr lang="de-DE" sz="1600" dirty="0" err="1" smtClean="0">
                <a:latin typeface="Andale Mono" panose="020B0509000000000004" pitchFamily="49" charset="0"/>
                <a:sym typeface="Wingdings" panose="05000000000000000000" pitchFamily="2" charset="2"/>
              </a:rPr>
              <a:t>class</a:t>
            </a:r>
            <a:r>
              <a:rPr lang="de-DE" sz="1600" dirty="0" smtClean="0">
                <a:latin typeface="Andale Mono" panose="020B0509000000000004" pitchFamily="49" charset="0"/>
                <a:sym typeface="Wingdings" panose="05000000000000000000" pitchFamily="2" charset="2"/>
              </a:rPr>
              <a:t>=„klassezwei“&gt;&lt;/div&gt;</a:t>
            </a:r>
            <a:br>
              <a:rPr lang="de-DE" sz="1600" dirty="0" smtClean="0">
                <a:latin typeface="Andale Mono" panose="020B0509000000000004" pitchFamily="49" charset="0"/>
                <a:sym typeface="Wingdings" panose="05000000000000000000" pitchFamily="2" charset="2"/>
              </a:rPr>
            </a:br>
            <a:r>
              <a:rPr lang="de-DE" sz="1600" dirty="0" smtClean="0">
                <a:latin typeface="Andale Mono" panose="020B0509000000000004" pitchFamily="49" charset="0"/>
                <a:sym typeface="Wingdings" panose="05000000000000000000" pitchFamily="2" charset="2"/>
              </a:rPr>
              <a:t>	&lt;/div&gt;</a:t>
            </a:r>
            <a:br>
              <a:rPr lang="de-DE" sz="1600" dirty="0" smtClean="0">
                <a:latin typeface="Andale Mono" panose="020B0509000000000004" pitchFamily="49" charset="0"/>
                <a:sym typeface="Wingdings" panose="05000000000000000000" pitchFamily="2" charset="2"/>
              </a:rPr>
            </a:br>
            <a:r>
              <a:rPr lang="de-DE" sz="1600" dirty="0" smtClean="0">
                <a:latin typeface="Andale Mono" panose="020B0509000000000004" pitchFamily="49" charset="0"/>
                <a:sym typeface="Wingdings" panose="05000000000000000000" pitchFamily="2" charset="2"/>
              </a:rPr>
              <a:t/>
            </a:r>
            <a:br>
              <a:rPr lang="de-DE" sz="1600" dirty="0" smtClean="0">
                <a:latin typeface="Andale Mono" panose="020B0509000000000004" pitchFamily="49" charset="0"/>
                <a:sym typeface="Wingdings" panose="05000000000000000000" pitchFamily="2" charset="2"/>
              </a:rPr>
            </a:br>
            <a:r>
              <a:rPr lang="de-DE" sz="1600" dirty="0" smtClean="0">
                <a:latin typeface="Andale Mono" panose="020B0509000000000004" pitchFamily="49" charset="0"/>
                <a:sym typeface="Wingdings" panose="05000000000000000000" pitchFamily="2" charset="2"/>
              </a:rPr>
              <a:t></a:t>
            </a:r>
            <a:r>
              <a:rPr lang="de-DE" sz="1600" dirty="0" err="1" smtClean="0">
                <a:latin typeface="Andale Mono" panose="020B0509000000000004" pitchFamily="49" charset="0"/>
                <a:sym typeface="Wingdings" panose="05000000000000000000" pitchFamily="2" charset="2"/>
              </a:rPr>
              <a:t>input.klassenname</a:t>
            </a:r>
            <a:r>
              <a:rPr lang="de-DE" sz="1600" dirty="0" smtClean="0">
                <a:latin typeface="Andale Mono" panose="020B0509000000000004" pitchFamily="49" charset="0"/>
                <a:sym typeface="Wingdings" panose="05000000000000000000" pitchFamily="2" charset="2"/>
              </a:rPr>
              <a:t> { …</a:t>
            </a:r>
            <a:br>
              <a:rPr lang="de-DE" sz="1600" dirty="0" smtClean="0">
                <a:latin typeface="Andale Mono" panose="020B0509000000000004" pitchFamily="49" charset="0"/>
                <a:sym typeface="Wingdings" panose="05000000000000000000" pitchFamily="2" charset="2"/>
              </a:rPr>
            </a:br>
            <a:r>
              <a:rPr lang="de-DE" sz="1600" dirty="0" smtClean="0">
                <a:latin typeface="Andale Mono" panose="020B0509000000000004" pitchFamily="49" charset="0"/>
                <a:sym typeface="Wingdings" panose="05000000000000000000" pitchFamily="2" charset="2"/>
              </a:rPr>
              <a:t>	&lt;</a:t>
            </a:r>
            <a:r>
              <a:rPr lang="de-DE" sz="1600" dirty="0" err="1" smtClean="0">
                <a:latin typeface="Andale Mono" panose="020B0509000000000004" pitchFamily="49" charset="0"/>
                <a:sym typeface="Wingdings" panose="05000000000000000000" pitchFamily="2" charset="2"/>
              </a:rPr>
              <a:t>input</a:t>
            </a:r>
            <a:r>
              <a:rPr lang="de-DE" sz="1600" dirty="0" smtClean="0">
                <a:latin typeface="Andale Mono" panose="020B0509000000000004" pitchFamily="49" charset="0"/>
                <a:sym typeface="Wingdings" panose="05000000000000000000" pitchFamily="2" charset="2"/>
              </a:rPr>
              <a:t> </a:t>
            </a:r>
            <a:r>
              <a:rPr lang="de-DE" sz="1600" dirty="0" err="1" smtClean="0">
                <a:latin typeface="Andale Mono" panose="020B0509000000000004" pitchFamily="49" charset="0"/>
                <a:sym typeface="Wingdings" panose="05000000000000000000" pitchFamily="2" charset="2"/>
              </a:rPr>
              <a:t>class</a:t>
            </a:r>
            <a:r>
              <a:rPr lang="de-DE" sz="1600" dirty="0" smtClean="0">
                <a:latin typeface="Andale Mono" panose="020B0509000000000004" pitchFamily="49" charset="0"/>
                <a:sym typeface="Wingdings" panose="05000000000000000000" pitchFamily="2" charset="2"/>
              </a:rPr>
              <a:t>=„</a:t>
            </a:r>
            <a:r>
              <a:rPr lang="de-DE" sz="1600" dirty="0" err="1" smtClean="0">
                <a:latin typeface="Andale Mono" panose="020B0509000000000004" pitchFamily="49" charset="0"/>
                <a:sym typeface="Wingdings" panose="05000000000000000000" pitchFamily="2" charset="2"/>
              </a:rPr>
              <a:t>klassenname</a:t>
            </a:r>
            <a:r>
              <a:rPr lang="de-DE" sz="1600" dirty="0" smtClean="0">
                <a:latin typeface="Andale Mono" panose="020B0509000000000004" pitchFamily="49" charset="0"/>
                <a:sym typeface="Wingdings" panose="05000000000000000000" pitchFamily="2" charset="2"/>
              </a:rPr>
              <a:t>“&gt;</a:t>
            </a:r>
          </a:p>
        </p:txBody>
      </p:sp>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Vertiefung  CSS</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4</a:t>
            </a:fld>
            <a:endParaRPr lang="de-DE" dirty="0"/>
          </a:p>
        </p:txBody>
      </p:sp>
      <p:sp>
        <p:nvSpPr>
          <p:cNvPr id="2" name="Title 1"/>
          <p:cNvSpPr>
            <a:spLocks noGrp="1"/>
          </p:cNvSpPr>
          <p:nvPr>
            <p:ph type="title"/>
          </p:nvPr>
        </p:nvSpPr>
        <p:spPr/>
        <p:txBody>
          <a:bodyPr/>
          <a:lstStyle/>
          <a:p>
            <a:r>
              <a:rPr lang="en-US" dirty="0" err="1" smtClean="0"/>
              <a:t>Selektoren</a:t>
            </a:r>
            <a:r>
              <a:rPr lang="en-US" dirty="0" smtClean="0"/>
              <a:t> </a:t>
            </a:r>
            <a:r>
              <a:rPr lang="en-US" dirty="0" err="1" smtClean="0"/>
              <a:t>Kombinieren</a:t>
            </a:r>
            <a:r>
              <a:rPr lang="en-US" dirty="0" smtClean="0"/>
              <a:t> 1</a:t>
            </a:r>
            <a:endParaRPr lang="de-DE" dirty="0">
              <a:solidFill>
                <a:schemeClr val="accent5"/>
              </a:solidFill>
            </a:endParaRPr>
          </a:p>
        </p:txBody>
      </p:sp>
    </p:spTree>
    <p:extLst>
      <p:ext uri="{BB962C8B-B14F-4D97-AF65-F5344CB8AC3E}">
        <p14:creationId xmlns:p14="http://schemas.microsoft.com/office/powerpoint/2010/main" val="1639496644"/>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sz="quarter" idx="13"/>
          </p:nvPr>
        </p:nvSpPr>
        <p:spPr>
          <a:xfrm>
            <a:off x="504825" y="2439194"/>
            <a:ext cx="8139114" cy="3581401"/>
          </a:xfrm>
        </p:spPr>
        <p:txBody>
          <a:bodyPr/>
          <a:lstStyle/>
          <a:p>
            <a:pPr marL="171450" lvl="6" indent="-171450">
              <a:lnSpc>
                <a:spcPct val="150000"/>
              </a:lnSpc>
              <a:buFont typeface="Arial" panose="020B0604020202020204" pitchFamily="34" charset="0"/>
              <a:buChar char="•"/>
            </a:pPr>
            <a:r>
              <a:rPr lang="de-DE" sz="1800" dirty="0" smtClean="0">
                <a:sym typeface="Wingdings" panose="05000000000000000000" pitchFamily="2" charset="2"/>
              </a:rPr>
              <a:t>Zusätzlich ist es möglich, </a:t>
            </a:r>
            <a:r>
              <a:rPr lang="de-DE" sz="1800" b="1" dirty="0" smtClean="0">
                <a:sym typeface="Wingdings" panose="05000000000000000000" pitchFamily="2" charset="2"/>
              </a:rPr>
              <a:t>Styles für mehrere </a:t>
            </a:r>
            <a:r>
              <a:rPr lang="de-DE" sz="1800" b="1" dirty="0" err="1" smtClean="0">
                <a:sym typeface="Wingdings" panose="05000000000000000000" pitchFamily="2" charset="2"/>
              </a:rPr>
              <a:t>Selektoren</a:t>
            </a:r>
            <a:r>
              <a:rPr lang="de-DE" sz="1800" b="1" dirty="0" smtClean="0">
                <a:sym typeface="Wingdings" panose="05000000000000000000" pitchFamily="2" charset="2"/>
              </a:rPr>
              <a:t> gleichzeitig </a:t>
            </a:r>
            <a:r>
              <a:rPr lang="de-DE" sz="1800" dirty="0" smtClean="0">
                <a:sym typeface="Wingdings" panose="05000000000000000000" pitchFamily="2" charset="2"/>
              </a:rPr>
              <a:t>zu definieren</a:t>
            </a:r>
            <a:r>
              <a:rPr lang="de-DE" sz="1800" dirty="0">
                <a:sym typeface="Wingdings" panose="05000000000000000000" pitchFamily="2" charset="2"/>
              </a:rPr>
              <a:t/>
            </a:r>
            <a:br>
              <a:rPr lang="de-DE" sz="1800" dirty="0">
                <a:sym typeface="Wingdings" panose="05000000000000000000" pitchFamily="2" charset="2"/>
              </a:rPr>
            </a:br>
            <a:r>
              <a:rPr lang="de-DE" sz="1800" dirty="0" smtClean="0">
                <a:sym typeface="Wingdings" panose="05000000000000000000" pitchFamily="2" charset="2"/>
              </a:rPr>
              <a:t> </a:t>
            </a:r>
            <a:r>
              <a:rPr lang="de-DE" sz="1800" dirty="0" smtClean="0">
                <a:latin typeface="Andale Mono" panose="020B0509000000000004" pitchFamily="49" charset="0"/>
                <a:sym typeface="Wingdings" panose="05000000000000000000" pitchFamily="2" charset="2"/>
              </a:rPr>
              <a:t>.klasseeins, </a:t>
            </a:r>
            <a:r>
              <a:rPr lang="de-DE" sz="1800" dirty="0" err="1" smtClean="0">
                <a:latin typeface="Andale Mono" panose="020B0509000000000004" pitchFamily="49" charset="0"/>
                <a:sym typeface="Wingdings" panose="05000000000000000000" pitchFamily="2" charset="2"/>
              </a:rPr>
              <a:t>input</a:t>
            </a:r>
            <a:r>
              <a:rPr lang="de-DE" sz="1800" dirty="0" smtClean="0">
                <a:latin typeface="Andale Mono" panose="020B0509000000000004" pitchFamily="49" charset="0"/>
                <a:sym typeface="Wingdings" panose="05000000000000000000" pitchFamily="2" charset="2"/>
              </a:rPr>
              <a:t>, #</a:t>
            </a:r>
            <a:r>
              <a:rPr lang="de-DE" sz="1800" dirty="0" err="1" smtClean="0">
                <a:latin typeface="Andale Mono" panose="020B0509000000000004" pitchFamily="49" charset="0"/>
                <a:sym typeface="Wingdings" panose="05000000000000000000" pitchFamily="2" charset="2"/>
              </a:rPr>
              <a:t>idstring</a:t>
            </a:r>
            <a:r>
              <a:rPr lang="de-DE" sz="1800" dirty="0" smtClean="0">
                <a:latin typeface="Andale Mono" panose="020B0509000000000004" pitchFamily="49" charset="0"/>
                <a:sym typeface="Wingdings" panose="05000000000000000000" pitchFamily="2" charset="2"/>
              </a:rPr>
              <a:t>, </a:t>
            </a:r>
            <a:r>
              <a:rPr lang="de-DE" sz="1800" dirty="0" err="1" smtClean="0">
                <a:latin typeface="Andale Mono" panose="020B0509000000000004" pitchFamily="49" charset="0"/>
                <a:sym typeface="Wingdings" panose="05000000000000000000" pitchFamily="2" charset="2"/>
              </a:rPr>
              <a:t>input:hover</a:t>
            </a:r>
            <a:r>
              <a:rPr lang="de-DE" sz="1800" dirty="0" smtClean="0">
                <a:latin typeface="Andale Mono" panose="020B0509000000000004" pitchFamily="49" charset="0"/>
                <a:sym typeface="Wingdings" panose="05000000000000000000" pitchFamily="2" charset="2"/>
              </a:rPr>
              <a:t> { …</a:t>
            </a:r>
          </a:p>
        </p:txBody>
      </p:sp>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Vertiefung  CSS</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5</a:t>
            </a:fld>
            <a:endParaRPr lang="de-DE" dirty="0"/>
          </a:p>
        </p:txBody>
      </p:sp>
      <p:sp>
        <p:nvSpPr>
          <p:cNvPr id="2" name="Title 1"/>
          <p:cNvSpPr>
            <a:spLocks noGrp="1"/>
          </p:cNvSpPr>
          <p:nvPr>
            <p:ph type="title"/>
          </p:nvPr>
        </p:nvSpPr>
        <p:spPr/>
        <p:txBody>
          <a:bodyPr/>
          <a:lstStyle/>
          <a:p>
            <a:r>
              <a:rPr lang="en-US" dirty="0" smtClean="0"/>
              <a:t>Styles </a:t>
            </a:r>
            <a:r>
              <a:rPr lang="en-US" dirty="0" err="1" smtClean="0"/>
              <a:t>für</a:t>
            </a:r>
            <a:r>
              <a:rPr lang="en-US" dirty="0" smtClean="0"/>
              <a:t> </a:t>
            </a:r>
            <a:r>
              <a:rPr lang="en-US" dirty="0" err="1" smtClean="0"/>
              <a:t>mehrere</a:t>
            </a:r>
            <a:r>
              <a:rPr lang="en-US" dirty="0" smtClean="0"/>
              <a:t> </a:t>
            </a:r>
            <a:r>
              <a:rPr lang="en-US" dirty="0" err="1" smtClean="0"/>
              <a:t>Selektoren</a:t>
            </a:r>
            <a:r>
              <a:rPr lang="en-US" dirty="0" smtClean="0"/>
              <a:t> </a:t>
            </a:r>
            <a:endParaRPr lang="de-DE" dirty="0">
              <a:solidFill>
                <a:schemeClr val="accent5"/>
              </a:solidFill>
            </a:endParaRPr>
          </a:p>
        </p:txBody>
      </p:sp>
    </p:spTree>
    <p:extLst>
      <p:ext uri="{BB962C8B-B14F-4D97-AF65-F5344CB8AC3E}">
        <p14:creationId xmlns:p14="http://schemas.microsoft.com/office/powerpoint/2010/main" val="4056832749"/>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a:t>Vertiefung </a:t>
            </a:r>
            <a:r>
              <a:rPr lang="de-DE" dirty="0" smtClean="0"/>
              <a:t> CSS</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6</a:t>
            </a:fld>
            <a:endParaRPr lang="de-DE" dirty="0"/>
          </a:p>
        </p:txBody>
      </p:sp>
      <p:sp>
        <p:nvSpPr>
          <p:cNvPr id="2" name="Title 1"/>
          <p:cNvSpPr>
            <a:spLocks noGrp="1"/>
          </p:cNvSpPr>
          <p:nvPr>
            <p:ph type="title"/>
          </p:nvPr>
        </p:nvSpPr>
        <p:spPr/>
        <p:txBody>
          <a:bodyPr/>
          <a:lstStyle/>
          <a:p>
            <a:r>
              <a:rPr lang="de-DE" dirty="0" smtClean="0"/>
              <a:t>Aufgabe 10</a:t>
            </a:r>
            <a:endParaRPr lang="de-DE" dirty="0">
              <a:solidFill>
                <a:schemeClr val="accent5"/>
              </a:solidFill>
            </a:endParaRPr>
          </a:p>
        </p:txBody>
      </p:sp>
      <p:sp>
        <p:nvSpPr>
          <p:cNvPr id="8" name="Rounded Rectangle 7"/>
          <p:cNvSpPr/>
          <p:nvPr/>
        </p:nvSpPr>
        <p:spPr>
          <a:xfrm>
            <a:off x="305594" y="1143794"/>
            <a:ext cx="7772400" cy="22860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0" name="Inhaltsplatzhalter 12"/>
          <p:cNvSpPr>
            <a:spLocks noGrp="1"/>
          </p:cNvSpPr>
          <p:nvPr>
            <p:ph sz="quarter" idx="13"/>
          </p:nvPr>
        </p:nvSpPr>
        <p:spPr>
          <a:xfrm>
            <a:off x="504825" y="1296195"/>
            <a:ext cx="7420769" cy="1904999"/>
          </a:xfrm>
        </p:spPr>
        <p:txBody>
          <a:bodyPr/>
          <a:lstStyle/>
          <a:p>
            <a:pPr lvl="6">
              <a:lnSpc>
                <a:spcPct val="150000"/>
              </a:lnSpc>
            </a:pPr>
            <a:r>
              <a:rPr lang="de-DE" sz="1600" dirty="0" smtClean="0"/>
              <a:t>Euer Chef will den Kunden ein „Daily Special“ anbieten.</a:t>
            </a:r>
          </a:p>
          <a:p>
            <a:pPr lvl="6">
              <a:lnSpc>
                <a:spcPct val="150000"/>
              </a:lnSpc>
            </a:pPr>
            <a:r>
              <a:rPr lang="de-DE" sz="1600" dirty="0" smtClean="0"/>
              <a:t>Dieses hebt sich von den anderen Pizzavorschauelementen ab: Es hat einen grünen, dicken Rand. Außerdem ist euer Chef der Meinung, dass die Pizzavorschauelemente nebeneinander und nicht untereinander platziert sein sollten.</a:t>
            </a:r>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3"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6" name="TextBox 15"/>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smtClean="0"/>
              <a:t>15 Minuten</a:t>
            </a:r>
          </a:p>
        </p:txBody>
      </p:sp>
    </p:spTree>
    <p:extLst>
      <p:ext uri="{BB962C8B-B14F-4D97-AF65-F5344CB8AC3E}">
        <p14:creationId xmlns:p14="http://schemas.microsoft.com/office/powerpoint/2010/main" val="880051740"/>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a:t>Vertiefung </a:t>
            </a:r>
            <a:r>
              <a:rPr lang="de-DE" dirty="0" smtClean="0"/>
              <a:t> CSS</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7</a:t>
            </a:fld>
            <a:endParaRPr lang="de-DE" dirty="0"/>
          </a:p>
        </p:txBody>
      </p:sp>
      <p:sp>
        <p:nvSpPr>
          <p:cNvPr id="2" name="Title 1"/>
          <p:cNvSpPr>
            <a:spLocks noGrp="1"/>
          </p:cNvSpPr>
          <p:nvPr>
            <p:ph type="title"/>
          </p:nvPr>
        </p:nvSpPr>
        <p:spPr/>
        <p:txBody>
          <a:bodyPr/>
          <a:lstStyle/>
          <a:p>
            <a:r>
              <a:rPr lang="de-DE" dirty="0" smtClean="0"/>
              <a:t>Aufgabe 11</a:t>
            </a:r>
            <a:endParaRPr lang="de-DE" dirty="0">
              <a:solidFill>
                <a:schemeClr val="accent5"/>
              </a:solidFill>
            </a:endParaRPr>
          </a:p>
        </p:txBody>
      </p:sp>
      <p:sp>
        <p:nvSpPr>
          <p:cNvPr id="8" name="Rounded Rectangle 7"/>
          <p:cNvSpPr/>
          <p:nvPr/>
        </p:nvSpPr>
        <p:spPr>
          <a:xfrm>
            <a:off x="305594" y="1143794"/>
            <a:ext cx="7772400" cy="21336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0" name="Inhaltsplatzhalter 12"/>
          <p:cNvSpPr>
            <a:spLocks noGrp="1"/>
          </p:cNvSpPr>
          <p:nvPr>
            <p:ph sz="quarter" idx="13"/>
          </p:nvPr>
        </p:nvSpPr>
        <p:spPr>
          <a:xfrm>
            <a:off x="504825" y="1296195"/>
            <a:ext cx="7420769" cy="1600199"/>
          </a:xfrm>
        </p:spPr>
        <p:txBody>
          <a:bodyPr/>
          <a:lstStyle/>
          <a:p>
            <a:pPr lvl="6">
              <a:lnSpc>
                <a:spcPct val="150000"/>
              </a:lnSpc>
            </a:pPr>
            <a:r>
              <a:rPr lang="de-DE" sz="1600" dirty="0" smtClean="0"/>
              <a:t>Nun ist euer Chef etwas zufriedener. Die </a:t>
            </a:r>
            <a:r>
              <a:rPr lang="de-DE" sz="1600" dirty="0" err="1" smtClean="0"/>
              <a:t>Pizzavorschaus</a:t>
            </a:r>
            <a:r>
              <a:rPr lang="de-DE" sz="1600" dirty="0" smtClean="0"/>
              <a:t> sehen nun gut aus und wirken interaktiv. Allerdings sieht im das immer noch alles viel zu unübersichtlich aus. Sorge dafür, dass die Gesamtheit der Pizzavorschauelemente maximal 600px </a:t>
            </a:r>
            <a:r>
              <a:rPr lang="de-DE" sz="1600" dirty="0"/>
              <a:t>B</a:t>
            </a:r>
            <a:r>
              <a:rPr lang="de-DE" sz="1600" dirty="0" smtClean="0"/>
              <a:t>reite einnimmt. Außerdem sollen sie mit einem hellgrauen Hintergrund versehen werden</a:t>
            </a:r>
            <a:endParaRPr lang="de-DE" sz="1600" dirty="0"/>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3"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6" name="TextBox 15"/>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smtClean="0"/>
              <a:t>15 Minuten</a:t>
            </a:r>
          </a:p>
        </p:txBody>
      </p:sp>
    </p:spTree>
    <p:extLst>
      <p:ext uri="{BB962C8B-B14F-4D97-AF65-F5344CB8AC3E}">
        <p14:creationId xmlns:p14="http://schemas.microsoft.com/office/powerpoint/2010/main" val="2042277921"/>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19"/>
          </p:nvPr>
        </p:nvSpPr>
        <p:spPr/>
        <p:txBody>
          <a:bodyPr/>
          <a:lstStyle/>
          <a:p>
            <a:endParaRPr lang="de-DE" dirty="0"/>
          </a:p>
        </p:txBody>
      </p:sp>
      <p:sp>
        <p:nvSpPr>
          <p:cNvPr id="2" name="Titel 1"/>
          <p:cNvSpPr>
            <a:spLocks noGrp="1"/>
          </p:cNvSpPr>
          <p:nvPr>
            <p:ph type="title"/>
          </p:nvPr>
        </p:nvSpPr>
        <p:spPr/>
        <p:txBody>
          <a:bodyPr/>
          <a:lstStyle/>
          <a:p>
            <a:r>
              <a:rPr lang="de-DE" dirty="0" smtClean="0"/>
              <a:t>02</a:t>
            </a:r>
            <a:endParaRPr lang="de-DE" dirty="0"/>
          </a:p>
        </p:txBody>
      </p:sp>
      <p:sp>
        <p:nvSpPr>
          <p:cNvPr id="59" name="Textplatzhalter 58"/>
          <p:cNvSpPr>
            <a:spLocks noGrp="1"/>
          </p:cNvSpPr>
          <p:nvPr>
            <p:ph type="body" sz="quarter" idx="14"/>
          </p:nvPr>
        </p:nvSpPr>
        <p:spPr/>
        <p:txBody>
          <a:bodyPr/>
          <a:lstStyle/>
          <a:p>
            <a:r>
              <a:rPr lang="de-DE" dirty="0" smtClean="0">
                <a:solidFill>
                  <a:schemeClr val="tx2"/>
                </a:solidFill>
              </a:rPr>
              <a:t>BEM</a:t>
            </a:r>
            <a:endParaRPr lang="de-DE" dirty="0">
              <a:solidFill>
                <a:schemeClr val="tx2"/>
              </a:solidFill>
            </a:endParaRPr>
          </a:p>
        </p:txBody>
      </p:sp>
      <p:pic>
        <p:nvPicPr>
          <p:cNvPr id="12"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149792" y="1701602"/>
            <a:ext cx="4982817" cy="5157986"/>
          </a:xfrm>
          <a:prstGeom prst="rect">
            <a:avLst/>
          </a:prstGeom>
        </p:spPr>
      </p:pic>
    </p:spTree>
    <p:extLst>
      <p:ext uri="{BB962C8B-B14F-4D97-AF65-F5344CB8AC3E}">
        <p14:creationId xmlns:p14="http://schemas.microsoft.com/office/powerpoint/2010/main" val="1325985779"/>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sz="quarter" idx="13"/>
          </p:nvPr>
        </p:nvSpPr>
        <p:spPr>
          <a:xfrm>
            <a:off x="504825" y="1296194"/>
            <a:ext cx="8139114" cy="4724401"/>
          </a:xfrm>
        </p:spPr>
        <p:txBody>
          <a:bodyPr/>
          <a:lstStyle/>
          <a:p>
            <a:pPr marL="171450" lvl="6" indent="-171450">
              <a:lnSpc>
                <a:spcPct val="150000"/>
              </a:lnSpc>
              <a:buFont typeface="Arial" panose="020B0604020202020204" pitchFamily="34" charset="0"/>
              <a:buChar char="•"/>
            </a:pPr>
            <a:r>
              <a:rPr lang="de-DE" sz="1600" b="1" dirty="0" smtClean="0">
                <a:sym typeface="Wingdings" panose="05000000000000000000" pitchFamily="2" charset="2"/>
              </a:rPr>
              <a:t>B</a:t>
            </a:r>
            <a:r>
              <a:rPr lang="de-DE" sz="1600" dirty="0" smtClean="0">
                <a:sym typeface="Wingdings" panose="05000000000000000000" pitchFamily="2" charset="2"/>
              </a:rPr>
              <a:t>lock </a:t>
            </a:r>
            <a:r>
              <a:rPr lang="de-DE" sz="1600" b="1" dirty="0" smtClean="0">
                <a:sym typeface="Wingdings" panose="05000000000000000000" pitchFamily="2" charset="2"/>
              </a:rPr>
              <a:t>E</a:t>
            </a:r>
            <a:r>
              <a:rPr lang="de-DE" sz="1600" dirty="0" smtClean="0">
                <a:sym typeface="Wingdings" panose="05000000000000000000" pitchFamily="2" charset="2"/>
              </a:rPr>
              <a:t>lement </a:t>
            </a:r>
            <a:r>
              <a:rPr lang="de-DE" sz="1600" b="1" dirty="0" err="1" smtClean="0">
                <a:sym typeface="Wingdings" panose="05000000000000000000" pitchFamily="2" charset="2"/>
              </a:rPr>
              <a:t>M</a:t>
            </a:r>
            <a:r>
              <a:rPr lang="de-DE" sz="1600" dirty="0" err="1" smtClean="0">
                <a:sym typeface="Wingdings" panose="05000000000000000000" pitchFamily="2" charset="2"/>
              </a:rPr>
              <a:t>odifier</a:t>
            </a:r>
            <a:endParaRPr lang="de-DE" sz="1600" dirty="0" smtClean="0">
              <a:sym typeface="Wingdings" panose="05000000000000000000" pitchFamily="2" charset="2"/>
            </a:endParaRPr>
          </a:p>
          <a:p>
            <a:pPr marL="171450" lvl="6" indent="-171450">
              <a:lnSpc>
                <a:spcPct val="150000"/>
              </a:lnSpc>
              <a:buFont typeface="Arial" panose="020B0604020202020204" pitchFamily="34" charset="0"/>
              <a:buChar char="•"/>
            </a:pPr>
            <a:r>
              <a:rPr lang="de-DE" sz="1600" b="1" dirty="0" smtClean="0">
                <a:sym typeface="Wingdings" panose="05000000000000000000" pitchFamily="2" charset="2"/>
              </a:rPr>
              <a:t>Probleme</a:t>
            </a:r>
            <a:r>
              <a:rPr lang="de-DE" sz="1600" dirty="0" smtClean="0">
                <a:sym typeface="Wingdings" panose="05000000000000000000" pitchFamily="2" charset="2"/>
              </a:rPr>
              <a:t> großer Softwareprojekte</a:t>
            </a:r>
            <a:br>
              <a:rPr lang="de-DE" sz="1600" dirty="0" smtClean="0">
                <a:sym typeface="Wingdings" panose="05000000000000000000" pitchFamily="2" charset="2"/>
              </a:rPr>
            </a:br>
            <a:r>
              <a:rPr lang="de-DE" sz="1600" dirty="0" smtClean="0">
                <a:sym typeface="Wingdings" panose="05000000000000000000" pitchFamily="2" charset="2"/>
              </a:rPr>
              <a:t> keine Namenskonventionen</a:t>
            </a:r>
            <a:br>
              <a:rPr lang="de-DE" sz="1600" dirty="0" smtClean="0">
                <a:sym typeface="Wingdings" panose="05000000000000000000" pitchFamily="2" charset="2"/>
              </a:rPr>
            </a:br>
            <a:r>
              <a:rPr lang="de-DE" sz="1600" dirty="0" smtClean="0">
                <a:sym typeface="Wingdings" panose="05000000000000000000" pitchFamily="2" charset="2"/>
              </a:rPr>
              <a:t> viele </a:t>
            </a:r>
            <a:r>
              <a:rPr lang="de-DE" sz="1600" b="1" dirty="0" smtClean="0">
                <a:sym typeface="Wingdings" panose="05000000000000000000" pitchFamily="2" charset="2"/>
              </a:rPr>
              <a:t>komplexe CSS – Klassen</a:t>
            </a:r>
            <a:r>
              <a:rPr lang="de-DE" sz="1600" dirty="0" smtClean="0">
                <a:sym typeface="Wingdings" panose="05000000000000000000" pitchFamily="2" charset="2"/>
              </a:rPr>
              <a:t>, die eigentlich etwas ähnliches tun</a:t>
            </a:r>
            <a:br>
              <a:rPr lang="de-DE" sz="1600" dirty="0" smtClean="0">
                <a:sym typeface="Wingdings" panose="05000000000000000000" pitchFamily="2" charset="2"/>
              </a:rPr>
            </a:br>
            <a:r>
              <a:rPr lang="de-DE" sz="1600" dirty="0" smtClean="0">
                <a:sym typeface="Wingdings" panose="05000000000000000000" pitchFamily="2" charset="2"/>
              </a:rPr>
              <a:t> </a:t>
            </a:r>
            <a:r>
              <a:rPr lang="de-DE" sz="1600" b="1" dirty="0" smtClean="0">
                <a:sym typeface="Wingdings" panose="05000000000000000000" pitchFamily="2" charset="2"/>
              </a:rPr>
              <a:t>unübersichtlicher</a:t>
            </a:r>
            <a:r>
              <a:rPr lang="de-DE" sz="1600" dirty="0" smtClean="0">
                <a:sym typeface="Wingdings" panose="05000000000000000000" pitchFamily="2" charset="2"/>
              </a:rPr>
              <a:t> Code</a:t>
            </a:r>
          </a:p>
          <a:p>
            <a:pPr marL="171450" lvl="6" indent="-171450">
              <a:lnSpc>
                <a:spcPct val="150000"/>
              </a:lnSpc>
              <a:buFont typeface="Arial" panose="020B0604020202020204" pitchFamily="34" charset="0"/>
              <a:buChar char="•"/>
            </a:pPr>
            <a:r>
              <a:rPr lang="de-DE" sz="1600" dirty="0" smtClean="0">
                <a:sym typeface="Wingdings" panose="05000000000000000000" pitchFamily="2" charset="2"/>
              </a:rPr>
              <a:t>Was </a:t>
            </a:r>
            <a:r>
              <a:rPr lang="de-DE" sz="1600" b="1" dirty="0" smtClean="0">
                <a:sym typeface="Wingdings" panose="05000000000000000000" pitchFamily="2" charset="2"/>
              </a:rPr>
              <a:t>BEM </a:t>
            </a:r>
            <a:r>
              <a:rPr lang="de-DE" sz="1600" dirty="0" smtClean="0">
                <a:sym typeface="Wingdings" panose="05000000000000000000" pitchFamily="2" charset="2"/>
              </a:rPr>
              <a:t>für </a:t>
            </a:r>
            <a:r>
              <a:rPr lang="de-DE" sz="1600" b="1" dirty="0" smtClean="0">
                <a:sym typeface="Wingdings" panose="05000000000000000000" pitchFamily="2" charset="2"/>
              </a:rPr>
              <a:t>Vorteile </a:t>
            </a:r>
            <a:r>
              <a:rPr lang="de-DE" sz="1600" dirty="0" smtClean="0">
                <a:sym typeface="Wingdings" panose="05000000000000000000" pitchFamily="2" charset="2"/>
              </a:rPr>
              <a:t>mit sich bringt</a:t>
            </a:r>
            <a:br>
              <a:rPr lang="de-DE" sz="1600" dirty="0" smtClean="0">
                <a:sym typeface="Wingdings" panose="05000000000000000000" pitchFamily="2" charset="2"/>
              </a:rPr>
            </a:br>
            <a:r>
              <a:rPr lang="de-DE" sz="1600" dirty="0" smtClean="0">
                <a:sym typeface="Wingdings" panose="05000000000000000000" pitchFamily="2" charset="2"/>
              </a:rPr>
              <a:t> </a:t>
            </a:r>
            <a:r>
              <a:rPr lang="de-DE" sz="1600" b="1" dirty="0" smtClean="0">
                <a:sym typeface="Wingdings" panose="05000000000000000000" pitchFamily="2" charset="2"/>
              </a:rPr>
              <a:t>Namenskonventionen!</a:t>
            </a:r>
            <a:r>
              <a:rPr lang="de-DE" sz="1600" dirty="0" smtClean="0">
                <a:sym typeface="Wingdings" panose="05000000000000000000" pitchFamily="2" charset="2"/>
              </a:rPr>
              <a:t/>
            </a:r>
            <a:br>
              <a:rPr lang="de-DE" sz="1600" dirty="0" smtClean="0">
                <a:sym typeface="Wingdings" panose="05000000000000000000" pitchFamily="2" charset="2"/>
              </a:rPr>
            </a:br>
            <a:r>
              <a:rPr lang="de-DE" sz="1600" dirty="0" smtClean="0">
                <a:sym typeface="Wingdings" panose="05000000000000000000" pitchFamily="2" charset="2"/>
              </a:rPr>
              <a:t> Logische, </a:t>
            </a:r>
            <a:r>
              <a:rPr lang="de-DE" sz="1600" b="1" dirty="0" smtClean="0">
                <a:sym typeface="Wingdings" panose="05000000000000000000" pitchFamily="2" charset="2"/>
              </a:rPr>
              <a:t>modulare Struktur</a:t>
            </a:r>
            <a:r>
              <a:rPr lang="de-DE" sz="1600" dirty="0" smtClean="0">
                <a:sym typeface="Wingdings" panose="05000000000000000000" pitchFamily="2" charset="2"/>
              </a:rPr>
              <a:t> in den </a:t>
            </a:r>
            <a:r>
              <a:rPr lang="de-DE" sz="1600" dirty="0" err="1" smtClean="0">
                <a:sym typeface="Wingdings" panose="05000000000000000000" pitchFamily="2" charset="2"/>
              </a:rPr>
              <a:t>Styledateien</a:t>
            </a:r>
            <a:r>
              <a:rPr lang="de-DE" sz="1600" dirty="0" smtClean="0">
                <a:sym typeface="Wingdings" panose="05000000000000000000" pitchFamily="2" charset="2"/>
              </a:rPr>
              <a:t/>
            </a:r>
            <a:br>
              <a:rPr lang="de-DE" sz="1600" dirty="0" smtClean="0">
                <a:sym typeface="Wingdings" panose="05000000000000000000" pitchFamily="2" charset="2"/>
              </a:rPr>
            </a:br>
            <a:r>
              <a:rPr lang="de-DE" sz="1600" dirty="0" smtClean="0">
                <a:sym typeface="Wingdings" panose="05000000000000000000" pitchFamily="2" charset="2"/>
              </a:rPr>
              <a:t> keine </a:t>
            </a:r>
            <a:r>
              <a:rPr lang="de-DE" sz="1600" dirty="0" err="1" smtClean="0">
                <a:sym typeface="Wingdings" panose="05000000000000000000" pitchFamily="2" charset="2"/>
              </a:rPr>
              <a:t>Stylekonflikte</a:t>
            </a:r>
            <a:r>
              <a:rPr lang="de-DE" sz="1600" dirty="0" smtClean="0">
                <a:sym typeface="Wingdings" panose="05000000000000000000" pitchFamily="2" charset="2"/>
              </a:rPr>
              <a:t/>
            </a:r>
            <a:br>
              <a:rPr lang="de-DE" sz="1600" dirty="0" smtClean="0">
                <a:sym typeface="Wingdings" panose="05000000000000000000" pitchFamily="2" charset="2"/>
              </a:rPr>
            </a:br>
            <a:r>
              <a:rPr lang="de-DE" sz="1600" dirty="0" smtClean="0">
                <a:sym typeface="Wingdings" panose="05000000000000000000" pitchFamily="2" charset="2"/>
              </a:rPr>
              <a:t> Wartbarkeit und Erweiterbarkeit</a:t>
            </a:r>
            <a:br>
              <a:rPr lang="de-DE" sz="1600" dirty="0" smtClean="0">
                <a:sym typeface="Wingdings" panose="05000000000000000000" pitchFamily="2" charset="2"/>
              </a:rPr>
            </a:br>
            <a:r>
              <a:rPr lang="de-DE" sz="1600" dirty="0" smtClean="0">
                <a:sym typeface="Wingdings" panose="05000000000000000000" pitchFamily="2" charset="2"/>
              </a:rPr>
              <a:t> Verständlichkeit</a:t>
            </a:r>
          </a:p>
        </p:txBody>
      </p:sp>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BEM</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9</a:t>
            </a:fld>
            <a:endParaRPr lang="de-DE" dirty="0"/>
          </a:p>
        </p:txBody>
      </p:sp>
      <p:sp>
        <p:nvSpPr>
          <p:cNvPr id="2" name="Title 1"/>
          <p:cNvSpPr>
            <a:spLocks noGrp="1"/>
          </p:cNvSpPr>
          <p:nvPr>
            <p:ph type="title"/>
          </p:nvPr>
        </p:nvSpPr>
        <p:spPr/>
        <p:txBody>
          <a:bodyPr/>
          <a:lstStyle/>
          <a:p>
            <a:r>
              <a:rPr lang="de-DE" dirty="0" smtClean="0"/>
              <a:t>Grundlagen / Motivation</a:t>
            </a:r>
            <a:endParaRPr lang="de-DE" dirty="0">
              <a:solidFill>
                <a:schemeClr val="accent5"/>
              </a:solidFill>
            </a:endParaRPr>
          </a:p>
        </p:txBody>
      </p:sp>
    </p:spTree>
    <p:extLst>
      <p:ext uri="{BB962C8B-B14F-4D97-AF65-F5344CB8AC3E}">
        <p14:creationId xmlns:p14="http://schemas.microsoft.com/office/powerpoint/2010/main" val="2382020257"/>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Blank">
  <a:themeElements>
    <a:clrScheme name="AZD">
      <a:dk1>
        <a:srgbClr val="000000"/>
      </a:dk1>
      <a:lt1>
        <a:srgbClr val="FFFFFF"/>
      </a:lt1>
      <a:dk2>
        <a:srgbClr val="003781"/>
      </a:dk2>
      <a:lt2>
        <a:srgbClr val="D4CDCD"/>
      </a:lt2>
      <a:accent1>
        <a:srgbClr val="96DCFA"/>
      </a:accent1>
      <a:accent2>
        <a:srgbClr val="CCDD61"/>
      </a:accent2>
      <a:accent3>
        <a:srgbClr val="FDD25C"/>
      </a:accent3>
      <a:accent4>
        <a:srgbClr val="DAD0E1"/>
      </a:accent4>
      <a:accent5>
        <a:srgbClr val="FF934F"/>
      </a:accent5>
      <a:accent6>
        <a:srgbClr val="B1DAD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1205</Words>
  <Application>Microsoft Office PowerPoint</Application>
  <PresentationFormat>Custom</PresentationFormat>
  <Paragraphs>156</Paragraphs>
  <Slides>24</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Andale Mono</vt:lpstr>
      <vt:lpstr>Arial</vt:lpstr>
      <vt:lpstr>Calibri</vt:lpstr>
      <vt:lpstr>Symbol</vt:lpstr>
      <vt:lpstr>Wingdings</vt:lpstr>
      <vt:lpstr>Blank</vt:lpstr>
      <vt:lpstr>Schulung  Web-Entwicklung</vt:lpstr>
      <vt:lpstr>Übersicht</vt:lpstr>
      <vt:lpstr>01</vt:lpstr>
      <vt:lpstr>Selektoren Kombinieren 1</vt:lpstr>
      <vt:lpstr>Styles für mehrere Selektoren </vt:lpstr>
      <vt:lpstr>Aufgabe 10</vt:lpstr>
      <vt:lpstr>Aufgabe 11</vt:lpstr>
      <vt:lpstr>02</vt:lpstr>
      <vt:lpstr>Grundlagen / Motivation</vt:lpstr>
      <vt:lpstr>BEM in der Praxis</vt:lpstr>
      <vt:lpstr>Aufgabe 12</vt:lpstr>
      <vt:lpstr>03</vt:lpstr>
      <vt:lpstr>Selektoren Kombinieren 2</vt:lpstr>
      <vt:lpstr>Aufgabe 13</vt:lpstr>
      <vt:lpstr>Flexbox - Layout</vt:lpstr>
      <vt:lpstr>Aufgabe 14</vt:lpstr>
      <vt:lpstr>Aufgabe 15</vt:lpstr>
      <vt:lpstr>Aufgabe 16</vt:lpstr>
      <vt:lpstr>Variablen</vt:lpstr>
      <vt:lpstr>Aufgabe 17</vt:lpstr>
      <vt:lpstr>Transitions</vt:lpstr>
      <vt:lpstr>Aufgabe 18</vt:lpstr>
      <vt:lpstr>Aufgabe 19</vt:lpstr>
      <vt:lpstr>Aufgabe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2020-06-14T15:15:42Z</dcterms:created>
  <dcterms:modified xsi:type="dcterms:W3CDTF">2021-06-22T12:15:20Z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63bc15e-e7bf-41c1-bdb3-03882d8a2e2c_Enabled">
    <vt:lpwstr>true</vt:lpwstr>
  </property>
  <property fmtid="{D5CDD505-2E9C-101B-9397-08002B2CF9AE}" pid="3" name="MSIP_Label_863bc15e-e7bf-41c1-bdb3-03882d8a2e2c_SetDate">
    <vt:lpwstr>2021-06-22T12:15:19Z</vt:lpwstr>
  </property>
  <property fmtid="{D5CDD505-2E9C-101B-9397-08002B2CF9AE}" pid="4" name="MSIP_Label_863bc15e-e7bf-41c1-bdb3-03882d8a2e2c_Method">
    <vt:lpwstr>Privileged</vt:lpwstr>
  </property>
  <property fmtid="{D5CDD505-2E9C-101B-9397-08002B2CF9AE}" pid="5" name="MSIP_Label_863bc15e-e7bf-41c1-bdb3-03882d8a2e2c_Name">
    <vt:lpwstr>863bc15e-e7bf-41c1-bdb3-03882d8a2e2c</vt:lpwstr>
  </property>
  <property fmtid="{D5CDD505-2E9C-101B-9397-08002B2CF9AE}" pid="6" name="MSIP_Label_863bc15e-e7bf-41c1-bdb3-03882d8a2e2c_SiteId">
    <vt:lpwstr>6e06e42d-6925-47c6-b9e7-9581c7ca302a</vt:lpwstr>
  </property>
  <property fmtid="{D5CDD505-2E9C-101B-9397-08002B2CF9AE}" pid="7" name="MSIP_Label_863bc15e-e7bf-41c1-bdb3-03882d8a2e2c_ActionId">
    <vt:lpwstr>4e10fc59-b166-49d1-ab27-db3c336ff618</vt:lpwstr>
  </property>
  <property fmtid="{D5CDD505-2E9C-101B-9397-08002B2CF9AE}" pid="8" name="MSIP_Label_863bc15e-e7bf-41c1-bdb3-03882d8a2e2c_ContentBits">
    <vt:lpwstr>1</vt:lpwstr>
  </property>
</Properties>
</file>