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8" r:id="rId1"/>
  </p:sldMasterIdLst>
  <p:notesMasterIdLst>
    <p:notesMasterId r:id="rId20"/>
  </p:notesMasterIdLst>
  <p:handoutMasterIdLst>
    <p:handoutMasterId r:id="rId21"/>
  </p:handoutMasterIdLst>
  <p:sldIdLst>
    <p:sldId id="683" r:id="rId2"/>
    <p:sldId id="688" r:id="rId3"/>
    <p:sldId id="692" r:id="rId4"/>
    <p:sldId id="693" r:id="rId5"/>
    <p:sldId id="694" r:id="rId6"/>
    <p:sldId id="695" r:id="rId7"/>
    <p:sldId id="696" r:id="rId8"/>
    <p:sldId id="697" r:id="rId9"/>
    <p:sldId id="698" r:id="rId10"/>
    <p:sldId id="699" r:id="rId11"/>
    <p:sldId id="700" r:id="rId12"/>
    <p:sldId id="702" r:id="rId13"/>
    <p:sldId id="704" r:id="rId14"/>
    <p:sldId id="705" r:id="rId15"/>
    <p:sldId id="706" r:id="rId16"/>
    <p:sldId id="701" r:id="rId17"/>
    <p:sldId id="703" r:id="rId18"/>
    <p:sldId id="707" r:id="rId19"/>
  </p:sldIdLst>
  <p:sldSz cx="9145588" cy="6859588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5">
          <p15:clr>
            <a:srgbClr val="A4A3A4"/>
          </p15:clr>
        </p15:guide>
        <p15:guide id="2" orient="horz" pos="4013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orient="horz" pos="802">
          <p15:clr>
            <a:srgbClr val="A4A3A4"/>
          </p15:clr>
        </p15:guide>
        <p15:guide id="5" orient="horz" pos="1608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165">
          <p15:clr>
            <a:srgbClr val="A4A3A4"/>
          </p15:clr>
        </p15:guide>
        <p15:guide id="8" orient="horz" pos="4170">
          <p15:clr>
            <a:srgbClr val="A4A3A4"/>
          </p15:clr>
        </p15:guide>
        <p15:guide id="9" orient="horz" pos="2886">
          <p15:clr>
            <a:srgbClr val="A4A3A4"/>
          </p15:clr>
        </p15:guide>
        <p15:guide id="10" orient="horz" pos="964">
          <p15:clr>
            <a:srgbClr val="A4A3A4"/>
          </p15:clr>
        </p15:guide>
        <p15:guide id="11" orient="horz" pos="3053">
          <p15:clr>
            <a:srgbClr val="A4A3A4"/>
          </p15:clr>
        </p15:guide>
        <p15:guide id="12" orient="horz" pos="1131">
          <p15:clr>
            <a:srgbClr val="A4A3A4"/>
          </p15:clr>
        </p15:guide>
        <p15:guide id="13" orient="horz" pos="2723">
          <p15:clr>
            <a:srgbClr val="A4A3A4"/>
          </p15:clr>
        </p15:guide>
        <p15:guide id="14" orient="horz" pos="1280">
          <p15:clr>
            <a:srgbClr val="A4A3A4"/>
          </p15:clr>
        </p15:guide>
        <p15:guide id="15" orient="horz" pos="3850">
          <p15:clr>
            <a:srgbClr val="A4A3A4"/>
          </p15:clr>
        </p15:guide>
        <p15:guide id="16" orient="horz" pos="3685">
          <p15:clr>
            <a:srgbClr val="A4A3A4"/>
          </p15:clr>
        </p15:guide>
        <p15:guide id="17" orient="horz" pos="3530">
          <p15:clr>
            <a:srgbClr val="A4A3A4"/>
          </p15:clr>
        </p15:guide>
        <p15:guide id="18" orient="horz" pos="3370">
          <p15:clr>
            <a:srgbClr val="A4A3A4"/>
          </p15:clr>
        </p15:guide>
        <p15:guide id="19" orient="horz" pos="3206">
          <p15:clr>
            <a:srgbClr val="A4A3A4"/>
          </p15:clr>
        </p15:guide>
        <p15:guide id="20" orient="horz" pos="2570">
          <p15:clr>
            <a:srgbClr val="A4A3A4"/>
          </p15:clr>
        </p15:guide>
        <p15:guide id="21" orient="horz" pos="2407">
          <p15:clr>
            <a:srgbClr val="A4A3A4"/>
          </p15:clr>
        </p15:guide>
        <p15:guide id="22" orient="horz" pos="1924">
          <p15:clr>
            <a:srgbClr val="A4A3A4"/>
          </p15:clr>
        </p15:guide>
        <p15:guide id="23" orient="horz" pos="1767">
          <p15:clr>
            <a:srgbClr val="A4A3A4"/>
          </p15:clr>
        </p15:guide>
        <p15:guide id="24" orient="horz" pos="1447">
          <p15:clr>
            <a:srgbClr val="A4A3A4"/>
          </p15:clr>
        </p15:guide>
        <p15:guide id="25" orient="horz" pos="649">
          <p15:clr>
            <a:srgbClr val="A4A3A4"/>
          </p15:clr>
        </p15:guide>
        <p15:guide id="26" orient="horz" pos="2084">
          <p15:clr>
            <a:srgbClr val="A4A3A4"/>
          </p15:clr>
        </p15:guide>
        <p15:guide id="27" orient="horz" pos="2243">
          <p15:clr>
            <a:srgbClr val="A4A3A4"/>
          </p15:clr>
        </p15:guide>
        <p15:guide id="28" pos="3840">
          <p15:clr>
            <a:srgbClr val="A4A3A4"/>
          </p15:clr>
        </p15:guide>
        <p15:guide id="29" pos="320">
          <p15:clr>
            <a:srgbClr val="A4A3A4"/>
          </p15:clr>
        </p15:guide>
        <p15:guide id="30" pos="7367">
          <p15:clr>
            <a:srgbClr val="A4A3A4"/>
          </p15:clr>
        </p15:guide>
        <p15:guide id="31" pos="7043">
          <p15:clr>
            <a:srgbClr val="A4A3A4"/>
          </p15:clr>
        </p15:guide>
        <p15:guide id="32" pos="6562">
          <p15:clr>
            <a:srgbClr val="A4A3A4"/>
          </p15:clr>
        </p15:guide>
        <p15:guide id="33">
          <p15:clr>
            <a:srgbClr val="A4A3A4"/>
          </p15:clr>
        </p15:guide>
        <p15:guide id="34" pos="6083">
          <p15:clr>
            <a:srgbClr val="A4A3A4"/>
          </p15:clr>
        </p15:guide>
        <p15:guide id="35" pos="167">
          <p15:clr>
            <a:srgbClr val="A4A3A4"/>
          </p15:clr>
        </p15:guide>
        <p15:guide id="36" pos="7520">
          <p15:clr>
            <a:srgbClr val="A4A3A4"/>
          </p15:clr>
        </p15:guide>
        <p15:guide id="37" pos="2568">
          <p15:clr>
            <a:srgbClr val="A4A3A4"/>
          </p15:clr>
        </p15:guide>
        <p15:guide id="38" pos="2406">
          <p15:clr>
            <a:srgbClr val="A4A3A4"/>
          </p15:clr>
        </p15:guide>
        <p15:guide id="39" pos="2717">
          <p15:clr>
            <a:srgbClr val="A4A3A4"/>
          </p15:clr>
        </p15:guide>
        <p15:guide id="40" pos="2884">
          <p15:clr>
            <a:srgbClr val="A4A3A4"/>
          </p15:clr>
        </p15:guide>
        <p15:guide id="41" pos="3050">
          <p15:clr>
            <a:srgbClr val="A4A3A4"/>
          </p15:clr>
        </p15:guide>
        <p15:guide id="42" pos="3204">
          <p15:clr>
            <a:srgbClr val="A4A3A4"/>
          </p15:clr>
        </p15:guide>
        <p15:guide id="43" pos="3361">
          <p15:clr>
            <a:srgbClr val="A4A3A4"/>
          </p15:clr>
        </p15:guide>
        <p15:guide id="44" pos="3528">
          <p15:clr>
            <a:srgbClr val="A4A3A4"/>
          </p15:clr>
        </p15:guide>
        <p15:guide id="45" pos="4005">
          <p15:clr>
            <a:srgbClr val="A4A3A4"/>
          </p15:clr>
        </p15:guide>
        <p15:guide id="46" pos="4159">
          <p15:clr>
            <a:srgbClr val="A4A3A4"/>
          </p15:clr>
        </p15:guide>
        <p15:guide id="47" pos="4321">
          <p15:clr>
            <a:srgbClr val="A4A3A4"/>
          </p15:clr>
        </p15:guide>
        <p15:guide id="48" pos="4483">
          <p15:clr>
            <a:srgbClr val="A4A3A4"/>
          </p15:clr>
        </p15:guide>
        <p15:guide id="49" pos="5601">
          <p15:clr>
            <a:srgbClr val="A4A3A4"/>
          </p15:clr>
        </p15:guide>
        <p15:guide id="50" pos="5763">
          <p15:clr>
            <a:srgbClr val="A4A3A4"/>
          </p15:clr>
        </p15:guide>
        <p15:guide id="51" pos="5926">
          <p15:clr>
            <a:srgbClr val="A4A3A4"/>
          </p15:clr>
        </p15:guide>
        <p15:guide id="52" pos="6246">
          <p15:clr>
            <a:srgbClr val="A4A3A4"/>
          </p15:clr>
        </p15:guide>
        <p15:guide id="53" pos="6406">
          <p15:clr>
            <a:srgbClr val="A4A3A4"/>
          </p15:clr>
        </p15:guide>
        <p15:guide id="54" pos="7203">
          <p15:clr>
            <a:srgbClr val="A4A3A4"/>
          </p15:clr>
        </p15:guide>
        <p15:guide id="55" pos="6718">
          <p15:clr>
            <a:srgbClr val="A4A3A4"/>
          </p15:clr>
        </p15:guide>
        <p15:guide id="56" pos="6884">
          <p15:clr>
            <a:srgbClr val="A4A3A4"/>
          </p15:clr>
        </p15:guide>
        <p15:guide id="57" pos="5447">
          <p15:clr>
            <a:srgbClr val="A4A3A4"/>
          </p15:clr>
        </p15:guide>
        <p15:guide id="58" pos="5282">
          <p15:clr>
            <a:srgbClr val="A4A3A4"/>
          </p15:clr>
        </p15:guide>
        <p15:guide id="59" pos="5119">
          <p15:clr>
            <a:srgbClr val="A4A3A4"/>
          </p15:clr>
        </p15:guide>
        <p15:guide id="60" pos="4961">
          <p15:clr>
            <a:srgbClr val="A4A3A4"/>
          </p15:clr>
        </p15:guide>
        <p15:guide id="61" pos="4803">
          <p15:clr>
            <a:srgbClr val="A4A3A4"/>
          </p15:clr>
        </p15:guide>
        <p15:guide id="62" pos="4637">
          <p15:clr>
            <a:srgbClr val="A4A3A4"/>
          </p15:clr>
        </p15:guide>
        <p15:guide id="63" pos="487">
          <p15:clr>
            <a:srgbClr val="A4A3A4"/>
          </p15:clr>
        </p15:guide>
        <p15:guide id="64" pos="644">
          <p15:clr>
            <a:srgbClr val="A4A3A4"/>
          </p15:clr>
        </p15:guide>
        <p15:guide id="65" pos="801">
          <p15:clr>
            <a:srgbClr val="A4A3A4"/>
          </p15:clr>
        </p15:guide>
        <p15:guide id="66" pos="967">
          <p15:clr>
            <a:srgbClr val="A4A3A4"/>
          </p15:clr>
        </p15:guide>
        <p15:guide id="67" pos="1120">
          <p15:clr>
            <a:srgbClr val="A4A3A4"/>
          </p15:clr>
        </p15:guide>
        <p15:guide id="68" pos="1281">
          <p15:clr>
            <a:srgbClr val="A4A3A4"/>
          </p15:clr>
        </p15:guide>
        <p15:guide id="69" pos="1442">
          <p15:clr>
            <a:srgbClr val="A4A3A4"/>
          </p15:clr>
        </p15:guide>
        <p15:guide id="70" pos="1609">
          <p15:clr>
            <a:srgbClr val="A4A3A4"/>
          </p15:clr>
        </p15:guide>
        <p15:guide id="71" pos="1762">
          <p15:clr>
            <a:srgbClr val="A4A3A4"/>
          </p15:clr>
        </p15:guide>
        <p15:guide id="72" pos="1924">
          <p15:clr>
            <a:srgbClr val="A4A3A4"/>
          </p15:clr>
        </p15:guide>
        <p15:guide id="73" pos="2085">
          <p15:clr>
            <a:srgbClr val="A4A3A4"/>
          </p15:clr>
        </p15:guide>
        <p15:guide id="74" pos="2244">
          <p15:clr>
            <a:srgbClr val="A4A3A4"/>
          </p15:clr>
        </p15:guide>
        <p15:guide id="75" pos="3682">
          <p15:clr>
            <a:srgbClr val="A4A3A4"/>
          </p15:clr>
        </p15:guide>
        <p15:guide id="76" orient="horz" pos="970">
          <p15:clr>
            <a:srgbClr val="A4A3A4"/>
          </p15:clr>
        </p15:guide>
        <p15:guide id="77" pos="76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BFB"/>
    <a:srgbClr val="F1F9FA"/>
    <a:srgbClr val="EFF6EE"/>
    <a:srgbClr val="FAF7EF"/>
    <a:srgbClr val="F9F2EF"/>
    <a:srgbClr val="EFE8E6"/>
    <a:srgbClr val="E1CFEA"/>
    <a:srgbClr val="EBE1BF"/>
    <a:srgbClr val="D4D5C7"/>
    <a:srgbClr val="C3D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62" autoAdjust="0"/>
    <p:restoredTop sz="78820" autoAdjust="0"/>
  </p:normalViewPr>
  <p:slideViewPr>
    <p:cSldViewPr>
      <p:cViewPr>
        <p:scale>
          <a:sx n="75" d="100"/>
          <a:sy n="75" d="100"/>
        </p:scale>
        <p:origin x="-3060" y="-468"/>
      </p:cViewPr>
      <p:guideLst>
        <p:guide orient="horz" pos="325"/>
        <p:guide orient="horz" pos="484"/>
        <p:guide orient="horz" pos="802"/>
        <p:guide orient="horz" pos="165"/>
        <p:guide orient="horz" pos="970"/>
        <p:guide orient="horz" pos="4320"/>
        <p:guide orient="horz" pos="3846"/>
        <p:guide orient="horz" pos="4009"/>
        <p:guide orient="horz" pos="4164"/>
        <p:guide pos="2881"/>
        <p:guide pos="5602"/>
        <p:guide pos="318"/>
        <p:guide pos="164"/>
        <p:guide pos="1605"/>
        <p:guide pos="4165"/>
        <p:guide pos="5445"/>
      </p:guideLst>
    </p:cSldViewPr>
  </p:slideViewPr>
  <p:outlineViewPr>
    <p:cViewPr>
      <p:scale>
        <a:sx n="33" d="100"/>
        <a:sy n="33" d="100"/>
      </p:scale>
      <p:origin x="0" y="33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91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781AB1-9978-433C-AD52-9594FEC81A9F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B69ECF9-E884-47F3-B681-335BBD525691}">
      <dgm:prSet phldrT="[Text]"/>
      <dgm:spPr/>
      <dgm:t>
        <a:bodyPr/>
        <a:lstStyle/>
        <a:p>
          <a:r>
            <a:rPr lang="de-DE" dirty="0" err="1" smtClean="0"/>
            <a:t>html</a:t>
          </a:r>
          <a:endParaRPr lang="de-DE" dirty="0"/>
        </a:p>
      </dgm:t>
    </dgm:pt>
    <dgm:pt modelId="{BEF2C3CA-4EE7-4587-ADBB-8BC16FF53878}" type="parTrans" cxnId="{7E965226-48FD-48FE-B89F-9B4B19DA1620}">
      <dgm:prSet/>
      <dgm:spPr/>
      <dgm:t>
        <a:bodyPr/>
        <a:lstStyle/>
        <a:p>
          <a:endParaRPr lang="de-DE"/>
        </a:p>
      </dgm:t>
    </dgm:pt>
    <dgm:pt modelId="{E0F4DC89-E19C-4B30-9E07-31B0B84B483A}" type="sibTrans" cxnId="{7E965226-48FD-48FE-B89F-9B4B19DA1620}">
      <dgm:prSet/>
      <dgm:spPr/>
      <dgm:t>
        <a:bodyPr/>
        <a:lstStyle/>
        <a:p>
          <a:endParaRPr lang="de-DE"/>
        </a:p>
      </dgm:t>
    </dgm:pt>
    <dgm:pt modelId="{831D5348-5AD8-404D-BB7C-2C2570FD104F}">
      <dgm:prSet phldrT="[Text]"/>
      <dgm:spPr/>
      <dgm:t>
        <a:bodyPr/>
        <a:lstStyle/>
        <a:p>
          <a:r>
            <a:rPr lang="de-DE" dirty="0" err="1" smtClean="0"/>
            <a:t>head</a:t>
          </a:r>
          <a:endParaRPr lang="de-DE" dirty="0"/>
        </a:p>
      </dgm:t>
    </dgm:pt>
    <dgm:pt modelId="{F77E0B5E-DC1C-416E-865E-104079F1BE9E}" type="parTrans" cxnId="{DB93A18F-C7BD-4172-9A34-D91147E7A35C}">
      <dgm:prSet/>
      <dgm:spPr/>
      <dgm:t>
        <a:bodyPr/>
        <a:lstStyle/>
        <a:p>
          <a:endParaRPr lang="de-DE"/>
        </a:p>
      </dgm:t>
    </dgm:pt>
    <dgm:pt modelId="{B1713628-0122-4514-83A3-311085666CE9}" type="sibTrans" cxnId="{DB93A18F-C7BD-4172-9A34-D91147E7A35C}">
      <dgm:prSet/>
      <dgm:spPr/>
      <dgm:t>
        <a:bodyPr/>
        <a:lstStyle/>
        <a:p>
          <a:endParaRPr lang="de-DE"/>
        </a:p>
      </dgm:t>
    </dgm:pt>
    <dgm:pt modelId="{FDAEA92F-2005-4B60-8352-D3476E9DD7C8}">
      <dgm:prSet phldrT="[Text]"/>
      <dgm:spPr/>
      <dgm:t>
        <a:bodyPr/>
        <a:lstStyle/>
        <a:p>
          <a:r>
            <a:rPr lang="de-DE" dirty="0" err="1" smtClean="0"/>
            <a:t>body</a:t>
          </a:r>
          <a:endParaRPr lang="de-DE" dirty="0"/>
        </a:p>
      </dgm:t>
    </dgm:pt>
    <dgm:pt modelId="{0EEBEE15-AC18-47CD-87F2-21C29CD6A68D}" type="parTrans" cxnId="{F671BFC0-BF0A-41F8-BC7B-95625B6F19C2}">
      <dgm:prSet/>
      <dgm:spPr/>
      <dgm:t>
        <a:bodyPr/>
        <a:lstStyle/>
        <a:p>
          <a:endParaRPr lang="de-DE"/>
        </a:p>
      </dgm:t>
    </dgm:pt>
    <dgm:pt modelId="{AA1F606D-B990-4F72-8C61-933BFA95E12B}" type="sibTrans" cxnId="{F671BFC0-BF0A-41F8-BC7B-95625B6F19C2}">
      <dgm:prSet/>
      <dgm:spPr/>
      <dgm:t>
        <a:bodyPr/>
        <a:lstStyle/>
        <a:p>
          <a:endParaRPr lang="de-DE"/>
        </a:p>
      </dgm:t>
    </dgm:pt>
    <dgm:pt modelId="{70C52037-0C58-4148-AF5D-C960A55A851C}">
      <dgm:prSet phldrT="[Text]"/>
      <dgm:spPr/>
      <dgm:t>
        <a:bodyPr/>
        <a:lstStyle/>
        <a:p>
          <a:r>
            <a:rPr lang="de-DE" dirty="0" err="1" smtClean="0"/>
            <a:t>meta</a:t>
          </a:r>
          <a:endParaRPr lang="de-DE" dirty="0"/>
        </a:p>
      </dgm:t>
    </dgm:pt>
    <dgm:pt modelId="{B5B3373C-4CC2-41C4-9246-D307B0B6EB33}" type="parTrans" cxnId="{A44D7F5B-F262-4865-974A-D7817CDE6969}">
      <dgm:prSet/>
      <dgm:spPr/>
      <dgm:t>
        <a:bodyPr/>
        <a:lstStyle/>
        <a:p>
          <a:endParaRPr lang="de-DE"/>
        </a:p>
      </dgm:t>
    </dgm:pt>
    <dgm:pt modelId="{F3AA2E22-36EB-4585-8621-4E6FD31BAB4A}" type="sibTrans" cxnId="{A44D7F5B-F262-4865-974A-D7817CDE6969}">
      <dgm:prSet/>
      <dgm:spPr/>
      <dgm:t>
        <a:bodyPr/>
        <a:lstStyle/>
        <a:p>
          <a:endParaRPr lang="de-DE"/>
        </a:p>
      </dgm:t>
    </dgm:pt>
    <dgm:pt modelId="{6D6602FE-9BAB-4E85-8A4B-66B29A65FBF7}">
      <dgm:prSet phldrT="[Text]"/>
      <dgm:spPr/>
      <dgm:t>
        <a:bodyPr/>
        <a:lstStyle/>
        <a:p>
          <a:r>
            <a:rPr lang="de-DE" dirty="0" err="1" smtClean="0"/>
            <a:t>meta</a:t>
          </a:r>
          <a:endParaRPr lang="de-DE" dirty="0"/>
        </a:p>
      </dgm:t>
    </dgm:pt>
    <dgm:pt modelId="{86D38AC0-D6CC-4D87-B673-9688DD043FF6}" type="parTrans" cxnId="{05BFB83C-EBB7-46F8-BB72-F470E9165003}">
      <dgm:prSet/>
      <dgm:spPr/>
      <dgm:t>
        <a:bodyPr/>
        <a:lstStyle/>
        <a:p>
          <a:endParaRPr lang="de-DE"/>
        </a:p>
      </dgm:t>
    </dgm:pt>
    <dgm:pt modelId="{E263B0C9-FA15-4623-9A9A-18DB22FB6E46}" type="sibTrans" cxnId="{05BFB83C-EBB7-46F8-BB72-F470E9165003}">
      <dgm:prSet/>
      <dgm:spPr/>
      <dgm:t>
        <a:bodyPr/>
        <a:lstStyle/>
        <a:p>
          <a:endParaRPr lang="de-DE"/>
        </a:p>
      </dgm:t>
    </dgm:pt>
    <dgm:pt modelId="{C4BBA698-C44E-49F2-9300-FC3B037419ED}">
      <dgm:prSet phldrT="[Text]"/>
      <dgm:spPr/>
      <dgm:t>
        <a:bodyPr/>
        <a:lstStyle/>
        <a:p>
          <a:r>
            <a:rPr lang="de-DE" dirty="0" smtClean="0"/>
            <a:t>p</a:t>
          </a:r>
          <a:endParaRPr lang="de-DE" dirty="0"/>
        </a:p>
      </dgm:t>
    </dgm:pt>
    <dgm:pt modelId="{CFC09B9C-B697-4B3D-A3AD-863DD183AD0D}" type="parTrans" cxnId="{75F3CEB8-0B1B-443D-8AD0-1433E7AC3F70}">
      <dgm:prSet/>
      <dgm:spPr/>
      <dgm:t>
        <a:bodyPr/>
        <a:lstStyle/>
        <a:p>
          <a:endParaRPr lang="de-DE"/>
        </a:p>
      </dgm:t>
    </dgm:pt>
    <dgm:pt modelId="{EF011776-84BA-4D42-9499-032ED254C471}" type="sibTrans" cxnId="{75F3CEB8-0B1B-443D-8AD0-1433E7AC3F70}">
      <dgm:prSet/>
      <dgm:spPr/>
      <dgm:t>
        <a:bodyPr/>
        <a:lstStyle/>
        <a:p>
          <a:endParaRPr lang="de-DE"/>
        </a:p>
      </dgm:t>
    </dgm:pt>
    <dgm:pt modelId="{CCA36618-9BC0-40BC-95E0-8099A5E31178}">
      <dgm:prSet phldrT="[Text]"/>
      <dgm:spPr/>
      <dgm:t>
        <a:bodyPr/>
        <a:lstStyle/>
        <a:p>
          <a:r>
            <a:rPr lang="de-DE" dirty="0" smtClean="0"/>
            <a:t>title</a:t>
          </a:r>
          <a:endParaRPr lang="de-DE" dirty="0"/>
        </a:p>
      </dgm:t>
    </dgm:pt>
    <dgm:pt modelId="{AF4CF9B8-A9E6-4007-8B2B-79F5ECF7A67D}" type="parTrans" cxnId="{30C5FA89-27C8-4171-ADA1-811674755B5D}">
      <dgm:prSet/>
      <dgm:spPr/>
      <dgm:t>
        <a:bodyPr/>
        <a:lstStyle/>
        <a:p>
          <a:endParaRPr lang="de-DE"/>
        </a:p>
      </dgm:t>
    </dgm:pt>
    <dgm:pt modelId="{281AB7AD-07DE-486C-AC96-12E1FEBE44E2}" type="sibTrans" cxnId="{30C5FA89-27C8-4171-ADA1-811674755B5D}">
      <dgm:prSet/>
      <dgm:spPr/>
      <dgm:t>
        <a:bodyPr/>
        <a:lstStyle/>
        <a:p>
          <a:endParaRPr lang="de-DE"/>
        </a:p>
      </dgm:t>
    </dgm:pt>
    <dgm:pt modelId="{2376CA75-A50A-4B4D-9AFE-DEC16C6381A9}" type="pres">
      <dgm:prSet presAssocID="{37781AB1-9978-433C-AD52-9594FEC81A9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1FB13AD6-B047-42F6-9C68-2527D44B09D4}" type="pres">
      <dgm:prSet presAssocID="{9B69ECF9-E884-47F3-B681-335BBD525691}" presName="hierRoot1" presStyleCnt="0">
        <dgm:presLayoutVars>
          <dgm:hierBranch val="init"/>
        </dgm:presLayoutVars>
      </dgm:prSet>
      <dgm:spPr/>
    </dgm:pt>
    <dgm:pt modelId="{4A840EEF-B915-451F-9752-FB364615AD35}" type="pres">
      <dgm:prSet presAssocID="{9B69ECF9-E884-47F3-B681-335BBD525691}" presName="rootComposite1" presStyleCnt="0"/>
      <dgm:spPr/>
    </dgm:pt>
    <dgm:pt modelId="{5C2B5928-E596-4D2B-B32A-5188CFD72A46}" type="pres">
      <dgm:prSet presAssocID="{9B69ECF9-E884-47F3-B681-335BBD52569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2380D3B-1281-4F9F-94CE-C04C810FB878}" type="pres">
      <dgm:prSet presAssocID="{9B69ECF9-E884-47F3-B681-335BBD525691}" presName="rootConnector1" presStyleLbl="node1" presStyleIdx="0" presStyleCnt="0"/>
      <dgm:spPr/>
      <dgm:t>
        <a:bodyPr/>
        <a:lstStyle/>
        <a:p>
          <a:endParaRPr lang="de-DE"/>
        </a:p>
      </dgm:t>
    </dgm:pt>
    <dgm:pt modelId="{4D681A63-A775-4488-8641-01C6C7F90BDC}" type="pres">
      <dgm:prSet presAssocID="{9B69ECF9-E884-47F3-B681-335BBD525691}" presName="hierChild2" presStyleCnt="0"/>
      <dgm:spPr/>
    </dgm:pt>
    <dgm:pt modelId="{EF7ED684-A6A7-4AE1-BC07-553522E51E94}" type="pres">
      <dgm:prSet presAssocID="{F77E0B5E-DC1C-416E-865E-104079F1BE9E}" presName="Name37" presStyleLbl="parChTrans1D2" presStyleIdx="0" presStyleCnt="2"/>
      <dgm:spPr/>
      <dgm:t>
        <a:bodyPr/>
        <a:lstStyle/>
        <a:p>
          <a:endParaRPr lang="de-DE"/>
        </a:p>
      </dgm:t>
    </dgm:pt>
    <dgm:pt modelId="{0C798E62-90A2-44AA-875E-25F5E13CE27F}" type="pres">
      <dgm:prSet presAssocID="{831D5348-5AD8-404D-BB7C-2C2570FD104F}" presName="hierRoot2" presStyleCnt="0">
        <dgm:presLayoutVars>
          <dgm:hierBranch val="init"/>
        </dgm:presLayoutVars>
      </dgm:prSet>
      <dgm:spPr/>
    </dgm:pt>
    <dgm:pt modelId="{86E3F36F-5C7F-4552-805F-4E705B9D39C1}" type="pres">
      <dgm:prSet presAssocID="{831D5348-5AD8-404D-BB7C-2C2570FD104F}" presName="rootComposite" presStyleCnt="0"/>
      <dgm:spPr/>
    </dgm:pt>
    <dgm:pt modelId="{B3DFB798-EADC-4F8F-AC1C-E4A4CE6584C9}" type="pres">
      <dgm:prSet presAssocID="{831D5348-5AD8-404D-BB7C-2C2570FD104F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0B1E82E-D987-40D3-BA1A-80E42583AEE5}" type="pres">
      <dgm:prSet presAssocID="{831D5348-5AD8-404D-BB7C-2C2570FD104F}" presName="rootConnector" presStyleLbl="node2" presStyleIdx="0" presStyleCnt="2"/>
      <dgm:spPr/>
      <dgm:t>
        <a:bodyPr/>
        <a:lstStyle/>
        <a:p>
          <a:endParaRPr lang="de-DE"/>
        </a:p>
      </dgm:t>
    </dgm:pt>
    <dgm:pt modelId="{56F886B4-4E57-41AC-A744-7B9E62E357B2}" type="pres">
      <dgm:prSet presAssocID="{831D5348-5AD8-404D-BB7C-2C2570FD104F}" presName="hierChild4" presStyleCnt="0"/>
      <dgm:spPr/>
    </dgm:pt>
    <dgm:pt modelId="{5313F99A-D13E-467B-8D83-16A21BA3218A}" type="pres">
      <dgm:prSet presAssocID="{B5B3373C-4CC2-41C4-9246-D307B0B6EB33}" presName="Name37" presStyleLbl="parChTrans1D3" presStyleIdx="0" presStyleCnt="4"/>
      <dgm:spPr/>
      <dgm:t>
        <a:bodyPr/>
        <a:lstStyle/>
        <a:p>
          <a:endParaRPr lang="de-DE"/>
        </a:p>
      </dgm:t>
    </dgm:pt>
    <dgm:pt modelId="{8AA188BA-7250-492F-A4F4-5BB04ED8CF05}" type="pres">
      <dgm:prSet presAssocID="{70C52037-0C58-4148-AF5D-C960A55A851C}" presName="hierRoot2" presStyleCnt="0">
        <dgm:presLayoutVars>
          <dgm:hierBranch val="init"/>
        </dgm:presLayoutVars>
      </dgm:prSet>
      <dgm:spPr/>
    </dgm:pt>
    <dgm:pt modelId="{64352059-2C36-4995-AEAF-ABCC23AC7E07}" type="pres">
      <dgm:prSet presAssocID="{70C52037-0C58-4148-AF5D-C960A55A851C}" presName="rootComposite" presStyleCnt="0"/>
      <dgm:spPr/>
    </dgm:pt>
    <dgm:pt modelId="{910DF2F5-93FD-44E2-A7C7-C14055D835E0}" type="pres">
      <dgm:prSet presAssocID="{70C52037-0C58-4148-AF5D-C960A55A851C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D7CBDA6-6091-42DC-A393-92813F65030E}" type="pres">
      <dgm:prSet presAssocID="{70C52037-0C58-4148-AF5D-C960A55A851C}" presName="rootConnector" presStyleLbl="node3" presStyleIdx="0" presStyleCnt="4"/>
      <dgm:spPr/>
      <dgm:t>
        <a:bodyPr/>
        <a:lstStyle/>
        <a:p>
          <a:endParaRPr lang="de-DE"/>
        </a:p>
      </dgm:t>
    </dgm:pt>
    <dgm:pt modelId="{95113D32-DD22-4C93-87DA-8BB576B41365}" type="pres">
      <dgm:prSet presAssocID="{70C52037-0C58-4148-AF5D-C960A55A851C}" presName="hierChild4" presStyleCnt="0"/>
      <dgm:spPr/>
    </dgm:pt>
    <dgm:pt modelId="{F4902D4A-6D79-45B7-9C0C-C3BA18A6FB59}" type="pres">
      <dgm:prSet presAssocID="{70C52037-0C58-4148-AF5D-C960A55A851C}" presName="hierChild5" presStyleCnt="0"/>
      <dgm:spPr/>
    </dgm:pt>
    <dgm:pt modelId="{3A3BDF1C-2BDD-4DDE-9310-C703CA49907C}" type="pres">
      <dgm:prSet presAssocID="{86D38AC0-D6CC-4D87-B673-9688DD043FF6}" presName="Name37" presStyleLbl="parChTrans1D3" presStyleIdx="1" presStyleCnt="4"/>
      <dgm:spPr/>
      <dgm:t>
        <a:bodyPr/>
        <a:lstStyle/>
        <a:p>
          <a:endParaRPr lang="de-DE"/>
        </a:p>
      </dgm:t>
    </dgm:pt>
    <dgm:pt modelId="{61A0A3DC-BDAE-4510-82C2-3DA3483E05A7}" type="pres">
      <dgm:prSet presAssocID="{6D6602FE-9BAB-4E85-8A4B-66B29A65FBF7}" presName="hierRoot2" presStyleCnt="0">
        <dgm:presLayoutVars>
          <dgm:hierBranch val="init"/>
        </dgm:presLayoutVars>
      </dgm:prSet>
      <dgm:spPr/>
    </dgm:pt>
    <dgm:pt modelId="{DA8D4806-EB60-41C8-800A-18857C609FF4}" type="pres">
      <dgm:prSet presAssocID="{6D6602FE-9BAB-4E85-8A4B-66B29A65FBF7}" presName="rootComposite" presStyleCnt="0"/>
      <dgm:spPr/>
    </dgm:pt>
    <dgm:pt modelId="{6A8CE6D6-CC4E-4B36-9704-E8CD16964283}" type="pres">
      <dgm:prSet presAssocID="{6D6602FE-9BAB-4E85-8A4B-66B29A65FBF7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FE7A3B5-22C7-423E-B3D1-ACA1D1420E8F}" type="pres">
      <dgm:prSet presAssocID="{6D6602FE-9BAB-4E85-8A4B-66B29A65FBF7}" presName="rootConnector" presStyleLbl="node3" presStyleIdx="1" presStyleCnt="4"/>
      <dgm:spPr/>
      <dgm:t>
        <a:bodyPr/>
        <a:lstStyle/>
        <a:p>
          <a:endParaRPr lang="de-DE"/>
        </a:p>
      </dgm:t>
    </dgm:pt>
    <dgm:pt modelId="{62F41ACA-DA00-464E-BBDF-A27F84647671}" type="pres">
      <dgm:prSet presAssocID="{6D6602FE-9BAB-4E85-8A4B-66B29A65FBF7}" presName="hierChild4" presStyleCnt="0"/>
      <dgm:spPr/>
    </dgm:pt>
    <dgm:pt modelId="{21BD43DB-C02F-4F84-B206-78D3F113DD1B}" type="pres">
      <dgm:prSet presAssocID="{6D6602FE-9BAB-4E85-8A4B-66B29A65FBF7}" presName="hierChild5" presStyleCnt="0"/>
      <dgm:spPr/>
    </dgm:pt>
    <dgm:pt modelId="{EC34DB35-E9EF-47B5-A7A9-134FC400FC46}" type="pres">
      <dgm:prSet presAssocID="{AF4CF9B8-A9E6-4007-8B2B-79F5ECF7A67D}" presName="Name37" presStyleLbl="parChTrans1D3" presStyleIdx="2" presStyleCnt="4"/>
      <dgm:spPr/>
      <dgm:t>
        <a:bodyPr/>
        <a:lstStyle/>
        <a:p>
          <a:endParaRPr lang="de-DE"/>
        </a:p>
      </dgm:t>
    </dgm:pt>
    <dgm:pt modelId="{81A062A9-4687-4085-95FA-D8B47CF8305F}" type="pres">
      <dgm:prSet presAssocID="{CCA36618-9BC0-40BC-95E0-8099A5E31178}" presName="hierRoot2" presStyleCnt="0">
        <dgm:presLayoutVars>
          <dgm:hierBranch val="init"/>
        </dgm:presLayoutVars>
      </dgm:prSet>
      <dgm:spPr/>
    </dgm:pt>
    <dgm:pt modelId="{C22B4A33-8B30-4E0A-9F95-2C77B9198BF1}" type="pres">
      <dgm:prSet presAssocID="{CCA36618-9BC0-40BC-95E0-8099A5E31178}" presName="rootComposite" presStyleCnt="0"/>
      <dgm:spPr/>
    </dgm:pt>
    <dgm:pt modelId="{0DD3C3DA-7590-40E6-B565-A52E61F3B8FF}" type="pres">
      <dgm:prSet presAssocID="{CCA36618-9BC0-40BC-95E0-8099A5E31178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138D3DE-E88C-4001-86AC-388E9B2264E3}" type="pres">
      <dgm:prSet presAssocID="{CCA36618-9BC0-40BC-95E0-8099A5E31178}" presName="rootConnector" presStyleLbl="node3" presStyleIdx="2" presStyleCnt="4"/>
      <dgm:spPr/>
      <dgm:t>
        <a:bodyPr/>
        <a:lstStyle/>
        <a:p>
          <a:endParaRPr lang="de-DE"/>
        </a:p>
      </dgm:t>
    </dgm:pt>
    <dgm:pt modelId="{C1856B4C-9908-44F7-8439-EF3F568E59D3}" type="pres">
      <dgm:prSet presAssocID="{CCA36618-9BC0-40BC-95E0-8099A5E31178}" presName="hierChild4" presStyleCnt="0"/>
      <dgm:spPr/>
    </dgm:pt>
    <dgm:pt modelId="{FBA71960-17BE-459E-A532-37BEA8B670F6}" type="pres">
      <dgm:prSet presAssocID="{CCA36618-9BC0-40BC-95E0-8099A5E31178}" presName="hierChild5" presStyleCnt="0"/>
      <dgm:spPr/>
    </dgm:pt>
    <dgm:pt modelId="{80121836-9A28-4516-BEC0-89D569526B6C}" type="pres">
      <dgm:prSet presAssocID="{831D5348-5AD8-404D-BB7C-2C2570FD104F}" presName="hierChild5" presStyleCnt="0"/>
      <dgm:spPr/>
    </dgm:pt>
    <dgm:pt modelId="{FF6C743A-4A2C-4F28-ADB1-F62722D71925}" type="pres">
      <dgm:prSet presAssocID="{0EEBEE15-AC18-47CD-87F2-21C29CD6A68D}" presName="Name37" presStyleLbl="parChTrans1D2" presStyleIdx="1" presStyleCnt="2"/>
      <dgm:spPr/>
      <dgm:t>
        <a:bodyPr/>
        <a:lstStyle/>
        <a:p>
          <a:endParaRPr lang="de-DE"/>
        </a:p>
      </dgm:t>
    </dgm:pt>
    <dgm:pt modelId="{02530D7E-AF70-4A81-B5EA-0F79ADBF499C}" type="pres">
      <dgm:prSet presAssocID="{FDAEA92F-2005-4B60-8352-D3476E9DD7C8}" presName="hierRoot2" presStyleCnt="0">
        <dgm:presLayoutVars>
          <dgm:hierBranch val="init"/>
        </dgm:presLayoutVars>
      </dgm:prSet>
      <dgm:spPr/>
    </dgm:pt>
    <dgm:pt modelId="{E4AEC191-A2D0-4A1B-9416-F865F3C362FE}" type="pres">
      <dgm:prSet presAssocID="{FDAEA92F-2005-4B60-8352-D3476E9DD7C8}" presName="rootComposite" presStyleCnt="0"/>
      <dgm:spPr/>
    </dgm:pt>
    <dgm:pt modelId="{4ED220AA-DDE5-4856-9AB4-4F981D00327C}" type="pres">
      <dgm:prSet presAssocID="{FDAEA92F-2005-4B60-8352-D3476E9DD7C8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66CDC0E-BC88-4FBB-BA45-D58F519E0B97}" type="pres">
      <dgm:prSet presAssocID="{FDAEA92F-2005-4B60-8352-D3476E9DD7C8}" presName="rootConnector" presStyleLbl="node2" presStyleIdx="1" presStyleCnt="2"/>
      <dgm:spPr/>
      <dgm:t>
        <a:bodyPr/>
        <a:lstStyle/>
        <a:p>
          <a:endParaRPr lang="de-DE"/>
        </a:p>
      </dgm:t>
    </dgm:pt>
    <dgm:pt modelId="{3546B626-FBEA-4658-BBA1-A0D37C709370}" type="pres">
      <dgm:prSet presAssocID="{FDAEA92F-2005-4B60-8352-D3476E9DD7C8}" presName="hierChild4" presStyleCnt="0"/>
      <dgm:spPr/>
    </dgm:pt>
    <dgm:pt modelId="{B4113204-A470-4585-AC41-F9BD16980FDE}" type="pres">
      <dgm:prSet presAssocID="{CFC09B9C-B697-4B3D-A3AD-863DD183AD0D}" presName="Name37" presStyleLbl="parChTrans1D3" presStyleIdx="3" presStyleCnt="4"/>
      <dgm:spPr/>
      <dgm:t>
        <a:bodyPr/>
        <a:lstStyle/>
        <a:p>
          <a:endParaRPr lang="de-DE"/>
        </a:p>
      </dgm:t>
    </dgm:pt>
    <dgm:pt modelId="{149DFCD3-35CB-4CBA-89F0-A38BEF0B0A43}" type="pres">
      <dgm:prSet presAssocID="{C4BBA698-C44E-49F2-9300-FC3B037419ED}" presName="hierRoot2" presStyleCnt="0">
        <dgm:presLayoutVars>
          <dgm:hierBranch val="init"/>
        </dgm:presLayoutVars>
      </dgm:prSet>
      <dgm:spPr/>
    </dgm:pt>
    <dgm:pt modelId="{5C123118-7A99-4F31-9BBC-E327BFD92D8D}" type="pres">
      <dgm:prSet presAssocID="{C4BBA698-C44E-49F2-9300-FC3B037419ED}" presName="rootComposite" presStyleCnt="0"/>
      <dgm:spPr/>
    </dgm:pt>
    <dgm:pt modelId="{A15CF0AD-A345-45FE-A97A-7C3C16BF7403}" type="pres">
      <dgm:prSet presAssocID="{C4BBA698-C44E-49F2-9300-FC3B037419ED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16A5CE6-FE7C-49D0-AC81-D9919DAC9BED}" type="pres">
      <dgm:prSet presAssocID="{C4BBA698-C44E-49F2-9300-FC3B037419ED}" presName="rootConnector" presStyleLbl="node3" presStyleIdx="3" presStyleCnt="4"/>
      <dgm:spPr/>
      <dgm:t>
        <a:bodyPr/>
        <a:lstStyle/>
        <a:p>
          <a:endParaRPr lang="de-DE"/>
        </a:p>
      </dgm:t>
    </dgm:pt>
    <dgm:pt modelId="{23F18CE4-6AF0-451E-B91F-F71D722DCC04}" type="pres">
      <dgm:prSet presAssocID="{C4BBA698-C44E-49F2-9300-FC3B037419ED}" presName="hierChild4" presStyleCnt="0"/>
      <dgm:spPr/>
    </dgm:pt>
    <dgm:pt modelId="{4647E9CF-5599-4818-A300-C7398C61E7A5}" type="pres">
      <dgm:prSet presAssocID="{C4BBA698-C44E-49F2-9300-FC3B037419ED}" presName="hierChild5" presStyleCnt="0"/>
      <dgm:spPr/>
    </dgm:pt>
    <dgm:pt modelId="{E5AA6F7B-8728-488C-9A7C-D4A658930160}" type="pres">
      <dgm:prSet presAssocID="{FDAEA92F-2005-4B60-8352-D3476E9DD7C8}" presName="hierChild5" presStyleCnt="0"/>
      <dgm:spPr/>
    </dgm:pt>
    <dgm:pt modelId="{03366AD7-7A45-46DF-98FE-2821AF2EE83C}" type="pres">
      <dgm:prSet presAssocID="{9B69ECF9-E884-47F3-B681-335BBD525691}" presName="hierChild3" presStyleCnt="0"/>
      <dgm:spPr/>
    </dgm:pt>
  </dgm:ptLst>
  <dgm:cxnLst>
    <dgm:cxn modelId="{A1BF5D34-EEF6-4CE1-86A4-92613D81A617}" type="presOf" srcId="{9B69ECF9-E884-47F3-B681-335BBD525691}" destId="{92380D3B-1281-4F9F-94CE-C04C810FB878}" srcOrd="1" destOrd="0" presId="urn:microsoft.com/office/officeart/2005/8/layout/orgChart1"/>
    <dgm:cxn modelId="{DB93A18F-C7BD-4172-9A34-D91147E7A35C}" srcId="{9B69ECF9-E884-47F3-B681-335BBD525691}" destId="{831D5348-5AD8-404D-BB7C-2C2570FD104F}" srcOrd="0" destOrd="0" parTransId="{F77E0B5E-DC1C-416E-865E-104079F1BE9E}" sibTransId="{B1713628-0122-4514-83A3-311085666CE9}"/>
    <dgm:cxn modelId="{C10369D7-7EC3-48ED-8A97-220B60D3F550}" type="presOf" srcId="{C4BBA698-C44E-49F2-9300-FC3B037419ED}" destId="{A15CF0AD-A345-45FE-A97A-7C3C16BF7403}" srcOrd="0" destOrd="0" presId="urn:microsoft.com/office/officeart/2005/8/layout/orgChart1"/>
    <dgm:cxn modelId="{3D3C6365-FF67-4687-A346-2074A38953BA}" type="presOf" srcId="{6D6602FE-9BAB-4E85-8A4B-66B29A65FBF7}" destId="{6A8CE6D6-CC4E-4B36-9704-E8CD16964283}" srcOrd="0" destOrd="0" presId="urn:microsoft.com/office/officeart/2005/8/layout/orgChart1"/>
    <dgm:cxn modelId="{EE00A16D-1901-4895-91BD-B849946F5D92}" type="presOf" srcId="{FDAEA92F-2005-4B60-8352-D3476E9DD7C8}" destId="{C66CDC0E-BC88-4FBB-BA45-D58F519E0B97}" srcOrd="1" destOrd="0" presId="urn:microsoft.com/office/officeart/2005/8/layout/orgChart1"/>
    <dgm:cxn modelId="{9307353A-7167-4E75-8B3F-02296A20CAA8}" type="presOf" srcId="{AF4CF9B8-A9E6-4007-8B2B-79F5ECF7A67D}" destId="{EC34DB35-E9EF-47B5-A7A9-134FC400FC46}" srcOrd="0" destOrd="0" presId="urn:microsoft.com/office/officeart/2005/8/layout/orgChart1"/>
    <dgm:cxn modelId="{1480A495-4467-4D54-A34B-7A1B9CFC20CC}" type="presOf" srcId="{6D6602FE-9BAB-4E85-8A4B-66B29A65FBF7}" destId="{8FE7A3B5-22C7-423E-B3D1-ACA1D1420E8F}" srcOrd="1" destOrd="0" presId="urn:microsoft.com/office/officeart/2005/8/layout/orgChart1"/>
    <dgm:cxn modelId="{23331412-9D72-495E-BBD7-1CA5AD30302C}" type="presOf" srcId="{831D5348-5AD8-404D-BB7C-2C2570FD104F}" destId="{E0B1E82E-D987-40D3-BA1A-80E42583AEE5}" srcOrd="1" destOrd="0" presId="urn:microsoft.com/office/officeart/2005/8/layout/orgChart1"/>
    <dgm:cxn modelId="{D65FC262-3B50-43A4-97DA-0D93BC4C0582}" type="presOf" srcId="{70C52037-0C58-4148-AF5D-C960A55A851C}" destId="{CD7CBDA6-6091-42DC-A393-92813F65030E}" srcOrd="1" destOrd="0" presId="urn:microsoft.com/office/officeart/2005/8/layout/orgChart1"/>
    <dgm:cxn modelId="{7E965226-48FD-48FE-B89F-9B4B19DA1620}" srcId="{37781AB1-9978-433C-AD52-9594FEC81A9F}" destId="{9B69ECF9-E884-47F3-B681-335BBD525691}" srcOrd="0" destOrd="0" parTransId="{BEF2C3CA-4EE7-4587-ADBB-8BC16FF53878}" sibTransId="{E0F4DC89-E19C-4B30-9E07-31B0B84B483A}"/>
    <dgm:cxn modelId="{4F4EF269-37AE-4FC7-B1FC-F8CB45EACF01}" type="presOf" srcId="{0EEBEE15-AC18-47CD-87F2-21C29CD6A68D}" destId="{FF6C743A-4A2C-4F28-ADB1-F62722D71925}" srcOrd="0" destOrd="0" presId="urn:microsoft.com/office/officeart/2005/8/layout/orgChart1"/>
    <dgm:cxn modelId="{3EE231C2-DB04-4CD1-9CC4-191D0E204BCF}" type="presOf" srcId="{CCA36618-9BC0-40BC-95E0-8099A5E31178}" destId="{0DD3C3DA-7590-40E6-B565-A52E61F3B8FF}" srcOrd="0" destOrd="0" presId="urn:microsoft.com/office/officeart/2005/8/layout/orgChart1"/>
    <dgm:cxn modelId="{74A29534-31B8-4435-AF4F-39E52566F97F}" type="presOf" srcId="{37781AB1-9978-433C-AD52-9594FEC81A9F}" destId="{2376CA75-A50A-4B4D-9AFE-DEC16C6381A9}" srcOrd="0" destOrd="0" presId="urn:microsoft.com/office/officeart/2005/8/layout/orgChart1"/>
    <dgm:cxn modelId="{A09D1D6D-4C02-4ADF-A79E-E74B7BFD7B2F}" type="presOf" srcId="{B5B3373C-4CC2-41C4-9246-D307B0B6EB33}" destId="{5313F99A-D13E-467B-8D83-16A21BA3218A}" srcOrd="0" destOrd="0" presId="urn:microsoft.com/office/officeart/2005/8/layout/orgChart1"/>
    <dgm:cxn modelId="{A44D7F5B-F262-4865-974A-D7817CDE6969}" srcId="{831D5348-5AD8-404D-BB7C-2C2570FD104F}" destId="{70C52037-0C58-4148-AF5D-C960A55A851C}" srcOrd="0" destOrd="0" parTransId="{B5B3373C-4CC2-41C4-9246-D307B0B6EB33}" sibTransId="{F3AA2E22-36EB-4585-8621-4E6FD31BAB4A}"/>
    <dgm:cxn modelId="{7F9B51F0-59D6-4E85-99F1-3F93991C86FB}" type="presOf" srcId="{C4BBA698-C44E-49F2-9300-FC3B037419ED}" destId="{016A5CE6-FE7C-49D0-AC81-D9919DAC9BED}" srcOrd="1" destOrd="0" presId="urn:microsoft.com/office/officeart/2005/8/layout/orgChart1"/>
    <dgm:cxn modelId="{57C57440-0064-40BD-882C-74FEF4DB8826}" type="presOf" srcId="{FDAEA92F-2005-4B60-8352-D3476E9DD7C8}" destId="{4ED220AA-DDE5-4856-9AB4-4F981D00327C}" srcOrd="0" destOrd="0" presId="urn:microsoft.com/office/officeart/2005/8/layout/orgChart1"/>
    <dgm:cxn modelId="{DA2487A3-490B-4119-BBBE-113DFFB1C074}" type="presOf" srcId="{86D38AC0-D6CC-4D87-B673-9688DD043FF6}" destId="{3A3BDF1C-2BDD-4DDE-9310-C703CA49907C}" srcOrd="0" destOrd="0" presId="urn:microsoft.com/office/officeart/2005/8/layout/orgChart1"/>
    <dgm:cxn modelId="{05BFB83C-EBB7-46F8-BB72-F470E9165003}" srcId="{831D5348-5AD8-404D-BB7C-2C2570FD104F}" destId="{6D6602FE-9BAB-4E85-8A4B-66B29A65FBF7}" srcOrd="1" destOrd="0" parTransId="{86D38AC0-D6CC-4D87-B673-9688DD043FF6}" sibTransId="{E263B0C9-FA15-4623-9A9A-18DB22FB6E46}"/>
    <dgm:cxn modelId="{25DA4B72-52CC-4C1B-8A5D-6C3BC04F13E1}" type="presOf" srcId="{F77E0B5E-DC1C-416E-865E-104079F1BE9E}" destId="{EF7ED684-A6A7-4AE1-BC07-553522E51E94}" srcOrd="0" destOrd="0" presId="urn:microsoft.com/office/officeart/2005/8/layout/orgChart1"/>
    <dgm:cxn modelId="{F9E6E182-FC3E-4614-B21F-203B9A11D85D}" type="presOf" srcId="{CFC09B9C-B697-4B3D-A3AD-863DD183AD0D}" destId="{B4113204-A470-4585-AC41-F9BD16980FDE}" srcOrd="0" destOrd="0" presId="urn:microsoft.com/office/officeart/2005/8/layout/orgChart1"/>
    <dgm:cxn modelId="{6E6459D1-DBE8-4092-A92E-79320B95CB61}" type="presOf" srcId="{831D5348-5AD8-404D-BB7C-2C2570FD104F}" destId="{B3DFB798-EADC-4F8F-AC1C-E4A4CE6584C9}" srcOrd="0" destOrd="0" presId="urn:microsoft.com/office/officeart/2005/8/layout/orgChart1"/>
    <dgm:cxn modelId="{DC5F9BF1-E9C3-45D9-8F8E-1A003B4DE0CB}" type="presOf" srcId="{CCA36618-9BC0-40BC-95E0-8099A5E31178}" destId="{5138D3DE-E88C-4001-86AC-388E9B2264E3}" srcOrd="1" destOrd="0" presId="urn:microsoft.com/office/officeart/2005/8/layout/orgChart1"/>
    <dgm:cxn modelId="{75F3CEB8-0B1B-443D-8AD0-1433E7AC3F70}" srcId="{FDAEA92F-2005-4B60-8352-D3476E9DD7C8}" destId="{C4BBA698-C44E-49F2-9300-FC3B037419ED}" srcOrd="0" destOrd="0" parTransId="{CFC09B9C-B697-4B3D-A3AD-863DD183AD0D}" sibTransId="{EF011776-84BA-4D42-9499-032ED254C471}"/>
    <dgm:cxn modelId="{B6A53712-9171-490D-9C91-737606E47177}" type="presOf" srcId="{9B69ECF9-E884-47F3-B681-335BBD525691}" destId="{5C2B5928-E596-4D2B-B32A-5188CFD72A46}" srcOrd="0" destOrd="0" presId="urn:microsoft.com/office/officeart/2005/8/layout/orgChart1"/>
    <dgm:cxn modelId="{F671BFC0-BF0A-41F8-BC7B-95625B6F19C2}" srcId="{9B69ECF9-E884-47F3-B681-335BBD525691}" destId="{FDAEA92F-2005-4B60-8352-D3476E9DD7C8}" srcOrd="1" destOrd="0" parTransId="{0EEBEE15-AC18-47CD-87F2-21C29CD6A68D}" sibTransId="{AA1F606D-B990-4F72-8C61-933BFA95E12B}"/>
    <dgm:cxn modelId="{DF56C06E-FF6D-4335-8226-9BA2863E55E9}" type="presOf" srcId="{70C52037-0C58-4148-AF5D-C960A55A851C}" destId="{910DF2F5-93FD-44E2-A7C7-C14055D835E0}" srcOrd="0" destOrd="0" presId="urn:microsoft.com/office/officeart/2005/8/layout/orgChart1"/>
    <dgm:cxn modelId="{30C5FA89-27C8-4171-ADA1-811674755B5D}" srcId="{831D5348-5AD8-404D-BB7C-2C2570FD104F}" destId="{CCA36618-9BC0-40BC-95E0-8099A5E31178}" srcOrd="2" destOrd="0" parTransId="{AF4CF9B8-A9E6-4007-8B2B-79F5ECF7A67D}" sibTransId="{281AB7AD-07DE-486C-AC96-12E1FEBE44E2}"/>
    <dgm:cxn modelId="{9DDA8BD7-7ACE-47AF-99F7-C45A42AB53D2}" type="presParOf" srcId="{2376CA75-A50A-4B4D-9AFE-DEC16C6381A9}" destId="{1FB13AD6-B047-42F6-9C68-2527D44B09D4}" srcOrd="0" destOrd="0" presId="urn:microsoft.com/office/officeart/2005/8/layout/orgChart1"/>
    <dgm:cxn modelId="{650C1E7B-E156-43BE-8116-EA3424FF8E53}" type="presParOf" srcId="{1FB13AD6-B047-42F6-9C68-2527D44B09D4}" destId="{4A840EEF-B915-451F-9752-FB364615AD35}" srcOrd="0" destOrd="0" presId="urn:microsoft.com/office/officeart/2005/8/layout/orgChart1"/>
    <dgm:cxn modelId="{24003583-3F17-4F30-80C2-B7FA37F55C10}" type="presParOf" srcId="{4A840EEF-B915-451F-9752-FB364615AD35}" destId="{5C2B5928-E596-4D2B-B32A-5188CFD72A46}" srcOrd="0" destOrd="0" presId="urn:microsoft.com/office/officeart/2005/8/layout/orgChart1"/>
    <dgm:cxn modelId="{A9E9081E-D815-4C5D-8500-A9B2FE8A0324}" type="presParOf" srcId="{4A840EEF-B915-451F-9752-FB364615AD35}" destId="{92380D3B-1281-4F9F-94CE-C04C810FB878}" srcOrd="1" destOrd="0" presId="urn:microsoft.com/office/officeart/2005/8/layout/orgChart1"/>
    <dgm:cxn modelId="{149FC4FE-9E44-4F3C-B980-2C8D679DE950}" type="presParOf" srcId="{1FB13AD6-B047-42F6-9C68-2527D44B09D4}" destId="{4D681A63-A775-4488-8641-01C6C7F90BDC}" srcOrd="1" destOrd="0" presId="urn:microsoft.com/office/officeart/2005/8/layout/orgChart1"/>
    <dgm:cxn modelId="{C6F091FE-3630-4AEA-A4F5-2FAA5C856BDB}" type="presParOf" srcId="{4D681A63-A775-4488-8641-01C6C7F90BDC}" destId="{EF7ED684-A6A7-4AE1-BC07-553522E51E94}" srcOrd="0" destOrd="0" presId="urn:microsoft.com/office/officeart/2005/8/layout/orgChart1"/>
    <dgm:cxn modelId="{6ACDCEC3-F4C6-4E6B-A24A-FDFD344A4C21}" type="presParOf" srcId="{4D681A63-A775-4488-8641-01C6C7F90BDC}" destId="{0C798E62-90A2-44AA-875E-25F5E13CE27F}" srcOrd="1" destOrd="0" presId="urn:microsoft.com/office/officeart/2005/8/layout/orgChart1"/>
    <dgm:cxn modelId="{C844C625-8BC8-4CD5-A23F-55881E0BFC73}" type="presParOf" srcId="{0C798E62-90A2-44AA-875E-25F5E13CE27F}" destId="{86E3F36F-5C7F-4552-805F-4E705B9D39C1}" srcOrd="0" destOrd="0" presId="urn:microsoft.com/office/officeart/2005/8/layout/orgChart1"/>
    <dgm:cxn modelId="{83488C30-6E23-4C1C-B035-63A9CD4EFF1F}" type="presParOf" srcId="{86E3F36F-5C7F-4552-805F-4E705B9D39C1}" destId="{B3DFB798-EADC-4F8F-AC1C-E4A4CE6584C9}" srcOrd="0" destOrd="0" presId="urn:microsoft.com/office/officeart/2005/8/layout/orgChart1"/>
    <dgm:cxn modelId="{6F5BD9F4-85D2-4AB4-9049-1267DEFE68C3}" type="presParOf" srcId="{86E3F36F-5C7F-4552-805F-4E705B9D39C1}" destId="{E0B1E82E-D987-40D3-BA1A-80E42583AEE5}" srcOrd="1" destOrd="0" presId="urn:microsoft.com/office/officeart/2005/8/layout/orgChart1"/>
    <dgm:cxn modelId="{A0F94288-3354-4124-ACBF-C2CDFF583D5D}" type="presParOf" srcId="{0C798E62-90A2-44AA-875E-25F5E13CE27F}" destId="{56F886B4-4E57-41AC-A744-7B9E62E357B2}" srcOrd="1" destOrd="0" presId="urn:microsoft.com/office/officeart/2005/8/layout/orgChart1"/>
    <dgm:cxn modelId="{1BAA9382-41AA-4B15-AB24-5DC612E3764A}" type="presParOf" srcId="{56F886B4-4E57-41AC-A744-7B9E62E357B2}" destId="{5313F99A-D13E-467B-8D83-16A21BA3218A}" srcOrd="0" destOrd="0" presId="urn:microsoft.com/office/officeart/2005/8/layout/orgChart1"/>
    <dgm:cxn modelId="{C5BB354A-55FD-4D96-ACF2-29471C26AA50}" type="presParOf" srcId="{56F886B4-4E57-41AC-A744-7B9E62E357B2}" destId="{8AA188BA-7250-492F-A4F4-5BB04ED8CF05}" srcOrd="1" destOrd="0" presId="urn:microsoft.com/office/officeart/2005/8/layout/orgChart1"/>
    <dgm:cxn modelId="{ABC3A770-DA68-4006-8D55-893BD48722DD}" type="presParOf" srcId="{8AA188BA-7250-492F-A4F4-5BB04ED8CF05}" destId="{64352059-2C36-4995-AEAF-ABCC23AC7E07}" srcOrd="0" destOrd="0" presId="urn:microsoft.com/office/officeart/2005/8/layout/orgChart1"/>
    <dgm:cxn modelId="{6E079B5E-8E35-458D-862F-BEA694255549}" type="presParOf" srcId="{64352059-2C36-4995-AEAF-ABCC23AC7E07}" destId="{910DF2F5-93FD-44E2-A7C7-C14055D835E0}" srcOrd="0" destOrd="0" presId="urn:microsoft.com/office/officeart/2005/8/layout/orgChart1"/>
    <dgm:cxn modelId="{8EEE4422-A439-4D9D-AFB0-1A85C492D137}" type="presParOf" srcId="{64352059-2C36-4995-AEAF-ABCC23AC7E07}" destId="{CD7CBDA6-6091-42DC-A393-92813F65030E}" srcOrd="1" destOrd="0" presId="urn:microsoft.com/office/officeart/2005/8/layout/orgChart1"/>
    <dgm:cxn modelId="{62983641-CF49-4606-8D5E-6C8565C595C3}" type="presParOf" srcId="{8AA188BA-7250-492F-A4F4-5BB04ED8CF05}" destId="{95113D32-DD22-4C93-87DA-8BB576B41365}" srcOrd="1" destOrd="0" presId="urn:microsoft.com/office/officeart/2005/8/layout/orgChart1"/>
    <dgm:cxn modelId="{FCACA4EE-47A7-47D8-A3C5-357146AB8916}" type="presParOf" srcId="{8AA188BA-7250-492F-A4F4-5BB04ED8CF05}" destId="{F4902D4A-6D79-45B7-9C0C-C3BA18A6FB59}" srcOrd="2" destOrd="0" presId="urn:microsoft.com/office/officeart/2005/8/layout/orgChart1"/>
    <dgm:cxn modelId="{A52AA4A6-516B-4059-8017-FA597BB95E00}" type="presParOf" srcId="{56F886B4-4E57-41AC-A744-7B9E62E357B2}" destId="{3A3BDF1C-2BDD-4DDE-9310-C703CA49907C}" srcOrd="2" destOrd="0" presId="urn:microsoft.com/office/officeart/2005/8/layout/orgChart1"/>
    <dgm:cxn modelId="{CA1A7F14-AF49-4718-A578-E831F485DA1C}" type="presParOf" srcId="{56F886B4-4E57-41AC-A744-7B9E62E357B2}" destId="{61A0A3DC-BDAE-4510-82C2-3DA3483E05A7}" srcOrd="3" destOrd="0" presId="urn:microsoft.com/office/officeart/2005/8/layout/orgChart1"/>
    <dgm:cxn modelId="{09B8D1F5-4A98-4565-9F75-38A0A31D0E0A}" type="presParOf" srcId="{61A0A3DC-BDAE-4510-82C2-3DA3483E05A7}" destId="{DA8D4806-EB60-41C8-800A-18857C609FF4}" srcOrd="0" destOrd="0" presId="urn:microsoft.com/office/officeart/2005/8/layout/orgChart1"/>
    <dgm:cxn modelId="{C8CD1BF7-D4F8-4635-BCD7-139FA9209246}" type="presParOf" srcId="{DA8D4806-EB60-41C8-800A-18857C609FF4}" destId="{6A8CE6D6-CC4E-4B36-9704-E8CD16964283}" srcOrd="0" destOrd="0" presId="urn:microsoft.com/office/officeart/2005/8/layout/orgChart1"/>
    <dgm:cxn modelId="{3BDBDF62-B66F-4A6D-935C-2853F09F8201}" type="presParOf" srcId="{DA8D4806-EB60-41C8-800A-18857C609FF4}" destId="{8FE7A3B5-22C7-423E-B3D1-ACA1D1420E8F}" srcOrd="1" destOrd="0" presId="urn:microsoft.com/office/officeart/2005/8/layout/orgChart1"/>
    <dgm:cxn modelId="{9D5086C7-3931-46C0-BDBF-887D3A0460D8}" type="presParOf" srcId="{61A0A3DC-BDAE-4510-82C2-3DA3483E05A7}" destId="{62F41ACA-DA00-464E-BBDF-A27F84647671}" srcOrd="1" destOrd="0" presId="urn:microsoft.com/office/officeart/2005/8/layout/orgChart1"/>
    <dgm:cxn modelId="{6CDD8194-CCF3-4DA7-B79C-22592369F2CD}" type="presParOf" srcId="{61A0A3DC-BDAE-4510-82C2-3DA3483E05A7}" destId="{21BD43DB-C02F-4F84-B206-78D3F113DD1B}" srcOrd="2" destOrd="0" presId="urn:microsoft.com/office/officeart/2005/8/layout/orgChart1"/>
    <dgm:cxn modelId="{CA49DB2F-73F7-4A60-BC51-C090592A96BC}" type="presParOf" srcId="{56F886B4-4E57-41AC-A744-7B9E62E357B2}" destId="{EC34DB35-E9EF-47B5-A7A9-134FC400FC46}" srcOrd="4" destOrd="0" presId="urn:microsoft.com/office/officeart/2005/8/layout/orgChart1"/>
    <dgm:cxn modelId="{828274D9-0226-4934-9652-98A5ABA66805}" type="presParOf" srcId="{56F886B4-4E57-41AC-A744-7B9E62E357B2}" destId="{81A062A9-4687-4085-95FA-D8B47CF8305F}" srcOrd="5" destOrd="0" presId="urn:microsoft.com/office/officeart/2005/8/layout/orgChart1"/>
    <dgm:cxn modelId="{BA307360-1667-45FB-8581-99718B213716}" type="presParOf" srcId="{81A062A9-4687-4085-95FA-D8B47CF8305F}" destId="{C22B4A33-8B30-4E0A-9F95-2C77B9198BF1}" srcOrd="0" destOrd="0" presId="urn:microsoft.com/office/officeart/2005/8/layout/orgChart1"/>
    <dgm:cxn modelId="{CBA9A944-3D21-4ACB-A615-14F19AC6B916}" type="presParOf" srcId="{C22B4A33-8B30-4E0A-9F95-2C77B9198BF1}" destId="{0DD3C3DA-7590-40E6-B565-A52E61F3B8FF}" srcOrd="0" destOrd="0" presId="urn:microsoft.com/office/officeart/2005/8/layout/orgChart1"/>
    <dgm:cxn modelId="{FF487E28-0C8B-40EE-89BB-9AC950274D66}" type="presParOf" srcId="{C22B4A33-8B30-4E0A-9F95-2C77B9198BF1}" destId="{5138D3DE-E88C-4001-86AC-388E9B2264E3}" srcOrd="1" destOrd="0" presId="urn:microsoft.com/office/officeart/2005/8/layout/orgChart1"/>
    <dgm:cxn modelId="{0D924086-715B-4153-A7B8-7A1598D43CA8}" type="presParOf" srcId="{81A062A9-4687-4085-95FA-D8B47CF8305F}" destId="{C1856B4C-9908-44F7-8439-EF3F568E59D3}" srcOrd="1" destOrd="0" presId="urn:microsoft.com/office/officeart/2005/8/layout/orgChart1"/>
    <dgm:cxn modelId="{8D420EF4-C094-47AD-866A-D2FBCCD2312D}" type="presParOf" srcId="{81A062A9-4687-4085-95FA-D8B47CF8305F}" destId="{FBA71960-17BE-459E-A532-37BEA8B670F6}" srcOrd="2" destOrd="0" presId="urn:microsoft.com/office/officeart/2005/8/layout/orgChart1"/>
    <dgm:cxn modelId="{663A8DC2-43AD-465B-8B18-3827E41BA3A8}" type="presParOf" srcId="{0C798E62-90A2-44AA-875E-25F5E13CE27F}" destId="{80121836-9A28-4516-BEC0-89D569526B6C}" srcOrd="2" destOrd="0" presId="urn:microsoft.com/office/officeart/2005/8/layout/orgChart1"/>
    <dgm:cxn modelId="{3BD8484D-2582-45EE-AB64-B62B8A14D83F}" type="presParOf" srcId="{4D681A63-A775-4488-8641-01C6C7F90BDC}" destId="{FF6C743A-4A2C-4F28-ADB1-F62722D71925}" srcOrd="2" destOrd="0" presId="urn:microsoft.com/office/officeart/2005/8/layout/orgChart1"/>
    <dgm:cxn modelId="{113E1E70-4E83-4B8F-AF11-21F3C02C1001}" type="presParOf" srcId="{4D681A63-A775-4488-8641-01C6C7F90BDC}" destId="{02530D7E-AF70-4A81-B5EA-0F79ADBF499C}" srcOrd="3" destOrd="0" presId="urn:microsoft.com/office/officeart/2005/8/layout/orgChart1"/>
    <dgm:cxn modelId="{5385BB6B-79F6-43B1-96EB-286DDC31D21D}" type="presParOf" srcId="{02530D7E-AF70-4A81-B5EA-0F79ADBF499C}" destId="{E4AEC191-A2D0-4A1B-9416-F865F3C362FE}" srcOrd="0" destOrd="0" presId="urn:microsoft.com/office/officeart/2005/8/layout/orgChart1"/>
    <dgm:cxn modelId="{2E69F214-FE02-4AEE-A2C6-653AD61FDB3A}" type="presParOf" srcId="{E4AEC191-A2D0-4A1B-9416-F865F3C362FE}" destId="{4ED220AA-DDE5-4856-9AB4-4F981D00327C}" srcOrd="0" destOrd="0" presId="urn:microsoft.com/office/officeart/2005/8/layout/orgChart1"/>
    <dgm:cxn modelId="{1E7B8ED0-05F1-4F52-AF78-7129F75E5070}" type="presParOf" srcId="{E4AEC191-A2D0-4A1B-9416-F865F3C362FE}" destId="{C66CDC0E-BC88-4FBB-BA45-D58F519E0B97}" srcOrd="1" destOrd="0" presId="urn:microsoft.com/office/officeart/2005/8/layout/orgChart1"/>
    <dgm:cxn modelId="{1222C466-B3D8-4C80-A844-79EA49CC28FC}" type="presParOf" srcId="{02530D7E-AF70-4A81-B5EA-0F79ADBF499C}" destId="{3546B626-FBEA-4658-BBA1-A0D37C709370}" srcOrd="1" destOrd="0" presId="urn:microsoft.com/office/officeart/2005/8/layout/orgChart1"/>
    <dgm:cxn modelId="{E11D6F21-E833-4BF3-8EA9-816F1F5C3B2E}" type="presParOf" srcId="{3546B626-FBEA-4658-BBA1-A0D37C709370}" destId="{B4113204-A470-4585-AC41-F9BD16980FDE}" srcOrd="0" destOrd="0" presId="urn:microsoft.com/office/officeart/2005/8/layout/orgChart1"/>
    <dgm:cxn modelId="{C20DEABA-2CAF-43DE-8EC5-9DF14DCDB775}" type="presParOf" srcId="{3546B626-FBEA-4658-BBA1-A0D37C709370}" destId="{149DFCD3-35CB-4CBA-89F0-A38BEF0B0A43}" srcOrd="1" destOrd="0" presId="urn:microsoft.com/office/officeart/2005/8/layout/orgChart1"/>
    <dgm:cxn modelId="{235DE285-19FA-4C1A-876B-B54C61519435}" type="presParOf" srcId="{149DFCD3-35CB-4CBA-89F0-A38BEF0B0A43}" destId="{5C123118-7A99-4F31-9BBC-E327BFD92D8D}" srcOrd="0" destOrd="0" presId="urn:microsoft.com/office/officeart/2005/8/layout/orgChart1"/>
    <dgm:cxn modelId="{9781CBBD-F177-4E2A-85CA-F07F35C0E0FB}" type="presParOf" srcId="{5C123118-7A99-4F31-9BBC-E327BFD92D8D}" destId="{A15CF0AD-A345-45FE-A97A-7C3C16BF7403}" srcOrd="0" destOrd="0" presId="urn:microsoft.com/office/officeart/2005/8/layout/orgChart1"/>
    <dgm:cxn modelId="{EEA75EB7-9F69-4140-B342-7CDFB402A54B}" type="presParOf" srcId="{5C123118-7A99-4F31-9BBC-E327BFD92D8D}" destId="{016A5CE6-FE7C-49D0-AC81-D9919DAC9BED}" srcOrd="1" destOrd="0" presId="urn:microsoft.com/office/officeart/2005/8/layout/orgChart1"/>
    <dgm:cxn modelId="{68C6B56E-62E0-431F-839D-F6053252B9A6}" type="presParOf" srcId="{149DFCD3-35CB-4CBA-89F0-A38BEF0B0A43}" destId="{23F18CE4-6AF0-451E-B91F-F71D722DCC04}" srcOrd="1" destOrd="0" presId="urn:microsoft.com/office/officeart/2005/8/layout/orgChart1"/>
    <dgm:cxn modelId="{7048C3FB-EDE1-4B5F-ACA6-CBF300C3B46C}" type="presParOf" srcId="{149DFCD3-35CB-4CBA-89F0-A38BEF0B0A43}" destId="{4647E9CF-5599-4818-A300-C7398C61E7A5}" srcOrd="2" destOrd="0" presId="urn:microsoft.com/office/officeart/2005/8/layout/orgChart1"/>
    <dgm:cxn modelId="{1ED3DD8C-555C-4809-A297-302C63720B09}" type="presParOf" srcId="{02530D7E-AF70-4A81-B5EA-0F79ADBF499C}" destId="{E5AA6F7B-8728-488C-9A7C-D4A658930160}" srcOrd="2" destOrd="0" presId="urn:microsoft.com/office/officeart/2005/8/layout/orgChart1"/>
    <dgm:cxn modelId="{0B1FBF20-F757-49C2-93E3-CEF9A421FBBB}" type="presParOf" srcId="{1FB13AD6-B047-42F6-9C68-2527D44B09D4}" destId="{03366AD7-7A45-46DF-98FE-2821AF2EE83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831BD8-BCF8-49B7-8B4C-2C2013E5C359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1B184E-3C1F-4E9C-A390-BD2D79119005}">
      <dgm:prSet phldrT="[Text]"/>
      <dgm:spPr/>
      <dgm:t>
        <a:bodyPr/>
        <a:lstStyle/>
        <a:p>
          <a:r>
            <a:rPr lang="de-DE" b="1" dirty="0" err="1" smtClean="0"/>
            <a:t>Wahrnebarkeit</a:t>
          </a:r>
          <a:r>
            <a:rPr lang="de-DE" b="1" dirty="0" smtClean="0"/>
            <a:t> / </a:t>
          </a:r>
          <a:r>
            <a:rPr lang="de-DE" b="1" dirty="0" err="1" smtClean="0"/>
            <a:t>percievable</a:t>
          </a:r>
          <a:endParaRPr lang="de-DE" dirty="0"/>
        </a:p>
      </dgm:t>
    </dgm:pt>
    <dgm:pt modelId="{8AE94214-E60A-4E40-A356-8ED2DB38724D}" type="parTrans" cxnId="{D2D827E1-D1D3-43D4-84ED-854ECEAA59E3}">
      <dgm:prSet/>
      <dgm:spPr/>
      <dgm:t>
        <a:bodyPr/>
        <a:lstStyle/>
        <a:p>
          <a:endParaRPr lang="de-DE"/>
        </a:p>
      </dgm:t>
    </dgm:pt>
    <dgm:pt modelId="{E0B8647D-B283-4FAB-8E64-C1E003CFE68F}" type="sibTrans" cxnId="{D2D827E1-D1D3-43D4-84ED-854ECEAA59E3}">
      <dgm:prSet/>
      <dgm:spPr/>
      <dgm:t>
        <a:bodyPr/>
        <a:lstStyle/>
        <a:p>
          <a:endParaRPr lang="de-DE"/>
        </a:p>
      </dgm:t>
    </dgm:pt>
    <dgm:pt modelId="{52FA923D-8C64-4051-B205-F712111B9F85}">
      <dgm:prSet phldrT="[Text]"/>
      <dgm:spPr/>
      <dgm:t>
        <a:bodyPr/>
        <a:lstStyle/>
        <a:p>
          <a:r>
            <a:rPr lang="de-DE" b="1" dirty="0" smtClean="0"/>
            <a:t>Benutzbarkeit / operable</a:t>
          </a:r>
          <a:endParaRPr lang="de-DE" dirty="0"/>
        </a:p>
      </dgm:t>
    </dgm:pt>
    <dgm:pt modelId="{EDB415C0-BE09-4997-BC3F-24A27A9E0F3A}" type="parTrans" cxnId="{3C8AC9E5-61A6-445F-BEBA-79D00E046371}">
      <dgm:prSet/>
      <dgm:spPr/>
      <dgm:t>
        <a:bodyPr/>
        <a:lstStyle/>
        <a:p>
          <a:endParaRPr lang="de-DE"/>
        </a:p>
      </dgm:t>
    </dgm:pt>
    <dgm:pt modelId="{B4C91166-8E9F-4502-AD59-DE18A52DEE69}" type="sibTrans" cxnId="{3C8AC9E5-61A6-445F-BEBA-79D00E046371}">
      <dgm:prSet/>
      <dgm:spPr/>
      <dgm:t>
        <a:bodyPr/>
        <a:lstStyle/>
        <a:p>
          <a:endParaRPr lang="de-DE"/>
        </a:p>
      </dgm:t>
    </dgm:pt>
    <dgm:pt modelId="{2F8F497D-C068-4F48-A12D-1EE3BB98AFF8}">
      <dgm:prSet phldrT="[Text]"/>
      <dgm:spPr/>
      <dgm:t>
        <a:bodyPr/>
        <a:lstStyle/>
        <a:p>
          <a:r>
            <a:rPr lang="de-DE" b="1" dirty="0" smtClean="0"/>
            <a:t>Verständlichkeit / </a:t>
          </a:r>
          <a:r>
            <a:rPr lang="de-DE" b="1" dirty="0" err="1" smtClean="0"/>
            <a:t>understandable</a:t>
          </a:r>
          <a:endParaRPr lang="de-DE" dirty="0"/>
        </a:p>
      </dgm:t>
    </dgm:pt>
    <dgm:pt modelId="{938429DB-591F-4580-8B9B-C4615402A76C}" type="parTrans" cxnId="{C010B1B8-D142-492F-9CDA-D73B09969B1C}">
      <dgm:prSet/>
      <dgm:spPr/>
      <dgm:t>
        <a:bodyPr/>
        <a:lstStyle/>
        <a:p>
          <a:endParaRPr lang="de-DE"/>
        </a:p>
      </dgm:t>
    </dgm:pt>
    <dgm:pt modelId="{06674E34-F898-48C0-AC58-2E0482BCE8E9}" type="sibTrans" cxnId="{C010B1B8-D142-492F-9CDA-D73B09969B1C}">
      <dgm:prSet/>
      <dgm:spPr/>
      <dgm:t>
        <a:bodyPr/>
        <a:lstStyle/>
        <a:p>
          <a:endParaRPr lang="de-DE"/>
        </a:p>
      </dgm:t>
    </dgm:pt>
    <dgm:pt modelId="{93999529-0318-492D-ADF1-EE74244C5660}">
      <dgm:prSet phldrT="[Text]"/>
      <dgm:spPr/>
      <dgm:t>
        <a:bodyPr/>
        <a:lstStyle/>
        <a:p>
          <a:r>
            <a:rPr lang="de-DE" b="1" dirty="0" smtClean="0"/>
            <a:t>Robustheit / robust</a:t>
          </a:r>
          <a:endParaRPr lang="de-DE" dirty="0"/>
        </a:p>
      </dgm:t>
    </dgm:pt>
    <dgm:pt modelId="{02B14E0E-D951-4A19-916B-F116811BF333}" type="parTrans" cxnId="{11E2BDC3-C5C1-4337-9CE8-D9C2D078104A}">
      <dgm:prSet/>
      <dgm:spPr/>
      <dgm:t>
        <a:bodyPr/>
        <a:lstStyle/>
        <a:p>
          <a:endParaRPr lang="de-DE"/>
        </a:p>
      </dgm:t>
    </dgm:pt>
    <dgm:pt modelId="{BD457C32-057E-4A86-BDE0-822B829D1CE7}" type="sibTrans" cxnId="{11E2BDC3-C5C1-4337-9CE8-D9C2D078104A}">
      <dgm:prSet/>
      <dgm:spPr/>
      <dgm:t>
        <a:bodyPr/>
        <a:lstStyle/>
        <a:p>
          <a:endParaRPr lang="de-DE"/>
        </a:p>
      </dgm:t>
    </dgm:pt>
    <dgm:pt modelId="{0BA2EBF6-B475-4416-825C-C72DEF3F47A3}" type="pres">
      <dgm:prSet presAssocID="{B6831BD8-BCF8-49B7-8B4C-2C2013E5C35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8FDB580-126C-4A03-8A09-1458CB4F02BE}" type="pres">
      <dgm:prSet presAssocID="{C31B184E-3C1F-4E9C-A390-BD2D7911900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F28CEF-8792-4019-9A22-4E23F28E1201}" type="pres">
      <dgm:prSet presAssocID="{E0B8647D-B283-4FAB-8E64-C1E003CFE68F}" presName="sibTrans" presStyleCnt="0"/>
      <dgm:spPr/>
    </dgm:pt>
    <dgm:pt modelId="{97220FB5-19D9-4831-99B3-3D15330A86CB}" type="pres">
      <dgm:prSet presAssocID="{52FA923D-8C64-4051-B205-F712111B9F8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C49F17E-7941-4647-9CCC-6A0A37005BD4}" type="pres">
      <dgm:prSet presAssocID="{B4C91166-8E9F-4502-AD59-DE18A52DEE69}" presName="sibTrans" presStyleCnt="0"/>
      <dgm:spPr/>
    </dgm:pt>
    <dgm:pt modelId="{3A7C251D-778C-441D-985B-73D4BE72366D}" type="pres">
      <dgm:prSet presAssocID="{2F8F497D-C068-4F48-A12D-1EE3BB98AFF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8B4B030-86BA-412A-BB85-9E4E3BCD8527}" type="pres">
      <dgm:prSet presAssocID="{06674E34-F898-48C0-AC58-2E0482BCE8E9}" presName="sibTrans" presStyleCnt="0"/>
      <dgm:spPr/>
    </dgm:pt>
    <dgm:pt modelId="{F6FA1D2B-4172-4778-816D-4429B122A92E}" type="pres">
      <dgm:prSet presAssocID="{93999529-0318-492D-ADF1-EE74244C566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010B1B8-D142-492F-9CDA-D73B09969B1C}" srcId="{B6831BD8-BCF8-49B7-8B4C-2C2013E5C359}" destId="{2F8F497D-C068-4F48-A12D-1EE3BB98AFF8}" srcOrd="2" destOrd="0" parTransId="{938429DB-591F-4580-8B9B-C4615402A76C}" sibTransId="{06674E34-F898-48C0-AC58-2E0482BCE8E9}"/>
    <dgm:cxn modelId="{D2D827E1-D1D3-43D4-84ED-854ECEAA59E3}" srcId="{B6831BD8-BCF8-49B7-8B4C-2C2013E5C359}" destId="{C31B184E-3C1F-4E9C-A390-BD2D79119005}" srcOrd="0" destOrd="0" parTransId="{8AE94214-E60A-4E40-A356-8ED2DB38724D}" sibTransId="{E0B8647D-B283-4FAB-8E64-C1E003CFE68F}"/>
    <dgm:cxn modelId="{633EF9B8-0B8A-4F9E-BE61-78861DCFE262}" type="presOf" srcId="{B6831BD8-BCF8-49B7-8B4C-2C2013E5C359}" destId="{0BA2EBF6-B475-4416-825C-C72DEF3F47A3}" srcOrd="0" destOrd="0" presId="urn:microsoft.com/office/officeart/2005/8/layout/default"/>
    <dgm:cxn modelId="{49B6B9AA-98D7-476D-BE37-3E83003DED8F}" type="presOf" srcId="{C31B184E-3C1F-4E9C-A390-BD2D79119005}" destId="{48FDB580-126C-4A03-8A09-1458CB4F02BE}" srcOrd="0" destOrd="0" presId="urn:microsoft.com/office/officeart/2005/8/layout/default"/>
    <dgm:cxn modelId="{3C8AC9E5-61A6-445F-BEBA-79D00E046371}" srcId="{B6831BD8-BCF8-49B7-8B4C-2C2013E5C359}" destId="{52FA923D-8C64-4051-B205-F712111B9F85}" srcOrd="1" destOrd="0" parTransId="{EDB415C0-BE09-4997-BC3F-24A27A9E0F3A}" sibTransId="{B4C91166-8E9F-4502-AD59-DE18A52DEE69}"/>
    <dgm:cxn modelId="{05A0EC8F-468D-4B78-A078-D7C93126E561}" type="presOf" srcId="{2F8F497D-C068-4F48-A12D-1EE3BB98AFF8}" destId="{3A7C251D-778C-441D-985B-73D4BE72366D}" srcOrd="0" destOrd="0" presId="urn:microsoft.com/office/officeart/2005/8/layout/default"/>
    <dgm:cxn modelId="{11E2BDC3-C5C1-4337-9CE8-D9C2D078104A}" srcId="{B6831BD8-BCF8-49B7-8B4C-2C2013E5C359}" destId="{93999529-0318-492D-ADF1-EE74244C5660}" srcOrd="3" destOrd="0" parTransId="{02B14E0E-D951-4A19-916B-F116811BF333}" sibTransId="{BD457C32-057E-4A86-BDE0-822B829D1CE7}"/>
    <dgm:cxn modelId="{90D2BA49-62FC-4370-9A01-8FA6A794FFA0}" type="presOf" srcId="{52FA923D-8C64-4051-B205-F712111B9F85}" destId="{97220FB5-19D9-4831-99B3-3D15330A86CB}" srcOrd="0" destOrd="0" presId="urn:microsoft.com/office/officeart/2005/8/layout/default"/>
    <dgm:cxn modelId="{F370A86C-5F4C-4882-AFCD-1631E22DD7F6}" type="presOf" srcId="{93999529-0318-492D-ADF1-EE74244C5660}" destId="{F6FA1D2B-4172-4778-816D-4429B122A92E}" srcOrd="0" destOrd="0" presId="urn:microsoft.com/office/officeart/2005/8/layout/default"/>
    <dgm:cxn modelId="{D981533E-E390-4A37-B58E-BCE1B8240887}" type="presParOf" srcId="{0BA2EBF6-B475-4416-825C-C72DEF3F47A3}" destId="{48FDB580-126C-4A03-8A09-1458CB4F02BE}" srcOrd="0" destOrd="0" presId="urn:microsoft.com/office/officeart/2005/8/layout/default"/>
    <dgm:cxn modelId="{41D96C99-DA10-4C03-8B9B-CBCF1FCB3924}" type="presParOf" srcId="{0BA2EBF6-B475-4416-825C-C72DEF3F47A3}" destId="{88F28CEF-8792-4019-9A22-4E23F28E1201}" srcOrd="1" destOrd="0" presId="urn:microsoft.com/office/officeart/2005/8/layout/default"/>
    <dgm:cxn modelId="{3B81000F-73D4-4760-B5F5-11EC411ABA30}" type="presParOf" srcId="{0BA2EBF6-B475-4416-825C-C72DEF3F47A3}" destId="{97220FB5-19D9-4831-99B3-3D15330A86CB}" srcOrd="2" destOrd="0" presId="urn:microsoft.com/office/officeart/2005/8/layout/default"/>
    <dgm:cxn modelId="{CCA72499-219E-4A44-8D57-E0B5CE6B9253}" type="presParOf" srcId="{0BA2EBF6-B475-4416-825C-C72DEF3F47A3}" destId="{5C49F17E-7941-4647-9CCC-6A0A37005BD4}" srcOrd="3" destOrd="0" presId="urn:microsoft.com/office/officeart/2005/8/layout/default"/>
    <dgm:cxn modelId="{110448FF-CC3F-4902-8F24-AE07F85BC9E0}" type="presParOf" srcId="{0BA2EBF6-B475-4416-825C-C72DEF3F47A3}" destId="{3A7C251D-778C-441D-985B-73D4BE72366D}" srcOrd="4" destOrd="0" presId="urn:microsoft.com/office/officeart/2005/8/layout/default"/>
    <dgm:cxn modelId="{4C9E1FD4-6A33-49A0-80B0-9A247ABDCCB7}" type="presParOf" srcId="{0BA2EBF6-B475-4416-825C-C72DEF3F47A3}" destId="{08B4B030-86BA-412A-BB85-9E4E3BCD8527}" srcOrd="5" destOrd="0" presId="urn:microsoft.com/office/officeart/2005/8/layout/default"/>
    <dgm:cxn modelId="{0A095B1C-4656-4430-835C-B2A2DC5DAADC}" type="presParOf" srcId="{0BA2EBF6-B475-4416-825C-C72DEF3F47A3}" destId="{F6FA1D2B-4172-4778-816D-4429B122A92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13204-A470-4585-AC41-F9BD16980FDE}">
      <dsp:nvSpPr>
        <dsp:cNvPr id="0" name=""/>
        <dsp:cNvSpPr/>
      </dsp:nvSpPr>
      <dsp:spPr>
        <a:xfrm>
          <a:off x="2219649" y="1215087"/>
          <a:ext cx="150428" cy="461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12"/>
              </a:lnTo>
              <a:lnTo>
                <a:pt x="150428" y="4613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C743A-4A2C-4F28-ADB1-F62722D71925}">
      <dsp:nvSpPr>
        <dsp:cNvPr id="0" name=""/>
        <dsp:cNvSpPr/>
      </dsp:nvSpPr>
      <dsp:spPr>
        <a:xfrm>
          <a:off x="2014064" y="503061"/>
          <a:ext cx="606726" cy="21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299"/>
              </a:lnTo>
              <a:lnTo>
                <a:pt x="606726" y="105299"/>
              </a:lnTo>
              <a:lnTo>
                <a:pt x="606726" y="2105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4DB35-E9EF-47B5-A7A9-134FC400FC46}">
      <dsp:nvSpPr>
        <dsp:cNvPr id="0" name=""/>
        <dsp:cNvSpPr/>
      </dsp:nvSpPr>
      <dsp:spPr>
        <a:xfrm>
          <a:off x="1006196" y="1215087"/>
          <a:ext cx="150428" cy="1885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364"/>
              </a:lnTo>
              <a:lnTo>
                <a:pt x="150428" y="1885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BDF1C-2BDD-4DDE-9310-C703CA49907C}">
      <dsp:nvSpPr>
        <dsp:cNvPr id="0" name=""/>
        <dsp:cNvSpPr/>
      </dsp:nvSpPr>
      <dsp:spPr>
        <a:xfrm>
          <a:off x="1006196" y="1215087"/>
          <a:ext cx="150428" cy="11733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338"/>
              </a:lnTo>
              <a:lnTo>
                <a:pt x="150428" y="11733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3F99A-D13E-467B-8D83-16A21BA3218A}">
      <dsp:nvSpPr>
        <dsp:cNvPr id="0" name=""/>
        <dsp:cNvSpPr/>
      </dsp:nvSpPr>
      <dsp:spPr>
        <a:xfrm>
          <a:off x="1006196" y="1215087"/>
          <a:ext cx="150428" cy="461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312"/>
              </a:lnTo>
              <a:lnTo>
                <a:pt x="150428" y="4613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ED684-A6A7-4AE1-BC07-553522E51E94}">
      <dsp:nvSpPr>
        <dsp:cNvPr id="0" name=""/>
        <dsp:cNvSpPr/>
      </dsp:nvSpPr>
      <dsp:spPr>
        <a:xfrm>
          <a:off x="1407337" y="503061"/>
          <a:ext cx="606726" cy="210599"/>
        </a:xfrm>
        <a:custGeom>
          <a:avLst/>
          <a:gdLst/>
          <a:ahLst/>
          <a:cxnLst/>
          <a:rect l="0" t="0" r="0" b="0"/>
          <a:pathLst>
            <a:path>
              <a:moveTo>
                <a:pt x="606726" y="0"/>
              </a:moveTo>
              <a:lnTo>
                <a:pt x="606726" y="105299"/>
              </a:lnTo>
              <a:lnTo>
                <a:pt x="0" y="105299"/>
              </a:lnTo>
              <a:lnTo>
                <a:pt x="0" y="2105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B5928-E596-4D2B-B32A-5188CFD72A46}">
      <dsp:nvSpPr>
        <dsp:cNvPr id="0" name=""/>
        <dsp:cNvSpPr/>
      </dsp:nvSpPr>
      <dsp:spPr>
        <a:xfrm>
          <a:off x="1512637" y="1634"/>
          <a:ext cx="1002853" cy="5014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err="1" smtClean="0"/>
            <a:t>html</a:t>
          </a:r>
          <a:endParaRPr lang="de-DE" sz="3300" kern="1200" dirty="0"/>
        </a:p>
      </dsp:txBody>
      <dsp:txXfrm>
        <a:off x="1512637" y="1634"/>
        <a:ext cx="1002853" cy="501426"/>
      </dsp:txXfrm>
    </dsp:sp>
    <dsp:sp modelId="{B3DFB798-EADC-4F8F-AC1C-E4A4CE6584C9}">
      <dsp:nvSpPr>
        <dsp:cNvPr id="0" name=""/>
        <dsp:cNvSpPr/>
      </dsp:nvSpPr>
      <dsp:spPr>
        <a:xfrm>
          <a:off x="905911" y="713660"/>
          <a:ext cx="1002853" cy="5014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err="1" smtClean="0"/>
            <a:t>head</a:t>
          </a:r>
          <a:endParaRPr lang="de-DE" sz="3300" kern="1200" dirty="0"/>
        </a:p>
      </dsp:txBody>
      <dsp:txXfrm>
        <a:off x="905911" y="713660"/>
        <a:ext cx="1002853" cy="501426"/>
      </dsp:txXfrm>
    </dsp:sp>
    <dsp:sp modelId="{910DF2F5-93FD-44E2-A7C7-C14055D835E0}">
      <dsp:nvSpPr>
        <dsp:cNvPr id="0" name=""/>
        <dsp:cNvSpPr/>
      </dsp:nvSpPr>
      <dsp:spPr>
        <a:xfrm>
          <a:off x="1156624" y="1425686"/>
          <a:ext cx="1002853" cy="5014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err="1" smtClean="0"/>
            <a:t>meta</a:t>
          </a:r>
          <a:endParaRPr lang="de-DE" sz="3300" kern="1200" dirty="0"/>
        </a:p>
      </dsp:txBody>
      <dsp:txXfrm>
        <a:off x="1156624" y="1425686"/>
        <a:ext cx="1002853" cy="501426"/>
      </dsp:txXfrm>
    </dsp:sp>
    <dsp:sp modelId="{6A8CE6D6-CC4E-4B36-9704-E8CD16964283}">
      <dsp:nvSpPr>
        <dsp:cNvPr id="0" name=""/>
        <dsp:cNvSpPr/>
      </dsp:nvSpPr>
      <dsp:spPr>
        <a:xfrm>
          <a:off x="1156624" y="2137712"/>
          <a:ext cx="1002853" cy="5014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err="1" smtClean="0"/>
            <a:t>meta</a:t>
          </a:r>
          <a:endParaRPr lang="de-DE" sz="3300" kern="1200" dirty="0"/>
        </a:p>
      </dsp:txBody>
      <dsp:txXfrm>
        <a:off x="1156624" y="2137712"/>
        <a:ext cx="1002853" cy="501426"/>
      </dsp:txXfrm>
    </dsp:sp>
    <dsp:sp modelId="{0DD3C3DA-7590-40E6-B565-A52E61F3B8FF}">
      <dsp:nvSpPr>
        <dsp:cNvPr id="0" name=""/>
        <dsp:cNvSpPr/>
      </dsp:nvSpPr>
      <dsp:spPr>
        <a:xfrm>
          <a:off x="1156624" y="2849738"/>
          <a:ext cx="1002853" cy="5014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smtClean="0"/>
            <a:t>title</a:t>
          </a:r>
          <a:endParaRPr lang="de-DE" sz="3300" kern="1200" dirty="0"/>
        </a:p>
      </dsp:txBody>
      <dsp:txXfrm>
        <a:off x="1156624" y="2849738"/>
        <a:ext cx="1002853" cy="501426"/>
      </dsp:txXfrm>
    </dsp:sp>
    <dsp:sp modelId="{4ED220AA-DDE5-4856-9AB4-4F981D00327C}">
      <dsp:nvSpPr>
        <dsp:cNvPr id="0" name=""/>
        <dsp:cNvSpPr/>
      </dsp:nvSpPr>
      <dsp:spPr>
        <a:xfrm>
          <a:off x="2119363" y="713660"/>
          <a:ext cx="1002853" cy="5014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err="1" smtClean="0"/>
            <a:t>body</a:t>
          </a:r>
          <a:endParaRPr lang="de-DE" sz="3300" kern="1200" dirty="0"/>
        </a:p>
      </dsp:txBody>
      <dsp:txXfrm>
        <a:off x="2119363" y="713660"/>
        <a:ext cx="1002853" cy="501426"/>
      </dsp:txXfrm>
    </dsp:sp>
    <dsp:sp modelId="{A15CF0AD-A345-45FE-A97A-7C3C16BF7403}">
      <dsp:nvSpPr>
        <dsp:cNvPr id="0" name=""/>
        <dsp:cNvSpPr/>
      </dsp:nvSpPr>
      <dsp:spPr>
        <a:xfrm>
          <a:off x="2370077" y="1425686"/>
          <a:ext cx="1002853" cy="5014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300" kern="1200" dirty="0" smtClean="0"/>
            <a:t>p</a:t>
          </a:r>
          <a:endParaRPr lang="de-DE" sz="3300" kern="1200" dirty="0"/>
        </a:p>
      </dsp:txBody>
      <dsp:txXfrm>
        <a:off x="2370077" y="1425686"/>
        <a:ext cx="1002853" cy="5014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DB580-126C-4A03-8A09-1458CB4F02BE}">
      <dsp:nvSpPr>
        <dsp:cNvPr id="0" name=""/>
        <dsp:cNvSpPr/>
      </dsp:nvSpPr>
      <dsp:spPr>
        <a:xfrm>
          <a:off x="350729" y="1230"/>
          <a:ext cx="2206224" cy="1323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b="1" kern="1200" dirty="0" err="1" smtClean="0"/>
            <a:t>Wahrnebarkeit</a:t>
          </a:r>
          <a:r>
            <a:rPr lang="de-DE" sz="2100" b="1" kern="1200" dirty="0" smtClean="0"/>
            <a:t> / </a:t>
          </a:r>
          <a:r>
            <a:rPr lang="de-DE" sz="2100" b="1" kern="1200" dirty="0" err="1" smtClean="0"/>
            <a:t>percievable</a:t>
          </a:r>
          <a:endParaRPr lang="de-DE" sz="2100" kern="1200" dirty="0"/>
        </a:p>
      </dsp:txBody>
      <dsp:txXfrm>
        <a:off x="350729" y="1230"/>
        <a:ext cx="2206224" cy="1323734"/>
      </dsp:txXfrm>
    </dsp:sp>
    <dsp:sp modelId="{97220FB5-19D9-4831-99B3-3D15330A86CB}">
      <dsp:nvSpPr>
        <dsp:cNvPr id="0" name=""/>
        <dsp:cNvSpPr/>
      </dsp:nvSpPr>
      <dsp:spPr>
        <a:xfrm>
          <a:off x="2777576" y="1230"/>
          <a:ext cx="2206224" cy="1323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b="1" kern="1200" dirty="0" smtClean="0"/>
            <a:t>Benutzbarkeit / operable</a:t>
          </a:r>
          <a:endParaRPr lang="de-DE" sz="2100" kern="1200" dirty="0"/>
        </a:p>
      </dsp:txBody>
      <dsp:txXfrm>
        <a:off x="2777576" y="1230"/>
        <a:ext cx="2206224" cy="1323734"/>
      </dsp:txXfrm>
    </dsp:sp>
    <dsp:sp modelId="{3A7C251D-778C-441D-985B-73D4BE72366D}">
      <dsp:nvSpPr>
        <dsp:cNvPr id="0" name=""/>
        <dsp:cNvSpPr/>
      </dsp:nvSpPr>
      <dsp:spPr>
        <a:xfrm>
          <a:off x="350729" y="1545587"/>
          <a:ext cx="2206224" cy="1323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b="1" kern="1200" dirty="0" smtClean="0"/>
            <a:t>Verständlichkeit / </a:t>
          </a:r>
          <a:r>
            <a:rPr lang="de-DE" sz="2100" b="1" kern="1200" dirty="0" err="1" smtClean="0"/>
            <a:t>understandable</a:t>
          </a:r>
          <a:endParaRPr lang="de-DE" sz="2100" kern="1200" dirty="0"/>
        </a:p>
      </dsp:txBody>
      <dsp:txXfrm>
        <a:off x="350729" y="1545587"/>
        <a:ext cx="2206224" cy="1323734"/>
      </dsp:txXfrm>
    </dsp:sp>
    <dsp:sp modelId="{F6FA1D2B-4172-4778-816D-4429B122A92E}">
      <dsp:nvSpPr>
        <dsp:cNvPr id="0" name=""/>
        <dsp:cNvSpPr/>
      </dsp:nvSpPr>
      <dsp:spPr>
        <a:xfrm>
          <a:off x="2777576" y="1545587"/>
          <a:ext cx="2206224" cy="1323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b="1" kern="1200" dirty="0" smtClean="0"/>
            <a:t>Robustheit / robust</a:t>
          </a:r>
          <a:endParaRPr lang="de-DE" sz="2100" kern="1200" dirty="0"/>
        </a:p>
      </dsp:txBody>
      <dsp:txXfrm>
        <a:off x="2777576" y="1545587"/>
        <a:ext cx="2206224" cy="1323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D9B6F-F621-4A62-84F4-5FFAE9A4C545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6A6A2-50A7-4640-855D-8956E55AB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066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89E00-45B7-44B8-8E59-84DE0BD71A0D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F3CE7-ED39-4DCA-B997-3091546AA5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43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nicht </a:t>
            </a:r>
            <a:r>
              <a:rPr lang="de-DE" baseline="0" dirty="0" smtClean="0"/>
              <a:t>nur dazwischen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, </a:t>
            </a:r>
            <a:r>
              <a:rPr lang="de-DE" baseline="0" dirty="0" smtClean="0"/>
              <a:t>bei </a:t>
            </a:r>
            <a:r>
              <a:rPr lang="de-DE" baseline="0" dirty="0" err="1" smtClean="0"/>
              <a:t>texteingabe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feld</a:t>
            </a:r>
            <a:r>
              <a:rPr lang="de-DE" baseline="0" dirty="0" smtClean="0"/>
              <a:t> z.B. das </a:t>
            </a:r>
            <a:r>
              <a:rPr lang="de-DE" baseline="0" dirty="0" err="1" smtClean="0"/>
              <a:t>disabled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attribute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02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oard Prä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6929"/>
            <a:ext cx="4573589" cy="4574596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4824" y="3821114"/>
            <a:ext cx="3059113" cy="1528761"/>
          </a:xfrm>
          <a:prstGeom prst="rect">
            <a:avLst/>
          </a:prstGeom>
        </p:spPr>
        <p:txBody>
          <a:bodyPr tIns="1080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400" b="0" kern="1200" cap="none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buAutoNum type="arabicParenR"/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de-DE" noProof="0" dirty="0" smtClean="0"/>
              <a:t>Untertitel</a:t>
            </a:r>
          </a:p>
          <a:p>
            <a:pPr lvl="1"/>
            <a:r>
              <a:rPr lang="de-DE" noProof="0" dirty="0" smtClean="0"/>
              <a:t>Text</a:t>
            </a:r>
            <a:endParaRPr lang="de-DE" noProof="0" dirty="0"/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4"/>
          </p:nvPr>
        </p:nvSpPr>
        <p:spPr>
          <a:xfrm>
            <a:off x="4833938" y="515938"/>
            <a:ext cx="3810000" cy="5835650"/>
          </a:xfrm>
          <a:prstGeom prst="rect">
            <a:avLst/>
          </a:prstGeom>
        </p:spPr>
        <p:txBody>
          <a:bodyPr anchor="ctr"/>
          <a:lstStyle>
            <a:lvl1pPr algn="ctr">
              <a:defRPr sz="2000"/>
            </a:lvl1pPr>
          </a:lstStyle>
          <a:p>
            <a:r>
              <a:rPr lang="en-US" noProof="0" smtClean="0"/>
              <a:t>Click icon to add table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825" y="765498"/>
            <a:ext cx="4068763" cy="3024336"/>
          </a:xfrm>
        </p:spPr>
        <p:txBody>
          <a:bodyPr/>
          <a:lstStyle>
            <a:lvl1pPr>
              <a:defRPr lang="en-GB" sz="3600" b="1" kern="1200" cap="none" baseline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3" name="Rechteck 2"/>
          <p:cNvSpPr/>
          <p:nvPr/>
        </p:nvSpPr>
        <p:spPr>
          <a:xfrm>
            <a:off x="219015" y="6373192"/>
            <a:ext cx="181615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pic>
        <p:nvPicPr>
          <p:cNvPr id="8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6" y="5843102"/>
            <a:ext cx="2034974" cy="50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02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mit 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701"/>
            <a:ext cx="4314825" cy="332536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4825" y="2552700"/>
            <a:ext cx="4329113" cy="3297004"/>
          </a:xfrm>
        </p:spPr>
        <p:txBody>
          <a:bodyPr lIns="360000" tIns="216000" rIns="0" anchor="t"/>
          <a:lstStyle>
            <a:lvl1pPr>
              <a:defRPr lang="de-DE" sz="20000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noProof="0" dirty="0" smtClean="0"/>
              <a:t>00</a:t>
            </a:r>
            <a:br>
              <a:rPr lang="de-DE" noProof="0" dirty="0" smtClean="0"/>
            </a:br>
            <a:endParaRPr lang="de-DE" noProof="0" dirty="0"/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4" y="515939"/>
            <a:ext cx="5591837" cy="2481261"/>
          </a:xfrm>
          <a:prstGeom prst="rect">
            <a:avLst/>
          </a:prstGeom>
        </p:spPr>
        <p:txBody>
          <a:bodyPr tIns="0" bIns="216000" anchor="b"/>
          <a:lstStyle>
            <a:lvl1pPr marL="0" algn="l" defTabSz="1219170" rtl="0" eaLnBrk="1" latinLnBrk="0" hangingPunct="1">
              <a:defRPr lang="de-DE" sz="3600" b="1" kern="1200" cap="none" baseline="0" dirty="0" smtClean="0">
                <a:solidFill>
                  <a:srgbClr val="5A398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noProof="0" dirty="0" smtClean="0"/>
              <a:t>Überschrift mit Textlauf von unten nach oben</a:t>
            </a:r>
            <a:endParaRPr lang="de-DE" noProof="0" dirty="0"/>
          </a:p>
        </p:txBody>
      </p:sp>
      <p:sp>
        <p:nvSpPr>
          <p:cNvPr id="213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4824" y="3560763"/>
            <a:ext cx="3562351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600" cap="none" baseline="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lnSpc>
                <a:spcPct val="100000"/>
              </a:lnSpc>
              <a:defRPr sz="1200"/>
            </a:lvl6pPr>
            <a:lvl7pPr>
              <a:lnSpc>
                <a:spcPct val="100000"/>
              </a:lnSpc>
              <a:defRPr sz="1200"/>
            </a:lvl7pPr>
            <a:lvl8pPr>
              <a:lnSpc>
                <a:spcPct val="100000"/>
              </a:lnSpc>
              <a:defRPr sz="11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12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9817CA7-EFCC-4BA2-AC03-B98F91F44BE2}" type="datetime1">
              <a:rPr lang="de-DE" noProof="0" smtClean="0"/>
              <a:t>17.06.2020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52984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0"/>
            <a:ext cx="9145588" cy="6859588"/>
          </a:xfrm>
          <a:solidFill>
            <a:srgbClr val="496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0350" y="2552700"/>
            <a:ext cx="3303588" cy="3297004"/>
          </a:xfrm>
        </p:spPr>
        <p:txBody>
          <a:bodyPr lIns="144000" tIns="216000" rIns="0" anchor="t"/>
          <a:lstStyle>
            <a:lvl1pPr>
              <a:defRPr lang="de-DE" sz="200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noProof="0" dirty="0" smtClean="0"/>
              <a:t>00</a:t>
            </a:r>
            <a:br>
              <a:rPr lang="de-DE" noProof="0" dirty="0" smtClean="0"/>
            </a:br>
            <a:endParaRPr lang="de-DE" noProof="0" dirty="0"/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4" y="515939"/>
            <a:ext cx="5591837" cy="2538412"/>
          </a:xfrm>
          <a:prstGeom prst="rect">
            <a:avLst/>
          </a:prstGeom>
        </p:spPr>
        <p:txBody>
          <a:bodyPr tIns="0" bIns="180000" anchor="b">
            <a:normAutofit/>
          </a:bodyPr>
          <a:lstStyle>
            <a:lvl1pPr marL="0" algn="l" defTabSz="1219170" rtl="0" eaLnBrk="1" latinLnBrk="0" hangingPunct="1">
              <a:defRPr lang="de-DE" sz="3600" b="1" kern="1200" cap="none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noProof="0" dirty="0" smtClean="0"/>
              <a:t>Überschrift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7045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0"/>
            <a:ext cx="9145588" cy="6859588"/>
          </a:xfrm>
          <a:solidFill>
            <a:srgbClr val="496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4" y="515939"/>
            <a:ext cx="5591837" cy="2538412"/>
          </a:xfrm>
          <a:prstGeom prst="rect">
            <a:avLst/>
          </a:prstGeom>
        </p:spPr>
        <p:txBody>
          <a:bodyPr tIns="0" bIns="180000" anchor="b"/>
          <a:lstStyle>
            <a:lvl1pPr marL="0" algn="l" defTabSz="1219170" rtl="0" eaLnBrk="1" latinLnBrk="0" hangingPunct="1">
              <a:defRPr lang="de-DE" sz="3600" b="1" kern="1200" cap="none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04826" y="3560763"/>
            <a:ext cx="3809999" cy="25511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100">
                <a:solidFill>
                  <a:schemeClr val="bg1"/>
                </a:solidFill>
              </a:defRPr>
            </a:lvl6pPr>
            <a:lvl7pPr>
              <a:defRPr sz="110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 smtClean="0"/>
              <a:t>01</a:t>
            </a:r>
          </a:p>
          <a:p>
            <a:pPr lvl="1"/>
            <a:r>
              <a:rPr lang="de-DE" dirty="0" smtClean="0"/>
              <a:t>02</a:t>
            </a:r>
          </a:p>
          <a:p>
            <a:pPr lvl="2"/>
            <a:r>
              <a:rPr lang="de-DE" dirty="0" smtClean="0"/>
              <a:t>03</a:t>
            </a:r>
          </a:p>
          <a:p>
            <a:pPr lvl="3"/>
            <a:r>
              <a:rPr lang="de-DE" dirty="0" smtClean="0"/>
              <a:t>04</a:t>
            </a:r>
          </a:p>
          <a:p>
            <a:pPr lvl="4"/>
            <a:r>
              <a:rPr lang="de-DE" dirty="0" smtClean="0"/>
              <a:t>05</a:t>
            </a:r>
          </a:p>
          <a:p>
            <a:pPr lvl="5"/>
            <a:r>
              <a:rPr lang="de-DE" dirty="0" smtClean="0"/>
              <a:t>06</a:t>
            </a:r>
          </a:p>
          <a:p>
            <a:pPr lvl="6"/>
            <a:r>
              <a:rPr lang="de-DE" dirty="0" smtClean="0"/>
              <a:t>07</a:t>
            </a:r>
          </a:p>
          <a:p>
            <a:pPr lvl="7"/>
            <a:r>
              <a:rPr lang="de-DE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1403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Inhal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4825" y="1530350"/>
            <a:ext cx="8139114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7607300" cy="664632"/>
          </a:xfrm>
          <a:solidFill>
            <a:srgbClr val="F8F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8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04825" y="259200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 smtClean="0"/>
              <a:t>Optionale Zeile zur Anzeige des Kapitels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B0B76A45-EE22-4916-8337-473E2802E4AE}" type="datetime1">
              <a:rPr lang="de-DE" noProof="0" smtClean="0"/>
              <a:t>17.06.2020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2321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Inhalt mit kleiner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7607300" cy="664632"/>
          </a:xfrm>
          <a:solidFill>
            <a:srgbClr val="F8F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4825" y="1273176"/>
            <a:ext cx="8139114" cy="5097350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6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 smtClean="0"/>
              <a:t>Optionale Zeile zur Anzeige des Kapitels</a:t>
            </a:r>
            <a:endParaRPr lang="de-DE" noProof="0" dirty="0"/>
          </a:p>
        </p:txBody>
      </p:sp>
      <p:sp>
        <p:nvSpPr>
          <p:cNvPr id="15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B0B76A45-EE22-4916-8337-473E2802E4AE}" type="datetime1">
              <a:rPr lang="de-DE" noProof="0" smtClean="0"/>
              <a:t>17.06.2020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8837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kaler Balken und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9"/>
            <a:ext cx="1273174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4825" y="766800"/>
            <a:ext cx="2808000" cy="2014922"/>
          </a:xfrm>
        </p:spPr>
        <p:txBody>
          <a:bodyPr/>
          <a:lstStyle>
            <a:lvl1pPr>
              <a:defRPr lang="en-GB" sz="3600" b="1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10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EBB441B-D399-426A-BF00-2ABCCC4D2B76}" type="datetime1">
              <a:rPr lang="de-DE" noProof="0" smtClean="0"/>
              <a:t>17.06.2020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34386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kaler Balken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9"/>
            <a:ext cx="1273174" cy="5842775"/>
          </a:xfrm>
          <a:solidFill>
            <a:srgbClr val="E6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311525" y="1273176"/>
            <a:ext cx="5462474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600" baseline="0">
                <a:solidFill>
                  <a:schemeClr val="tx1"/>
                </a:solidFill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825" y="768349"/>
            <a:ext cx="2806700" cy="4605661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11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1873BCE-9C5B-451C-B028-4B37DD4E2753}" type="datetime1">
              <a:rPr lang="de-DE" noProof="0" smtClean="0"/>
              <a:t>17.06.2020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55105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kaler Balken und 2spaltig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9"/>
            <a:ext cx="1273174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311524" y="1273176"/>
            <a:ext cx="2532063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600" baseline="0">
                <a:solidFill>
                  <a:schemeClr val="tx1"/>
                </a:solidFill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6103938" y="1273176"/>
            <a:ext cx="2529578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600" baseline="0">
                <a:solidFill>
                  <a:schemeClr val="tx1"/>
                </a:solidFill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825" y="768349"/>
            <a:ext cx="2806700" cy="4533653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11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5DF11D3-92F6-49FD-89A7-2660A9F507D6}" type="datetime1">
              <a:rPr lang="de-DE" noProof="0" smtClean="0"/>
              <a:t>17.06.2020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473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7607300" cy="664632"/>
          </a:xfrm>
          <a:solidFill>
            <a:srgbClr val="FB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504825" y="1530350"/>
            <a:ext cx="3930015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600" baseline="0">
                <a:solidFill>
                  <a:schemeClr val="tx1"/>
                </a:solidFill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4693920" y="1530350"/>
            <a:ext cx="3950018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600" baseline="0">
                <a:solidFill>
                  <a:schemeClr val="tx1"/>
                </a:solidFill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 smtClean="0"/>
              <a:t>Optionale Zeile zur Anzeige des Kapitels</a:t>
            </a:r>
            <a:endParaRPr lang="de-DE" noProof="0" dirty="0"/>
          </a:p>
        </p:txBody>
      </p:sp>
      <p:sp>
        <p:nvSpPr>
          <p:cNvPr id="13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91D5F0FB-E525-45CF-B6DE-700A4D8B5E8A}" type="datetime1">
              <a:rPr lang="de-DE" noProof="0" smtClean="0"/>
              <a:t>17.06.2020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574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nderformat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platzhalter 23"/>
          <p:cNvSpPr>
            <a:spLocks noGrp="1"/>
          </p:cNvSpPr>
          <p:nvPr>
            <p:ph type="body" sz="quarter" idx="22"/>
          </p:nvPr>
        </p:nvSpPr>
        <p:spPr>
          <a:xfrm>
            <a:off x="0" y="2552699"/>
            <a:ext cx="4314825" cy="3297003"/>
          </a:xfr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4825" y="981522"/>
            <a:ext cx="3308350" cy="2536825"/>
          </a:xfrm>
        </p:spPr>
        <p:txBody>
          <a:bodyPr tIns="0" bIns="180000" anchor="b"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 mit </a:t>
            </a:r>
            <a:r>
              <a:rPr lang="de-DE" noProof="0" dirty="0" err="1" smtClean="0"/>
              <a:t>Textlauf</a:t>
            </a:r>
            <a:r>
              <a:rPr lang="de-DE" noProof="0" dirty="0" smtClean="0"/>
              <a:t> von unten nach oben</a:t>
            </a:r>
            <a:endParaRPr lang="de-DE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4825" y="3821113"/>
            <a:ext cx="3308349" cy="254952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4573391" y="1030288"/>
            <a:ext cx="4070548" cy="4819650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 smtClean="0"/>
              <a:t>01</a:t>
            </a:r>
          </a:p>
          <a:p>
            <a:pPr lvl="1"/>
            <a:r>
              <a:rPr lang="de-DE" dirty="0" smtClean="0"/>
              <a:t>02</a:t>
            </a:r>
          </a:p>
          <a:p>
            <a:pPr lvl="2"/>
            <a:r>
              <a:rPr lang="de-DE" dirty="0" smtClean="0"/>
              <a:t>03</a:t>
            </a:r>
          </a:p>
          <a:p>
            <a:pPr lvl="3"/>
            <a:r>
              <a:rPr lang="de-DE" dirty="0" smtClean="0"/>
              <a:t>04</a:t>
            </a:r>
          </a:p>
          <a:p>
            <a:pPr lvl="4"/>
            <a:r>
              <a:rPr lang="de-DE" dirty="0" smtClean="0"/>
              <a:t>05</a:t>
            </a:r>
            <a:endParaRPr lang="de-DE" dirty="0"/>
          </a:p>
        </p:txBody>
      </p:sp>
      <p:sp>
        <p:nvSpPr>
          <p:cNvPr id="48" name="Textplatzhalt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smtClean="0"/>
              <a:t>Optionale Zeile zur Anzeige des Kapitels</a:t>
            </a:r>
            <a:endParaRPr lang="de-DE" dirty="0"/>
          </a:p>
        </p:txBody>
      </p:sp>
      <p:sp>
        <p:nvSpPr>
          <p:cNvPr id="12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587CE161-6918-45B8-92F4-F200090F1DEA}" type="datetime1">
              <a:rPr lang="de-DE" smtClean="0"/>
              <a:t>17.06.2020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06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oard Präsentatio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6929"/>
            <a:ext cx="3813175" cy="4574596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3813174" y="1"/>
            <a:ext cx="5332413" cy="5349875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825" y="765498"/>
            <a:ext cx="5859463" cy="2088232"/>
          </a:xfrm>
        </p:spPr>
        <p:txBody>
          <a:bodyPr/>
          <a:lstStyle>
            <a:lvl1pPr>
              <a:defRPr lang="en-GB" sz="3600" b="1" kern="1200" cap="none" baseline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4824" y="2997746"/>
            <a:ext cx="3059113" cy="1528762"/>
          </a:xfrm>
          <a:prstGeom prst="rect">
            <a:avLst/>
          </a:prstGeom>
        </p:spPr>
        <p:txBody>
          <a:bodyPr tIns="1080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400" b="0" kern="1200" cap="none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de-DE" noProof="0" dirty="0" smtClean="0"/>
              <a:t>Untertitel</a:t>
            </a:r>
          </a:p>
          <a:p>
            <a:pPr lvl="1"/>
            <a:r>
              <a:rPr lang="de-DE" noProof="0" dirty="0" smtClean="0"/>
              <a:t>Text</a:t>
            </a:r>
            <a:endParaRPr lang="de-DE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250" y="5843102"/>
            <a:ext cx="2034974" cy="508928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324322" y="6382122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67040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nderforma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23"/>
          </p:nvPr>
        </p:nvSpPr>
        <p:spPr>
          <a:xfrm>
            <a:off x="0" y="2552699"/>
            <a:ext cx="4314825" cy="3297003"/>
          </a:xfr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smtClean="0"/>
              <a:t>Click to edit Master text styles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smtClean="0"/>
              <a:t>Optionale Zeile zur Anzeige des Kapitels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4825" y="981522"/>
            <a:ext cx="3308350" cy="2536825"/>
          </a:xfrm>
        </p:spPr>
        <p:txBody>
          <a:bodyPr tIns="0" bIns="180000" anchor="b"/>
          <a:lstStyle>
            <a:lvl1pPr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 mit </a:t>
            </a:r>
            <a:r>
              <a:rPr lang="de-DE" noProof="0" dirty="0" err="1" smtClean="0"/>
              <a:t>Textlauf</a:t>
            </a:r>
            <a:r>
              <a:rPr lang="de-DE" noProof="0" dirty="0" smtClean="0"/>
              <a:t> von unten nach oben</a:t>
            </a:r>
            <a:endParaRPr lang="de-DE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4825" y="3821113"/>
            <a:ext cx="3308349" cy="2549524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314825" y="1030289"/>
            <a:ext cx="4329113" cy="5081587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14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3D25366-FECE-4658-8742-418ABC361F10}" type="datetime1">
              <a:rPr lang="de-DE" smtClean="0"/>
              <a:t>17.06.2020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138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nderformat mit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9"/>
            <a:ext cx="1273174" cy="584277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825" y="765499"/>
            <a:ext cx="5097463" cy="2304255"/>
          </a:xfrm>
        </p:spPr>
        <p:txBody>
          <a:bodyPr/>
          <a:lstStyle>
            <a:lvl1pPr>
              <a:defRPr lang="en-GB" sz="3600" b="1" kern="1200" cap="none" baseline="0" dirty="0">
                <a:solidFill>
                  <a:srgbClr val="5A398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4573389" y="1021080"/>
            <a:ext cx="4572198" cy="583850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206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4825" y="3560763"/>
            <a:ext cx="4067968" cy="2288941"/>
          </a:xfrm>
          <a:prstGeom prst="rect">
            <a:avLst/>
          </a:prstGeom>
        </p:spPr>
        <p:txBody>
          <a:bodyPr rIns="180000"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600" cap="none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  <a:lvl6pPr>
              <a:lnSpc>
                <a:spcPct val="100000"/>
              </a:lnSpc>
              <a:defRPr sz="1200"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 sz="1100">
                <a:solidFill>
                  <a:schemeClr val="tx1"/>
                </a:solidFill>
              </a:defRPr>
            </a:lvl7pPr>
            <a:lvl8pPr>
              <a:lnSpc>
                <a:spcPct val="100000"/>
              </a:lnSpc>
              <a:defRPr sz="1000">
                <a:solidFill>
                  <a:schemeClr val="tx1"/>
                </a:solidFill>
              </a:defRPr>
            </a:lvl8pPr>
            <a:lvl9pPr>
              <a:lnSpc>
                <a:spcPct val="100000"/>
              </a:lnSpc>
              <a:defRPr sz="7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11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F3E2875-1FD1-4170-BA52-E00030F000CF}" type="datetime1">
              <a:rPr lang="de-DE" noProof="0" smtClean="0"/>
              <a:t>17.06.2020</a:t>
            </a:fld>
            <a:endParaRPr lang="de-DE" noProof="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2406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Inhalt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7607300" cy="664632"/>
          </a:xfrm>
          <a:solidFill>
            <a:srgbClr val="F1F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4824" y="1530350"/>
            <a:ext cx="2554289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25" y="1530350"/>
            <a:ext cx="2532064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103939" y="1530350"/>
            <a:ext cx="2540000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 smtClean="0"/>
              <a:t>Optionale Zeile zur Anzeige des Kapitels</a:t>
            </a:r>
            <a:endParaRPr lang="de-DE" noProof="0" dirty="0"/>
          </a:p>
        </p:txBody>
      </p:sp>
      <p:sp>
        <p:nvSpPr>
          <p:cNvPr id="15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90C7E490-5551-43AD-9544-288E9290F6E0}" type="datetime1">
              <a:rPr lang="de-DE" noProof="0" smtClean="0"/>
              <a:t>17.06.2020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537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zeiliger Inhalt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23"/>
          <p:cNvSpPr>
            <a:spLocks noGrp="1"/>
          </p:cNvSpPr>
          <p:nvPr>
            <p:ph type="body" sz="quarter" idx="29"/>
          </p:nvPr>
        </p:nvSpPr>
        <p:spPr>
          <a:xfrm>
            <a:off x="0" y="1"/>
            <a:ext cx="7607300" cy="66463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4825" y="4846174"/>
            <a:ext cx="2554288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25" y="4846174"/>
            <a:ext cx="2532063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103938" y="4846174"/>
            <a:ext cx="2540000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2" name="Inhaltsplatzhalter 13" descr="Spalte links" title="Spalte links"/>
          <p:cNvSpPr>
            <a:spLocks noGrp="1"/>
          </p:cNvSpPr>
          <p:nvPr>
            <p:ph sz="quarter" idx="19" hasCustomPrompt="1"/>
          </p:nvPr>
        </p:nvSpPr>
        <p:spPr>
          <a:xfrm>
            <a:off x="504825" y="1530706"/>
            <a:ext cx="2554288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3" name="Inhaltsplatzhalter 15" descr="Spalte mitte" title="Spalte mitte"/>
          <p:cNvSpPr>
            <a:spLocks noGrp="1"/>
          </p:cNvSpPr>
          <p:nvPr>
            <p:ph sz="quarter" idx="20" hasCustomPrompt="1"/>
          </p:nvPr>
        </p:nvSpPr>
        <p:spPr>
          <a:xfrm>
            <a:off x="3311525" y="1530706"/>
            <a:ext cx="2532063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1" hasCustomPrompt="1"/>
          </p:nvPr>
        </p:nvSpPr>
        <p:spPr>
          <a:xfrm>
            <a:off x="6103938" y="1530706"/>
            <a:ext cx="2540000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 smtClean="0"/>
              <a:t>Optionale Zeile zur Anzeige des Kapitels</a:t>
            </a:r>
            <a:endParaRPr lang="de-DE" noProof="0" dirty="0"/>
          </a:p>
        </p:txBody>
      </p:sp>
      <p:sp>
        <p:nvSpPr>
          <p:cNvPr id="21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802AF7BB-BBA3-4B4D-8B4A-5ADE5AC70DF1}" type="datetime1">
              <a:rPr lang="de-DE" noProof="0" smtClean="0"/>
              <a:t>17.06.2020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796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zeilig Bild und Inhalt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7607300" cy="66463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4825" y="4089068"/>
            <a:ext cx="2554288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25" y="4089068"/>
            <a:ext cx="2532063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103938" y="4089068"/>
            <a:ext cx="2540000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4825" y="1540013"/>
            <a:ext cx="2554288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11525" y="1540013"/>
            <a:ext cx="2532063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103938" y="1540013"/>
            <a:ext cx="2540000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 smtClean="0"/>
              <a:t>Optionale Zeile zur Anzeige des Kapitels</a:t>
            </a:r>
            <a:endParaRPr lang="de-DE" noProof="0" dirty="0"/>
          </a:p>
        </p:txBody>
      </p:sp>
      <p:sp>
        <p:nvSpPr>
          <p:cNvPr id="21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55040173-08C2-474D-9FEA-4F8976AE6717}" type="datetime1">
              <a:rPr lang="de-DE" noProof="0" smtClean="0"/>
              <a:t>17.06.2020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366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zeilig Bild und Inhalt 4-spaltig Typ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7607300" cy="66463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4826" y="3830775"/>
            <a:ext cx="1784350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2547938" y="1538114"/>
            <a:ext cx="1766887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4565595" y="3830775"/>
            <a:ext cx="1798694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4826" y="1540011"/>
            <a:ext cx="1784350" cy="1788998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2547938" y="3831139"/>
            <a:ext cx="1766887" cy="1788998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4565595" y="1540011"/>
            <a:ext cx="1798694" cy="1788998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6611939" y="1538114"/>
            <a:ext cx="1778000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6611939" y="3831139"/>
            <a:ext cx="1777999" cy="1788998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 smtClean="0"/>
              <a:t>Optionale Zeile zur Anzeige des Kapitels</a:t>
            </a:r>
            <a:endParaRPr lang="de-DE" noProof="0" dirty="0"/>
          </a:p>
        </p:txBody>
      </p:sp>
      <p:sp>
        <p:nvSpPr>
          <p:cNvPr id="22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13FFF0E-BEB6-4FD2-9300-BAE985DEC3C3}" type="datetime1">
              <a:rPr lang="de-DE" noProof="0" smtClean="0"/>
              <a:t>17.06.2020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830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zeilig Bild und Inhalt 4-spaltig Typ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7607300" cy="664632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4826" y="3830400"/>
            <a:ext cx="1784350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2547938" y="3830400"/>
            <a:ext cx="1766887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4565595" y="3830400"/>
            <a:ext cx="1798694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4826" y="1540800"/>
            <a:ext cx="1784350" cy="1788998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2547938" y="1540800"/>
            <a:ext cx="1766887" cy="1788998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4565595" y="1540800"/>
            <a:ext cx="1798694" cy="1788998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6611939" y="3830400"/>
            <a:ext cx="1778000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7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1</a:t>
            </a:r>
          </a:p>
          <a:p>
            <a:pPr lvl="1"/>
            <a:r>
              <a:rPr lang="de-DE" noProof="0" dirty="0" smtClean="0"/>
              <a:t>2</a:t>
            </a:r>
          </a:p>
          <a:p>
            <a:pPr lvl="2"/>
            <a:r>
              <a:rPr lang="de-DE" noProof="0" dirty="0" smtClean="0"/>
              <a:t>3</a:t>
            </a:r>
          </a:p>
          <a:p>
            <a:pPr lvl="3"/>
            <a:r>
              <a:rPr lang="de-DE" noProof="0" dirty="0" smtClean="0"/>
              <a:t>4</a:t>
            </a:r>
          </a:p>
          <a:p>
            <a:pPr lvl="4"/>
            <a:r>
              <a:rPr lang="de-DE" noProof="0" dirty="0" smtClean="0"/>
              <a:t>5</a:t>
            </a:r>
          </a:p>
          <a:p>
            <a:pPr lvl="5"/>
            <a:r>
              <a:rPr lang="de-DE" noProof="0" dirty="0" smtClean="0"/>
              <a:t>6</a:t>
            </a:r>
          </a:p>
          <a:p>
            <a:pPr lvl="6"/>
            <a:r>
              <a:rPr lang="de-DE" noProof="0" dirty="0" smtClean="0"/>
              <a:t>7</a:t>
            </a:r>
          </a:p>
          <a:p>
            <a:pPr lvl="7"/>
            <a:r>
              <a:rPr lang="de-DE" noProof="0" dirty="0" smtClean="0"/>
              <a:t>8</a:t>
            </a:r>
          </a:p>
          <a:p>
            <a:pPr lvl="8"/>
            <a:r>
              <a:rPr lang="de-DE" noProof="0" dirty="0" smtClean="0"/>
              <a:t>9</a:t>
            </a:r>
            <a:endParaRPr lang="de-DE" noProof="0" dirty="0"/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6611939" y="1540800"/>
            <a:ext cx="1777999" cy="1788998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04825" y="260351"/>
            <a:ext cx="4067374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 smtClean="0"/>
              <a:t>Optionale Zeile zur Anzeige des Kapitels</a:t>
            </a:r>
            <a:endParaRPr lang="de-DE" noProof="0" dirty="0"/>
          </a:p>
        </p:txBody>
      </p:sp>
      <p:sp>
        <p:nvSpPr>
          <p:cNvPr id="22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8E84AC53-0775-458F-8051-971865A44E8D}" type="datetime1">
              <a:rPr lang="de-DE" noProof="0" smtClean="0"/>
              <a:t>17.06.2020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50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JOBS\19_DMCGROUP\PP_AKTUELL_2014\RES\16zu9_Grid_PNG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-1588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05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5341939" y="6929"/>
            <a:ext cx="3302000" cy="4839244"/>
          </a:xfrm>
          <a:solidFill>
            <a:srgbClr val="EFE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5341937" cy="6352030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2288" y="3308350"/>
            <a:ext cx="3041650" cy="1561604"/>
          </a:xfrm>
          <a:prstGeom prst="rect">
            <a:avLst/>
          </a:prstGeom>
        </p:spPr>
        <p:txBody>
          <a:bodyPr rIns="1800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cap="none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 smtClean="0"/>
              <a:t>Untertitel</a:t>
            </a:r>
          </a:p>
          <a:p>
            <a:pPr lvl="1"/>
            <a:r>
              <a:rPr lang="de-DE" noProof="0" dirty="0" smtClean="0"/>
              <a:t>Text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73526" y="765498"/>
            <a:ext cx="4570414" cy="2520280"/>
          </a:xfrm>
        </p:spPr>
        <p:txBody>
          <a:bodyPr/>
          <a:lstStyle>
            <a:lvl1pPr>
              <a:defRPr sz="3600">
                <a:solidFill>
                  <a:srgbClr val="007D8C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pic>
        <p:nvPicPr>
          <p:cNvPr id="8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250" y="5843102"/>
            <a:ext cx="2034974" cy="50892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324322" y="6382122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6341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5341939" y="6929"/>
            <a:ext cx="3302000" cy="4839244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5341937" cy="6352030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2288" y="3308350"/>
            <a:ext cx="3041650" cy="1561604"/>
          </a:xfrm>
          <a:prstGeom prst="rect">
            <a:avLst/>
          </a:prstGeom>
        </p:spPr>
        <p:txBody>
          <a:bodyPr rIns="1800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cap="none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 smtClean="0"/>
              <a:t>Untertitel</a:t>
            </a:r>
          </a:p>
          <a:p>
            <a:pPr lvl="1"/>
            <a:r>
              <a:rPr lang="de-DE" noProof="0" dirty="0" smtClean="0"/>
              <a:t>Text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13175" y="765498"/>
            <a:ext cx="4830764" cy="2520280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pic>
        <p:nvPicPr>
          <p:cNvPr id="8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250" y="5843102"/>
            <a:ext cx="2034974" cy="50892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324322" y="6382122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61010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-1" y="1"/>
            <a:ext cx="3813175" cy="6364287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3813175" y="6929"/>
            <a:ext cx="3560763" cy="4573009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4824" y="3314700"/>
            <a:ext cx="3059113" cy="205931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cap="none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 smtClean="0"/>
              <a:t>Untertitel</a:t>
            </a:r>
          </a:p>
          <a:p>
            <a:pPr lvl="1"/>
            <a:r>
              <a:rPr lang="de-DE" noProof="0" dirty="0" smtClean="0"/>
              <a:t>Text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825" y="765498"/>
            <a:ext cx="5859463" cy="2304256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250" y="5843102"/>
            <a:ext cx="2034974" cy="50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13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-1" y="1"/>
            <a:ext cx="3813175" cy="6352029"/>
          </a:xfrm>
          <a:solidFill>
            <a:srgbClr val="496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3813175" y="6929"/>
            <a:ext cx="3560763" cy="4573009"/>
          </a:xfrm>
          <a:solidFill>
            <a:srgbClr val="CAD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4824" y="3314700"/>
            <a:ext cx="3059113" cy="205931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60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 smtClean="0"/>
              <a:t>Untertitel</a:t>
            </a:r>
          </a:p>
          <a:p>
            <a:pPr lvl="1"/>
            <a:r>
              <a:rPr lang="de-DE" noProof="0" dirty="0" smtClean="0"/>
              <a:t>Text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825" y="765498"/>
            <a:ext cx="5859463" cy="2304256"/>
          </a:xfrm>
        </p:spPr>
        <p:txBody>
          <a:bodyPr/>
          <a:lstStyle>
            <a:lvl1pPr>
              <a:defRPr sz="3600">
                <a:solidFill>
                  <a:schemeClr val="accent5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250" y="5843102"/>
            <a:ext cx="2034974" cy="50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4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9"/>
            <a:ext cx="1273174" cy="5842775"/>
          </a:xfrm>
          <a:solidFill>
            <a:srgbClr val="D7D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09938" y="1030288"/>
            <a:ext cx="5334000" cy="4819416"/>
          </a:xfrm>
          <a:prstGeom prst="rect">
            <a:avLst/>
          </a:prstGeom>
        </p:spPr>
        <p:txBody>
          <a:bodyPr wrap="square" tIns="0"/>
          <a:lstStyle>
            <a:lvl1pPr marL="0" algn="l" defTabSz="1219170" rtl="0" eaLnBrk="1" latinLnBrk="0" hangingPunct="1">
              <a:spcAft>
                <a:spcPts val="4800"/>
              </a:spcAft>
              <a:defRPr lang="de-DE" sz="1600" b="1" kern="1200" cap="none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01</a:t>
            </a:r>
          </a:p>
          <a:p>
            <a:pPr marL="0" marR="0" lvl="1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02</a:t>
            </a:r>
          </a:p>
          <a:p>
            <a:pPr marL="0" marR="0" lvl="2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03</a:t>
            </a:r>
          </a:p>
          <a:p>
            <a:pPr marL="0" marR="0" lvl="3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04</a:t>
            </a:r>
          </a:p>
          <a:p>
            <a:pPr marL="0" marR="0" lvl="4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noProof="0" dirty="0" smtClean="0"/>
              <a:t>05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4000" y="768350"/>
            <a:ext cx="2678046" cy="4389636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11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27C36CD-E7CA-4B6E-9B70-659F651F21A0}" type="datetime1">
              <a:rPr lang="de-DE" noProof="0" smtClean="0"/>
              <a:t>17.06.2020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65134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mit Freistel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700"/>
            <a:ext cx="4314825" cy="3325366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4314825" y="1530705"/>
            <a:ext cx="4830762" cy="4839820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4824" y="3560763"/>
            <a:ext cx="3562351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600" cap="none" baseline="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lnSpc>
                <a:spcPct val="100000"/>
              </a:lnSpc>
              <a:defRPr sz="1200"/>
            </a:lvl6pPr>
            <a:lvl7pPr>
              <a:lnSpc>
                <a:spcPct val="100000"/>
              </a:lnSpc>
              <a:defRPr sz="1200"/>
            </a:lvl7pPr>
            <a:lvl8pPr>
              <a:lnSpc>
                <a:spcPct val="100000"/>
              </a:lnSpc>
              <a:defRPr sz="11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504824" y="0"/>
            <a:ext cx="5859464" cy="3308349"/>
          </a:xfrm>
        </p:spPr>
        <p:txBody>
          <a:bodyPr tIns="216000"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13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0956948-2691-4BD7-8B27-BB5218F78FF8}" type="datetime1">
              <a:rPr lang="de-DE" noProof="0" smtClean="0"/>
              <a:t>17.06.2020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58444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9"/>
            <a:ext cx="3816480" cy="5842775"/>
          </a:xfrm>
          <a:solidFill>
            <a:srgbClr val="EFE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 noProof="0" smtClean="0"/>
              <a:t>Click to 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3815425" y="1028701"/>
            <a:ext cx="5330162" cy="5341826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de-DE" noProof="0" dirty="0" smtClean="0"/>
              <a:t>Neues Bild hochladen</a:t>
            </a:r>
            <a:endParaRPr lang="de-DE" noProof="0" dirty="0"/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4824" y="3560763"/>
            <a:ext cx="3059113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600" cap="none" baseline="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lnSpc>
                <a:spcPct val="100000"/>
              </a:lnSpc>
              <a:defRPr sz="1200"/>
            </a:lvl6pPr>
            <a:lvl7pPr>
              <a:lnSpc>
                <a:spcPct val="100000"/>
              </a:lnSpc>
              <a:defRPr sz="1200"/>
            </a:lvl7pPr>
            <a:lvl8pPr>
              <a:lnSpc>
                <a:spcPct val="100000"/>
              </a:lnSpc>
              <a:defRPr sz="11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de-DE" noProof="0" dirty="0" smtClean="0"/>
              <a:t>01</a:t>
            </a:r>
          </a:p>
          <a:p>
            <a:pPr lvl="1"/>
            <a:r>
              <a:rPr lang="de-DE" noProof="0" dirty="0" smtClean="0"/>
              <a:t>02</a:t>
            </a:r>
          </a:p>
          <a:p>
            <a:pPr lvl="2"/>
            <a:r>
              <a:rPr lang="de-DE" noProof="0" dirty="0" smtClean="0"/>
              <a:t>03</a:t>
            </a:r>
          </a:p>
          <a:p>
            <a:pPr lvl="3"/>
            <a:r>
              <a:rPr lang="de-DE" noProof="0" dirty="0" smtClean="0"/>
              <a:t>04</a:t>
            </a:r>
          </a:p>
          <a:p>
            <a:pPr lvl="4"/>
            <a:r>
              <a:rPr lang="de-DE" noProof="0" dirty="0" smtClean="0"/>
              <a:t>05</a:t>
            </a:r>
          </a:p>
          <a:p>
            <a:pPr lvl="5"/>
            <a:r>
              <a:rPr lang="de-DE" noProof="0" dirty="0" smtClean="0"/>
              <a:t>06</a:t>
            </a:r>
          </a:p>
          <a:p>
            <a:pPr lvl="6"/>
            <a:r>
              <a:rPr lang="de-DE" noProof="0" dirty="0" smtClean="0"/>
              <a:t>07</a:t>
            </a:r>
          </a:p>
          <a:p>
            <a:pPr lvl="7"/>
            <a:r>
              <a:rPr lang="de-DE" noProof="0" dirty="0" smtClean="0"/>
              <a:t>08</a:t>
            </a:r>
          </a:p>
          <a:p>
            <a:pPr lvl="8"/>
            <a:r>
              <a:rPr lang="de-DE" noProof="0" dirty="0" smtClean="0"/>
              <a:t>09</a:t>
            </a:r>
            <a:endParaRPr lang="de-DE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504825" y="0"/>
            <a:ext cx="5859463" cy="3308351"/>
          </a:xfrm>
        </p:spPr>
        <p:txBody>
          <a:bodyPr tIns="216000"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13" name="Freeform 54"/>
          <p:cNvSpPr>
            <a:spLocks noEditPoints="1"/>
          </p:cNvSpPr>
          <p:nvPr userDrawn="1"/>
        </p:nvSpPr>
        <p:spPr bwMode="auto">
          <a:xfrm>
            <a:off x="8324642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9283854-3974-4686-B267-AEC5C7E02876}" type="datetime1">
              <a:rPr lang="de-DE" noProof="0" smtClean="0"/>
              <a:t>17.06.2020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noProof="0" smtClean="0"/>
              <a:pPr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500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 descr="Standard-Headline" title="Standard-Headline"/>
          <p:cNvSpPr>
            <a:spLocks noGrp="1"/>
          </p:cNvSpPr>
          <p:nvPr>
            <p:ph type="title"/>
          </p:nvPr>
        </p:nvSpPr>
        <p:spPr>
          <a:xfrm>
            <a:off x="501927" y="444427"/>
            <a:ext cx="6865661" cy="32392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de-DE" noProof="0" dirty="0" smtClean="0"/>
              <a:t>Überschrift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2627" y="6369051"/>
            <a:ext cx="4085053" cy="12535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>Name des Dokuments | Abteilung | Verfasser 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5202" y="6493950"/>
            <a:ext cx="399663" cy="36563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r">
              <a:defRPr sz="800" b="0">
                <a:solidFill>
                  <a:schemeClr val="tx1"/>
                </a:solidFill>
              </a:defRPr>
            </a:lvl1pPr>
          </a:lstStyle>
          <a:p>
            <a:fld id="{61201FF1-C63B-412E-ABF0-3D0E918900AC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83" name="Gerade Verbindung 182"/>
          <p:cNvCxnSpPr/>
          <p:nvPr/>
        </p:nvCxnSpPr>
        <p:spPr>
          <a:xfrm>
            <a:off x="4572794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/>
          <p:cNvCxnSpPr/>
          <p:nvPr/>
        </p:nvCxnSpPr>
        <p:spPr>
          <a:xfrm>
            <a:off x="502628" y="-217905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/>
          <p:cNvCxnSpPr/>
          <p:nvPr/>
        </p:nvCxnSpPr>
        <p:spPr>
          <a:xfrm>
            <a:off x="2546816" y="-206475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/>
          <p:cNvCxnSpPr/>
          <p:nvPr/>
        </p:nvCxnSpPr>
        <p:spPr>
          <a:xfrm>
            <a:off x="6609676" y="-213831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/>
          <p:nvPr/>
        </p:nvCxnSpPr>
        <p:spPr>
          <a:xfrm>
            <a:off x="8645566" y="-202665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01927" y="6494401"/>
            <a:ext cx="111853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Allianz </a:t>
            </a:r>
            <a:endParaRPr lang="de-DE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8" name="Gerade Verbindung 117"/>
          <p:cNvCxnSpPr/>
          <p:nvPr/>
        </p:nvCxnSpPr>
        <p:spPr>
          <a:xfrm flipH="1">
            <a:off x="-235201" y="1273175"/>
            <a:ext cx="162067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501927" y="1274400"/>
            <a:ext cx="8142011" cy="4837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01</a:t>
            </a:r>
          </a:p>
          <a:p>
            <a:pPr lvl="1"/>
            <a:r>
              <a:rPr lang="de-DE" dirty="0" smtClean="0"/>
              <a:t>02</a:t>
            </a:r>
          </a:p>
          <a:p>
            <a:pPr lvl="2"/>
            <a:r>
              <a:rPr lang="de-DE" dirty="0" smtClean="0"/>
              <a:t>03</a:t>
            </a:r>
          </a:p>
          <a:p>
            <a:pPr lvl="3"/>
            <a:r>
              <a:rPr lang="de-DE" dirty="0" smtClean="0"/>
              <a:t>04</a:t>
            </a:r>
          </a:p>
          <a:p>
            <a:pPr lvl="4"/>
            <a:r>
              <a:rPr lang="de-DE" dirty="0" smtClean="0"/>
              <a:t>05</a:t>
            </a:r>
          </a:p>
          <a:p>
            <a:pPr lvl="5"/>
            <a:r>
              <a:rPr lang="de-DE" dirty="0" smtClean="0"/>
              <a:t>06</a:t>
            </a:r>
          </a:p>
          <a:p>
            <a:pPr lvl="6"/>
            <a:r>
              <a:rPr lang="de-DE" dirty="0" smtClean="0"/>
              <a:t>07</a:t>
            </a:r>
          </a:p>
          <a:p>
            <a:pPr lvl="7"/>
            <a:r>
              <a:rPr lang="de-DE" dirty="0" smtClean="0"/>
              <a:t>08</a:t>
            </a:r>
          </a:p>
          <a:p>
            <a:pPr lvl="8"/>
            <a:r>
              <a:rPr lang="de-DE" dirty="0" smtClean="0"/>
              <a:t>09</a:t>
            </a: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"/>
          </p:nvPr>
        </p:nvSpPr>
        <p:spPr>
          <a:xfrm>
            <a:off x="972394" y="6494399"/>
            <a:ext cx="1691060" cy="1231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B0B76A45-EE22-4916-8337-473E2802E4AE}" type="datetime1">
              <a:rPr lang="de-DE" smtClean="0"/>
              <a:t>17.06.2020</a:t>
            </a:fld>
            <a:endParaRPr lang="de-DE" dirty="0"/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-235201" y="1529080"/>
            <a:ext cx="162067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4572093" y="689379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01927" y="6891893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2546115" y="6903323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6608975" y="6895967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8644865" y="6907133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68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4" r:id="rId2"/>
    <p:sldLayoutId id="2147483740" r:id="rId3"/>
    <p:sldLayoutId id="2147483772" r:id="rId4"/>
    <p:sldLayoutId id="2147483702" r:id="rId5"/>
    <p:sldLayoutId id="2147483771" r:id="rId6"/>
    <p:sldLayoutId id="2147483706" r:id="rId7"/>
    <p:sldLayoutId id="2147483710" r:id="rId8"/>
    <p:sldLayoutId id="2147483708" r:id="rId9"/>
    <p:sldLayoutId id="2147483714" r:id="rId10"/>
    <p:sldLayoutId id="2147483716" r:id="rId11"/>
    <p:sldLayoutId id="2147483745" r:id="rId12"/>
    <p:sldLayoutId id="2147483768" r:id="rId13"/>
    <p:sldLayoutId id="2147483769" r:id="rId14"/>
    <p:sldLayoutId id="2147483762" r:id="rId15"/>
    <p:sldLayoutId id="2147483770" r:id="rId16"/>
    <p:sldLayoutId id="2147483766" r:id="rId17"/>
    <p:sldLayoutId id="2147483739" r:id="rId18"/>
    <p:sldLayoutId id="2147483719" r:id="rId19"/>
    <p:sldLayoutId id="2147483767" r:id="rId20"/>
    <p:sldLayoutId id="2147483748" r:id="rId21"/>
    <p:sldLayoutId id="2147483724" r:id="rId22"/>
    <p:sldLayoutId id="2147483725" r:id="rId23"/>
    <p:sldLayoutId id="2147483726" r:id="rId24"/>
    <p:sldLayoutId id="2147483729" r:id="rId25"/>
    <p:sldLayoutId id="2147483742" r:id="rId26"/>
    <p:sldLayoutId id="2147483733" r:id="rId27"/>
  </p:sldLayoutIdLst>
  <p:timing>
    <p:tnLst>
      <p:par>
        <p:cTn id="1" dur="indefinite" restart="never" nodeType="tmRoot"/>
      </p:par>
    </p:tnLst>
  </p:timing>
  <p:hf hdr="0"/>
  <p:txStyles>
    <p:titleStyle>
      <a:lvl1pPr algn="l" defTabSz="1219170" rtl="0" eaLnBrk="1" latinLnBrk="0" hangingPunct="1">
        <a:spcBef>
          <a:spcPct val="0"/>
        </a:spcBef>
        <a:buNone/>
        <a:defRPr sz="2600" b="1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6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79388" marR="0" indent="-179388" algn="l" defTabSz="1219170" rtl="0" eaLnBrk="1" fontAlgn="auto" latinLnBrk="0" hangingPunct="1">
        <a:lnSpc>
          <a:spcPct val="100000"/>
        </a:lnSpc>
        <a:spcBef>
          <a:spcPts val="200"/>
        </a:spcBef>
        <a:spcAft>
          <a:spcPts val="200"/>
        </a:spcAft>
        <a:buClrTx/>
        <a:buSzTx/>
        <a:buFont typeface="Arial" panose="020B0604020202020204" pitchFamily="34" charset="0"/>
        <a:buChar char="•"/>
        <a:tabLst/>
        <a:defRPr lang="en-GB" sz="16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54013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237061" indent="-237061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tx1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9388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22764" indent="-122764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+mj-lt"/>
        <a:buAutoNum type="arabicParenR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AT" dirty="0" smtClean="0"/>
              <a:t>Tag 1: </a:t>
            </a:r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>Grundlagen </a:t>
            </a:r>
            <a:r>
              <a:rPr lang="de-AT" dirty="0"/>
              <a:t/>
            </a:r>
            <a:br>
              <a:rPr lang="de-AT" dirty="0"/>
            </a:br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r>
              <a:rPr lang="de-AT" sz="1200" dirty="0" smtClean="0"/>
              <a:t>Moritz Hipper</a:t>
            </a:r>
            <a:endParaRPr lang="de-AT" sz="1200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Schulung</a:t>
            </a:r>
            <a:r>
              <a:rPr lang="de-DE" sz="2800" dirty="0" smtClean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Web-Entwicklung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80306" y="6382122"/>
            <a:ext cx="1656184" cy="477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24307717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504825" y="1296194"/>
            <a:ext cx="8139114" cy="4724401"/>
          </a:xfrm>
        </p:spPr>
        <p:txBody>
          <a:bodyPr/>
          <a:lstStyle/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 smtClean="0"/>
              <a:t>Custom Style Sheet</a:t>
            </a:r>
            <a:endParaRPr lang="de-DE" b="1" dirty="0" smtClean="0"/>
          </a:p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 smtClean="0"/>
              <a:t>Style</a:t>
            </a:r>
            <a:r>
              <a:rPr lang="de-DE" sz="1600" dirty="0" smtClean="0"/>
              <a:t> – Sprache</a:t>
            </a:r>
          </a:p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/>
              <a:t>Erweitert HTML-Objekte um </a:t>
            </a:r>
            <a:r>
              <a:rPr lang="de-DE" sz="1600" b="1" dirty="0" smtClean="0"/>
              <a:t>visuelle</a:t>
            </a:r>
            <a:r>
              <a:rPr lang="de-DE" sz="1600" dirty="0" smtClean="0"/>
              <a:t> </a:t>
            </a:r>
            <a:r>
              <a:rPr lang="de-DE" sz="1600" b="1" dirty="0" smtClean="0"/>
              <a:t>Eigenschaften</a:t>
            </a:r>
            <a:endParaRPr lang="de-DE" sz="1600" b="1" dirty="0"/>
          </a:p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/>
              <a:t>Kann: </a:t>
            </a:r>
            <a:r>
              <a:rPr lang="de-DE" sz="1600" b="1" dirty="0" err="1"/>
              <a:t>a</a:t>
            </a:r>
            <a:r>
              <a:rPr lang="de-DE" sz="1600" b="1" dirty="0" err="1" smtClean="0"/>
              <a:t>ufhübschen</a:t>
            </a:r>
            <a:r>
              <a:rPr lang="de-DE" sz="1600" b="1" dirty="0" smtClean="0"/>
              <a:t>, signalisieren, bewegen, anordnen</a:t>
            </a:r>
          </a:p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/>
              <a:t>Kann direkt im HTML-Objekt, im der DOM im Style-Tag oder in externen Dateien stehen</a:t>
            </a:r>
          </a:p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/>
              <a:t>Beeinflusst zum Beispiel: Farbe, Hintergrundfarbe, Schriftgröße, Schatten, Rotation, Effekte beim Mausüberfliegen oder </a:t>
            </a:r>
            <a:r>
              <a:rPr lang="de-DE" sz="1600" dirty="0" err="1" smtClean="0"/>
              <a:t>Anfokussieren</a:t>
            </a:r>
            <a:endParaRPr lang="de-DE" sz="1600" dirty="0"/>
          </a:p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/>
              <a:t>Hilft: </a:t>
            </a:r>
            <a:br>
              <a:rPr lang="de-DE" sz="1600" dirty="0" smtClean="0"/>
            </a:br>
            <a:r>
              <a:rPr lang="de-DE" sz="1600" dirty="0" smtClean="0">
                <a:sym typeface="Wingdings" panose="05000000000000000000" pitchFamily="2" charset="2"/>
              </a:rPr>
              <a:t></a:t>
            </a:r>
            <a:r>
              <a:rPr lang="de-DE" sz="1600" dirty="0" smtClean="0"/>
              <a:t> Relationen zwischen Daten herzustellen</a:t>
            </a:r>
            <a:br>
              <a:rPr lang="de-DE" sz="1600" dirty="0" smtClean="0"/>
            </a:br>
            <a:r>
              <a:rPr lang="de-DE" sz="1600" dirty="0" smtClean="0">
                <a:sym typeface="Wingdings" panose="05000000000000000000" pitchFamily="2" charset="2"/>
              </a:rPr>
              <a:t> Bei der Nutzerführen</a:t>
            </a:r>
            <a:br>
              <a:rPr lang="de-DE" sz="1600" dirty="0" smtClean="0">
                <a:sym typeface="Wingdings" panose="05000000000000000000" pitchFamily="2" charset="2"/>
              </a:rPr>
            </a:br>
            <a:r>
              <a:rPr lang="de-DE" sz="1600" dirty="0" smtClean="0">
                <a:sym typeface="Wingdings" panose="05000000000000000000" pitchFamily="2" charset="2"/>
              </a:rPr>
              <a:t> Der Visuellen Anordnung von Objekten</a:t>
            </a:r>
            <a:r>
              <a:rPr lang="de-DE" sz="1600" dirty="0">
                <a:sym typeface="Wingdings" panose="05000000000000000000" pitchFamily="2" charset="2"/>
              </a:rPr>
              <a:t/>
            </a:r>
            <a:br>
              <a:rPr lang="de-DE" sz="1600" dirty="0">
                <a:sym typeface="Wingdings" panose="05000000000000000000" pitchFamily="2" charset="2"/>
              </a:rPr>
            </a:br>
            <a:r>
              <a:rPr lang="de-DE" sz="1600" dirty="0" smtClean="0">
                <a:sym typeface="Wingdings" panose="05000000000000000000" pitchFamily="2" charset="2"/>
              </a:rPr>
              <a:t> Der dynamische Inhaltsanzeige auf verschiedenen Geräten oder Fenstergrößen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Grundlegende Technologien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CSS</a:t>
            </a:r>
            <a:endParaRPr lang="de-DE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3183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504825" y="1296194"/>
            <a:ext cx="8139114" cy="4724401"/>
          </a:xfrm>
        </p:spPr>
        <p:txBody>
          <a:bodyPr/>
          <a:lstStyle/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b="1" dirty="0" err="1" smtClean="0"/>
              <a:t>Scriptsprache</a:t>
            </a:r>
            <a:endParaRPr lang="de-DE" sz="1400" b="1" dirty="0" smtClean="0"/>
          </a:p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b</a:t>
            </a:r>
            <a:r>
              <a:rPr lang="de-DE" sz="1800" dirty="0" smtClean="0"/>
              <a:t>ildet Kann</a:t>
            </a:r>
            <a:br>
              <a:rPr lang="de-DE" sz="1800" dirty="0" smtClean="0"/>
            </a:br>
            <a:r>
              <a:rPr lang="de-DE" sz="1800" dirty="0" smtClean="0">
                <a:sym typeface="Wingdings" panose="05000000000000000000" pitchFamily="2" charset="2"/>
              </a:rPr>
              <a:t> </a:t>
            </a:r>
            <a:r>
              <a:rPr lang="de-DE" sz="1800" dirty="0"/>
              <a:t>simple bis </a:t>
            </a:r>
            <a:r>
              <a:rPr lang="de-DE" sz="1800" dirty="0" smtClean="0"/>
              <a:t>sehr komplexe </a:t>
            </a:r>
            <a:r>
              <a:rPr lang="de-DE" sz="1800" b="1" dirty="0"/>
              <a:t>Programmierlogik </a:t>
            </a:r>
            <a:r>
              <a:rPr lang="de-DE" sz="1800" b="1" dirty="0" smtClean="0"/>
              <a:t>abbilden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smtClean="0">
                <a:sym typeface="Wingdings" panose="05000000000000000000" pitchFamily="2" charset="2"/>
              </a:rPr>
              <a:t> </a:t>
            </a:r>
            <a:r>
              <a:rPr lang="de-DE" sz="1800" b="1" dirty="0" smtClean="0">
                <a:sym typeface="Wingdings" panose="05000000000000000000" pitchFamily="2" charset="2"/>
              </a:rPr>
              <a:t>w</a:t>
            </a:r>
            <a:r>
              <a:rPr lang="de-DE" sz="1800" b="1" dirty="0">
                <a:sym typeface="Wingdings" panose="05000000000000000000" pitchFamily="2" charset="2"/>
              </a:rPr>
              <a:t>as andere Sprachen </a:t>
            </a:r>
            <a:r>
              <a:rPr lang="de-DE" sz="1800" b="1" dirty="0" smtClean="0">
                <a:sym typeface="Wingdings" panose="05000000000000000000" pitchFamily="2" charset="2"/>
              </a:rPr>
              <a:t>auch </a:t>
            </a:r>
            <a:r>
              <a:rPr lang="de-DE" sz="1800" b="1" dirty="0">
                <a:sym typeface="Wingdings" panose="05000000000000000000" pitchFamily="2" charset="2"/>
              </a:rPr>
              <a:t>können </a:t>
            </a:r>
            <a:r>
              <a:rPr lang="de-DE" sz="1800" dirty="0">
                <a:sym typeface="Wingdings" panose="05000000000000000000" pitchFamily="2" charset="2"/>
              </a:rPr>
              <a:t>(</a:t>
            </a:r>
            <a:r>
              <a:rPr lang="de-DE" sz="1800" dirty="0" err="1">
                <a:sym typeface="Wingdings" panose="05000000000000000000" pitchFamily="2" charset="2"/>
              </a:rPr>
              <a:t>if-else</a:t>
            </a:r>
            <a:r>
              <a:rPr lang="de-DE" sz="1800" dirty="0">
                <a:sym typeface="Wingdings" panose="05000000000000000000" pitchFamily="2" charset="2"/>
              </a:rPr>
              <a:t>, </a:t>
            </a:r>
            <a:r>
              <a:rPr lang="de-DE" sz="1800" dirty="0" err="1">
                <a:sym typeface="Wingdings" panose="05000000000000000000" pitchFamily="2" charset="2"/>
              </a:rPr>
              <a:t>for</a:t>
            </a:r>
            <a:r>
              <a:rPr lang="de-DE" sz="1800" dirty="0">
                <a:sym typeface="Wingdings" panose="05000000000000000000" pitchFamily="2" charset="2"/>
              </a:rPr>
              <a:t>-loops, </a:t>
            </a:r>
            <a:r>
              <a:rPr lang="de-DE" sz="1800" dirty="0" err="1">
                <a:sym typeface="Wingdings" panose="05000000000000000000" pitchFamily="2" charset="2"/>
              </a:rPr>
              <a:t>while</a:t>
            </a:r>
            <a:r>
              <a:rPr lang="de-DE" sz="1800" dirty="0">
                <a:sym typeface="Wingdings" panose="05000000000000000000" pitchFamily="2" charset="2"/>
              </a:rPr>
              <a:t>-loops, etc</a:t>
            </a:r>
            <a:r>
              <a:rPr lang="de-DE" sz="1800" dirty="0" smtClean="0">
                <a:sym typeface="Wingdings" panose="05000000000000000000" pitchFamily="2" charset="2"/>
              </a:rPr>
              <a:t>.)</a:t>
            </a:r>
            <a:br>
              <a:rPr lang="de-DE" sz="1800" dirty="0" smtClean="0">
                <a:sym typeface="Wingdings" panose="05000000000000000000" pitchFamily="2" charset="2"/>
              </a:rPr>
            </a:br>
            <a:r>
              <a:rPr lang="de-DE" sz="1800" b="1" dirty="0" smtClean="0">
                <a:sym typeface="Wingdings" panose="05000000000000000000" pitchFamily="2" charset="2"/>
              </a:rPr>
              <a:t> </a:t>
            </a:r>
            <a:r>
              <a:rPr lang="de-DE" sz="1800" dirty="0" smtClean="0">
                <a:sym typeface="Wingdings" panose="05000000000000000000" pitchFamily="2" charset="2"/>
              </a:rPr>
              <a:t>den </a:t>
            </a:r>
            <a:r>
              <a:rPr lang="de-DE" sz="1800" b="1" dirty="0" smtClean="0">
                <a:sym typeface="Wingdings" panose="05000000000000000000" pitchFamily="2" charset="2"/>
              </a:rPr>
              <a:t>DOM-Baum manipulieren</a:t>
            </a:r>
            <a:br>
              <a:rPr lang="de-DE" sz="1800" b="1" dirty="0" smtClean="0">
                <a:sym typeface="Wingdings" panose="05000000000000000000" pitchFamily="2" charset="2"/>
              </a:rPr>
            </a:br>
            <a:r>
              <a:rPr lang="de-DE" sz="1800" b="1" dirty="0" smtClean="0">
                <a:sym typeface="Wingdings" panose="05000000000000000000" pitchFamily="2" charset="2"/>
              </a:rPr>
              <a:t> </a:t>
            </a:r>
            <a:r>
              <a:rPr lang="de-DE" sz="1800" dirty="0" smtClean="0">
                <a:sym typeface="Wingdings" panose="05000000000000000000" pitchFamily="2" charset="2"/>
              </a:rPr>
              <a:t>auf </a:t>
            </a:r>
            <a:r>
              <a:rPr lang="de-DE" sz="1800" b="1" dirty="0" smtClean="0">
                <a:sym typeface="Wingdings" panose="05000000000000000000" pitchFamily="2" charset="2"/>
              </a:rPr>
              <a:t>Nutzereingaben reagieren</a:t>
            </a:r>
            <a:br>
              <a:rPr lang="de-DE" sz="1800" b="1" dirty="0" smtClean="0">
                <a:sym typeface="Wingdings" panose="05000000000000000000" pitchFamily="2" charset="2"/>
              </a:rPr>
            </a:br>
            <a:r>
              <a:rPr lang="de-DE" sz="1800" b="1" dirty="0" smtClean="0">
                <a:sym typeface="Wingdings" panose="05000000000000000000" pitchFamily="2" charset="2"/>
              </a:rPr>
              <a:t> </a:t>
            </a:r>
            <a:r>
              <a:rPr lang="de-DE" sz="1800" dirty="0" smtClean="0">
                <a:sym typeface="Wingdings" panose="05000000000000000000" pitchFamily="2" charset="2"/>
              </a:rPr>
              <a:t>einige </a:t>
            </a:r>
            <a:r>
              <a:rPr lang="de-DE" sz="1800" b="1" dirty="0" smtClean="0">
                <a:sym typeface="Wingdings" panose="05000000000000000000" pitchFamily="2" charset="2"/>
              </a:rPr>
              <a:t>Browser </a:t>
            </a:r>
            <a:r>
              <a:rPr lang="de-DE" sz="1800" dirty="0" smtClean="0">
                <a:sym typeface="Wingdings" panose="05000000000000000000" pitchFamily="2" charset="2"/>
              </a:rPr>
              <a:t>und</a:t>
            </a:r>
            <a:r>
              <a:rPr lang="de-DE" sz="1800" b="1" dirty="0" smtClean="0">
                <a:sym typeface="Wingdings" panose="05000000000000000000" pitchFamily="2" charset="2"/>
              </a:rPr>
              <a:t> Hardwarespezifika auslesen</a:t>
            </a:r>
            <a:br>
              <a:rPr lang="de-DE" sz="1800" b="1" dirty="0" smtClean="0">
                <a:sym typeface="Wingdings" panose="05000000000000000000" pitchFamily="2" charset="2"/>
              </a:rPr>
            </a:br>
            <a:r>
              <a:rPr lang="de-DE" sz="1800" b="1" dirty="0" smtClean="0">
                <a:sym typeface="Wingdings" panose="05000000000000000000" pitchFamily="2" charset="2"/>
              </a:rPr>
              <a:t> Browserpopups</a:t>
            </a:r>
            <a:br>
              <a:rPr lang="de-DE" sz="1800" b="1" dirty="0" smtClean="0">
                <a:sym typeface="Wingdings" panose="05000000000000000000" pitchFamily="2" charset="2"/>
              </a:rPr>
            </a:br>
            <a:r>
              <a:rPr lang="de-DE" sz="1800" b="1" dirty="0" smtClean="0">
                <a:sym typeface="Wingdings" panose="05000000000000000000" pitchFamily="2" charset="2"/>
              </a:rPr>
              <a:t> Externe Ressourcen anbinden</a:t>
            </a:r>
          </a:p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>
                <a:sym typeface="Wingdings" panose="05000000000000000000" pitchFamily="2" charset="2"/>
              </a:rPr>
              <a:t>Funktionsumfang definiert in </a:t>
            </a:r>
            <a:r>
              <a:rPr lang="de-DE" sz="1800" b="1" dirty="0" err="1" smtClean="0">
                <a:sym typeface="Wingdings" panose="05000000000000000000" pitchFamily="2" charset="2"/>
              </a:rPr>
              <a:t>EcmaScript</a:t>
            </a:r>
            <a:r>
              <a:rPr lang="de-DE" sz="1800" b="1" dirty="0" smtClean="0">
                <a:sym typeface="Wingdings" panose="05000000000000000000" pitchFamily="2" charset="2"/>
              </a:rPr>
              <a:t> – Standard </a:t>
            </a:r>
            <a:r>
              <a:rPr lang="de-DE" sz="1800" dirty="0" smtClean="0">
                <a:sym typeface="Wingdings" panose="05000000000000000000" pitchFamily="2" charset="2"/>
              </a:rPr>
              <a:t>(aktuell </a:t>
            </a:r>
            <a:r>
              <a:rPr lang="de-DE" sz="1800" dirty="0" err="1" smtClean="0">
                <a:sym typeface="Wingdings" panose="05000000000000000000" pitchFamily="2" charset="2"/>
              </a:rPr>
              <a:t>EcmaScript</a:t>
            </a:r>
            <a:r>
              <a:rPr lang="de-DE" sz="1800" dirty="0" smtClean="0">
                <a:sym typeface="Wingdings" panose="05000000000000000000" pitchFamily="2" charset="2"/>
              </a:rPr>
              <a:t> 2019)</a:t>
            </a:r>
            <a:endParaRPr lang="de-DE" sz="1800" dirty="0"/>
          </a:p>
          <a:p>
            <a:pPr lvl="6">
              <a:lnSpc>
                <a:spcPct val="150000"/>
              </a:lnSpc>
            </a:pPr>
            <a:endParaRPr lang="de-DE" sz="1600" b="1" dirty="0"/>
          </a:p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dirty="0" smtClean="0">
              <a:sym typeface="Wingdings" panose="05000000000000000000" pitchFamily="2" charset="2"/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Grundlegende Technologien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</a:t>
            </a:r>
            <a:endParaRPr lang="de-DE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034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504825" y="1296194"/>
            <a:ext cx="8139114" cy="4724401"/>
          </a:xfrm>
        </p:spPr>
        <p:txBody>
          <a:bodyPr/>
          <a:lstStyle/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b="1" dirty="0" smtClean="0"/>
              <a:t>HTML </a:t>
            </a:r>
            <a:r>
              <a:rPr lang="de-DE" sz="1800" dirty="0" smtClean="0"/>
              <a:t>bildet </a:t>
            </a:r>
            <a:r>
              <a:rPr lang="de-DE" sz="1800" b="1" dirty="0" smtClean="0"/>
              <a:t>Grundgerüst</a:t>
            </a:r>
          </a:p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b="1" dirty="0" smtClean="0"/>
              <a:t>CSS </a:t>
            </a:r>
            <a:r>
              <a:rPr lang="de-DE" sz="1800" dirty="0" smtClean="0"/>
              <a:t>erweitert das Grundgerüst um </a:t>
            </a:r>
            <a:r>
              <a:rPr lang="de-DE" sz="1800" b="1" dirty="0" smtClean="0"/>
              <a:t>Layout, Design </a:t>
            </a:r>
            <a:r>
              <a:rPr lang="de-DE" sz="1800" dirty="0" smtClean="0"/>
              <a:t>und</a:t>
            </a:r>
            <a:r>
              <a:rPr lang="de-DE" sz="1800" b="1" dirty="0" smtClean="0"/>
              <a:t> Nutzerführung</a:t>
            </a:r>
          </a:p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b="1" dirty="0" smtClean="0"/>
              <a:t>JavaScript erweitert </a:t>
            </a:r>
            <a:r>
              <a:rPr lang="de-DE" sz="1800" dirty="0" smtClean="0"/>
              <a:t>das</a:t>
            </a:r>
            <a:r>
              <a:rPr lang="de-DE" sz="1800" b="1" dirty="0" smtClean="0"/>
              <a:t> HTML </a:t>
            </a:r>
            <a:r>
              <a:rPr lang="de-DE" sz="1800" dirty="0" smtClean="0"/>
              <a:t>um die Ebene </a:t>
            </a:r>
            <a:r>
              <a:rPr lang="de-DE" sz="1800" b="1" dirty="0" smtClean="0"/>
              <a:t>Nutzerinteraktion</a:t>
            </a:r>
            <a:endParaRPr lang="de-DE" sz="1800" dirty="0"/>
          </a:p>
          <a:p>
            <a:pPr lvl="6">
              <a:lnSpc>
                <a:spcPct val="150000"/>
              </a:lnSpc>
            </a:pPr>
            <a:endParaRPr lang="de-DE" sz="1600" b="1" dirty="0"/>
          </a:p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dirty="0" smtClean="0">
              <a:sym typeface="Wingdings" panose="05000000000000000000" pitchFamily="2" charset="2"/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Grundlegende Technologien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Zusammenspiel HTML, CSS, JS</a:t>
            </a:r>
            <a:endParaRPr lang="de-DE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314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504825" y="1296194"/>
            <a:ext cx="8139114" cy="2971799"/>
          </a:xfrm>
        </p:spPr>
        <p:txBody>
          <a:bodyPr/>
          <a:lstStyle/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b="1" dirty="0" err="1" smtClean="0"/>
              <a:t>HyperText</a:t>
            </a:r>
            <a:r>
              <a:rPr lang="de-DE" sz="1800" b="1" dirty="0" smtClean="0"/>
              <a:t> Transfer </a:t>
            </a:r>
            <a:r>
              <a:rPr lang="de-DE" sz="1800" b="1" dirty="0" err="1" smtClean="0"/>
              <a:t>Protocoll</a:t>
            </a:r>
            <a:endParaRPr lang="de-DE" sz="1800" b="1" dirty="0" smtClean="0"/>
          </a:p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b="1" dirty="0" smtClean="0"/>
              <a:t>Protokoll-Standard für die Übertragung von Dateien im Internet </a:t>
            </a:r>
            <a:br>
              <a:rPr lang="de-DE" sz="1800" b="1" dirty="0" smtClean="0"/>
            </a:br>
            <a:r>
              <a:rPr lang="de-DE" sz="1800" dirty="0" smtClean="0">
                <a:sym typeface="Wingdings" panose="05000000000000000000" pitchFamily="2" charset="2"/>
              </a:rPr>
              <a:t> darunter </a:t>
            </a:r>
            <a:r>
              <a:rPr lang="de-DE" sz="1800" dirty="0" err="1" smtClean="0">
                <a:sym typeface="Wingdings" panose="05000000000000000000" pitchFamily="2" charset="2"/>
              </a:rPr>
              <a:t>Websiten</a:t>
            </a:r>
            <a:r>
              <a:rPr lang="de-DE" sz="1800" dirty="0" smtClean="0">
                <a:sym typeface="Wingdings" panose="05000000000000000000" pitchFamily="2" charset="2"/>
              </a:rPr>
              <a:t>/Dateien des Formats .</a:t>
            </a:r>
            <a:r>
              <a:rPr lang="de-DE" sz="1800" dirty="0" err="1" smtClean="0">
                <a:sym typeface="Wingdings" panose="05000000000000000000" pitchFamily="2" charset="2"/>
              </a:rPr>
              <a:t>html</a:t>
            </a:r>
            <a:r>
              <a:rPr lang="de-DE" sz="1800" dirty="0" smtClean="0">
                <a:sym typeface="Wingdings" panose="05000000000000000000" pitchFamily="2" charset="2"/>
              </a:rPr>
              <a:t> oder deren </a:t>
            </a:r>
            <a:r>
              <a:rPr lang="de-DE" sz="1800" dirty="0" err="1" smtClean="0">
                <a:sym typeface="Wingdings" panose="05000000000000000000" pitchFamily="2" charset="2"/>
              </a:rPr>
              <a:t>assets</a:t>
            </a:r>
            <a:r>
              <a:rPr lang="de-DE" sz="1800" dirty="0" smtClean="0">
                <a:sym typeface="Wingdings" panose="05000000000000000000" pitchFamily="2" charset="2"/>
              </a:rPr>
              <a:t> wie z.B. *.</a:t>
            </a:r>
            <a:r>
              <a:rPr lang="de-DE" sz="1800" dirty="0" err="1" smtClean="0">
                <a:sym typeface="Wingdings" panose="05000000000000000000" pitchFamily="2" charset="2"/>
              </a:rPr>
              <a:t>jpg</a:t>
            </a:r>
            <a:r>
              <a:rPr lang="de-DE" sz="1800" dirty="0" smtClean="0">
                <a:sym typeface="Wingdings" panose="05000000000000000000" pitchFamily="2" charset="2"/>
              </a:rPr>
              <a:t> und *.mp4</a:t>
            </a:r>
          </a:p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>
                <a:sym typeface="Wingdings" panose="05000000000000000000" pitchFamily="2" charset="2"/>
              </a:rPr>
              <a:t>Statuscodes für HTTP-Anfragen </a:t>
            </a:r>
            <a:br>
              <a:rPr lang="de-DE" sz="1800" dirty="0" smtClean="0">
                <a:sym typeface="Wingdings" panose="05000000000000000000" pitchFamily="2" charset="2"/>
              </a:rPr>
            </a:br>
            <a:r>
              <a:rPr lang="de-DE" sz="1800" dirty="0" smtClean="0">
                <a:sym typeface="Wingdings" panose="05000000000000000000" pitchFamily="2" charset="2"/>
              </a:rPr>
              <a:t> z.B.: 200, 404, 401</a:t>
            </a:r>
            <a:endParaRPr lang="de-DE" sz="1700" dirty="0"/>
          </a:p>
          <a:p>
            <a:pPr lvl="6">
              <a:lnSpc>
                <a:spcPct val="150000"/>
              </a:lnSpc>
            </a:pPr>
            <a:endParaRPr lang="de-DE" sz="1600" b="1" dirty="0"/>
          </a:p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dirty="0" smtClean="0">
              <a:sym typeface="Wingdings" panose="05000000000000000000" pitchFamily="2" charset="2"/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Grundlegende Technologien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HTTP</a:t>
            </a:r>
            <a:endParaRPr lang="de-DE" dirty="0">
              <a:solidFill>
                <a:schemeClr val="accent5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1" r="4528" b="25308"/>
          <a:stretch/>
        </p:blipFill>
        <p:spPr bwMode="auto">
          <a:xfrm>
            <a:off x="585788" y="4786709"/>
            <a:ext cx="7562013" cy="638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1576388" y="4496594"/>
            <a:ext cx="685800" cy="1447800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9521511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504825" y="1296195"/>
            <a:ext cx="8139114" cy="1981200"/>
          </a:xfrm>
        </p:spPr>
        <p:txBody>
          <a:bodyPr/>
          <a:lstStyle/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b="1" dirty="0" err="1" smtClean="0"/>
              <a:t>HyperText</a:t>
            </a:r>
            <a:r>
              <a:rPr lang="de-DE" sz="1800" b="1" dirty="0" smtClean="0"/>
              <a:t> Transfer </a:t>
            </a:r>
            <a:r>
              <a:rPr lang="de-DE" sz="1800" b="1" dirty="0" err="1" smtClean="0"/>
              <a:t>Protocoll</a:t>
            </a:r>
            <a:r>
              <a:rPr lang="de-DE" sz="1800" b="1" dirty="0" smtClean="0"/>
              <a:t> </a:t>
            </a:r>
            <a:r>
              <a:rPr lang="de-DE" sz="1800" b="1" i="1" dirty="0" smtClean="0"/>
              <a:t>Secure</a:t>
            </a:r>
          </a:p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b="1" dirty="0" smtClean="0"/>
              <a:t>Erweitert das HTTP-Protokoll um die Verschlüsselung per TLS-Protokoll</a:t>
            </a:r>
            <a:br>
              <a:rPr lang="de-DE" sz="1800" b="1" dirty="0" smtClean="0"/>
            </a:br>
            <a:r>
              <a:rPr lang="de-DE" sz="1800" b="1" dirty="0" smtClean="0">
                <a:sym typeface="Wingdings" panose="05000000000000000000" pitchFamily="2" charset="2"/>
              </a:rPr>
              <a:t> </a:t>
            </a:r>
            <a:r>
              <a:rPr lang="de-DE" sz="1800" dirty="0" smtClean="0">
                <a:sym typeface="Wingdings" panose="05000000000000000000" pitchFamily="2" charset="2"/>
              </a:rPr>
              <a:t>Transport Layer Security</a:t>
            </a:r>
            <a:endParaRPr lang="de-DE" sz="1700" dirty="0"/>
          </a:p>
          <a:p>
            <a:pPr lvl="6">
              <a:lnSpc>
                <a:spcPct val="150000"/>
              </a:lnSpc>
            </a:pPr>
            <a:endParaRPr lang="de-DE" sz="1600" b="1" dirty="0"/>
          </a:p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dirty="0" smtClean="0">
              <a:sym typeface="Wingdings" panose="05000000000000000000" pitchFamily="2" charset="2"/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Grundlegende Technologien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HTTPS</a:t>
            </a:r>
            <a:endParaRPr lang="de-DE" dirty="0">
              <a:solidFill>
                <a:schemeClr val="accent5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1" r="4528" b="25308"/>
          <a:stretch/>
        </p:blipFill>
        <p:spPr bwMode="auto">
          <a:xfrm>
            <a:off x="610394" y="3948509"/>
            <a:ext cx="7562013" cy="638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1600994" y="3658394"/>
            <a:ext cx="914400" cy="1447800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33890444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504824" y="1296194"/>
            <a:ext cx="8258969" cy="4343400"/>
          </a:xfrm>
        </p:spPr>
        <p:txBody>
          <a:bodyPr/>
          <a:lstStyle/>
          <a:p>
            <a:pPr marL="342900" lvl="6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800" b="1" dirty="0" smtClean="0"/>
              <a:t>Nutzer fragt Netzwerkressource </a:t>
            </a:r>
            <a:r>
              <a:rPr lang="de-DE" sz="1800" dirty="0" smtClean="0"/>
              <a:t>im Browser per </a:t>
            </a:r>
            <a:r>
              <a:rPr lang="de-DE" sz="1800" dirty="0"/>
              <a:t>URL</a:t>
            </a:r>
            <a:r>
              <a:rPr lang="de-DE" sz="1800" b="1" dirty="0"/>
              <a:t> an</a:t>
            </a:r>
            <a:endParaRPr lang="de-DE" sz="1800" b="1" i="1" dirty="0" smtClean="0"/>
          </a:p>
          <a:p>
            <a:pPr marL="342900" lvl="6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800" b="1" dirty="0" smtClean="0"/>
              <a:t>Netzwerkressource antwortet </a:t>
            </a:r>
            <a:r>
              <a:rPr lang="de-DE" sz="1800" dirty="0" smtClean="0"/>
              <a:t>mit dem hinter der angefragten Route hinterlegten Dokument (z.B.: HTML, MP4, XML, …)</a:t>
            </a:r>
          </a:p>
          <a:p>
            <a:pPr marL="342900" lvl="6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800" dirty="0" smtClean="0"/>
              <a:t>Browser </a:t>
            </a:r>
            <a:r>
              <a:rPr lang="de-DE" sz="1800" b="1" dirty="0" smtClean="0"/>
              <a:t>verarbeitet Netzwerkressource </a:t>
            </a:r>
            <a:r>
              <a:rPr lang="de-DE" sz="1800" dirty="0" smtClean="0"/>
              <a:t>nach erfolgreichem Laden </a:t>
            </a:r>
            <a:r>
              <a:rPr lang="de-DE" sz="1800" b="1" dirty="0" smtClean="0"/>
              <a:t/>
            </a:r>
            <a:br>
              <a:rPr lang="de-DE" sz="1800" b="1" dirty="0" smtClean="0"/>
            </a:br>
            <a:r>
              <a:rPr lang="de-DE" sz="1800" b="1" dirty="0" smtClean="0">
                <a:sym typeface="Wingdings" panose="05000000000000000000" pitchFamily="2" charset="2"/>
              </a:rPr>
              <a:t> </a:t>
            </a:r>
            <a:r>
              <a:rPr lang="de-DE" sz="1800" dirty="0" smtClean="0">
                <a:sym typeface="Wingdings" panose="05000000000000000000" pitchFamily="2" charset="2"/>
              </a:rPr>
              <a:t>Wenn HTML mit CSS  Visualisieren</a:t>
            </a:r>
            <a:r>
              <a:rPr lang="de-DE" sz="1800" b="1" dirty="0" smtClean="0">
                <a:sym typeface="Wingdings" panose="05000000000000000000" pitchFamily="2" charset="2"/>
              </a:rPr>
              <a:t> </a:t>
            </a:r>
            <a:br>
              <a:rPr lang="de-DE" sz="1800" b="1" dirty="0" smtClean="0">
                <a:sym typeface="Wingdings" panose="05000000000000000000" pitchFamily="2" charset="2"/>
              </a:rPr>
            </a:br>
            <a:r>
              <a:rPr lang="de-DE" sz="1800" b="1" dirty="0" smtClean="0">
                <a:sym typeface="Wingdings" panose="05000000000000000000" pitchFamily="2" charset="2"/>
              </a:rPr>
              <a:t> </a:t>
            </a:r>
            <a:r>
              <a:rPr lang="de-DE" sz="1800" dirty="0" smtClean="0">
                <a:sym typeface="Wingdings" panose="05000000000000000000" pitchFamily="2" charset="2"/>
              </a:rPr>
              <a:t>Wenn HTML mit CSS und JavaScript  Visualisiere, Script ausführen</a:t>
            </a:r>
            <a:br>
              <a:rPr lang="de-DE" sz="1800" dirty="0" smtClean="0">
                <a:sym typeface="Wingdings" panose="05000000000000000000" pitchFamily="2" charset="2"/>
              </a:rPr>
            </a:br>
            <a:r>
              <a:rPr lang="de-DE" sz="1800" b="1" dirty="0" smtClean="0">
                <a:sym typeface="Wingdings" panose="05000000000000000000" pitchFamily="2" charset="2"/>
              </a:rPr>
              <a:t></a:t>
            </a:r>
            <a:r>
              <a:rPr lang="de-DE" sz="1800" dirty="0" smtClean="0">
                <a:sym typeface="Wingdings" panose="05000000000000000000" pitchFamily="2" charset="2"/>
              </a:rPr>
              <a:t> Wenn anderer Dokumenttyp  nach Funktionsumfang des Browsers anzeigen</a:t>
            </a:r>
            <a:br>
              <a:rPr lang="de-DE" sz="1800" dirty="0" smtClean="0">
                <a:sym typeface="Wingdings" panose="05000000000000000000" pitchFamily="2" charset="2"/>
              </a:rPr>
            </a:br>
            <a:r>
              <a:rPr lang="de-DE" sz="1800" b="1" dirty="0" smtClean="0">
                <a:sym typeface="Wingdings" panose="05000000000000000000" pitchFamily="2" charset="2"/>
              </a:rPr>
              <a:t></a:t>
            </a:r>
            <a:r>
              <a:rPr lang="de-DE" sz="1800" dirty="0" smtClean="0">
                <a:sym typeface="Wingdings" panose="05000000000000000000" pitchFamily="2" charset="2"/>
              </a:rPr>
              <a:t> Wenn weitere Netzwerkressourcen im Dokument verwiesen  Diese Imports auflösen, beginn bei Schritt 1.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Grundlegende Technologien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kommt die Website zum Benutzer?</a:t>
            </a:r>
            <a:endParaRPr lang="de-DE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5746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02</a:t>
            </a:r>
            <a:endParaRPr lang="de-DE" dirty="0"/>
          </a:p>
        </p:txBody>
      </p:sp>
      <p:sp>
        <p:nvSpPr>
          <p:cNvPr id="59" name="Textplatzhalter 5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2"/>
                </a:solidFill>
              </a:rPr>
              <a:t>WCAG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2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49792" y="1701602"/>
            <a:ext cx="4982817" cy="515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0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504825" y="1296194"/>
            <a:ext cx="8139114" cy="4724401"/>
          </a:xfrm>
        </p:spPr>
        <p:txBody>
          <a:bodyPr/>
          <a:lstStyle/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b="1" dirty="0" smtClean="0"/>
              <a:t>Web Content </a:t>
            </a:r>
            <a:r>
              <a:rPr lang="de-DE" sz="1800" b="1" dirty="0" err="1" smtClean="0"/>
              <a:t>Accesebility</a:t>
            </a:r>
            <a:r>
              <a:rPr lang="de-DE" sz="1800" b="1" dirty="0" smtClean="0"/>
              <a:t> Guidelines</a:t>
            </a:r>
          </a:p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Zweck: </a:t>
            </a:r>
            <a:r>
              <a:rPr lang="de-DE" sz="1800" b="1" dirty="0" smtClean="0"/>
              <a:t/>
            </a:r>
            <a:br>
              <a:rPr lang="de-DE" sz="1800" b="1" dirty="0" smtClean="0"/>
            </a:br>
            <a:r>
              <a:rPr lang="de-DE" sz="1800" b="1" dirty="0" smtClean="0">
                <a:sym typeface="Wingdings" panose="05000000000000000000" pitchFamily="2" charset="2"/>
              </a:rPr>
              <a:t> </a:t>
            </a:r>
            <a:r>
              <a:rPr lang="de-DE" sz="1800" b="1" dirty="0" smtClean="0"/>
              <a:t>Barrierefreie Gestaltung der Softwarewelt</a:t>
            </a:r>
            <a:br>
              <a:rPr lang="de-DE" sz="1800" b="1" dirty="0" smtClean="0"/>
            </a:br>
            <a:r>
              <a:rPr lang="de-DE" sz="1800" b="1" dirty="0" smtClean="0">
                <a:sym typeface="Wingdings" panose="05000000000000000000" pitchFamily="2" charset="2"/>
              </a:rPr>
              <a:t> </a:t>
            </a:r>
            <a:r>
              <a:rPr lang="de-DE" sz="1800" dirty="0" smtClean="0">
                <a:sym typeface="Wingdings" panose="05000000000000000000" pitchFamily="2" charset="2"/>
              </a:rPr>
              <a:t>Verbesserung des </a:t>
            </a:r>
            <a:r>
              <a:rPr lang="de-DE" sz="1800" b="1" dirty="0" smtClean="0">
                <a:sym typeface="Wingdings" panose="05000000000000000000" pitchFamily="2" charset="2"/>
              </a:rPr>
              <a:t>Pageranks </a:t>
            </a:r>
            <a:r>
              <a:rPr lang="de-DE" sz="1800" dirty="0" smtClean="0">
                <a:sym typeface="Wingdings" panose="05000000000000000000" pitchFamily="2" charset="2"/>
              </a:rPr>
              <a:t>bei Suchmaschinen</a:t>
            </a:r>
            <a:endParaRPr lang="de-DE" sz="1800" dirty="0" smtClean="0"/>
          </a:p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Verbesserung der </a:t>
            </a:r>
            <a:r>
              <a:rPr lang="de-DE" sz="1800" b="1" dirty="0" smtClean="0"/>
              <a:t>Usability </a:t>
            </a:r>
            <a:r>
              <a:rPr lang="de-DE" sz="1800" dirty="0" smtClean="0"/>
              <a:t>für alle Nutzer</a:t>
            </a:r>
          </a:p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Praktische Umsetzung mitunter in </a:t>
            </a:r>
            <a:r>
              <a:rPr lang="de-DE" sz="1800" dirty="0"/>
              <a:t>F</a:t>
            </a:r>
            <a:r>
              <a:rPr lang="de-DE" sz="1800" dirty="0" smtClean="0"/>
              <a:t>orm von </a:t>
            </a:r>
            <a:r>
              <a:rPr lang="de-DE" sz="1800" b="1" dirty="0" smtClean="0"/>
              <a:t>HTML-Attributen </a:t>
            </a:r>
            <a:r>
              <a:rPr lang="de-DE" sz="1800" dirty="0" smtClean="0"/>
              <a:t>(</a:t>
            </a:r>
            <a:r>
              <a:rPr lang="de-DE" sz="1800" dirty="0" err="1" smtClean="0"/>
              <a:t>aria</a:t>
            </a:r>
            <a:r>
              <a:rPr lang="de-DE" sz="1800" dirty="0" smtClean="0"/>
              <a:t>)</a:t>
            </a:r>
            <a:r>
              <a:rPr lang="de-DE" sz="1800" b="1" dirty="0" smtClean="0"/>
              <a:t>, </a:t>
            </a:r>
            <a:r>
              <a:rPr lang="de-DE" sz="1800" dirty="0" smtClean="0"/>
              <a:t>logischeren </a:t>
            </a:r>
            <a:r>
              <a:rPr lang="de-DE" sz="1800" b="1" dirty="0" smtClean="0"/>
              <a:t>Anordnung der Elemente </a:t>
            </a:r>
            <a:r>
              <a:rPr lang="de-DE" sz="1800" dirty="0" smtClean="0"/>
              <a:t>und</a:t>
            </a:r>
            <a:r>
              <a:rPr lang="de-DE" sz="1800" b="1" dirty="0" smtClean="0"/>
              <a:t> eindeutigem CSS-Style</a:t>
            </a:r>
          </a:p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Guidelines zusammengefasst in </a:t>
            </a:r>
            <a:r>
              <a:rPr lang="de-DE" sz="1800" b="1" dirty="0" smtClean="0"/>
              <a:t>vier Prinzipien:</a:t>
            </a:r>
          </a:p>
          <a:p>
            <a:pPr marL="342900" lvl="6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800" b="1" dirty="0" err="1" smtClean="0"/>
              <a:t>Wahrnebarkeit</a:t>
            </a:r>
            <a:r>
              <a:rPr lang="de-DE" sz="1800" b="1" dirty="0" smtClean="0"/>
              <a:t> / </a:t>
            </a:r>
            <a:r>
              <a:rPr lang="de-DE" sz="1800" b="1" dirty="0" err="1" smtClean="0"/>
              <a:t>percievable</a:t>
            </a:r>
            <a:r>
              <a:rPr lang="de-DE" sz="1800" b="1" dirty="0" smtClean="0"/>
              <a:t>, Benutzbarkeit / operable, Verständlichkeit / </a:t>
            </a:r>
            <a:r>
              <a:rPr lang="de-DE" sz="1800" b="1" dirty="0" err="1" smtClean="0"/>
              <a:t>understandable</a:t>
            </a:r>
            <a:r>
              <a:rPr lang="de-DE" sz="1800" b="1" dirty="0" smtClean="0"/>
              <a:t>, Robustheit / robust</a:t>
            </a:r>
          </a:p>
          <a:p>
            <a:pPr marL="342900" lvl="7" indent="-342900">
              <a:lnSpc>
                <a:spcPct val="150000"/>
              </a:lnSpc>
              <a:buFont typeface="+mj-lt"/>
              <a:buAutoNum type="arabicPeriod"/>
            </a:pPr>
            <a:endParaRPr lang="de-DE" sz="1700" b="1" dirty="0"/>
          </a:p>
          <a:p>
            <a:pPr lvl="6">
              <a:lnSpc>
                <a:spcPct val="150000"/>
              </a:lnSpc>
            </a:pPr>
            <a:endParaRPr lang="de-DE" sz="1600" b="1" dirty="0"/>
          </a:p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dirty="0" smtClean="0">
              <a:sym typeface="Wingdings" panose="05000000000000000000" pitchFamily="2" charset="2"/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WCAG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WCAG</a:t>
            </a:r>
            <a:endParaRPr lang="de-DE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4507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WCAG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Aufgabe2: WCAG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5594" y="1143794"/>
            <a:ext cx="7772400" cy="1295400"/>
          </a:xfrm>
          <a:prstGeom prst="round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</p:txBody>
      </p:sp>
      <p:sp>
        <p:nvSpPr>
          <p:cNvPr id="10" name="Inhaltsplatzhalter 12"/>
          <p:cNvSpPr>
            <a:spLocks noGrp="1"/>
          </p:cNvSpPr>
          <p:nvPr>
            <p:ph sz="quarter" idx="13"/>
          </p:nvPr>
        </p:nvSpPr>
        <p:spPr>
          <a:xfrm>
            <a:off x="504825" y="1296195"/>
            <a:ext cx="7420769" cy="914399"/>
          </a:xfrm>
        </p:spPr>
        <p:txBody>
          <a:bodyPr/>
          <a:lstStyle/>
          <a:p>
            <a:pPr lvl="6">
              <a:lnSpc>
                <a:spcPct val="150000"/>
              </a:lnSpc>
            </a:pPr>
            <a:r>
              <a:rPr lang="de-DE" sz="1600" dirty="0" smtClean="0"/>
              <a:t>Fasst die vier Prinzipien des WCAG zusammen. Notiert </a:t>
            </a:r>
            <a:r>
              <a:rPr lang="de-DE" sz="1600" dirty="0"/>
              <a:t>sowohl eure  Erkenntnisse als auch Verständnisfragen zu den </a:t>
            </a:r>
            <a:r>
              <a:rPr lang="de-DE" sz="1600" dirty="0" smtClean="0"/>
              <a:t>gefundenen Inhalten.</a:t>
            </a:r>
            <a:endParaRPr lang="de-DE" sz="1600" dirty="0"/>
          </a:p>
          <a:p>
            <a:pPr lvl="6">
              <a:lnSpc>
                <a:spcPct val="150000"/>
              </a:lnSpc>
            </a:pPr>
            <a:endParaRPr lang="de-DE" sz="1600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29019315"/>
              </p:ext>
            </p:extLst>
          </p:nvPr>
        </p:nvGraphicFramePr>
        <p:xfrm>
          <a:off x="1524529" y="2896394"/>
          <a:ext cx="5334530" cy="2870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uppieren 1147"/>
          <p:cNvGrpSpPr/>
          <p:nvPr/>
        </p:nvGrpSpPr>
        <p:grpSpPr>
          <a:xfrm>
            <a:off x="7494588" y="5058965"/>
            <a:ext cx="990600" cy="1008857"/>
            <a:chOff x="5654675" y="2808288"/>
            <a:chExt cx="344488" cy="350837"/>
          </a:xfrm>
        </p:grpSpPr>
        <p:sp>
          <p:nvSpPr>
            <p:cNvPr id="12" name="Oval 379"/>
            <p:cNvSpPr>
              <a:spLocks noChangeArrowheads="1"/>
            </p:cNvSpPr>
            <p:nvPr/>
          </p:nvSpPr>
          <p:spPr bwMode="auto">
            <a:xfrm>
              <a:off x="5654675" y="2808288"/>
              <a:ext cx="344488" cy="350837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" name="Freeform 380"/>
            <p:cNvSpPr>
              <a:spLocks/>
            </p:cNvSpPr>
            <p:nvPr/>
          </p:nvSpPr>
          <p:spPr bwMode="auto">
            <a:xfrm>
              <a:off x="5775325" y="2898775"/>
              <a:ext cx="103188" cy="169862"/>
            </a:xfrm>
            <a:custGeom>
              <a:avLst/>
              <a:gdLst>
                <a:gd name="T0" fmla="*/ 13 w 17"/>
                <a:gd name="T1" fmla="*/ 10 h 28"/>
                <a:gd name="T2" fmla="*/ 17 w 17"/>
                <a:gd name="T3" fmla="*/ 4 h 28"/>
                <a:gd name="T4" fmla="*/ 17 w 17"/>
                <a:gd name="T5" fmla="*/ 0 h 28"/>
                <a:gd name="T6" fmla="*/ 0 w 17"/>
                <a:gd name="T7" fmla="*/ 0 h 28"/>
                <a:gd name="T8" fmla="*/ 0 w 17"/>
                <a:gd name="T9" fmla="*/ 4 h 28"/>
                <a:gd name="T10" fmla="*/ 3 w 17"/>
                <a:gd name="T11" fmla="*/ 10 h 28"/>
                <a:gd name="T12" fmla="*/ 6 w 17"/>
                <a:gd name="T13" fmla="*/ 13 h 28"/>
                <a:gd name="T14" fmla="*/ 6 w 17"/>
                <a:gd name="T15" fmla="*/ 14 h 28"/>
                <a:gd name="T16" fmla="*/ 6 w 17"/>
                <a:gd name="T17" fmla="*/ 15 h 28"/>
                <a:gd name="T18" fmla="*/ 3 w 17"/>
                <a:gd name="T19" fmla="*/ 18 h 28"/>
                <a:gd name="T20" fmla="*/ 0 w 17"/>
                <a:gd name="T21" fmla="*/ 24 h 28"/>
                <a:gd name="T22" fmla="*/ 0 w 17"/>
                <a:gd name="T23" fmla="*/ 28 h 28"/>
                <a:gd name="T24" fmla="*/ 17 w 17"/>
                <a:gd name="T25" fmla="*/ 28 h 28"/>
                <a:gd name="T26" fmla="*/ 17 w 17"/>
                <a:gd name="T27" fmla="*/ 24 h 28"/>
                <a:gd name="T28" fmla="*/ 13 w 17"/>
                <a:gd name="T29" fmla="*/ 18 h 28"/>
                <a:gd name="T30" fmla="*/ 11 w 17"/>
                <a:gd name="T31" fmla="*/ 15 h 28"/>
                <a:gd name="T32" fmla="*/ 10 w 17"/>
                <a:gd name="T33" fmla="*/ 14 h 28"/>
                <a:gd name="T34" fmla="*/ 11 w 17"/>
                <a:gd name="T35" fmla="*/ 13 h 28"/>
                <a:gd name="T36" fmla="*/ 13 w 1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8">
                  <a:moveTo>
                    <a:pt x="13" y="10"/>
                  </a:moveTo>
                  <a:cubicBezTo>
                    <a:pt x="15" y="9"/>
                    <a:pt x="17" y="7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4" y="11"/>
                    <a:pt x="5" y="12"/>
                    <a:pt x="6" y="13"/>
                  </a:cubicBezTo>
                  <a:cubicBezTo>
                    <a:pt x="6" y="13"/>
                    <a:pt x="6" y="13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4" y="17"/>
                    <a:pt x="3" y="18"/>
                  </a:cubicBezTo>
                  <a:cubicBezTo>
                    <a:pt x="2" y="19"/>
                    <a:pt x="0" y="21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1"/>
                    <a:pt x="15" y="19"/>
                    <a:pt x="13" y="18"/>
                  </a:cubicBezTo>
                  <a:cubicBezTo>
                    <a:pt x="13" y="17"/>
                    <a:pt x="12" y="16"/>
                    <a:pt x="11" y="15"/>
                  </a:cubicBezTo>
                  <a:cubicBezTo>
                    <a:pt x="11" y="15"/>
                    <a:pt x="10" y="15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2" y="12"/>
                    <a:pt x="13" y="11"/>
                    <a:pt x="13" y="10"/>
                  </a:cubicBez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346516" y="6067822"/>
            <a:ext cx="1286744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/>
              <a:t>2</a:t>
            </a:r>
            <a:r>
              <a:rPr lang="de-DE" sz="1800" dirty="0" smtClean="0"/>
              <a:t>0 Minuten</a:t>
            </a:r>
          </a:p>
        </p:txBody>
      </p:sp>
    </p:spTree>
    <p:extLst>
      <p:ext uri="{BB962C8B-B14F-4D97-AF65-F5344CB8AC3E}">
        <p14:creationId xmlns:p14="http://schemas.microsoft.com/office/powerpoint/2010/main" val="34115857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52" name="Inhaltsplatzhalter 5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478299"/>
              </p:ext>
            </p:extLst>
          </p:nvPr>
        </p:nvGraphicFramePr>
        <p:xfrm>
          <a:off x="3276650" y="1030288"/>
          <a:ext cx="2700000" cy="2856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52103">
                <a:tc>
                  <a:txBody>
                    <a:bodyPr/>
                    <a:lstStyle/>
                    <a:p>
                      <a:pPr marL="0" algn="l" defTabSz="121917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4000" b="1" kern="1200" cap="none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de-DE" sz="4000" b="1" kern="1200" cap="none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de-DE" sz="1400" b="1" kern="1200" cap="none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Grundlegende Technologien</a:t>
                      </a:r>
                    </a:p>
                    <a:p>
                      <a:r>
                        <a:rPr lang="de-DE" sz="1100" cap="none" noProof="0" dirty="0" smtClean="0">
                          <a:solidFill>
                            <a:schemeClr val="tx1"/>
                          </a:solidFill>
                        </a:rPr>
                        <a:t>HTML,</a:t>
                      </a:r>
                      <a:r>
                        <a:rPr lang="de-DE" sz="1100" cap="none" baseline="0" noProof="0" dirty="0" smtClean="0">
                          <a:solidFill>
                            <a:schemeClr val="tx1"/>
                          </a:solidFill>
                        </a:rPr>
                        <a:t> CSS, JavaScript, HTTPS</a:t>
                      </a:r>
                      <a:endParaRPr lang="de-DE" sz="1100" cap="none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67977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52103">
                <a:tc>
                  <a:txBody>
                    <a:bodyPr/>
                    <a:lstStyle/>
                    <a:p>
                      <a:pPr marL="0" algn="l" defTabSz="121917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4000" b="1" kern="1200" cap="none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endParaRPr lang="de-DE" sz="4000" b="1" kern="1200" cap="none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cap="none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Lebenslauf einer Webanwendung</a:t>
                      </a:r>
                    </a:p>
                    <a:p>
                      <a:pPr marL="0" algn="l" defTabSz="1219170" rtl="0" eaLnBrk="1" latinLnBrk="0" hangingPunct="1"/>
                      <a:endParaRPr lang="de-DE" sz="1400" cap="none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67977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52103">
                <a:tc>
                  <a:txBody>
                    <a:bodyPr/>
                    <a:lstStyle/>
                    <a:p>
                      <a:pPr marL="0" algn="l" defTabSz="121917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4000" b="1" kern="1200" cap="none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  <a:endParaRPr lang="de-DE" sz="4000" b="1" kern="1200" cap="none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cap="none" noProof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WCAG</a:t>
                      </a:r>
                    </a:p>
                    <a:p>
                      <a:endParaRPr lang="de-DE" sz="1400" cap="none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67977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7D8C"/>
                </a:solidFill>
              </a:rPr>
              <a:t>Übersicht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10913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01</a:t>
            </a:r>
            <a:endParaRPr lang="de-DE" dirty="0"/>
          </a:p>
        </p:txBody>
      </p:sp>
      <p:sp>
        <p:nvSpPr>
          <p:cNvPr id="59" name="Textplatzhalter 5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Grundlegende </a:t>
            </a:r>
            <a:r>
              <a:rPr lang="de-DE" dirty="0" smtClean="0">
                <a:solidFill>
                  <a:schemeClr val="tx2"/>
                </a:solidFill>
              </a:rPr>
              <a:t> Technologien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2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49792" y="1701602"/>
            <a:ext cx="4982817" cy="515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349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504825" y="1296194"/>
            <a:ext cx="8139114" cy="4724401"/>
          </a:xfrm>
        </p:spPr>
        <p:txBody>
          <a:bodyPr/>
          <a:lstStyle/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 err="1" smtClean="0"/>
              <a:t>HyperText</a:t>
            </a:r>
            <a:r>
              <a:rPr lang="de-DE" sz="1600" b="1" dirty="0" smtClean="0"/>
              <a:t> Markup Language</a:t>
            </a:r>
            <a:endParaRPr lang="de-DE" b="1" dirty="0" smtClean="0"/>
          </a:p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 smtClean="0"/>
              <a:t>Auszeichnungssprache </a:t>
            </a:r>
            <a:br>
              <a:rPr lang="de-DE" sz="1600" b="1" dirty="0" smtClean="0"/>
            </a:br>
            <a:r>
              <a:rPr lang="de-DE" sz="1600" dirty="0" smtClean="0">
                <a:sym typeface="Wingdings" panose="05000000000000000000" pitchFamily="2" charset="2"/>
              </a:rPr>
              <a:t></a:t>
            </a:r>
            <a:r>
              <a:rPr lang="de-DE" sz="1600" dirty="0" smtClean="0"/>
              <a:t> Dient der Strukturierung von Texten und anderen Daten</a:t>
            </a:r>
          </a:p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 smtClean="0"/>
              <a:t>„Grundgerüst“ </a:t>
            </a:r>
            <a:br>
              <a:rPr lang="de-DE" sz="1600" b="1" dirty="0" smtClean="0"/>
            </a:br>
            <a:r>
              <a:rPr lang="de-DE" sz="1600" dirty="0" smtClean="0"/>
              <a:t>für </a:t>
            </a:r>
            <a:r>
              <a:rPr lang="de-DE" sz="1600" dirty="0" err="1" smtClean="0"/>
              <a:t>Websiten</a:t>
            </a:r>
            <a:r>
              <a:rPr lang="de-DE" sz="1600" dirty="0" smtClean="0"/>
              <a:t> und </a:t>
            </a:r>
            <a:r>
              <a:rPr lang="de-DE" sz="1600" dirty="0" err="1" smtClean="0"/>
              <a:t>Webappliaktionen</a:t>
            </a:r>
            <a:r>
              <a:rPr lang="de-DE" sz="1600" dirty="0" smtClean="0"/>
              <a:t>, das mit Fallrelevanten Daten befüllt wird</a:t>
            </a:r>
            <a:endParaRPr lang="de-DE" sz="1600" dirty="0"/>
          </a:p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/>
              <a:t>Beschreibt </a:t>
            </a:r>
            <a:r>
              <a:rPr lang="de-DE" sz="1600" b="1" dirty="0" smtClean="0"/>
              <a:t>HTML-Objekte</a:t>
            </a:r>
            <a:r>
              <a:rPr lang="de-DE" sz="1600" dirty="0" smtClean="0"/>
              <a:t>, die weitere </a:t>
            </a:r>
            <a:r>
              <a:rPr lang="de-DE" sz="1600" b="1" dirty="0" smtClean="0"/>
              <a:t>HTML-Objekte </a:t>
            </a:r>
            <a:r>
              <a:rPr lang="de-DE" sz="1600" dirty="0" smtClean="0"/>
              <a:t>beinhalten </a:t>
            </a:r>
            <a:br>
              <a:rPr lang="de-DE" sz="1600" dirty="0" smtClean="0"/>
            </a:br>
            <a:r>
              <a:rPr lang="de-DE" sz="1600" dirty="0" smtClean="0">
                <a:sym typeface="Wingdings" panose="05000000000000000000" pitchFamily="2" charset="2"/>
              </a:rPr>
              <a:t> Baumstruktur/ DOM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Grundlegende Technologien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HTML</a:t>
            </a:r>
            <a:endParaRPr lang="de-DE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3610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Grundlegende Technologien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HTML – Grundgerüst Roh</a:t>
            </a:r>
            <a:endParaRPr lang="de-DE" dirty="0">
              <a:solidFill>
                <a:schemeClr val="accent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994" y="1957388"/>
            <a:ext cx="5791198" cy="2911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6586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Grundlegende Technologien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HTML – Grundgerüst vs. DOM</a:t>
            </a:r>
            <a:endParaRPr lang="de-DE" dirty="0">
              <a:solidFill>
                <a:schemeClr val="accent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0" y="1677194"/>
            <a:ext cx="5304145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17730142"/>
              </p:ext>
            </p:extLst>
          </p:nvPr>
        </p:nvGraphicFramePr>
        <p:xfrm>
          <a:off x="5258594" y="2134394"/>
          <a:ext cx="4278842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100245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504825" y="1296194"/>
            <a:ext cx="8139114" cy="4724401"/>
          </a:xfrm>
        </p:spPr>
        <p:txBody>
          <a:bodyPr/>
          <a:lstStyle/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 smtClean="0"/>
              <a:t>Singleton </a:t>
            </a:r>
            <a:br>
              <a:rPr lang="de-DE" sz="1600" b="1" dirty="0" smtClean="0"/>
            </a:br>
            <a:r>
              <a:rPr lang="de-DE" sz="1600" dirty="0" smtClean="0"/>
              <a:t>z.B.: &lt;</a:t>
            </a:r>
            <a:r>
              <a:rPr lang="de-DE" sz="1600" dirty="0" err="1" smtClean="0"/>
              <a:t>meta</a:t>
            </a:r>
            <a:r>
              <a:rPr lang="de-DE" sz="1600" dirty="0" smtClean="0"/>
              <a:t>/&gt;</a:t>
            </a:r>
            <a:r>
              <a:rPr lang="de-DE" sz="1600" b="1" dirty="0" smtClean="0"/>
              <a:t> </a:t>
            </a:r>
          </a:p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b="1" dirty="0"/>
          </a:p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b="1" dirty="0" smtClean="0"/>
          </a:p>
          <a:p>
            <a:pPr lvl="6">
              <a:lnSpc>
                <a:spcPct val="150000"/>
              </a:lnSpc>
            </a:pPr>
            <a:endParaRPr lang="de-DE" b="1" dirty="0" smtClean="0"/>
          </a:p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1" dirty="0" err="1" smtClean="0"/>
              <a:t>Opening</a:t>
            </a:r>
            <a:r>
              <a:rPr lang="de-DE" sz="1600" b="1" dirty="0" smtClean="0"/>
              <a:t> und </a:t>
            </a:r>
            <a:r>
              <a:rPr lang="de-DE" sz="1600" b="1" dirty="0" err="1" smtClean="0"/>
              <a:t>closing</a:t>
            </a:r>
            <a:r>
              <a:rPr lang="de-DE" sz="1600" b="1" dirty="0" smtClean="0"/>
              <a:t> -Tag</a:t>
            </a:r>
            <a:br>
              <a:rPr lang="de-DE" sz="1600" b="1" dirty="0" smtClean="0"/>
            </a:br>
            <a:r>
              <a:rPr lang="de-DE" sz="1600" dirty="0" smtClean="0">
                <a:sym typeface="Wingdings" panose="05000000000000000000" pitchFamily="2" charset="2"/>
              </a:rPr>
              <a:t>z.B.: &lt;p&gt;Textinhalt&lt;/p&gt;</a:t>
            </a:r>
            <a:endParaRPr lang="de-DE" sz="1600" dirty="0" smtClean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Grundlegende Technologien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HTML – Tags</a:t>
            </a:r>
            <a:endParaRPr lang="de-DE" dirty="0">
              <a:solidFill>
                <a:schemeClr val="accent5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81" r="59285" b="68747"/>
          <a:stretch/>
        </p:blipFill>
        <p:spPr bwMode="auto">
          <a:xfrm>
            <a:off x="669153" y="2362994"/>
            <a:ext cx="3598841" cy="38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" t="37504" r="3341" b="55010"/>
          <a:stretch/>
        </p:blipFill>
        <p:spPr bwMode="auto">
          <a:xfrm>
            <a:off x="669153" y="4425974"/>
            <a:ext cx="7162800" cy="293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3015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504825" y="1296194"/>
            <a:ext cx="8139114" cy="4724401"/>
          </a:xfrm>
        </p:spPr>
        <p:txBody>
          <a:bodyPr/>
          <a:lstStyle/>
          <a:p>
            <a:pPr marL="171450" lvl="6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Es gibt Attribute </a:t>
            </a:r>
            <a:r>
              <a:rPr lang="de-DE" sz="1800" b="1" dirty="0" smtClean="0"/>
              <a:t>mit </a:t>
            </a:r>
            <a:r>
              <a:rPr lang="de-DE" sz="1800" dirty="0" smtClean="0"/>
              <a:t>und </a:t>
            </a:r>
            <a:r>
              <a:rPr lang="de-DE" sz="1800" b="1" dirty="0" smtClean="0"/>
              <a:t>ohne Wert</a:t>
            </a:r>
          </a:p>
          <a:p>
            <a:pPr marL="294214" lvl="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 smtClean="0"/>
              <a:t>Beispiele mit: </a:t>
            </a:r>
            <a:r>
              <a:rPr lang="de-DE" sz="1400" dirty="0" err="1" smtClean="0"/>
              <a:t>id</a:t>
            </a:r>
            <a:r>
              <a:rPr lang="de-DE" sz="1400" dirty="0" smtClean="0"/>
              <a:t>, </a:t>
            </a:r>
            <a:r>
              <a:rPr lang="de-DE" sz="1400" dirty="0" err="1" smtClean="0"/>
              <a:t>name</a:t>
            </a:r>
            <a:r>
              <a:rPr lang="de-DE" sz="1400" dirty="0" smtClean="0"/>
              <a:t>, </a:t>
            </a:r>
            <a:r>
              <a:rPr lang="de-DE" sz="1400" dirty="0" err="1" smtClean="0"/>
              <a:t>class</a:t>
            </a:r>
            <a:r>
              <a:rPr lang="de-DE" sz="1400" dirty="0" smtClean="0"/>
              <a:t>, </a:t>
            </a:r>
            <a:r>
              <a:rPr lang="de-DE" sz="1400" dirty="0" err="1" smtClean="0"/>
              <a:t>charset</a:t>
            </a:r>
            <a:endParaRPr lang="de-DE" sz="1400" dirty="0" smtClean="0"/>
          </a:p>
          <a:p>
            <a:pPr marL="294214" lvl="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 smtClean="0"/>
              <a:t>Beispiele ohne: </a:t>
            </a:r>
            <a:r>
              <a:rPr lang="de-DE" sz="1400" dirty="0" err="1" smtClean="0"/>
              <a:t>disabled</a:t>
            </a:r>
            <a:endParaRPr lang="de-DE" sz="1400" dirty="0" smtClean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Grundlegende Technologien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HTML – Objekt - Attribute</a:t>
            </a:r>
            <a:endParaRPr lang="de-DE" dirty="0">
              <a:solidFill>
                <a:schemeClr val="accent5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7" t="21109" r="60937" b="68032"/>
          <a:stretch/>
        </p:blipFill>
        <p:spPr bwMode="auto">
          <a:xfrm>
            <a:off x="688597" y="3277394"/>
            <a:ext cx="7158794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8567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05594" y="1143794"/>
            <a:ext cx="7772400" cy="1447800"/>
          </a:xfrm>
          <a:prstGeom prst="roundRect">
            <a:avLst/>
          </a:prstGeom>
          <a:solidFill>
            <a:srgbClr val="F4F2F2"/>
          </a:solidFill>
          <a:ln>
            <a:noFill/>
          </a:ln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endParaRPr lang="de-DE" sz="1400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504825" y="1296195"/>
            <a:ext cx="7420769" cy="1143000"/>
          </a:xfrm>
        </p:spPr>
        <p:txBody>
          <a:bodyPr/>
          <a:lstStyle/>
          <a:p>
            <a:pPr lvl="6">
              <a:lnSpc>
                <a:spcPct val="150000"/>
              </a:lnSpc>
            </a:pPr>
            <a:r>
              <a:rPr lang="de-DE" sz="1600" dirty="0"/>
              <a:t>Sucht zu folgenden HTML-Tags die Definition und den Nutzen aus dem Internet zusammen. Notiert sowohl eure  Erkenntnisse als auch Verständnisfragen zu den </a:t>
            </a:r>
            <a:r>
              <a:rPr lang="de-DE" sz="1600" dirty="0" smtClean="0"/>
              <a:t>gefundenen </a:t>
            </a:r>
            <a:r>
              <a:rPr lang="de-DE" sz="1600" dirty="0"/>
              <a:t>Definitionen.</a:t>
            </a:r>
          </a:p>
          <a:p>
            <a:pPr lvl="6">
              <a:lnSpc>
                <a:spcPct val="150000"/>
              </a:lnSpc>
            </a:pPr>
            <a:endParaRPr lang="de-DE" sz="1600" dirty="0" smtClean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/>
              <a:t>Grundlegende Technologien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1201FF1-C63B-412E-ABF0-3D0E918900A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1: Wichtige HTML-Objekte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1394" y="4191794"/>
            <a:ext cx="6400800" cy="422405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/>
          <a:p>
            <a:r>
              <a:rPr lang="de-DE" sz="1800" dirty="0" smtClean="0"/>
              <a:t>&lt;form&gt;, &lt;</a:t>
            </a:r>
            <a:r>
              <a:rPr lang="de-DE" sz="1800" dirty="0" err="1" smtClean="0"/>
              <a:t>input</a:t>
            </a:r>
            <a:r>
              <a:rPr lang="de-DE" sz="1800" dirty="0" smtClean="0"/>
              <a:t>&gt;, &lt;</a:t>
            </a:r>
            <a:r>
              <a:rPr lang="de-DE" sz="1800" dirty="0" err="1" smtClean="0"/>
              <a:t>script</a:t>
            </a:r>
            <a:r>
              <a:rPr lang="de-DE" sz="1800" dirty="0" smtClean="0"/>
              <a:t>&gt;, &lt;a&gt;, &lt;style&gt;, &lt;</a:t>
            </a:r>
            <a:r>
              <a:rPr lang="de-DE" sz="1800" dirty="0" err="1" smtClean="0"/>
              <a:t>canvas</a:t>
            </a:r>
            <a:r>
              <a:rPr lang="de-DE" sz="1800" dirty="0" smtClean="0"/>
              <a:t>&gt;, &lt;</a:t>
            </a:r>
            <a:r>
              <a:rPr lang="de-DE" sz="1800" dirty="0" err="1" smtClean="0"/>
              <a:t>svg</a:t>
            </a:r>
            <a:r>
              <a:rPr lang="de-DE" sz="1800" dirty="0" smtClean="0"/>
              <a:t>&gt;</a:t>
            </a:r>
          </a:p>
        </p:txBody>
      </p:sp>
      <p:grpSp>
        <p:nvGrpSpPr>
          <p:cNvPr id="10" name="Gruppieren 1147"/>
          <p:cNvGrpSpPr/>
          <p:nvPr/>
        </p:nvGrpSpPr>
        <p:grpSpPr>
          <a:xfrm>
            <a:off x="7494588" y="5058965"/>
            <a:ext cx="990600" cy="1008857"/>
            <a:chOff x="5654675" y="2808288"/>
            <a:chExt cx="344488" cy="350837"/>
          </a:xfrm>
        </p:grpSpPr>
        <p:sp>
          <p:nvSpPr>
            <p:cNvPr id="11" name="Oval 379"/>
            <p:cNvSpPr>
              <a:spLocks noChangeArrowheads="1"/>
            </p:cNvSpPr>
            <p:nvPr/>
          </p:nvSpPr>
          <p:spPr bwMode="auto">
            <a:xfrm>
              <a:off x="5654675" y="2808288"/>
              <a:ext cx="344488" cy="350837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" name="Freeform 380"/>
            <p:cNvSpPr>
              <a:spLocks/>
            </p:cNvSpPr>
            <p:nvPr/>
          </p:nvSpPr>
          <p:spPr bwMode="auto">
            <a:xfrm>
              <a:off x="5775325" y="2898775"/>
              <a:ext cx="103188" cy="169862"/>
            </a:xfrm>
            <a:custGeom>
              <a:avLst/>
              <a:gdLst>
                <a:gd name="T0" fmla="*/ 13 w 17"/>
                <a:gd name="T1" fmla="*/ 10 h 28"/>
                <a:gd name="T2" fmla="*/ 17 w 17"/>
                <a:gd name="T3" fmla="*/ 4 h 28"/>
                <a:gd name="T4" fmla="*/ 17 w 17"/>
                <a:gd name="T5" fmla="*/ 0 h 28"/>
                <a:gd name="T6" fmla="*/ 0 w 17"/>
                <a:gd name="T7" fmla="*/ 0 h 28"/>
                <a:gd name="T8" fmla="*/ 0 w 17"/>
                <a:gd name="T9" fmla="*/ 4 h 28"/>
                <a:gd name="T10" fmla="*/ 3 w 17"/>
                <a:gd name="T11" fmla="*/ 10 h 28"/>
                <a:gd name="T12" fmla="*/ 6 w 17"/>
                <a:gd name="T13" fmla="*/ 13 h 28"/>
                <a:gd name="T14" fmla="*/ 6 w 17"/>
                <a:gd name="T15" fmla="*/ 14 h 28"/>
                <a:gd name="T16" fmla="*/ 6 w 17"/>
                <a:gd name="T17" fmla="*/ 15 h 28"/>
                <a:gd name="T18" fmla="*/ 3 w 17"/>
                <a:gd name="T19" fmla="*/ 18 h 28"/>
                <a:gd name="T20" fmla="*/ 0 w 17"/>
                <a:gd name="T21" fmla="*/ 24 h 28"/>
                <a:gd name="T22" fmla="*/ 0 w 17"/>
                <a:gd name="T23" fmla="*/ 28 h 28"/>
                <a:gd name="T24" fmla="*/ 17 w 17"/>
                <a:gd name="T25" fmla="*/ 28 h 28"/>
                <a:gd name="T26" fmla="*/ 17 w 17"/>
                <a:gd name="T27" fmla="*/ 24 h 28"/>
                <a:gd name="T28" fmla="*/ 13 w 17"/>
                <a:gd name="T29" fmla="*/ 18 h 28"/>
                <a:gd name="T30" fmla="*/ 11 w 17"/>
                <a:gd name="T31" fmla="*/ 15 h 28"/>
                <a:gd name="T32" fmla="*/ 10 w 17"/>
                <a:gd name="T33" fmla="*/ 14 h 28"/>
                <a:gd name="T34" fmla="*/ 11 w 17"/>
                <a:gd name="T35" fmla="*/ 13 h 28"/>
                <a:gd name="T36" fmla="*/ 13 w 1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8">
                  <a:moveTo>
                    <a:pt x="13" y="10"/>
                  </a:moveTo>
                  <a:cubicBezTo>
                    <a:pt x="15" y="9"/>
                    <a:pt x="17" y="7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2" y="9"/>
                    <a:pt x="3" y="10"/>
                  </a:cubicBezTo>
                  <a:cubicBezTo>
                    <a:pt x="4" y="11"/>
                    <a:pt x="5" y="12"/>
                    <a:pt x="6" y="13"/>
                  </a:cubicBezTo>
                  <a:cubicBezTo>
                    <a:pt x="6" y="13"/>
                    <a:pt x="6" y="13"/>
                    <a:pt x="6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6"/>
                    <a:pt x="4" y="17"/>
                    <a:pt x="3" y="18"/>
                  </a:cubicBezTo>
                  <a:cubicBezTo>
                    <a:pt x="2" y="19"/>
                    <a:pt x="0" y="21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1"/>
                    <a:pt x="15" y="19"/>
                    <a:pt x="13" y="18"/>
                  </a:cubicBezTo>
                  <a:cubicBezTo>
                    <a:pt x="13" y="17"/>
                    <a:pt x="12" y="16"/>
                    <a:pt x="11" y="15"/>
                  </a:cubicBezTo>
                  <a:cubicBezTo>
                    <a:pt x="11" y="15"/>
                    <a:pt x="10" y="15"/>
                    <a:pt x="10" y="14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12" y="12"/>
                    <a:pt x="13" y="11"/>
                    <a:pt x="13" y="10"/>
                  </a:cubicBezTo>
                  <a:close/>
                </a:path>
              </a:pathLst>
            </a:custGeom>
            <a:noFill/>
            <a:ln w="9525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346516" y="6067822"/>
            <a:ext cx="1286744" cy="422405"/>
          </a:xfrm>
          <a:prstGeom prst="rect">
            <a:avLst/>
          </a:prstGeom>
        </p:spPr>
        <p:txBody>
          <a:bodyPr vert="horz" wrap="none" lIns="72000" tIns="72000" rIns="72000" bIns="72000" rtlCol="0">
            <a:spAutoFit/>
          </a:bodyPr>
          <a:lstStyle/>
          <a:p>
            <a:r>
              <a:rPr lang="de-DE" sz="1800" dirty="0" smtClean="0"/>
              <a:t>15 Minuten</a:t>
            </a:r>
          </a:p>
        </p:txBody>
      </p:sp>
    </p:spTree>
    <p:extLst>
      <p:ext uri="{BB962C8B-B14F-4D97-AF65-F5344CB8AC3E}">
        <p14:creationId xmlns:p14="http://schemas.microsoft.com/office/powerpoint/2010/main" val="17018278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AZD">
      <a:dk1>
        <a:srgbClr val="000000"/>
      </a:dk1>
      <a:lt1>
        <a:srgbClr val="FFFFFF"/>
      </a:lt1>
      <a:dk2>
        <a:srgbClr val="003781"/>
      </a:dk2>
      <a:lt2>
        <a:srgbClr val="D4CDCD"/>
      </a:lt2>
      <a:accent1>
        <a:srgbClr val="96DCFA"/>
      </a:accent1>
      <a:accent2>
        <a:srgbClr val="CCDD61"/>
      </a:accent2>
      <a:accent3>
        <a:srgbClr val="FDD25C"/>
      </a:accent3>
      <a:accent4>
        <a:srgbClr val="DAD0E1"/>
      </a:accent4>
      <a:accent5>
        <a:srgbClr val="FF934F"/>
      </a:accent5>
      <a:accent6>
        <a:srgbClr val="B1DADD"/>
      </a:accent6>
      <a:hlink>
        <a:srgbClr val="003781"/>
      </a:hlink>
      <a:folHlink>
        <a:srgbClr val="5A3982"/>
      </a:folHlink>
    </a:clrScheme>
    <a:fontScheme name="Allianz_Arial_201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F2F2"/>
        </a:solidFill>
        <a:ln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Bef>
            <a:spcPts val="100"/>
          </a:spcBef>
          <a:spcAft>
            <a:spcPts val="100"/>
          </a:spcAft>
          <a:defRPr sz="1400" dirty="0" smtClean="0"/>
        </a:defPPr>
      </a:lstStyle>
    </a:spDef>
    <a:txDef>
      <a:spPr/>
      <a:bodyPr vert="horz" wrap="square" lIns="72000" tIns="72000" rIns="72000" bIns="72000" rtlCol="0">
        <a:spAutoFit/>
      </a:bodyPr>
      <a:lstStyle>
        <a:defPPr>
          <a:defRPr sz="1800" dirty="0" smtClean="0"/>
        </a:defPPr>
      </a:lstStyle>
    </a:txDef>
  </a:objectDefaults>
  <a:extraClrSchemeLst/>
  <a:custClrLst>
    <a:custClr name="rgb(90,83,96)">
      <a:srgbClr val="5A5360"/>
    </a:custClr>
    <a:custClr name="rgb(215,211,217)">
      <a:srgbClr val="D7D3D9"/>
    </a:custClr>
    <a:custClr name="rgb(90,57,130)">
      <a:srgbClr val="5A3982"/>
    </a:custClr>
    <a:custClr name="rgb(218,208,225)">
      <a:srgbClr val="DAD0E1"/>
    </a:custClr>
    <a:custClr name="rgb(91,93,48)">
      <a:srgbClr val="5B5D30"/>
    </a:custClr>
    <a:custClr name="rgb(212,213,200)">
      <a:srgbClr val="D4D5C8"/>
    </a:custClr>
    <a:custClr name="rgb(64,125,113)">
      <a:srgbClr val="407D71"/>
    </a:custClr>
    <a:custClr name="rgb(195,216,212)">
      <a:srgbClr val="C3D8D4"/>
    </a:custClr>
    <a:custClr name="rgb(73,100,140)">
      <a:srgbClr val="49648C"/>
    </a:custClr>
    <a:custClr name="rgb(202,212,222)">
      <a:srgbClr val="CAD4DE"/>
    </a:custClr>
    <a:custClr name="rgb(183,30,63)">
      <a:srgbClr val="B71E3F"/>
    </a:custClr>
    <a:custClr name="rgb(241,200,208)">
      <a:srgbClr val="F1C8D0"/>
    </a:custClr>
    <a:custClr name="rgb(0,125,140)">
      <a:srgbClr val="007D8C"/>
    </a:custClr>
    <a:custClr name="rgb(177,218,221)">
      <a:srgbClr val="B1DADD"/>
    </a:custClr>
    <a:custClr name="rgb(192,221,189)">
      <a:srgbClr val="C0DDBD"/>
    </a:custClr>
    <a:custClr name="rgb(223,238,222)">
      <a:srgbClr val="DFEEDE"/>
    </a:custClr>
    <a:custClr name="rgb(239,246,238)">
      <a:srgbClr val="EFF6EE"/>
    </a:custClr>
    <a:custClr name="rgb(234,207,192)">
      <a:srgbClr val="EACFC0"/>
    </a:custClr>
    <a:custClr name="rgb(243,229,223)">
      <a:srgbClr val="F3E5DF"/>
    </a:custClr>
    <a:custClr name="rgb(249,242,239)">
      <a:srgbClr val="F9F2EF"/>
    </a:custClr>
    <a:custClr name="rgb(212,205,205)">
      <a:srgbClr val="D4CDCD"/>
    </a:custClr>
    <a:custClr name="rgb(239,232,230)">
      <a:srgbClr val="EFE8E6"/>
    </a:custClr>
    <a:custClr name="rgb(248,244,242)">
      <a:srgbClr val="F8F4F2"/>
    </a:custClr>
    <a:custClr name="rgb(207,233,238)">
      <a:srgbClr val="CFE9EE"/>
    </a:custClr>
    <a:custClr name="rgb(230,244,246)">
      <a:srgbClr val="E6F4F6"/>
    </a:custClr>
    <a:custClr name="rgb(241,249,250)">
      <a:srgbClr val="F1F9FA"/>
    </a:custClr>
    <a:custClr name="rgb(235,225,191)">
      <a:srgbClr val="EBE1BF"/>
    </a:custClr>
    <a:custClr name="rgb(245,240,224)">
      <a:srgbClr val="F5F0E0"/>
    </a:custClr>
    <a:custClr name="rgb(250,247,239)">
      <a:srgbClr val="FAF7EF"/>
    </a:custClr>
    <a:custClr name="rgb(0,55,129)">
      <a:srgbClr val="003781"/>
    </a:custClr>
    <a:custClr name="rgb(238,204,213)">
      <a:srgbClr val="EECCD5"/>
    </a:custClr>
    <a:custClr name="rgb(246,229,234)">
      <a:srgbClr val="F6E5EA"/>
    </a:custClr>
    <a:custClr name="rgb(251,242,244)">
      <a:srgbClr val="FBF2F4"/>
    </a:custClr>
    <a:custClr name="rgb(219,211,189)">
      <a:srgbClr val="DBD3BD"/>
    </a:custClr>
    <a:custClr name="rgb(235,231,219)">
      <a:srgbClr val="EBE7DB"/>
    </a:custClr>
    <a:custClr name="rgb(245,243,237)">
      <a:srgbClr val="F5F3ED"/>
    </a:custClr>
    <a:custClr name="rgb(204,221,97)">
      <a:srgbClr val="CCDD61"/>
    </a:custClr>
    <a:custClr name="rgb(227,235,175)">
      <a:srgbClr val="E3EBAF"/>
    </a:custClr>
    <a:custClr name="rgb(150,220,250)">
      <a:srgbClr val="96DCFA"/>
    </a:custClr>
    <a:custClr name="rgb(193,235,251)">
      <a:srgbClr val="C1EBFB"/>
    </a:custClr>
    <a:custClr name="rgb(138,103,156)">
      <a:srgbClr val="8A679C"/>
    </a:custClr>
    <a:custClr name="rgb(225,207,234)">
      <a:srgbClr val="E1CFEA"/>
    </a:custClr>
    <a:custClr name="rgb(228,0,58)">
      <a:srgbClr val="E4003A"/>
    </a:custClr>
    <a:custClr name="rgb(247,199,195)">
      <a:srgbClr val="F7C7C3"/>
    </a:custClr>
    <a:custClr name="rgb(127,228,224)">
      <a:srgbClr val="7FE4E0"/>
    </a:custClr>
    <a:custClr name="rgb(195,232,231)">
      <a:srgbClr val="C3E8E7"/>
    </a:custClr>
    <a:custClr name="rgb(253,210,92)">
      <a:srgbClr val="FDD25C"/>
    </a:custClr>
    <a:custClr name="rgb(255,232,176)">
      <a:srgbClr val="FFE8B0"/>
    </a:custClr>
    <a:custClr name="rgb(255,147,79)">
      <a:srgbClr val="FF934F"/>
    </a:custClr>
    <a:custClr name="rgb(247,202,171)">
      <a:srgbClr val="F7CAAB"/>
    </a:custClr>
  </a:custClr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397</Words>
  <Application>Microsoft Office PowerPoint</Application>
  <PresentationFormat>Custom</PresentationFormat>
  <Paragraphs>133</Paragraphs>
  <Slides>18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Blank</vt:lpstr>
      <vt:lpstr>Schulung  Web-Entwicklung</vt:lpstr>
      <vt:lpstr>Übersicht</vt:lpstr>
      <vt:lpstr>01</vt:lpstr>
      <vt:lpstr>HTML</vt:lpstr>
      <vt:lpstr>HTML – Grundgerüst Roh</vt:lpstr>
      <vt:lpstr>HTML – Grundgerüst vs. DOM</vt:lpstr>
      <vt:lpstr>HTML – Tags</vt:lpstr>
      <vt:lpstr>HTML – Objekt - Attribute</vt:lpstr>
      <vt:lpstr>Aufgabe 1: Wichtige HTML-Objekte</vt:lpstr>
      <vt:lpstr>CSS</vt:lpstr>
      <vt:lpstr>JavaScript</vt:lpstr>
      <vt:lpstr>Zusammenspiel HTML, CSS, JS</vt:lpstr>
      <vt:lpstr>HTTP</vt:lpstr>
      <vt:lpstr>HTTPS</vt:lpstr>
      <vt:lpstr>Wie kommt die Website zum Benutzer?</vt:lpstr>
      <vt:lpstr>02</vt:lpstr>
      <vt:lpstr>WCAG</vt:lpstr>
      <vt:lpstr>Aufgabe2: WCAG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2020-06-14T15:15:42Z</dcterms:created>
  <dcterms:modified xsi:type="dcterms:W3CDTF">2020-06-17T12:41:24Z</dcterms:modified>
</cp:coreProperties>
</file>