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1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0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7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7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9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0D78-696E-8743-93BE-25C324952ACC}" type="datetimeFigureOut">
              <a:rPr lang="ru-RU" smtClean="0"/>
              <a:t>22.01.18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1994-B1D6-5040-9D64-BD141864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1. Identity </a:t>
            </a:r>
            <a:r>
              <a:rPr lang="en-US" dirty="0"/>
              <a:t>is people’s concepts of who they are, of what sort of people they are, and how they relate to others.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Hogg, Michael and Dominic Abrams. 1988. </a:t>
            </a:r>
            <a:r>
              <a:rPr lang="en-US" i="1" dirty="0" smtClean="0"/>
              <a:t>Social Identifications: A Social Psychology of Intergroup Relations and Group Processes.</a:t>
            </a:r>
            <a:r>
              <a:rPr lang="en-US" dirty="0" smtClean="0"/>
              <a:t> London: </a:t>
            </a:r>
            <a:r>
              <a:rPr lang="en-US" dirty="0" err="1" smtClean="0"/>
              <a:t>Routledge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42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10. My </a:t>
            </a:r>
            <a:r>
              <a:rPr lang="en-US" dirty="0"/>
              <a:t>identity is defined by the commitments and identifications which provide the frame or horizon within which I can try to determine from case to case what is good, or valuable, or what ought to be done, or what I endorse or oppose.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Taylor</a:t>
            </a:r>
            <a:r>
              <a:rPr lang="en-US" dirty="0"/>
              <a:t>, Charles. 1989. </a:t>
            </a:r>
            <a:r>
              <a:rPr lang="en-US" i="1" dirty="0"/>
              <a:t>The Sources of the Self: The Making of the Modern Identity.</a:t>
            </a:r>
            <a:r>
              <a:rPr lang="en-US" dirty="0"/>
              <a:t> Cambridge, MA: Harvard University Press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7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11. </a:t>
            </a:r>
            <a:r>
              <a:rPr lang="en-US" dirty="0"/>
              <a:t>Yet what if identity is conceived not as a boundary to be maintained but as a nexus of relations and transactions actively engaging a subject?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Clifford</a:t>
            </a:r>
            <a:r>
              <a:rPr lang="en-US" dirty="0"/>
              <a:t>, James. 1988. </a:t>
            </a:r>
            <a:r>
              <a:rPr lang="en-US" i="1" dirty="0"/>
              <a:t>The Predicament of Culture.</a:t>
            </a:r>
            <a:r>
              <a:rPr lang="en-US" dirty="0"/>
              <a:t> Cambridge, MA: Harvard University Press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9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12. </a:t>
            </a:r>
            <a:r>
              <a:rPr lang="en-US" dirty="0"/>
              <a:t>Identity is any source of action not explicable from biophysical regularities, and to which observers can attribute meaning. 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White</a:t>
            </a:r>
            <a:r>
              <a:rPr lang="en-US" dirty="0"/>
              <a:t>, Harrison C. 1992. </a:t>
            </a:r>
            <a:r>
              <a:rPr lang="en-US" i="1" dirty="0"/>
              <a:t>Identity and Control: A Structural Theory of Social Action.</a:t>
            </a:r>
            <a:r>
              <a:rPr lang="en-US" dirty="0"/>
              <a:t> Princeton: Princeton University Press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0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13. </a:t>
            </a:r>
            <a:r>
              <a:rPr lang="en-US" dirty="0"/>
              <a:t>Indeed, identity is objectively defined as location in a certain world and can be subjectively appropriated only along with that world. ... [A] coherent identity incorporates within itself all the various internalized roles and attitudes.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Berger</a:t>
            </a:r>
            <a:r>
              <a:rPr lang="en-US" dirty="0"/>
              <a:t>, Peter L. and Thomas </a:t>
            </a:r>
            <a:r>
              <a:rPr lang="en-US" dirty="0" err="1"/>
              <a:t>Luckmann</a:t>
            </a:r>
            <a:r>
              <a:rPr lang="en-US" dirty="0"/>
              <a:t>. 1966. </a:t>
            </a:r>
            <a:r>
              <a:rPr lang="en-US" i="1" dirty="0"/>
              <a:t>The Social Construction of Reality. </a:t>
            </a:r>
            <a:r>
              <a:rPr lang="en-US" dirty="0"/>
              <a:t>New York: Doubleday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94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14. </a:t>
            </a:r>
            <a:r>
              <a:rPr lang="en-US" dirty="0"/>
              <a:t>Identity emerges as a kind of unsettled space, or an unresolved question in that space, between a number of intersecting discourses. ... [Until recently, we have incorrectly thought that identity is] a kind of fixed point of thought and being, a ground of action ... the logic of something like a ‘true self.’ ... [But] Identity is a process, identity is split. Identity is not a fixed point but an ambivalent point. Identity is also the relationship of the Other to oneself.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Hall</a:t>
            </a:r>
            <a:r>
              <a:rPr lang="en-US" dirty="0"/>
              <a:t>, Stuart. 1989. </a:t>
            </a:r>
            <a:r>
              <a:rPr lang="en-US" i="1" dirty="0"/>
              <a:t>“Ethnicity: Identity and Difference.” </a:t>
            </a:r>
            <a:r>
              <a:rPr lang="en-US" dirty="0"/>
              <a:t>Radical America 23:9–20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1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2. Identity </a:t>
            </a:r>
            <a:r>
              <a:rPr lang="en-US" dirty="0"/>
              <a:t>is used in this book to describe the way individuals and groups define themselves and are defined by others on the basis of race, ethnicity, religion, language, and culture.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Deng</a:t>
            </a:r>
            <a:r>
              <a:rPr lang="en-US" dirty="0"/>
              <a:t>, Francis M. 1995. </a:t>
            </a:r>
            <a:r>
              <a:rPr lang="en-US" i="1" dirty="0"/>
              <a:t>War of Visions: Conflict of Identities in the Sudan.</a:t>
            </a:r>
            <a:r>
              <a:rPr lang="en-US" dirty="0"/>
              <a:t> Washington, DC: </a:t>
            </a:r>
            <a:r>
              <a:rPr lang="en-US" dirty="0" smtClean="0"/>
              <a:t>Brookings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8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3. Identity </a:t>
            </a:r>
            <a:r>
              <a:rPr lang="en-US" dirty="0"/>
              <a:t>refers to the ways in which individuals and collectivities are distinguished in their social relations with other individuals and collectivities.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Jenkins</a:t>
            </a:r>
            <a:r>
              <a:rPr lang="en-US" dirty="0"/>
              <a:t>, Richard. 1996. </a:t>
            </a:r>
            <a:r>
              <a:rPr lang="en-US" i="1" dirty="0"/>
              <a:t>Social Identity. </a:t>
            </a:r>
            <a:r>
              <a:rPr lang="en-US" dirty="0"/>
              <a:t>London: </a:t>
            </a:r>
            <a:r>
              <a:rPr lang="en-US" dirty="0" err="1"/>
              <a:t>Routledge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51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/>
              <a:t>National identity describes that condition in which a mass of people have made the same identification with national symbols – have </a:t>
            </a:r>
            <a:r>
              <a:rPr lang="en-US" dirty="0" err="1"/>
              <a:t>internalised</a:t>
            </a:r>
            <a:r>
              <a:rPr lang="en-US" dirty="0"/>
              <a:t> the symbols of the nation ... 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Bloom</a:t>
            </a:r>
            <a:r>
              <a:rPr lang="en-US" dirty="0"/>
              <a:t>, William. 1990. </a:t>
            </a:r>
            <a:r>
              <a:rPr lang="en-US" i="1" dirty="0"/>
              <a:t>Personal Identity, National Identity, and International Relations.</a:t>
            </a:r>
            <a:r>
              <a:rPr lang="en-US" dirty="0"/>
              <a:t> Cambridge: Cambridge University Press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0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5. Identities </a:t>
            </a:r>
            <a:r>
              <a:rPr lang="en-US" dirty="0"/>
              <a:t>are relatively stable, role-specific understandings and expectations about self. 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Wendt</a:t>
            </a:r>
            <a:r>
              <a:rPr lang="en-US" dirty="0"/>
              <a:t>, Alexander. 1992. </a:t>
            </a:r>
            <a:r>
              <a:rPr lang="en-US" i="1" dirty="0"/>
              <a:t>Anarchy is What States Make of It.</a:t>
            </a:r>
            <a:r>
              <a:rPr lang="en-US" dirty="0"/>
              <a:t> International Organization 46:391–426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8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6. Social </a:t>
            </a:r>
            <a:r>
              <a:rPr lang="en-US" dirty="0"/>
              <a:t>identities are sets of meanings that an actor attributes to itself while taking the perspective of others, that is, as a social object. ... [Social identities are] at once cognitive schemas that enable an actor to determine ‘who I am/we are’ in a situation and positions in a social role structure of shared understandings and expectations. 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Wendt</a:t>
            </a:r>
            <a:r>
              <a:rPr lang="en-US" dirty="0"/>
              <a:t>, Alexander. 1994. </a:t>
            </a:r>
            <a:r>
              <a:rPr lang="en-US" i="1" dirty="0"/>
              <a:t>Collective Identity Formation and the International State.</a:t>
            </a:r>
            <a:r>
              <a:rPr lang="en-US" dirty="0"/>
              <a:t> American Political Science Review 88: 384–96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39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7. </a:t>
            </a:r>
            <a:r>
              <a:rPr lang="en-US" dirty="0"/>
              <a:t>By social identity, I mean the desire for group distinction, dignity, and place within historically specific discourses (or frames of understanding) about the character, structure, and boundaries of the polity and the economy.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Herrigel</a:t>
            </a:r>
            <a:r>
              <a:rPr lang="en-US" dirty="0"/>
              <a:t>, Gary. 1993. </a:t>
            </a:r>
            <a:r>
              <a:rPr lang="en-US" i="1" dirty="0"/>
              <a:t>Identity and Institutions: The Social Construction of Trade Unions in the United States and Germany in the 19th Century.</a:t>
            </a:r>
            <a:r>
              <a:rPr lang="en-US" dirty="0"/>
              <a:t> Studies in American Political Development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58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8. The </a:t>
            </a:r>
            <a:r>
              <a:rPr lang="en-US" dirty="0"/>
              <a:t>term [identity] (by convention) references mutually constructed and evolving images of self and other.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Katzenstein</a:t>
            </a:r>
            <a:r>
              <a:rPr lang="en-US" dirty="0"/>
              <a:t>, Peter, ed. 1996. </a:t>
            </a:r>
            <a:r>
              <a:rPr lang="en-US" i="1" dirty="0"/>
              <a:t>The Culture of National Security: Norms and Identity in World Politics.</a:t>
            </a:r>
            <a:r>
              <a:rPr lang="en-US" dirty="0"/>
              <a:t> New York: Columbia University Press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31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9. Identities </a:t>
            </a:r>
            <a:r>
              <a:rPr lang="en-US" dirty="0"/>
              <a:t>are ... prescriptive representations of political actors themselves and of their relationships to each other. 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Kowert</a:t>
            </a:r>
            <a:r>
              <a:rPr lang="en-US" dirty="0"/>
              <a:t>, Paul and Jeffrey </a:t>
            </a:r>
            <a:r>
              <a:rPr lang="en-US" dirty="0" err="1"/>
              <a:t>Legro</a:t>
            </a:r>
            <a:r>
              <a:rPr lang="en-US" dirty="0"/>
              <a:t>. 1996. </a:t>
            </a:r>
            <a:r>
              <a:rPr lang="en-US" i="1" dirty="0"/>
              <a:t>“Norms, Identity, and Their Limits.”</a:t>
            </a:r>
            <a:r>
              <a:rPr lang="en-US" dirty="0"/>
              <a:t> In The Culture of National Security, ed. Peter </a:t>
            </a:r>
            <a:r>
              <a:rPr lang="en-US" dirty="0" err="1"/>
              <a:t>Katzenstein</a:t>
            </a:r>
            <a:r>
              <a:rPr lang="en-US" dirty="0"/>
              <a:t>. New York: Columbia University Press pp. 451–497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731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876</Words>
  <Application>Microsoft Macintosh PowerPoint</Application>
  <PresentationFormat>Экран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</cp:revision>
  <dcterms:created xsi:type="dcterms:W3CDTF">2018-01-22T01:06:50Z</dcterms:created>
  <dcterms:modified xsi:type="dcterms:W3CDTF">2018-01-22T01:13:43Z</dcterms:modified>
</cp:coreProperties>
</file>