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E58"/>
    <a:srgbClr val="2F4454"/>
    <a:srgbClr val="6E6658"/>
    <a:srgbClr val="88BDBC"/>
    <a:srgbClr val="41B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35C47-D336-459C-8119-5906B6AC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37359D-D4E5-4748-9D28-9AD48C65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5BEE3-B682-481F-A727-08CAC384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A7BE6-86A3-4CC0-8B81-8AE64492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22D68-8707-4ED1-B004-5E0D1D0B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50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9DA11-0B3F-428A-A7F9-4AC77131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F4A2C4-08A1-4249-A87A-1A8B9BEE4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557574-3BFD-4EB2-AB03-9AC594D8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68C4F3-7EE9-4B38-936B-D0E4043D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C3034F-9EBD-41AD-95DF-CA750CA4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44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D859B0-E6DE-4D09-AFCE-066A18DAC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E200C8-9D92-4ED0-8353-C1D7203E5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5979A-E63F-4D19-9533-06BB1E69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C79201-BC94-4FDD-8755-BC0BE252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B60BFE-1A5B-4EFE-9425-338CCF95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5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463F80-AF92-4D09-ADE0-A271ABCD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9989B-F45A-47D6-960A-8432136B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16674A-2AE5-4D1F-BD5D-AFFDB557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FC265-4C0E-4F8F-BC66-E3DA095A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BF02B6-EBBA-46D2-AEDB-0DAE4DAD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A8CE8-BBED-42F1-8044-8772151F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AF9CAB-DA55-4696-B2BA-AFA7857F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2EEF5-0E9B-491D-A915-375EE482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553E06-F412-4896-B055-F6F9AE7B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00E53-2145-49C3-A907-BAF6486D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1DE03-5E6F-4003-AA18-4F0118EC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D2C979-82A2-40CE-AE34-D154F2916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899229-0C2E-4170-9C17-2D0F0F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3CD20E-977A-403F-9477-A191EACD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010C52-21B4-4F96-AB90-AEA5D49A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EE2465-FA74-4A5F-B5F3-FD034C60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54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8F5F8-3A79-4F78-BC70-8605E537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A0EB3B-83D8-4E8F-B304-15FDD243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CB963E-8AE3-4264-8056-93F828362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4F861B-DA47-4AD6-817F-0CBE34BA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E29135-714F-4D4D-B52D-4A4AF25FC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4D5BBE-0057-4526-8FDA-42429BEF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5438A-273C-4275-A60B-83B2594E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04AE58-911F-4B20-9723-EA7DA11C1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5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C60E8-13A8-4C29-9604-576C6AA7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1A119A-6157-471A-9A76-F3FE3F03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25B5B7-246B-4CE3-933F-5A0DECD2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D787D-53B7-406F-AF49-51D11D8E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48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D84EBD-0A52-40B9-BFBB-F70B19C3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3B5596-0714-48C7-9206-FDF76A60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0F3E68-FB5B-4EF7-B590-FD8EE073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3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97227-C204-4BBB-AF42-86B992FD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FB09DE-8FD7-4393-BED1-8BEF0E02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EACE1E-2526-4FAA-8597-AAEF90511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B7832-872B-4B67-B244-0BFB5B18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9CE1BE-C960-4878-9C3F-71B430FC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BD610D-F637-4F87-A520-53BA3DC4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28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2918F-7756-4D2B-81EE-41C37571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AB9F61-FC4E-469D-AA35-7AE10ED83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5679C-4B1E-4387-978C-AB227A4E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B00B84-A27A-4EC0-87F2-B6C5ABA9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522E6E-5BDD-47AB-95D3-E65160DD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35B338-FB1F-4DD5-8EA5-65E6A06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0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2D7992D-F8C7-482D-A88B-B00059C8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52B624-F329-4C2F-98D9-4664D4A57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317FF-8DB7-45F4-9F00-2073EA3D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0546-DEAC-458C-A684-73F21E784BC5}" type="datetimeFigureOut">
              <a:rPr lang="de-DE" smtClean="0"/>
              <a:t>12.06.2021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5536E-CDD6-44BA-88DA-EEF450BB6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EF17F6-1EB1-4AD8-8484-A554B1958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DF2A2-C108-43E6-B3A5-F2C3A3B091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626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2155F68-2A41-4015-97D8-866883ECAEAB}"/>
              </a:ext>
            </a:extLst>
          </p:cNvPr>
          <p:cNvSpPr txBox="1"/>
          <p:nvPr/>
        </p:nvSpPr>
        <p:spPr>
          <a:xfrm>
            <a:off x="5013" y="104689"/>
            <a:ext cx="23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E44E42-4853-4DE3-90C9-5A4137BF2F22}"/>
              </a:ext>
            </a:extLst>
          </p:cNvPr>
          <p:cNvSpPr txBox="1"/>
          <p:nvPr/>
        </p:nvSpPr>
        <p:spPr>
          <a:xfrm>
            <a:off x="826168" y="3123811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Homepage</a:t>
            </a:r>
          </a:p>
        </p:txBody>
      </p:sp>
      <p:pic>
        <p:nvPicPr>
          <p:cNvPr id="21" name="Grafik 20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B6D4A77F-3EB4-4713-9012-2F77FF79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56"/>
            <a:ext cx="12192000" cy="2406183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3AF91B9-51A5-4827-87AF-3A78CADFF914}"/>
              </a:ext>
            </a:extLst>
          </p:cNvPr>
          <p:cNvSpPr txBox="1"/>
          <p:nvPr/>
        </p:nvSpPr>
        <p:spPr>
          <a:xfrm>
            <a:off x="826168" y="3829110"/>
            <a:ext cx="1008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Für weiteren Zugriff loggen Sie sich bitte ein!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456AEAB-BB73-4FE0-82F9-9BA47A451A58}"/>
              </a:ext>
            </a:extLst>
          </p:cNvPr>
          <p:cNvSpPr txBox="1"/>
          <p:nvPr/>
        </p:nvSpPr>
        <p:spPr>
          <a:xfrm>
            <a:off x="888377" y="4198442"/>
            <a:ext cx="588544" cy="306467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/>
              <a:t>Login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1D0E280-AAE2-4150-BEB9-8A51692D91DB}"/>
              </a:ext>
            </a:extLst>
          </p:cNvPr>
          <p:cNvSpPr txBox="1"/>
          <p:nvPr/>
        </p:nvSpPr>
        <p:spPr>
          <a:xfrm>
            <a:off x="826168" y="4768003"/>
            <a:ext cx="1008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Noch kein Zugang? Jetzt Registrieren!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7EDC1AB-D235-4A34-9369-2EB7789A7E36}"/>
              </a:ext>
            </a:extLst>
          </p:cNvPr>
          <p:cNvSpPr txBox="1"/>
          <p:nvPr/>
        </p:nvSpPr>
        <p:spPr>
          <a:xfrm>
            <a:off x="888377" y="5074470"/>
            <a:ext cx="836149" cy="272415"/>
          </a:xfrm>
          <a:prstGeom prst="roundRect">
            <a:avLst/>
          </a:prstGeom>
          <a:solidFill>
            <a:srgbClr val="6E6658"/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000" dirty="0">
                <a:solidFill>
                  <a:schemeClr val="bg1"/>
                </a:solidFill>
              </a:rPr>
              <a:t>Registrieren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12C80C-822B-43A0-A385-714BAE10E074}"/>
              </a:ext>
            </a:extLst>
          </p:cNvPr>
          <p:cNvCxnSpPr/>
          <p:nvPr/>
        </p:nvCxnSpPr>
        <p:spPr>
          <a:xfrm>
            <a:off x="0" y="3537101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32DA97D-C1A4-424C-A4E0-A0198C7AFC5B}"/>
              </a:ext>
            </a:extLst>
          </p:cNvPr>
          <p:cNvSpPr txBox="1"/>
          <p:nvPr/>
        </p:nvSpPr>
        <p:spPr>
          <a:xfrm>
            <a:off x="826168" y="6527855"/>
            <a:ext cx="368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©2021 - Baustellenverwaltung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8E4F40-7519-454A-8388-8204E5BDA07F}"/>
              </a:ext>
            </a:extLst>
          </p:cNvPr>
          <p:cNvCxnSpPr/>
          <p:nvPr/>
        </p:nvCxnSpPr>
        <p:spPr>
          <a:xfrm>
            <a:off x="0" y="6462755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C2717FF-7E28-49D7-999E-6BB06CA03252}"/>
              </a:ext>
            </a:extLst>
          </p:cNvPr>
          <p:cNvSpPr txBox="1"/>
          <p:nvPr/>
        </p:nvSpPr>
        <p:spPr>
          <a:xfrm>
            <a:off x="9216519" y="10394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Aufträge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B31DB67-31BA-43C2-A9EF-D6EBF51D67E8}"/>
              </a:ext>
            </a:extLst>
          </p:cNvPr>
          <p:cNvSpPr txBox="1"/>
          <p:nvPr/>
        </p:nvSpPr>
        <p:spPr>
          <a:xfrm>
            <a:off x="6131418" y="98928"/>
            <a:ext cx="15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82BA386-9EBA-4AFC-BEAA-77C16F7DD6C9}"/>
              </a:ext>
            </a:extLst>
          </p:cNvPr>
          <p:cNvSpPr txBox="1"/>
          <p:nvPr/>
        </p:nvSpPr>
        <p:spPr>
          <a:xfrm>
            <a:off x="10695529" y="7522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Login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B4C358C-7A73-444E-AE15-BF16588FD53C}"/>
              </a:ext>
            </a:extLst>
          </p:cNvPr>
          <p:cNvSpPr txBox="1"/>
          <p:nvPr/>
        </p:nvSpPr>
        <p:spPr>
          <a:xfrm>
            <a:off x="7705642" y="101437"/>
            <a:ext cx="151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Bestandsverwaltung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29655B7-7532-4ACF-90F2-4C3C8B2EF5B1}"/>
              </a:ext>
            </a:extLst>
          </p:cNvPr>
          <p:cNvSpPr txBox="1"/>
          <p:nvPr/>
        </p:nvSpPr>
        <p:spPr>
          <a:xfrm>
            <a:off x="9914479" y="101437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Retouren</a:t>
            </a:r>
          </a:p>
        </p:txBody>
      </p:sp>
    </p:spTree>
    <p:extLst>
      <p:ext uri="{BB962C8B-B14F-4D97-AF65-F5344CB8AC3E}">
        <p14:creationId xmlns:p14="http://schemas.microsoft.com/office/powerpoint/2010/main" val="17347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2155F68-2A41-4015-97D8-866883ECAEAB}"/>
              </a:ext>
            </a:extLst>
          </p:cNvPr>
          <p:cNvSpPr txBox="1"/>
          <p:nvPr/>
        </p:nvSpPr>
        <p:spPr>
          <a:xfrm>
            <a:off x="5013" y="104689"/>
            <a:ext cx="23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E44E42-4853-4DE3-90C9-5A4137BF2F22}"/>
              </a:ext>
            </a:extLst>
          </p:cNvPr>
          <p:cNvSpPr txBox="1"/>
          <p:nvPr/>
        </p:nvSpPr>
        <p:spPr>
          <a:xfrm>
            <a:off x="826168" y="3123811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Baustellenverwaltung</a:t>
            </a:r>
          </a:p>
        </p:txBody>
      </p:sp>
      <p:pic>
        <p:nvPicPr>
          <p:cNvPr id="21" name="Grafik 20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B6D4A77F-3EB4-4713-9012-2F77FF79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56"/>
            <a:ext cx="12192000" cy="2406183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12C80C-822B-43A0-A385-714BAE10E074}"/>
              </a:ext>
            </a:extLst>
          </p:cNvPr>
          <p:cNvCxnSpPr/>
          <p:nvPr/>
        </p:nvCxnSpPr>
        <p:spPr>
          <a:xfrm>
            <a:off x="0" y="3537101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32DA97D-C1A4-424C-A4E0-A0198C7AFC5B}"/>
              </a:ext>
            </a:extLst>
          </p:cNvPr>
          <p:cNvSpPr txBox="1"/>
          <p:nvPr/>
        </p:nvSpPr>
        <p:spPr>
          <a:xfrm>
            <a:off x="826168" y="6527855"/>
            <a:ext cx="368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©2021 - Baustellenverwaltung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8E4F40-7519-454A-8388-8204E5BDA07F}"/>
              </a:ext>
            </a:extLst>
          </p:cNvPr>
          <p:cNvCxnSpPr/>
          <p:nvPr/>
        </p:nvCxnSpPr>
        <p:spPr>
          <a:xfrm>
            <a:off x="0" y="6462755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191C074-3FB5-403D-B928-0A89557D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694200"/>
              </p:ext>
            </p:extLst>
          </p:nvPr>
        </p:nvGraphicFramePr>
        <p:xfrm>
          <a:off x="887926" y="3628328"/>
          <a:ext cx="1054502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256">
                  <a:extLst>
                    <a:ext uri="{9D8B030D-6E8A-4147-A177-3AD203B41FA5}">
                      <a16:colId xmlns:a16="http://schemas.microsoft.com/office/drawing/2014/main" val="604068818"/>
                    </a:ext>
                  </a:extLst>
                </a:gridCol>
                <a:gridCol w="2636256">
                  <a:extLst>
                    <a:ext uri="{9D8B030D-6E8A-4147-A177-3AD203B41FA5}">
                      <a16:colId xmlns:a16="http://schemas.microsoft.com/office/drawing/2014/main" val="3068277537"/>
                    </a:ext>
                  </a:extLst>
                </a:gridCol>
                <a:gridCol w="2636256">
                  <a:extLst>
                    <a:ext uri="{9D8B030D-6E8A-4147-A177-3AD203B41FA5}">
                      <a16:colId xmlns:a16="http://schemas.microsoft.com/office/drawing/2014/main" val="3859006"/>
                    </a:ext>
                  </a:extLst>
                </a:gridCol>
                <a:gridCol w="2636256">
                  <a:extLst>
                    <a:ext uri="{9D8B030D-6E8A-4147-A177-3AD203B41FA5}">
                      <a16:colId xmlns:a16="http://schemas.microsoft.com/office/drawing/2014/main" val="3844748400"/>
                    </a:ext>
                  </a:extLst>
                </a:gridCol>
              </a:tblGrid>
              <a:tr h="230438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Bauleiter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39807"/>
                  </a:ext>
                </a:extLst>
              </a:tr>
              <a:tr h="403266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Turnhalle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Turnhalle für die Mustermann Schule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Mustermann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5247"/>
                  </a:ext>
                </a:extLst>
              </a:tr>
              <a:tr h="403266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Parkhaus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Parkhaus für den neuen IKEA am Neuen Platz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Erika Musterfrau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19180"/>
                  </a:ext>
                </a:extLst>
              </a:tr>
              <a:tr h="403266">
                <a:tc>
                  <a:txBody>
                    <a:bodyPr/>
                    <a:lstStyle/>
                    <a:p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623295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CC3C95E9-E6A4-49B0-A172-D746F6EBA2DB}"/>
              </a:ext>
            </a:extLst>
          </p:cNvPr>
          <p:cNvSpPr txBox="1"/>
          <p:nvPr/>
        </p:nvSpPr>
        <p:spPr>
          <a:xfrm>
            <a:off x="887926" y="6035308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Projekt erstellen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DC97526-8E27-48DF-B394-95682DC01CF3}"/>
              </a:ext>
            </a:extLst>
          </p:cNvPr>
          <p:cNvSpPr txBox="1"/>
          <p:nvPr/>
        </p:nvSpPr>
        <p:spPr>
          <a:xfrm>
            <a:off x="9216519" y="10394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Aufträge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B14820E-C931-4ED1-B961-E0B8AF009A41}"/>
              </a:ext>
            </a:extLst>
          </p:cNvPr>
          <p:cNvSpPr txBox="1"/>
          <p:nvPr/>
        </p:nvSpPr>
        <p:spPr>
          <a:xfrm>
            <a:off x="6131418" y="98928"/>
            <a:ext cx="15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376AAEA-ABD5-4C76-9885-402908CBFC76}"/>
              </a:ext>
            </a:extLst>
          </p:cNvPr>
          <p:cNvSpPr txBox="1"/>
          <p:nvPr/>
        </p:nvSpPr>
        <p:spPr>
          <a:xfrm>
            <a:off x="10695529" y="7522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Mustermann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C3969FA-849D-4BC5-9D0D-6BBE97AB3116}"/>
              </a:ext>
            </a:extLst>
          </p:cNvPr>
          <p:cNvSpPr txBox="1"/>
          <p:nvPr/>
        </p:nvSpPr>
        <p:spPr>
          <a:xfrm>
            <a:off x="7705642" y="101437"/>
            <a:ext cx="151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Bestandsverwaltung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43FD469-B5DA-4FA8-BD76-42CC63A62681}"/>
              </a:ext>
            </a:extLst>
          </p:cNvPr>
          <p:cNvSpPr txBox="1"/>
          <p:nvPr/>
        </p:nvSpPr>
        <p:spPr>
          <a:xfrm>
            <a:off x="9914479" y="101437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Retouren</a:t>
            </a:r>
          </a:p>
        </p:txBody>
      </p:sp>
    </p:spTree>
    <p:extLst>
      <p:ext uri="{BB962C8B-B14F-4D97-AF65-F5344CB8AC3E}">
        <p14:creationId xmlns:p14="http://schemas.microsoft.com/office/powerpoint/2010/main" val="29532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2155F68-2A41-4015-97D8-866883ECAEAB}"/>
              </a:ext>
            </a:extLst>
          </p:cNvPr>
          <p:cNvSpPr txBox="1"/>
          <p:nvPr/>
        </p:nvSpPr>
        <p:spPr>
          <a:xfrm>
            <a:off x="5013" y="104689"/>
            <a:ext cx="23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E44E42-4853-4DE3-90C9-5A4137BF2F22}"/>
              </a:ext>
            </a:extLst>
          </p:cNvPr>
          <p:cNvSpPr txBox="1"/>
          <p:nvPr/>
        </p:nvSpPr>
        <p:spPr>
          <a:xfrm>
            <a:off x="826168" y="3123811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Projektverwaltung</a:t>
            </a:r>
          </a:p>
        </p:txBody>
      </p:sp>
      <p:pic>
        <p:nvPicPr>
          <p:cNvPr id="21" name="Grafik 20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B6D4A77F-3EB4-4713-9012-2F77FF79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56"/>
            <a:ext cx="12192000" cy="2406183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12C80C-822B-43A0-A385-714BAE10E074}"/>
              </a:ext>
            </a:extLst>
          </p:cNvPr>
          <p:cNvCxnSpPr/>
          <p:nvPr/>
        </p:nvCxnSpPr>
        <p:spPr>
          <a:xfrm>
            <a:off x="0" y="3537101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32DA97D-C1A4-424C-A4E0-A0198C7AFC5B}"/>
              </a:ext>
            </a:extLst>
          </p:cNvPr>
          <p:cNvSpPr txBox="1"/>
          <p:nvPr/>
        </p:nvSpPr>
        <p:spPr>
          <a:xfrm>
            <a:off x="826168" y="6527855"/>
            <a:ext cx="368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©2021 - Baustellenverwaltung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8E4F40-7519-454A-8388-8204E5BDA07F}"/>
              </a:ext>
            </a:extLst>
          </p:cNvPr>
          <p:cNvCxnSpPr/>
          <p:nvPr/>
        </p:nvCxnSpPr>
        <p:spPr>
          <a:xfrm>
            <a:off x="0" y="6462755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191C074-3FB5-403D-B928-0A89557D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51167"/>
              </p:ext>
            </p:extLst>
          </p:nvPr>
        </p:nvGraphicFramePr>
        <p:xfrm>
          <a:off x="822934" y="4143987"/>
          <a:ext cx="10433034" cy="1172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78">
                  <a:extLst>
                    <a:ext uri="{9D8B030D-6E8A-4147-A177-3AD203B41FA5}">
                      <a16:colId xmlns:a16="http://schemas.microsoft.com/office/drawing/2014/main" val="604068818"/>
                    </a:ext>
                  </a:extLst>
                </a:gridCol>
                <a:gridCol w="3477678">
                  <a:extLst>
                    <a:ext uri="{9D8B030D-6E8A-4147-A177-3AD203B41FA5}">
                      <a16:colId xmlns:a16="http://schemas.microsoft.com/office/drawing/2014/main" val="3068277537"/>
                    </a:ext>
                  </a:extLst>
                </a:gridCol>
                <a:gridCol w="3477678">
                  <a:extLst>
                    <a:ext uri="{9D8B030D-6E8A-4147-A177-3AD203B41FA5}">
                      <a16:colId xmlns:a16="http://schemas.microsoft.com/office/drawing/2014/main" val="2875465577"/>
                    </a:ext>
                  </a:extLst>
                </a:gridCol>
              </a:tblGrid>
              <a:tr h="230438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Ausleihdatum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Rückgabe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39807"/>
                  </a:ext>
                </a:extLst>
              </a:tr>
              <a:tr h="403266">
                <a:tc>
                  <a:txBody>
                    <a:bodyPr/>
                    <a:lstStyle/>
                    <a:p>
                      <a:r>
                        <a:rPr lang="de-DE" dirty="0"/>
                        <a:t>Kran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21.02.2021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5247"/>
                  </a:ext>
                </a:extLst>
              </a:tr>
              <a:tr h="403266">
                <a:tc>
                  <a:txBody>
                    <a:bodyPr/>
                    <a:lstStyle/>
                    <a:p>
                      <a:r>
                        <a:rPr lang="de-DE" dirty="0"/>
                        <a:t>LKW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21.02.2021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49945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CC3C95E9-E6A4-49B0-A172-D746F6EBA2DB}"/>
              </a:ext>
            </a:extLst>
          </p:cNvPr>
          <p:cNvSpPr txBox="1"/>
          <p:nvPr/>
        </p:nvSpPr>
        <p:spPr>
          <a:xfrm>
            <a:off x="822933" y="5478625"/>
            <a:ext cx="1607501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Ressource bestellen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D3D1CD8-3DA8-4296-9E9C-829582B3C51C}"/>
              </a:ext>
            </a:extLst>
          </p:cNvPr>
          <p:cNvSpPr txBox="1"/>
          <p:nvPr/>
        </p:nvSpPr>
        <p:spPr>
          <a:xfrm>
            <a:off x="9116078" y="4530344"/>
            <a:ext cx="788461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18F0351-EEAA-42B2-BCB8-20E6C8D7EE04}"/>
              </a:ext>
            </a:extLst>
          </p:cNvPr>
          <p:cNvSpPr txBox="1"/>
          <p:nvPr/>
        </p:nvSpPr>
        <p:spPr>
          <a:xfrm>
            <a:off x="822933" y="3678778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1 - Turnhalle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BDF557-594E-46D5-A4D6-755BBDC9E3EF}"/>
              </a:ext>
            </a:extLst>
          </p:cNvPr>
          <p:cNvSpPr txBox="1"/>
          <p:nvPr/>
        </p:nvSpPr>
        <p:spPr>
          <a:xfrm>
            <a:off x="9129842" y="4939347"/>
            <a:ext cx="788461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7FBEC43-14C1-4AEC-9981-E4ED3D74EB2A}"/>
              </a:ext>
            </a:extLst>
          </p:cNvPr>
          <p:cNvSpPr txBox="1"/>
          <p:nvPr/>
        </p:nvSpPr>
        <p:spPr>
          <a:xfrm>
            <a:off x="9216519" y="10394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Aufträge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D50365E-E92D-4D14-81F5-98987EB5EE30}"/>
              </a:ext>
            </a:extLst>
          </p:cNvPr>
          <p:cNvSpPr txBox="1"/>
          <p:nvPr/>
        </p:nvSpPr>
        <p:spPr>
          <a:xfrm>
            <a:off x="6131418" y="98928"/>
            <a:ext cx="15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A612EDB-88D9-4391-81BA-081F093F1BBD}"/>
              </a:ext>
            </a:extLst>
          </p:cNvPr>
          <p:cNvSpPr txBox="1"/>
          <p:nvPr/>
        </p:nvSpPr>
        <p:spPr>
          <a:xfrm>
            <a:off x="10695529" y="7522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Mustermann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819B77C-131D-46CB-B1C6-A607E698E2D2}"/>
              </a:ext>
            </a:extLst>
          </p:cNvPr>
          <p:cNvSpPr txBox="1"/>
          <p:nvPr/>
        </p:nvSpPr>
        <p:spPr>
          <a:xfrm>
            <a:off x="7705642" y="101437"/>
            <a:ext cx="151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Bestandsverwaltung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99E9089-BE3A-4D20-9C9C-5C3C3BF34B52}"/>
              </a:ext>
            </a:extLst>
          </p:cNvPr>
          <p:cNvSpPr txBox="1"/>
          <p:nvPr/>
        </p:nvSpPr>
        <p:spPr>
          <a:xfrm>
            <a:off x="9914479" y="101437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Retouren</a:t>
            </a:r>
          </a:p>
        </p:txBody>
      </p:sp>
    </p:spTree>
    <p:extLst>
      <p:ext uri="{BB962C8B-B14F-4D97-AF65-F5344CB8AC3E}">
        <p14:creationId xmlns:p14="http://schemas.microsoft.com/office/powerpoint/2010/main" val="474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2155F68-2A41-4015-97D8-866883ECAEAB}"/>
              </a:ext>
            </a:extLst>
          </p:cNvPr>
          <p:cNvSpPr txBox="1"/>
          <p:nvPr/>
        </p:nvSpPr>
        <p:spPr>
          <a:xfrm>
            <a:off x="5013" y="104689"/>
            <a:ext cx="23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E44E42-4853-4DE3-90C9-5A4137BF2F22}"/>
              </a:ext>
            </a:extLst>
          </p:cNvPr>
          <p:cNvSpPr txBox="1"/>
          <p:nvPr/>
        </p:nvSpPr>
        <p:spPr>
          <a:xfrm>
            <a:off x="826168" y="3123811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Bestandverwaltung</a:t>
            </a:r>
          </a:p>
        </p:txBody>
      </p:sp>
      <p:pic>
        <p:nvPicPr>
          <p:cNvPr id="21" name="Grafik 20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B6D4A77F-3EB4-4713-9012-2F77FF79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56"/>
            <a:ext cx="12192000" cy="2406183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12C80C-822B-43A0-A385-714BAE10E074}"/>
              </a:ext>
            </a:extLst>
          </p:cNvPr>
          <p:cNvCxnSpPr/>
          <p:nvPr/>
        </p:nvCxnSpPr>
        <p:spPr>
          <a:xfrm>
            <a:off x="0" y="3537101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32DA97D-C1A4-424C-A4E0-A0198C7AFC5B}"/>
              </a:ext>
            </a:extLst>
          </p:cNvPr>
          <p:cNvSpPr txBox="1"/>
          <p:nvPr/>
        </p:nvSpPr>
        <p:spPr>
          <a:xfrm>
            <a:off x="826168" y="6527855"/>
            <a:ext cx="368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©2021 - Baustellenverwaltung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8E4F40-7519-454A-8388-8204E5BDA07F}"/>
              </a:ext>
            </a:extLst>
          </p:cNvPr>
          <p:cNvCxnSpPr/>
          <p:nvPr/>
        </p:nvCxnSpPr>
        <p:spPr>
          <a:xfrm>
            <a:off x="0" y="6462755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191C074-3FB5-403D-B928-0A89557D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648827"/>
              </p:ext>
            </p:extLst>
          </p:nvPr>
        </p:nvGraphicFramePr>
        <p:xfrm>
          <a:off x="887926" y="3628328"/>
          <a:ext cx="10179664" cy="22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16">
                  <a:extLst>
                    <a:ext uri="{9D8B030D-6E8A-4147-A177-3AD203B41FA5}">
                      <a16:colId xmlns:a16="http://schemas.microsoft.com/office/drawing/2014/main" val="604068818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068277537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59006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44748400"/>
                    </a:ext>
                  </a:extLst>
                </a:gridCol>
              </a:tblGrid>
              <a:tr h="355824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Kaufdatum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Wartungsintervall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 Lager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3980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 dirty="0"/>
                        <a:t>Akkuschrauber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01.10.2001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 Monate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524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 dirty="0"/>
                        <a:t>Kran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05.09.2005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 Monate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19180"/>
                  </a:ext>
                </a:extLst>
              </a:tr>
              <a:tr h="355824">
                <a:tc>
                  <a:txBody>
                    <a:bodyPr/>
                    <a:lstStyle/>
                    <a:p>
                      <a:r>
                        <a:rPr lang="de-DE" dirty="0"/>
                        <a:t>Schraubenzieher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07.01.2020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 Monate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495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F514AC7-61AC-4EAE-8D66-191926F566A6}"/>
              </a:ext>
            </a:extLst>
          </p:cNvPr>
          <p:cNvSpPr txBox="1"/>
          <p:nvPr/>
        </p:nvSpPr>
        <p:spPr>
          <a:xfrm>
            <a:off x="8784140" y="4742912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sym typeface="Wingdings" panose="05000000000000000000" pitchFamily="2" charset="2"/>
              </a:rPr>
              <a:t>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EDCB41-47B6-4754-ADAE-0BD30B34C22D}"/>
              </a:ext>
            </a:extLst>
          </p:cNvPr>
          <p:cNvSpPr txBox="1"/>
          <p:nvPr/>
        </p:nvSpPr>
        <p:spPr>
          <a:xfrm>
            <a:off x="8784140" y="4137365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4737218-3F8A-4543-B225-D178C9CF5F0E}"/>
              </a:ext>
            </a:extLst>
          </p:cNvPr>
          <p:cNvSpPr txBox="1"/>
          <p:nvPr/>
        </p:nvSpPr>
        <p:spPr>
          <a:xfrm>
            <a:off x="8784140" y="5348459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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D224637-9FE8-4D81-9ECB-6E47D3101BAF}"/>
              </a:ext>
            </a:extLst>
          </p:cNvPr>
          <p:cNvSpPr txBox="1"/>
          <p:nvPr/>
        </p:nvSpPr>
        <p:spPr>
          <a:xfrm>
            <a:off x="9661114" y="4672189"/>
            <a:ext cx="945923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Retoure bearbeiten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FFDEE37-3541-4CBF-8ED3-3642B28F0931}"/>
              </a:ext>
            </a:extLst>
          </p:cNvPr>
          <p:cNvSpPr txBox="1"/>
          <p:nvPr/>
        </p:nvSpPr>
        <p:spPr>
          <a:xfrm>
            <a:off x="887926" y="600939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Neue Ressource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C4B38E-9B95-43EB-894C-435BAD62F776}"/>
              </a:ext>
            </a:extLst>
          </p:cNvPr>
          <p:cNvSpPr txBox="1"/>
          <p:nvPr/>
        </p:nvSpPr>
        <p:spPr>
          <a:xfrm>
            <a:off x="9216519" y="10394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Aufträge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A695CE1-13B2-4DB8-BF38-5B742EA15AD1}"/>
              </a:ext>
            </a:extLst>
          </p:cNvPr>
          <p:cNvSpPr txBox="1"/>
          <p:nvPr/>
        </p:nvSpPr>
        <p:spPr>
          <a:xfrm>
            <a:off x="6131418" y="98928"/>
            <a:ext cx="15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A42787-2D06-43A8-946A-865AC286820D}"/>
              </a:ext>
            </a:extLst>
          </p:cNvPr>
          <p:cNvSpPr txBox="1"/>
          <p:nvPr/>
        </p:nvSpPr>
        <p:spPr>
          <a:xfrm>
            <a:off x="10695529" y="7522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Lageristen Hans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0097DE4-6132-49E0-B441-0ABC4B1F7268}"/>
              </a:ext>
            </a:extLst>
          </p:cNvPr>
          <p:cNvSpPr txBox="1"/>
          <p:nvPr/>
        </p:nvSpPr>
        <p:spPr>
          <a:xfrm>
            <a:off x="7705642" y="101437"/>
            <a:ext cx="151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Bestandsverwaltung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9EC8CC8-5EAB-412B-B7EE-532B86D2D5BD}"/>
              </a:ext>
            </a:extLst>
          </p:cNvPr>
          <p:cNvSpPr txBox="1"/>
          <p:nvPr/>
        </p:nvSpPr>
        <p:spPr>
          <a:xfrm>
            <a:off x="9914479" y="101437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Retouren</a:t>
            </a:r>
          </a:p>
        </p:txBody>
      </p:sp>
    </p:spTree>
    <p:extLst>
      <p:ext uri="{BB962C8B-B14F-4D97-AF65-F5344CB8AC3E}">
        <p14:creationId xmlns:p14="http://schemas.microsoft.com/office/powerpoint/2010/main" val="289708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2155F68-2A41-4015-97D8-866883ECAEAB}"/>
              </a:ext>
            </a:extLst>
          </p:cNvPr>
          <p:cNvSpPr txBox="1"/>
          <p:nvPr/>
        </p:nvSpPr>
        <p:spPr>
          <a:xfrm>
            <a:off x="5013" y="104689"/>
            <a:ext cx="23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E44E42-4853-4DE3-90C9-5A4137BF2F22}"/>
              </a:ext>
            </a:extLst>
          </p:cNvPr>
          <p:cNvSpPr txBox="1"/>
          <p:nvPr/>
        </p:nvSpPr>
        <p:spPr>
          <a:xfrm>
            <a:off x="826168" y="3123811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Auftragsverwaltung</a:t>
            </a:r>
          </a:p>
        </p:txBody>
      </p:sp>
      <p:pic>
        <p:nvPicPr>
          <p:cNvPr id="21" name="Grafik 20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B6D4A77F-3EB4-4713-9012-2F77FF79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56"/>
            <a:ext cx="12192000" cy="2406183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12C80C-822B-43A0-A385-714BAE10E074}"/>
              </a:ext>
            </a:extLst>
          </p:cNvPr>
          <p:cNvCxnSpPr/>
          <p:nvPr/>
        </p:nvCxnSpPr>
        <p:spPr>
          <a:xfrm>
            <a:off x="0" y="3537101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32DA97D-C1A4-424C-A4E0-A0198C7AFC5B}"/>
              </a:ext>
            </a:extLst>
          </p:cNvPr>
          <p:cNvSpPr txBox="1"/>
          <p:nvPr/>
        </p:nvSpPr>
        <p:spPr>
          <a:xfrm>
            <a:off x="826168" y="6527855"/>
            <a:ext cx="368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©2021 - Baustellenverwaltung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8E4F40-7519-454A-8388-8204E5BDA07F}"/>
              </a:ext>
            </a:extLst>
          </p:cNvPr>
          <p:cNvCxnSpPr/>
          <p:nvPr/>
        </p:nvCxnSpPr>
        <p:spPr>
          <a:xfrm>
            <a:off x="0" y="6462755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191C074-3FB5-403D-B928-0A89557D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24020"/>
              </p:ext>
            </p:extLst>
          </p:nvPr>
        </p:nvGraphicFramePr>
        <p:xfrm>
          <a:off x="887926" y="3628328"/>
          <a:ext cx="10179664" cy="22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16">
                  <a:extLst>
                    <a:ext uri="{9D8B030D-6E8A-4147-A177-3AD203B41FA5}">
                      <a16:colId xmlns:a16="http://schemas.microsoft.com/office/drawing/2014/main" val="604068818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068277537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59006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44748400"/>
                    </a:ext>
                  </a:extLst>
                </a:gridCol>
              </a:tblGrid>
              <a:tr h="355824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Bauleiter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Auf Lager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3980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/>
                        <a:t>Akkuschrauber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524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/>
                        <a:t>Kran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 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19180"/>
                  </a:ext>
                </a:extLst>
              </a:tr>
              <a:tr h="355824">
                <a:tc>
                  <a:txBody>
                    <a:bodyPr/>
                    <a:lstStyle/>
                    <a:p>
                      <a:r>
                        <a:rPr lang="de-DE"/>
                        <a:t>Schraubenzieher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Erika Musterfrau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4950"/>
                  </a:ext>
                </a:extLst>
              </a:tr>
            </a:tbl>
          </a:graphicData>
        </a:graphic>
      </p:graphicFrame>
      <p:sp>
        <p:nvSpPr>
          <p:cNvPr id="22" name="Textfeld 21">
            <a:extLst>
              <a:ext uri="{FF2B5EF4-FFF2-40B4-BE49-F238E27FC236}">
                <a16:creationId xmlns:a16="http://schemas.microsoft.com/office/drawing/2014/main" id="{85EDCB41-47B6-4754-ADAE-0BD30B34C22D}"/>
              </a:ext>
            </a:extLst>
          </p:cNvPr>
          <p:cNvSpPr txBox="1"/>
          <p:nvPr/>
        </p:nvSpPr>
        <p:spPr>
          <a:xfrm>
            <a:off x="8784140" y="4137365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4737218-3F8A-4543-B225-D178C9CF5F0E}"/>
              </a:ext>
            </a:extLst>
          </p:cNvPr>
          <p:cNvSpPr txBox="1"/>
          <p:nvPr/>
        </p:nvSpPr>
        <p:spPr>
          <a:xfrm>
            <a:off x="8784140" y="5348459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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57E5048-E7DE-4D57-AB0F-2053356223FD}"/>
              </a:ext>
            </a:extLst>
          </p:cNvPr>
          <p:cNvSpPr txBox="1"/>
          <p:nvPr/>
        </p:nvSpPr>
        <p:spPr>
          <a:xfrm>
            <a:off x="9661113" y="4166876"/>
            <a:ext cx="945923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Check-Out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F960CCA-116A-4D7F-AE54-FA9E2B78668D}"/>
              </a:ext>
            </a:extLst>
          </p:cNvPr>
          <p:cNvSpPr txBox="1"/>
          <p:nvPr/>
        </p:nvSpPr>
        <p:spPr>
          <a:xfrm>
            <a:off x="8784140" y="4713646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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97FF372-F406-46FB-90B9-B6A0C1AA0801}"/>
              </a:ext>
            </a:extLst>
          </p:cNvPr>
          <p:cNvSpPr txBox="1"/>
          <p:nvPr/>
        </p:nvSpPr>
        <p:spPr>
          <a:xfrm>
            <a:off x="9216519" y="10394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Aufträge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ECBF02A-A3AF-46A9-9DCA-2DDC5A15411E}"/>
              </a:ext>
            </a:extLst>
          </p:cNvPr>
          <p:cNvSpPr txBox="1"/>
          <p:nvPr/>
        </p:nvSpPr>
        <p:spPr>
          <a:xfrm>
            <a:off x="6131418" y="98928"/>
            <a:ext cx="15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894E1BD-1EC6-4542-9E3B-93D27CA5F701}"/>
              </a:ext>
            </a:extLst>
          </p:cNvPr>
          <p:cNvSpPr txBox="1"/>
          <p:nvPr/>
        </p:nvSpPr>
        <p:spPr>
          <a:xfrm>
            <a:off x="10695529" y="7522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Lageristen Hans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B3E0E5-F02C-49ED-92E7-BB5ECD1087F1}"/>
              </a:ext>
            </a:extLst>
          </p:cNvPr>
          <p:cNvSpPr txBox="1"/>
          <p:nvPr/>
        </p:nvSpPr>
        <p:spPr>
          <a:xfrm>
            <a:off x="7705642" y="101437"/>
            <a:ext cx="151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Bestandsverwaltung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7F1F975-2A5A-42B9-81F9-6DDB9C630432}"/>
              </a:ext>
            </a:extLst>
          </p:cNvPr>
          <p:cNvSpPr txBox="1"/>
          <p:nvPr/>
        </p:nvSpPr>
        <p:spPr>
          <a:xfrm>
            <a:off x="9914479" y="101437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Retouren</a:t>
            </a:r>
          </a:p>
        </p:txBody>
      </p:sp>
    </p:spTree>
    <p:extLst>
      <p:ext uri="{BB962C8B-B14F-4D97-AF65-F5344CB8AC3E}">
        <p14:creationId xmlns:p14="http://schemas.microsoft.com/office/powerpoint/2010/main" val="14194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15F3B1D-3A54-45E0-8A2B-F50AD858466A}"/>
              </a:ext>
            </a:extLst>
          </p:cNvPr>
          <p:cNvSpPr txBox="1"/>
          <p:nvPr/>
        </p:nvSpPr>
        <p:spPr>
          <a:xfrm>
            <a:off x="9216519" y="10394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Aufträge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155F68-2A41-4015-97D8-866883ECAEAB}"/>
              </a:ext>
            </a:extLst>
          </p:cNvPr>
          <p:cNvSpPr txBox="1"/>
          <p:nvPr/>
        </p:nvSpPr>
        <p:spPr>
          <a:xfrm>
            <a:off x="5013" y="104689"/>
            <a:ext cx="23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B80F19-1495-4683-AEC1-16BA5A41EFEC}"/>
              </a:ext>
            </a:extLst>
          </p:cNvPr>
          <p:cNvSpPr txBox="1"/>
          <p:nvPr/>
        </p:nvSpPr>
        <p:spPr>
          <a:xfrm>
            <a:off x="6131418" y="98928"/>
            <a:ext cx="15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10F345E-1E5E-4FE9-9A45-262C77485CD2}"/>
              </a:ext>
            </a:extLst>
          </p:cNvPr>
          <p:cNvSpPr txBox="1"/>
          <p:nvPr/>
        </p:nvSpPr>
        <p:spPr>
          <a:xfrm>
            <a:off x="10695529" y="7522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Lageristen Hans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42F84C9-23B9-4807-AFD7-157F58A6CE36}"/>
              </a:ext>
            </a:extLst>
          </p:cNvPr>
          <p:cNvSpPr txBox="1"/>
          <p:nvPr/>
        </p:nvSpPr>
        <p:spPr>
          <a:xfrm>
            <a:off x="7705642" y="101437"/>
            <a:ext cx="151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Bestandsverwaltung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E44E42-4853-4DE3-90C9-5A4137BF2F22}"/>
              </a:ext>
            </a:extLst>
          </p:cNvPr>
          <p:cNvSpPr txBox="1"/>
          <p:nvPr/>
        </p:nvSpPr>
        <p:spPr>
          <a:xfrm>
            <a:off x="826168" y="3123811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</a:rPr>
              <a:t>Retourenverwaltung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21" name="Grafik 20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B6D4A77F-3EB4-4713-9012-2F77FF79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56"/>
            <a:ext cx="12192000" cy="2406183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12C80C-822B-43A0-A385-714BAE10E074}"/>
              </a:ext>
            </a:extLst>
          </p:cNvPr>
          <p:cNvCxnSpPr/>
          <p:nvPr/>
        </p:nvCxnSpPr>
        <p:spPr>
          <a:xfrm>
            <a:off x="0" y="3537101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32DA97D-C1A4-424C-A4E0-A0198C7AFC5B}"/>
              </a:ext>
            </a:extLst>
          </p:cNvPr>
          <p:cNvSpPr txBox="1"/>
          <p:nvPr/>
        </p:nvSpPr>
        <p:spPr>
          <a:xfrm>
            <a:off x="826168" y="6527855"/>
            <a:ext cx="368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©2021 - Baustellenverwaltung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8E4F40-7519-454A-8388-8204E5BDA07F}"/>
              </a:ext>
            </a:extLst>
          </p:cNvPr>
          <p:cNvCxnSpPr/>
          <p:nvPr/>
        </p:nvCxnSpPr>
        <p:spPr>
          <a:xfrm>
            <a:off x="0" y="6462755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191C074-3FB5-403D-B928-0A89557D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25621"/>
              </p:ext>
            </p:extLst>
          </p:nvPr>
        </p:nvGraphicFramePr>
        <p:xfrm>
          <a:off x="887926" y="3628328"/>
          <a:ext cx="10179664" cy="2208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16">
                  <a:extLst>
                    <a:ext uri="{9D8B030D-6E8A-4147-A177-3AD203B41FA5}">
                      <a16:colId xmlns:a16="http://schemas.microsoft.com/office/drawing/2014/main" val="604068818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068277537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59006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44748400"/>
                    </a:ext>
                  </a:extLst>
                </a:gridCol>
              </a:tblGrid>
              <a:tr h="355824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Kaufdatum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Wartungsintervall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 Lager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3980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 dirty="0"/>
                        <a:t>Akkuschrauber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01.10.2001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 Monate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524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 dirty="0"/>
                        <a:t>Kran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05.09.2005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 Monate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19180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 dirty="0"/>
                        <a:t>LKW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09.12.2020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 Monate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82366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4F514AC7-61AC-4EAE-8D66-191926F566A6}"/>
              </a:ext>
            </a:extLst>
          </p:cNvPr>
          <p:cNvSpPr txBox="1"/>
          <p:nvPr/>
        </p:nvSpPr>
        <p:spPr>
          <a:xfrm>
            <a:off x="8784140" y="4742912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sym typeface="Wingdings" panose="05000000000000000000" pitchFamily="2" charset="2"/>
              </a:rPr>
              <a:t>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EDCB41-47B6-4754-ADAE-0BD30B34C22D}"/>
              </a:ext>
            </a:extLst>
          </p:cNvPr>
          <p:cNvSpPr txBox="1"/>
          <p:nvPr/>
        </p:nvSpPr>
        <p:spPr>
          <a:xfrm>
            <a:off x="8784140" y="4137365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D224637-9FE8-4D81-9ECB-6E47D3101BAF}"/>
              </a:ext>
            </a:extLst>
          </p:cNvPr>
          <p:cNvSpPr txBox="1"/>
          <p:nvPr/>
        </p:nvSpPr>
        <p:spPr>
          <a:xfrm>
            <a:off x="9661114" y="4672189"/>
            <a:ext cx="945923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Retoure bearbeiten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332CD44-FC6C-4DD0-A7E0-B8AB8C907884}"/>
              </a:ext>
            </a:extLst>
          </p:cNvPr>
          <p:cNvSpPr txBox="1"/>
          <p:nvPr/>
        </p:nvSpPr>
        <p:spPr>
          <a:xfrm>
            <a:off x="9529022" y="4066642"/>
            <a:ext cx="1229096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Retoure abgeschlossen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58EC15F-DF9A-46AC-B171-B421837E037E}"/>
              </a:ext>
            </a:extLst>
          </p:cNvPr>
          <p:cNvSpPr txBox="1"/>
          <p:nvPr/>
        </p:nvSpPr>
        <p:spPr>
          <a:xfrm>
            <a:off x="8784140" y="5344916"/>
            <a:ext cx="43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sym typeface="Wingdings" panose="05000000000000000000" pitchFamily="2" charset="2"/>
              </a:rPr>
              <a:t>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4F0136B-BD35-4B48-A7E3-E0EBBCA35F60}"/>
              </a:ext>
            </a:extLst>
          </p:cNvPr>
          <p:cNvSpPr txBox="1"/>
          <p:nvPr/>
        </p:nvSpPr>
        <p:spPr>
          <a:xfrm>
            <a:off x="9661114" y="5274193"/>
            <a:ext cx="945923" cy="51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Retoure bearbeiten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BA1C3AB-C708-47A8-A840-E577336E88AF}"/>
              </a:ext>
            </a:extLst>
          </p:cNvPr>
          <p:cNvSpPr txBox="1"/>
          <p:nvPr/>
        </p:nvSpPr>
        <p:spPr>
          <a:xfrm>
            <a:off x="9914479" y="101437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Retouren</a:t>
            </a:r>
          </a:p>
        </p:txBody>
      </p:sp>
    </p:spTree>
    <p:extLst>
      <p:ext uri="{BB962C8B-B14F-4D97-AF65-F5344CB8AC3E}">
        <p14:creationId xmlns:p14="http://schemas.microsoft.com/office/powerpoint/2010/main" val="382187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4E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42155F68-2A41-4015-97D8-866883ECAEAB}"/>
              </a:ext>
            </a:extLst>
          </p:cNvPr>
          <p:cNvSpPr txBox="1"/>
          <p:nvPr/>
        </p:nvSpPr>
        <p:spPr>
          <a:xfrm>
            <a:off x="5013" y="104689"/>
            <a:ext cx="235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FE44E42-4853-4DE3-90C9-5A4137BF2F22}"/>
              </a:ext>
            </a:extLst>
          </p:cNvPr>
          <p:cNvSpPr txBox="1"/>
          <p:nvPr/>
        </p:nvSpPr>
        <p:spPr>
          <a:xfrm>
            <a:off x="826168" y="3123811"/>
            <a:ext cx="2646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Nutzerverwaltung</a:t>
            </a:r>
          </a:p>
        </p:txBody>
      </p:sp>
      <p:pic>
        <p:nvPicPr>
          <p:cNvPr id="21" name="Grafik 20" descr="Ein Bild, das Person, Sport enthält.&#10;&#10;Automatisch generierte Beschreibung">
            <a:extLst>
              <a:ext uri="{FF2B5EF4-FFF2-40B4-BE49-F238E27FC236}">
                <a16:creationId xmlns:a16="http://schemas.microsoft.com/office/drawing/2014/main" id="{B6D4A77F-3EB4-4713-9012-2F77FF79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256"/>
            <a:ext cx="12192000" cy="2406183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12C80C-822B-43A0-A385-714BAE10E074}"/>
              </a:ext>
            </a:extLst>
          </p:cNvPr>
          <p:cNvCxnSpPr/>
          <p:nvPr/>
        </p:nvCxnSpPr>
        <p:spPr>
          <a:xfrm>
            <a:off x="0" y="3537101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32DA97D-C1A4-424C-A4E0-A0198C7AFC5B}"/>
              </a:ext>
            </a:extLst>
          </p:cNvPr>
          <p:cNvSpPr txBox="1"/>
          <p:nvPr/>
        </p:nvSpPr>
        <p:spPr>
          <a:xfrm>
            <a:off x="826168" y="6527855"/>
            <a:ext cx="3685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©2021 - Baustellenverwaltung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78E4F40-7519-454A-8388-8204E5BDA07F}"/>
              </a:ext>
            </a:extLst>
          </p:cNvPr>
          <p:cNvCxnSpPr/>
          <p:nvPr/>
        </p:nvCxnSpPr>
        <p:spPr>
          <a:xfrm>
            <a:off x="0" y="6462755"/>
            <a:ext cx="12192000" cy="0"/>
          </a:xfrm>
          <a:prstGeom prst="line">
            <a:avLst/>
          </a:prstGeom>
          <a:ln>
            <a:solidFill>
              <a:srgbClr val="2F4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191C074-3FB5-403D-B928-0A89557D9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267837"/>
              </p:ext>
            </p:extLst>
          </p:nvPr>
        </p:nvGraphicFramePr>
        <p:xfrm>
          <a:off x="887926" y="3628328"/>
          <a:ext cx="10179664" cy="223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916">
                  <a:extLst>
                    <a:ext uri="{9D8B030D-6E8A-4147-A177-3AD203B41FA5}">
                      <a16:colId xmlns:a16="http://schemas.microsoft.com/office/drawing/2014/main" val="604068818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068277537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59006"/>
                    </a:ext>
                  </a:extLst>
                </a:gridCol>
                <a:gridCol w="2544916">
                  <a:extLst>
                    <a:ext uri="{9D8B030D-6E8A-4147-A177-3AD203B41FA5}">
                      <a16:colId xmlns:a16="http://schemas.microsoft.com/office/drawing/2014/main" val="3844748400"/>
                    </a:ext>
                  </a:extLst>
                </a:gridCol>
              </a:tblGrid>
              <a:tr h="355824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3980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Müller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05247"/>
                  </a:ext>
                </a:extLst>
              </a:tr>
              <a:tr h="614162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Mustermann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Bauleiter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19180"/>
                  </a:ext>
                </a:extLst>
              </a:tr>
              <a:tr h="355824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Lageristen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Lagerist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4950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849C366D-4B58-44B2-AED8-8E9444E7F5C7}"/>
              </a:ext>
            </a:extLst>
          </p:cNvPr>
          <p:cNvSpPr txBox="1"/>
          <p:nvPr/>
        </p:nvSpPr>
        <p:spPr>
          <a:xfrm>
            <a:off x="887926" y="600939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Neuer Nutzer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CE36E5-D992-4C80-A7E9-92445BD40E93}"/>
              </a:ext>
            </a:extLst>
          </p:cNvPr>
          <p:cNvSpPr txBox="1"/>
          <p:nvPr/>
        </p:nvSpPr>
        <p:spPr>
          <a:xfrm>
            <a:off x="535366" y="4124184"/>
            <a:ext cx="290802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3DB641-F550-4131-9475-8406D9077271}"/>
              </a:ext>
            </a:extLst>
          </p:cNvPr>
          <p:cNvSpPr txBox="1"/>
          <p:nvPr/>
        </p:nvSpPr>
        <p:spPr>
          <a:xfrm>
            <a:off x="535366" y="4693803"/>
            <a:ext cx="290802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38A752D-9549-4D19-B9E6-A140789B5C37}"/>
              </a:ext>
            </a:extLst>
          </p:cNvPr>
          <p:cNvSpPr txBox="1"/>
          <p:nvPr/>
        </p:nvSpPr>
        <p:spPr>
          <a:xfrm>
            <a:off x="529725" y="5347648"/>
            <a:ext cx="290802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endParaRPr lang="de-D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60D4FA-F106-4FE3-9426-C1D6E79A3EAD}"/>
              </a:ext>
            </a:extLst>
          </p:cNvPr>
          <p:cNvSpPr txBox="1"/>
          <p:nvPr/>
        </p:nvSpPr>
        <p:spPr>
          <a:xfrm>
            <a:off x="2360286" y="6009389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Nutzer löschen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9E9C9A0-DE0B-4E75-A66F-F164AC8B97CF}"/>
              </a:ext>
            </a:extLst>
          </p:cNvPr>
          <p:cNvSpPr txBox="1"/>
          <p:nvPr/>
        </p:nvSpPr>
        <p:spPr>
          <a:xfrm>
            <a:off x="9216519" y="103946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Aufträge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D076AF1-F1E9-49CC-8B11-82FF5CF83898}"/>
              </a:ext>
            </a:extLst>
          </p:cNvPr>
          <p:cNvSpPr txBox="1"/>
          <p:nvPr/>
        </p:nvSpPr>
        <p:spPr>
          <a:xfrm>
            <a:off x="6131418" y="98928"/>
            <a:ext cx="15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Baustellenverwaltung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AD4CCCD-2CDE-44D4-99FA-F5D975CF59BF}"/>
              </a:ext>
            </a:extLst>
          </p:cNvPr>
          <p:cNvSpPr txBox="1"/>
          <p:nvPr/>
        </p:nvSpPr>
        <p:spPr>
          <a:xfrm>
            <a:off x="10695529" y="75220"/>
            <a:ext cx="1347077" cy="3064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Achim Müller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CF2EEF-DB27-4F05-AAA3-3467341D09A5}"/>
              </a:ext>
            </a:extLst>
          </p:cNvPr>
          <p:cNvSpPr txBox="1"/>
          <p:nvPr/>
        </p:nvSpPr>
        <p:spPr>
          <a:xfrm>
            <a:off x="7705642" y="101437"/>
            <a:ext cx="1513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Bestandsverwaltung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06B9D7B-35B8-4E63-AAE0-AC98F62B5FDA}"/>
              </a:ext>
            </a:extLst>
          </p:cNvPr>
          <p:cNvSpPr txBox="1"/>
          <p:nvPr/>
        </p:nvSpPr>
        <p:spPr>
          <a:xfrm>
            <a:off x="9914479" y="101437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de-DE" sz="1200" dirty="0">
                <a:solidFill>
                  <a:schemeClr val="bg1"/>
                </a:solidFill>
              </a:rPr>
              <a:t>Retouren</a:t>
            </a:r>
          </a:p>
        </p:txBody>
      </p:sp>
    </p:spTree>
    <p:extLst>
      <p:ext uri="{BB962C8B-B14F-4D97-AF65-F5344CB8AC3E}">
        <p14:creationId xmlns:p14="http://schemas.microsoft.com/office/powerpoint/2010/main" val="3278848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156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s402512</dc:creator>
  <cp:lastModifiedBy>s402512</cp:lastModifiedBy>
  <cp:revision>18</cp:revision>
  <dcterms:created xsi:type="dcterms:W3CDTF">2021-06-12T06:48:15Z</dcterms:created>
  <dcterms:modified xsi:type="dcterms:W3CDTF">2021-06-12T09:14:08Z</dcterms:modified>
</cp:coreProperties>
</file>