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5"/>
    <p:restoredTop sz="94648"/>
  </p:normalViewPr>
  <p:slideViewPr>
    <p:cSldViewPr snapToGrid="0">
      <p:cViewPr varScale="1">
        <p:scale>
          <a:sx n="84" d="100"/>
          <a:sy n="84" d="100"/>
        </p:scale>
        <p:origin x="216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4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53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13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19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85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3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5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6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93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2839-3943-BD43-B190-B9A2264CA660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427BB-707A-3243-BA68-BBAEA706B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EED04-39AC-8D8F-1987-142B1CB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DAGs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NoTEARS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E22FAEC-C441-E146-5A6E-E2E40984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204651" cy="82391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80334D5E-87F7-EB60-6250-9C869064F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204651" cy="3684588"/>
          </a:xfrm>
        </p:spPr>
        <p:txBody>
          <a:bodyPr/>
          <a:lstStyle/>
          <a:p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causality</a:t>
            </a:r>
            <a:r>
              <a:rPr lang="de-DE" dirty="0"/>
              <a:t> in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Create a DAG</a:t>
            </a:r>
          </a:p>
          <a:p>
            <a:r>
              <a:rPr lang="de-DE" b="1" dirty="0"/>
              <a:t>Problem</a:t>
            </a:r>
            <a:r>
              <a:rPr lang="de-DE" dirty="0"/>
              <a:t>: NP </a:t>
            </a:r>
            <a:r>
              <a:rPr lang="de-DE" dirty="0" err="1"/>
              <a:t>hard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Solution</a:t>
            </a:r>
            <a:r>
              <a:rPr lang="de-DE" dirty="0"/>
              <a:t>: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(</a:t>
            </a:r>
            <a:r>
              <a:rPr lang="de-DE" dirty="0" err="1"/>
              <a:t>NoTears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A439572-BCC4-9B8B-0440-F2DC101B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4440" y="1681163"/>
            <a:ext cx="6310948" cy="823912"/>
          </a:xfrm>
        </p:spPr>
        <p:txBody>
          <a:bodyPr/>
          <a:lstStyle/>
          <a:p>
            <a:pPr algn="ctr"/>
            <a:r>
              <a:rPr lang="de-DE" dirty="0" err="1"/>
              <a:t>Result</a:t>
            </a:r>
            <a:r>
              <a:rPr lang="de-DE" dirty="0"/>
              <a:t> vs. Ground Truth</a:t>
            </a:r>
          </a:p>
        </p:txBody>
      </p:sp>
      <p:pic>
        <p:nvPicPr>
          <p:cNvPr id="13" name="Google Shape;310;p38" title="originalGraph.png">
            <a:extLst>
              <a:ext uri="{FF2B5EF4-FFF2-40B4-BE49-F238E27FC236}">
                <a16:creationId xmlns:a16="http://schemas.microsoft.com/office/drawing/2014/main" id="{B4C18DB6-5290-093D-1EE2-2201732ACA2B}"/>
              </a:ext>
            </a:extLst>
          </p:cNvPr>
          <p:cNvPicPr preferRelativeResize="0">
            <a:picLocks noGrp="1"/>
          </p:cNvPicPr>
          <p:nvPr>
            <p:ph sz="quarter" idx="4"/>
          </p:nvPr>
        </p:nvPicPr>
        <p:blipFill rotWithShape="1">
          <a:blip r:embed="rId2">
            <a:alphaModFix/>
          </a:blip>
          <a:srcRect r="36491"/>
          <a:stretch/>
        </p:blipFill>
        <p:spPr>
          <a:xfrm>
            <a:off x="8305800" y="2505869"/>
            <a:ext cx="3049924" cy="368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" name="Google Shape;309;p38" title="WhatsApp Image 2025-05-18 at 20.58.26.jpeg">
            <a:extLst>
              <a:ext uri="{FF2B5EF4-FFF2-40B4-BE49-F238E27FC236}">
                <a16:creationId xmlns:a16="http://schemas.microsoft.com/office/drawing/2014/main" id="{FEE98C3A-2B11-FF9C-ECFB-7709DD1748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tretch/>
        </p:blipFill>
        <p:spPr>
          <a:xfrm>
            <a:off x="5044104" y="2505075"/>
            <a:ext cx="3383616" cy="368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191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Learning DAGs with NoTEARS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DAGs with NoTEARS</dc:title>
  <dc:creator>Albicker, Jonas</dc:creator>
  <cp:lastModifiedBy>Albicker, Jonas</cp:lastModifiedBy>
  <cp:revision>1</cp:revision>
  <dcterms:created xsi:type="dcterms:W3CDTF">2025-06-16T07:50:02Z</dcterms:created>
  <dcterms:modified xsi:type="dcterms:W3CDTF">2025-06-16T08:18:02Z</dcterms:modified>
</cp:coreProperties>
</file>