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2C8C-09EF-4C68-9DB3-F53BA71DD70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285D-0A10-4884-8983-AAB0193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8311" y="0"/>
            <a:ext cx="254384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5029200" cy="2457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Portrait Pigeon:</a:t>
            </a:r>
            <a:br>
              <a:rPr lang="en-US" dirty="0" smtClean="0"/>
            </a:br>
            <a:r>
              <a:rPr lang="en-US" dirty="0" smtClean="0"/>
              <a:t>an interactive photo wall for seniors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2895600" cy="1752600"/>
          </a:xfrm>
        </p:spPr>
        <p:txBody>
          <a:bodyPr/>
          <a:lstStyle/>
          <a:p>
            <a:pPr algn="l"/>
            <a:r>
              <a:rPr lang="en-US" dirty="0" smtClean="0"/>
              <a:t>Moritz </a:t>
            </a:r>
            <a:r>
              <a:rPr lang="en-US" dirty="0" err="1" smtClean="0"/>
              <a:t>Gellner</a:t>
            </a:r>
            <a:endParaRPr lang="en-US" dirty="0" smtClean="0"/>
          </a:p>
          <a:p>
            <a:pPr algn="l"/>
            <a:r>
              <a:rPr lang="en-US" dirty="0" smtClean="0"/>
              <a:t>Robin Brewer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29400" y="1905000"/>
            <a:ext cx="1041662" cy="236586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21600 1 2"/>
              <a:gd name="G4" fmla="*/ 21600 1 2"/>
              <a:gd name="G5" fmla="*/ 5400 1 2"/>
              <a:gd name="G6" fmla="*/ 5400 3 2"/>
              <a:gd name="G7" fmla="+- G1 G5 0"/>
              <a:gd name="G8" fmla="+- G2 G5 0"/>
              <a:gd name="T0" fmla="*/ 0 w 21600"/>
              <a:gd name="T1" fmla="*/ 10800 h 21600"/>
              <a:gd name="T2" fmla="*/ 5400 w 21600"/>
              <a:gd name="T3" fmla="*/ 10800 h 21600"/>
              <a:gd name="T4" fmla="*/ 1080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10800 h 21600"/>
              <a:gd name="T12" fmla="*/ 10800 w 21600"/>
              <a:gd name="T13" fmla="*/ 0 h 21600"/>
              <a:gd name="T14" fmla="*/ 10800 w 21600"/>
              <a:gd name="T15" fmla="*/ 5400 h 21600"/>
              <a:gd name="T16" fmla="*/ G0 w 21600"/>
              <a:gd name="T17" fmla="*/ G0 h 21600"/>
              <a:gd name="T18" fmla="*/ G1 w 21600"/>
              <a:gd name="T19" fmla="*/ G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  <a:moveTo>
                  <a:pt x="5400" y="5400"/>
                </a:moveTo>
                <a:lnTo>
                  <a:pt x="5400" y="16200"/>
                </a:lnTo>
                <a:lnTo>
                  <a:pt x="16200" y="16200"/>
                </a:lnTo>
                <a:lnTo>
                  <a:pt x="16200" y="5400"/>
                </a:lnTo>
                <a:close/>
              </a:path>
            </a:pathLst>
          </a:custGeom>
          <a:solidFill>
            <a:srgbClr val="D8ECB3"/>
          </a:solidFill>
          <a:ln w="9525">
            <a:miter lim="800000"/>
            <a:headEnd/>
            <a:tailEnd/>
          </a:ln>
          <a:effectLst/>
          <a:scene3d>
            <a:camera prst="legacyPerspectiveFront"/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D8ECB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pic>
        <p:nvPicPr>
          <p:cNvPr id="1027" name="Picture 3" descr="C:\Users\Robin Brewer\AppData\Local\Microsoft\Windows\INetCache\IE\16XKD9DE\MC90003048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74" y="2413424"/>
            <a:ext cx="1460866" cy="13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 PROBLEM SOLVING? WHY SOLVING IT?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Seniors difficulty with computers and GUIs</a:t>
            </a:r>
          </a:p>
          <a:p>
            <a:r>
              <a:rPr lang="en-US" dirty="0" smtClean="0"/>
              <a:t>Lack of accessible communication platforms</a:t>
            </a:r>
          </a:p>
          <a:p>
            <a:r>
              <a:rPr lang="en-US" dirty="0" smtClean="0"/>
              <a:t>Variety of abilities, need for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AUTHOR NAMES + YEARS, TYPE NAME OF DEVICE IN NOTES, ADD PAPERS FROM CLASS</a:t>
            </a:r>
          </a:p>
          <a:p>
            <a:endParaRPr lang="en-US" dirty="0"/>
          </a:p>
          <a:p>
            <a:r>
              <a:rPr lang="en-US" dirty="0" smtClean="0"/>
              <a:t>Photos for seniors</a:t>
            </a:r>
          </a:p>
          <a:p>
            <a:r>
              <a:rPr lang="en-US" dirty="0" smtClean="0"/>
              <a:t>Interactive photo walls</a:t>
            </a:r>
          </a:p>
          <a:p>
            <a:r>
              <a:rPr lang="en-US" dirty="0" smtClean="0"/>
              <a:t>Lightweight communication platforms for seniors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WHAT’D WE DO? + WHY IS IT NOVEL?</a:t>
            </a:r>
            <a:endParaRPr lang="en-US" dirty="0"/>
          </a:p>
        </p:txBody>
      </p:sp>
      <p:sp>
        <p:nvSpPr>
          <p:cNvPr id="4" name="AutoShape 2" descr="data:image/jpeg;base64,/9j/4AAQSkZJRgABAQAAAQABAAD/2wCEAAkGBxQQEhQUEBQVFBQVFBQUFRQVFRUUFhQVFBQWFhUUFRQYHCggGBolHBQUITEhJSkrLi4uFx8zODMsNygtLisBCgoKDg0NFA8PFCsZFBwrKy4rLCwrNywsLCsrNTgrNy0sLCwrNysrMjMrKyw3LCwsLCsrNy80MDcrKzgrKzgrLv/AABEIAJ8BPgMBIgACEQEDEQH/xAAcAAAABwEBAAAAAAAAAAAAAAAAAgMEBQYHAQj/xABFEAABAwICBgcFBwEFCAMAAAABAAIDBBESIQUGMUFRoQcTMmFxkbEiM3KBkkJDUmKiwdEVFFNjguEWIyWys8LS8HOTo//EABUBAQEAAAAAAAAAAAAAAAAAAAAB/8QAFhEBAQEAAAAAAAAAAAAAAAAAABEB/9oADAMBAAIRAxEAPwDcUFQuk3pFZojq4wzrJpQXW3Rxg2xkbySCAMth4KhTa/QVva0jV0zj9kgMYPobbmg3h8gbtIHiQE1/qkH99H9bT+6xOGgmlzptIQ1Pc8hzuTros9HWR5y0jJPzRkX+VxfmosbU7TlONs0f1ApF2slKNszeZ9AsVGlwzKRtRD4hzx+oOCd0+l439meJ35XAsd5g/wDalI1l+t1GPvh8mP8A/FN3680Q+8d8o3/ws5xE/d372Pa4c8J5JCUM+1dvxtc0fURbmlI0n/b+h/vHf/W/+ErFrxQu++A8WvH7LK3UQdm0g+BB9E0loLJSNypdOU8vYmjP+YDkU/a4HZmvOrqdw2XCWptKVEPu5Xt8HFKR6FQWJUnSDWxbXh4/OL81OUXSsfvoAe9jiORuqjUUFTaLpJo39svjPe248wp2j1kpZvdzxnuLg0+TrIJVBFY8OzBBHEG6MgCCCCAIIIIAggggCCCCAIIIIAggggCCCCAIIIIAggggCCCCAIIIIPMPTfVddpeZp+6ZDEPoDzzkKohpeBVp6WXf8Yrf/kb/ANJiq4kQEELmm42jYQbFStBrTXU/u6iUDg5xePJ1wo8So3WILhR9KlSMqiKGcd7cB8xlyUpDr5o6fKqozGTtLMLwPQ8lnZAO5ENOEhWr0rdFT509Z1JOwF7os/BxAUo3VypAvTVgkbuxYXg/MFYi6l4FKU1RNCbxPew/kc5vopFrX6ihrGG8lNFL+Zvsu87fumj9IFnvIamLvF5RzxKlUHSHpCH74vH4ZGtdztfmrJRdLrjlU0rHjeWGx+lwPqhUizSUTtk0d/wyNMbvO/7JYx4sw0O+B7XetkINdtE1OU0boifxsuPNpIT6n0Ho2pzpp2g/4cmE/SCPRBESwtG27fiaWjzIskHUl9lj4Zqxyanzs9zVOI4PDXjmL80wqdCVjO1FDL3i7HehRUI+kSRhIUjJjZ24KiPvaRK3mSeSR/tcezrGg8JGmM8/4QJ02kJ4vdyPb8LnD0Km6PX6ui+9xjg8B3Mi6jOovmG4u9jmuHOyRkiA23HxAt5nJEXei6V5R72Bju9pLT+6nqLpQpX+8bJGfAOHmP4WT/2e+zPwzRDToN5o9bqOXs1EY7nHAf1KYhna8XY5rhxaQfRebOqKVgqJI82Pc3wJHoqR6SQWDUWuVbF2Z3kcHWf/AMwKnaPpPqW+8jjf32LTyyRI1xBUCj6UYXe9hkZ8Ja4c7Kdo9dqKXZMGng8FvPYgsSCb01dHL7uRj/hcD6JwgCCCCAIIIIAggggCCCCAIIIIAgggg8qdM1MWaYqzY2cY3A+MLL87qlYluXTDQ4a8PI9mWFhvbe0uaeQb5qgS6MiftYPEZFBTcS7iVim1cYew4t8cwo+fQMrezZ3gbHyKCPD0YSIstO9naa4eI/dJ3QORKlInYjYmw2k7bAbTbemeJdxoLLo6mgmGcZA2Bxc7Ge829keFlG6V0aIX22tObXce494TmhkwxttwRq+UyQnFtYQ4HkR5FBEf2UHYUmaUjYjMkSrZUDqh0/WU/up5WjhiJHk64Vj0f0qVsVusEco/M0tPm025KqiRB1juQadQ9LsLrCop3N4lpa8c7FTdNrZouqyL2NJ3SAs9RZZLFq4549pzI3WvgcSXC+zEGg4fA59yjq3Rb4nYXix2jeCOIO9Ra3X/AGVoZ/aiw5/ajdbm0pCbUx49zUSDuJDx+sE81hsPWRm8bnNPFri0+YU3Qa8V8GyZzhwkAeOeaQrRKnVmqbnhhl7y0sd9TSVHzUsrO3BM3vY5sg8nZ8lH6O6XZm2E8LH8Swlh8jcKy0PSpRyZSh8fxNxDzbdBAOqmDJzg3ulY+M+ZySzBi7IDu9jmu/cFXal0xQVQ9iSJ192IA+RRKnVKklzDGg/iAAP1NzUVS3NA23HxAjmUBBfZn4KyTakEe5qJG92LEPJ4KjajVerZmOql8WFrvqaUEYYEOrSksFRH24JPGN7ZB5PzSP8AUGjJ5Le6SJ8f6hcKhRhLdhIUpR6w1UXYmkHcXEjyKjoqhr+zZ3ex7Xcrg8kpibvOH4gW+oRFpo+kOrZ28EnxNtzbZTdH0ltPvYSO9jr8is+bHfZn4ZodUg1uk16pH7XuZ8TT6i6maXTEEvu5WO7sQv5FYXgRgCEI38FdWGUukpouxI9vg4hTNJrnVs2vxfEAee1UjWkFn1L0hP8AvImnvaS31upil15gd2w9nyDhyRFpQUZTawU8nZlb87t9VIRyh2bSD4EFAdBBBBB61asRaQjDZLtcwkse2xLb7QQdoNhl3LNtK9GNTHcwlkw/KcDvpcbcytlQQebq/Qs0BtLE9nxNc0fIkWPyTExkL049gcLOAI4EXHkoLSOptHPfFC1p4x3ZybkfJFrz65vFNJtGRP2sHiMjyWy6R6K4zcwTFvc9tx9Q/hVXSXR1WRdlglHGN1/0mxUGazatNPYeW9xFwo+p0FJHcmxHEcrjgrvVaPkhNpWOYeDmlvqkSzLNBWdFMuyx3XBG8W2hdrY+rifc3FrDxOSlZ6Ag3jtfeDcX8TY59/ndFGi+sH+/z/K0kAd98rlVFMBT6ip43xzOfIGOY1pjZ/eEnMD/AN3qan1YYew8t8cwo+bVyVvZLXfOx5qaRFh6c0M2B2PaWNLmg7MWQb5Eg/JJT0ErO0xw+V/RN7qix6KqC1oO1zjck5kknaSpHSEjZ4nMJBe0FzSBmCNoB3g7FCaMf7DT+E5qY0XI1jJWuEeJxZhc5pL24T924bL3IN9yCssmUxRaPY4gSEl5AJYMsAOzGduI5ezlZQYID882h/IO2KS0VUEl7ic3OufX90EnXasDAXwm5AuWHMn4Tx7lXv7MDsVpodJuDw1rXPJNrNBLj4NG1QunIxHMcPZf7fCxN8Q88/mgjXUZ3J3SaVqoPdTSt7g91vpOSI2ZKCRBP0PSXWxWxlkg/M2x8wrHo7pdacp4HN72ODh5EBZ9YHck3UzSkG00PSFQzbZWt7pW4eZyUzHJTTi7ereOLXA+i88OoeBRWRSRm7HOaeLSQeSkWt8q9VaWXMsaDxwi/mM1HyalW9zNI3uEhI+l1wspo9bq6C2GZ5A3Ps8c81YKHpUnbYTRMfxLSWHyzQWSp1WqmZtLH/FHZ31sIKZPgqo+1C7/ACSYv0yC/NPNH9KVM/3gkjPeMQ8wrHQ610s/Ymid3EgHyKKph0mW9sFvxxPZ+ttwl4dJRv2WPwva7lcHkr4Y4n7Wg+CYVWrVLLtY3yHqgrYnZvdh+IFvqlmsvsz8M08l1JYPdSPZ4Pdb6TcKPm1UqGZskDviYL/UyxQLCNGDVHPhrItsYcPyvufJ4/dEGmns97DI3vwG3m0lETAJSsdY9nZcR4EhRMOnoX5YrHhcem1OBWxnY9t+BNvVFTtPrZUxkWkJ7ne0Oa0rQOkTUwteRhdmHDdcbbdyxcOAJccw0YvHgPOy0LobLv6XFjJLi+UuJzJJeSeZRNXdcK6uKoC4gVwoAuEoFFJQFmja8We0OHBwBHkVX9IalUU17whhO+MlnLZyVgJRSUGd6Q6MBtgnPwyt/wC5v8KsaQ1GrIc+q6wcYnB/LI8ltJKKShXneeBzDhe0tdwcC0+RSWFehaqBkowyMa8cHtDh5FVzSGo9HLsYYjxidhH0m45ItY6mtXQskBDmi5+0ALg8QtIr+jZwzgna78sjS0/U245Ku1uqNXFfFA5w/FGRIPJpvyUFEhoeocb9k5m32DxtvYeO7Ybb3D2bo83EZC+QvvJ3BS1Y0RnDN7B4SDD/AMyLFG0D2ALbfZtbkgp9RoKZgvhDt5wm/JE0Q7Mt45q6qLqtFDFjYLHbsyz2ggbQe7MHjupCdC10UjZW4vZN7tdhc07Lh25Rmskt3t23s45m5zdvO87VLMmPZDHYuFjb6tnNNKzQD5Di6xuI7rGw7gURXg5HEidz6EmZ9jEOLSDy2pg9pbk4EeII9UDhsqOJkzxLocgloIJHsL2sc5oeyMkZ+3JfA220k2PkuSEsNngtN7WcC03GRFjvU5qbrJHSxOiecLpKhrusw4jCOokjE7D+JrpL+F1K6E0pDFBH1wZP1NJWdYA4OxmWujG/eYw4g94KCnBwK4YmncrxT6u0rcLXGN7W0c84ke8xtkx1QbTOklZm3/dn5EqFq9EU8MUcs8r2Gd0xhjhwVDWRxPLMT5SRjBIyLd2aCuPomnYkX0B3KyVWhAymZUtqI3MkxhjXNkie50eHrGNBBBILhvF1EB6BGmrqmD3UsjfBxt5bFNUXSDWxZPLZB+dufm2yjg5cIB2hBcqHpUH30JHexwPI2Vk0f0hUkn3uA8Hgt57FkrqVpSL9HDcVItegKbS8co9lzHjuIKWc2N21oXnQUr2G7CQeINj5hSNJrNWwdmV5A3O9sc0hW21egqeXtNafEAqHqNS4T2fZ7g5wHldUaj6Sp2+9jY/vF2H91O0XSRA/3gfH8sQ5IEqG7IZm4iQ2d8WeeURJBv34m/Stc6Hx/wAMi73SH9ZWRUkgfRmVuySWokvxvI4A28AFsXRRFh0XT9+M+b3Ki3IILiICKV1cKDhRSulEKAEohXSilBwlEJXSilAUlFJXSiEoOEohK6SiEoE6mFsgwyNa9vB7Q4eRVX0h0f0EuYg6l34oHGE+TfZ5K0PeBtIHjvTarrWRC8jgwcXnAPI5+QQZ5XdGMrc6WsJG5lRGH/8A6Nz5KvV2rekacXkpRM0bX08gd+g+1yVx030o0dPcMcZnjczZ9R/0Wf6b6Wama4gY2Ibj2nee7zQM/wCrxh2GXHE8bWyMLSPHgnsMrX9hzXfCQfRQEmtz5ojHUsbJe461oaJLOIJGYIPZGeR255lV0uAN2EjhuPJFrRC1EkjDhZwBHAgH1VKptNTM2SEjg72vVSdPrSfvIwe9ptyKhUlUaDhf9nCfym3LYo6fVj+7k+Th+4UlTadgftcWH84tzGSkYyHC7SHDiCCOSClz6GmZ9jEOLTi5bUxe0t7QIPeCPVaFZFfGHZOAPiAUIpVFpaaE3jkc32cFr4hgvfBhdcYb52snsesDjGY5oopmYnvZiBYYnyZuMZYRZpOeHZdTc2g4H/Ywni0kctiYz6qD7uQjucL8wqkMKrS/WU1NBYjqDUHFfJxmc117brYbJk2ZO59Xp2bGh/wkehsVHTwPj7bHN8QQgdCVHbKo8PRhIgkmyI4eo5sqUbMgkA9dyKZslSzZECjoGncmdbRhouE8D030i/2EF40Y0N0VF8MhPze8rd9RIOr0fSN/wIz9QxfuvOdXVGLRzG3zMYHmT/K9PaIiwQQt2YYo2+TAEDpcK6uFBwopXSuFAUopXSilAUopRiiFAUlEKMUQlAUopXSUQlA3qqtkYu97W/Ebchcqn6c6S6KmuBIZXD7LP9LnmFnOv+rVZ10mCV8zMRPVlwa4A55DIPHNZ7UUj4zZ7HN8QQg0bTfTBUSXFKxsIP2jm757+aoWk9Mz1JJnle++4nLyGSYIzACczbv2oCoJ2aYEeyb94PqEg+EjcgTQQsggCCCCAAp1SS4TcFze9pLSmq6CgttPWT4cUZbO0dprgA9vzG0bc05o9MNfkY3hw2hvt2/yj2uSq+jq90Dw9hsRxzBG8Ebwr3DRwaQiEjBZwNnAdqN/C+3vBRSVPUxvNmPBO9uxw8WnMJxhUbUQVEGT2tqYx9mUNLgO5xHqnujdJUcpwu62nf8AhD7fLDIHNI8LKBa6BPzVlptUHTsx00zJBe1pGmN17A2uLjeo+t1Zq4e3A8j8TLSD9JJ5IK/PouGTtRt8QMJ8wo2fVaI9hzmeThzz5qbcbGxyPA5HyK7dBUp9VpW9hzHjxLT5HLmo2p0dNH243AcbXHmFf7rochGbNkSjZlfaiiik7bGnvtn5qKqNVondhzmd2Thzz5qkV5k65McZa3i4DzNk/qNWpm9gtf4HCfIprR0j2zMEjS3Dd5vwbne+/OyIuuidAf1AQs3Y4W795u79II+a9LgWWQdDdBcQE/Yi60/E8AN5W8lsCDi4V1cQcKKUYopQFKIUcopQEKIUcohQEck3FKOSTkCb3JF70d6bSoKnrw22CTcfZPiNnL0VRdI1/asfHPyO3mtB0/SCaJzHb7WPAjYRzWbV+h54TkMbeLdvzCi5ppWavU8u2MNPFmR/TbmCoebUhhPsSuA4EB1vmLE+GH5qVZXEZHJOWVoO1BUqnUmce7cyTuBs76c7fOyiainnh94x1u8Yh9Q/laSKkHffxz9VyR7Xizw13xAO8sV7fKypGWyT3Gy3HgkVoVVq7SvucDmE72PcOTsY9FEVWqDc+qmvwD2j1a4+iJFUQUzNqzO38DvhJ/cBNJNEzN2s5hAxQSrqZ42tI8kTAgDSpbV3TTqOUPGbT7MjNz239RtBUU1oTunlDdw8v3QavNpCmkaHRvx4hcBrSXZ7nDY0+JCjG6tx1j2gtsCdjbEm5/F2W/K6qtBpIA5rStRKgSvDhnhHPcoq+aC0fHSwshhaGMYLAC58SScyTxUvE5R8DU/haqg1To+KcWmijkH52NdzIyUHW9HdHL2BJCf8N+X0OuFZownDAgzCv6Lpm3ME7JBubI0xn6mkjkFW9Iao1sFy+neR+KO0o8m3PJbw0I4QeaneybOuDwIIPkV269FVujYZxaaKOQfnY13qFW9IdHFFLcsa+E/4bzb6HXCLWNYkw0s+0bjwa70/0WnaQ6K5RcwTsfwEjSw/U245KvVPRrXSHqzGAH+wZA9paxrsnPOdzYXNrZnJQaL0X6M6mka93akDfpY0NHO6uKSpYBGxrG7GtDR4AWSqqOILq4g4ilHRbICEIpCUsuEIEiEQhLFqKWoEHBJuanBailiBo9iQfGn5jRTEghqqnuoyoobq0OgSL6VBRK/QEcnbYD37/MZqu1upu+J5b3HMfytWkok2koO5BitZoOqi+zjHFhvyOai31zmGzwWngRb1W6yaOHBMarQbHiz2NcOBAPqgxxmkb70Z1XdaDW9H1M++FrozxYbcjcKEq+jV491N8nt/cfwi1UZKkKPqqlWWq1BrW7Ax3g63qFHP1Cr3bIh83tRFUqJbpsSr1TdFla8+2YmDxLjyCsOjuh9mRnme7iGAMHmblBkV1I6M0JUVPuYXvH4rWb9RyW9aJ1BpKexZC0kfaf7bvN2xWSHRoGwIMV0L0XTPINTIGD8MftO+biLDmtP1W1bio7NiaQDkSSXE33klWaKhTuOkQEip06jiS7YkoGICMYlmhdDUYBAAF1BdQBBBBAEEEEAQQQQBBBBBxBdQQcsuWRkEBLLmFKLlkCZauYErZCyBHAudWl7IWQN+rXDGnGFCyBqYUV0CeYUMKCOdTJN1KpTAudWgh3UaTNGpoxIphQQ39kQFIpjqV3qUES2kSjaVSYiRhEgj203clmwJ2GLoagbthSrY0rZCyAoau2RkEHAEF1BAEEEEAQQQQBBBBAEEE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WE ORIGINALLY PITCHED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1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Tested in assisted living community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Difficulty knowing if hand positioned over target</a:t>
            </a:r>
          </a:p>
          <a:p>
            <a:pPr marL="0" indent="0">
              <a:buNone/>
            </a:pPr>
            <a:r>
              <a:rPr lang="en-US" dirty="0" smtClean="0"/>
              <a:t>Expectation for voice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Changes made/making: visual feedback, in future can incorporate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42687"/>
      </p:ext>
    </p:extLst>
  </p:cSld>
  <p:clrMapOvr>
    <a:masterClrMapping/>
  </p:clrMapOvr>
</p:sld>
</file>

<file path=ppt/theme/theme1.xml><?xml version="1.0" encoding="utf-8"?>
<a:theme xmlns:a="http://schemas.openxmlformats.org/drawingml/2006/main" name="min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minmal</Template>
  <TotalTime>16</TotalTime>
  <Words>110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minmal</vt:lpstr>
      <vt:lpstr>Portrait Pigeon: an interactive photo wall for seniors</vt:lpstr>
      <vt:lpstr>Introduction</vt:lpstr>
      <vt:lpstr>Related Work</vt:lpstr>
      <vt:lpstr>Our Approach</vt:lpstr>
      <vt:lpstr>Initial Designs</vt:lpstr>
      <vt:lpstr>Pilot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Portrait Pigeon: an interactive photo wall for seniors</dc:title>
  <dc:creator>Robin Brewer</dc:creator>
  <cp:lastModifiedBy>Robin Brewer</cp:lastModifiedBy>
  <cp:revision>2</cp:revision>
  <dcterms:created xsi:type="dcterms:W3CDTF">2014-05-30T01:43:42Z</dcterms:created>
  <dcterms:modified xsi:type="dcterms:W3CDTF">2014-05-30T01:59:50Z</dcterms:modified>
</cp:coreProperties>
</file>