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geiger" initials="mg" lastIdx="1" clrIdx="0">
    <p:extLst>
      <p:ext uri="{19B8F6BF-5375-455C-9EA6-DF929625EA0E}">
        <p15:presenceInfo xmlns:p15="http://schemas.microsoft.com/office/powerpoint/2012/main" userId="70aa8ea9838869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48939" autoAdjust="0"/>
  </p:normalViewPr>
  <p:slideViewPr>
    <p:cSldViewPr snapToGrid="0">
      <p:cViewPr varScale="1">
        <p:scale>
          <a:sx n="42" d="100"/>
          <a:sy n="42" d="100"/>
        </p:scale>
        <p:origin x="225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A5481-877D-4A13-961A-FDBDB52748F7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1296C-3373-4A27-9ACE-E23172E10B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43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odb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ypi.org/project/youtube-transcript-api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struggle</a:t>
            </a:r>
            <a:r>
              <a:rPr lang="de-DE" dirty="0"/>
              <a:t>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YT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. </a:t>
            </a:r>
          </a:p>
          <a:p>
            <a:r>
              <a:rPr lang="de-DE" dirty="0"/>
              <a:t>I open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tabs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Its</a:t>
            </a:r>
            <a:r>
              <a:rPr lang="de-DE" dirty="0"/>
              <a:t> like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meal</a:t>
            </a:r>
            <a:r>
              <a:rPr lang="de-DE" dirty="0"/>
              <a:t> on a </a:t>
            </a:r>
            <a:r>
              <a:rPr lang="de-DE" dirty="0" err="1"/>
              <a:t>menu</a:t>
            </a:r>
            <a:r>
              <a:rPr lang="de-DE" dirty="0"/>
              <a:t>..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best.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1296C-3373-4A27-9ACE-E23172E10B9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94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1296C-3373-4A27-9ACE-E23172E10B9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06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Get a slice of every pizza on the menu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Style and functionality similar to </a:t>
            </a:r>
            <a:r>
              <a:rPr lang="en-US" dirty="0" err="1">
                <a:hlinkClick r:id="rId3"/>
              </a:rPr>
              <a:t>QuoDB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Scraping transcripts from YouTube via </a:t>
            </a:r>
            <a:r>
              <a:rPr lang="en-US" dirty="0">
                <a:hlinkClick r:id="rId4"/>
              </a:rPr>
              <a:t>API</a:t>
            </a:r>
            <a:endParaRPr lang="en-US" dirty="0"/>
          </a:p>
          <a:p>
            <a:r>
              <a:rPr lang="de-DE" dirty="0" err="1"/>
              <a:t>Dataaset</a:t>
            </a:r>
            <a:r>
              <a:rPr lang="de-DE" dirty="0"/>
              <a:t> =&gt; 4000 </a:t>
            </a:r>
            <a:r>
              <a:rPr lang="de-DE"/>
              <a:t>videos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1296C-3373-4A27-9ACE-E23172E10B9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34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43DEF-074C-4857-A4F1-CEB7857E3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8A40A7-F4AB-459A-BD4D-9A9A23E10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EF19CA-F96C-4EFD-AA1B-E3B6BBBD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94DE67-FDA5-4C69-AD19-F385BB69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40B43C-C58E-4286-A854-653CBCFC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28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87122-57F1-4820-969F-B927A108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444993-F45D-428F-A9F3-1D3364E33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EB1FB9-7139-4B8A-A6A6-13D916C9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DF3FE-2164-455D-B021-1C965C7E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29EA8F-F668-42D1-981D-E6CFFCCD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05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24C5F6-7719-417F-B516-E7CC61F5A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3CF29F-7F91-4054-8384-18F6475C4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B2C35-5959-42C8-AB89-31184C1C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5708F8-5565-4D13-BF22-DC314435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23B4A6-9DC8-4426-956E-99A81F9A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23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B5D2B-AE51-46ED-B18B-E4FD90DE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C9DD97-A615-4B9C-B3B9-FF06EFA13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9F2FF9-74C3-45B3-8034-C3D87A72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4B2F75-FDB5-43EB-A9CF-6ACDBA4E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C64FC-4D68-4E97-A20C-F3401E29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59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1A35D-FAF2-4FE1-BF01-223473B3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C8CA5B-AA18-45B0-81F9-42CC6F5A6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FE278F-01CA-4F03-9E4C-AB1D7CDB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8FF0F2-FA2C-4B29-9627-11EBF759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414F83-785B-4AFA-80B2-FC6FE3D4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2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7A959-A194-4B2B-9D75-15DA0C42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89BEF-78A1-4DA8-A324-462EA5CE6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8E06A1-E8B3-4EE2-AEAD-07CD6A9B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0C2A15-A1C5-4639-9707-0AB39163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95FEB9-6BD7-4D9F-8FF9-F7230F90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78F1AD-D9BE-469A-B065-838AAC16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94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E6275-3299-47B1-9F49-61182B2A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4A0749-9131-4847-AF2F-D970082AA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E45BF4-8FC4-464D-92E3-4B0271BE4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1C991A-DFA8-466B-9567-22A7A0A35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09006F-C21C-408F-9063-9014741F0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F9B5C2-19A7-4FA1-8A55-36197113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BF5CC7-45F2-4AB7-AF31-637E9532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A9DA6C-90A1-4FAB-AD6D-CFCF13AD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35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0D17F-BB6E-4337-9FD6-74AF46B3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6F7DB1-AD80-46A8-8355-07F9543F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AB2FC0-E03C-4C1B-A073-84D228C9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76D363-A134-4520-ADFF-BF6868BF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9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A8DCFB-72BC-412B-8DAD-E8F8AF8A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4F98E1-C1AC-4EEA-A319-3FBD16CE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45480D-15BD-4D27-905E-704136E8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67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CF988-43BB-4A25-BED7-FC685327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621E43-4E3D-4FC0-AF3A-0AFA2E02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91CCDD-21C6-4EA8-A4E3-DB586D8DF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165171-6DAC-46DD-8F11-B0E7A87F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FAA385-AED2-4418-B5E3-9977C197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D57A68-14E4-4BD5-9100-CBF2B0E7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79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3B0B9-DCEC-43EA-ACF3-603D0BFB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8C359A-D7C3-4234-8A49-FD9C7DC3F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75F663-4F59-4CB5-9B45-47191DCB6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EA1F27-9D43-4A69-9885-C9D772E0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805052-2361-43B2-B335-BA6E14A6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87CB5-CDE6-4F86-B1F2-102060BE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0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D6B0EF6-4F84-4CB7-B599-CD725635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550EE-C4F4-4B26-A1B1-7664D0A69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609BD-BF2C-47AA-9E80-D77E44F66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6715-B708-497B-8D9C-943791D41B23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40442-D4E0-4048-A086-5D4532835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6DDFE-8B4A-4D79-A12D-F2FDD68C8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85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76C48F4-1432-4EA5-92CF-17AE0AACE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296" y="-866966"/>
            <a:ext cx="8577072" cy="482460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FA6237-7D12-4A1E-9D8A-8F4E75326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000" b="1" dirty="0" err="1">
                <a:latin typeface="Bahnschrift" panose="020B0502040204020203" pitchFamily="34" charset="0"/>
              </a:rPr>
              <a:t>YouSearcher</a:t>
            </a:r>
            <a:endParaRPr lang="de-DE" b="1" dirty="0">
              <a:latin typeface="Bahnschrift" panose="020B0502040204020203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A2345A-6CC7-47A3-829B-4E164591F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Quickly gain knowledge over a certain topic on YouTube</a:t>
            </a:r>
          </a:p>
        </p:txBody>
      </p:sp>
    </p:spTree>
    <p:extLst>
      <p:ext uri="{BB962C8B-B14F-4D97-AF65-F5344CB8AC3E}">
        <p14:creationId xmlns:p14="http://schemas.microsoft.com/office/powerpoint/2010/main" val="260052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4A3652-1DD3-47A2-BF4C-ED4B3CD79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776"/>
            <a:ext cx="10515600" cy="5683187"/>
          </a:xfrm>
        </p:spPr>
        <p:txBody>
          <a:bodyPr/>
          <a:lstStyle/>
          <a:p>
            <a:pPr marL="0" indent="0">
              <a:buNone/>
            </a:pPr>
            <a:r>
              <a:rPr lang="de-DE" sz="3600" dirty="0" err="1">
                <a:latin typeface="Bahnschrift" panose="020B0502040204020203" pitchFamily="34" charset="0"/>
              </a:rPr>
              <a:t>Does</a:t>
            </a:r>
            <a:r>
              <a:rPr lang="de-DE" sz="3600" dirty="0">
                <a:latin typeface="Bahnschrift" panose="020B0502040204020203" pitchFamily="34" charset="0"/>
              </a:rPr>
              <a:t> </a:t>
            </a:r>
            <a:r>
              <a:rPr lang="de-DE" sz="3600" dirty="0" err="1">
                <a:latin typeface="Bahnschrift" panose="020B0502040204020203" pitchFamily="34" charset="0"/>
              </a:rPr>
              <a:t>this</a:t>
            </a:r>
            <a:r>
              <a:rPr lang="de-DE" sz="3600" dirty="0">
                <a:latin typeface="Bahnschrift" panose="020B0502040204020203" pitchFamily="34" charset="0"/>
              </a:rPr>
              <a:t> </a:t>
            </a:r>
            <a:r>
              <a:rPr lang="de-DE" sz="3600" dirty="0" err="1">
                <a:latin typeface="Bahnschrift" panose="020B0502040204020203" pitchFamily="34" charset="0"/>
              </a:rPr>
              <a:t>look</a:t>
            </a:r>
            <a:r>
              <a:rPr lang="de-DE" sz="3600" dirty="0">
                <a:latin typeface="Bahnschrift" panose="020B0502040204020203" pitchFamily="34" charset="0"/>
              </a:rPr>
              <a:t> </a:t>
            </a:r>
            <a:r>
              <a:rPr lang="de-DE" sz="3600" dirty="0" err="1">
                <a:latin typeface="Bahnschrift" panose="020B0502040204020203" pitchFamily="34" charset="0"/>
              </a:rPr>
              <a:t>familiar</a:t>
            </a:r>
            <a:r>
              <a:rPr lang="de-DE" sz="3600" dirty="0">
                <a:latin typeface="Bahnschrift" panose="020B0502040204020203" pitchFamily="34" charset="0"/>
              </a:rPr>
              <a:t> </a:t>
            </a:r>
            <a:r>
              <a:rPr lang="de-DE" sz="3600" dirty="0" err="1">
                <a:latin typeface="Bahnschrift" panose="020B0502040204020203" pitchFamily="34" charset="0"/>
              </a:rPr>
              <a:t>to</a:t>
            </a:r>
            <a:r>
              <a:rPr lang="de-DE" sz="3600" dirty="0">
                <a:latin typeface="Bahnschrift" panose="020B0502040204020203" pitchFamily="34" charset="0"/>
              </a:rPr>
              <a:t> </a:t>
            </a:r>
            <a:r>
              <a:rPr lang="de-DE" sz="3600" dirty="0" err="1">
                <a:latin typeface="Bahnschrift" panose="020B0502040204020203" pitchFamily="34" charset="0"/>
              </a:rPr>
              <a:t>you</a:t>
            </a:r>
            <a:r>
              <a:rPr lang="de-DE" sz="3600" dirty="0">
                <a:latin typeface="Bahnschrift" panose="020B0502040204020203" pitchFamily="34" charset="0"/>
              </a:rPr>
              <a:t>?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7D129C-FFF0-430A-9951-A5F071711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13620">
            <a:off x="-1946863" y="3427756"/>
            <a:ext cx="15590409" cy="83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0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B3A39B-1836-4A12-8AF5-BCB62ECE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4400" i="1" dirty="0" err="1">
                <a:latin typeface="Bahnschrift" panose="020B0502040204020203" pitchFamily="34" charset="0"/>
              </a:rPr>
              <a:t>How</a:t>
            </a:r>
            <a:r>
              <a:rPr lang="de-DE" sz="4400" i="1" dirty="0">
                <a:latin typeface="Bahnschrift" panose="020B0502040204020203" pitchFamily="34" charset="0"/>
              </a:rPr>
              <a:t> </a:t>
            </a:r>
            <a:r>
              <a:rPr lang="de-DE" sz="4400" i="1" dirty="0" err="1">
                <a:latin typeface="Bahnschrift" panose="020B0502040204020203" pitchFamily="34" charset="0"/>
              </a:rPr>
              <a:t>about</a:t>
            </a:r>
            <a:r>
              <a:rPr lang="de-DE" sz="4400" i="1" dirty="0">
                <a:latin typeface="Bahnschrift" panose="020B0502040204020203" pitchFamily="34" charset="0"/>
              </a:rPr>
              <a:t> </a:t>
            </a:r>
            <a:r>
              <a:rPr lang="de-DE" sz="4400" i="1" dirty="0" err="1">
                <a:latin typeface="Bahnschrift" panose="020B0502040204020203" pitchFamily="34" charset="0"/>
              </a:rPr>
              <a:t>we</a:t>
            </a:r>
            <a:r>
              <a:rPr lang="de-DE" sz="4400" i="1" dirty="0">
                <a:latin typeface="Bahnschrift" panose="020B0502040204020203" pitchFamily="34" charset="0"/>
              </a:rPr>
              <a:t> </a:t>
            </a:r>
            <a:r>
              <a:rPr lang="de-DE" sz="4400" i="1" dirty="0" err="1">
                <a:latin typeface="Bahnschrift" panose="020B0502040204020203" pitchFamily="34" charset="0"/>
              </a:rPr>
              <a:t>create</a:t>
            </a:r>
            <a:r>
              <a:rPr lang="de-DE" sz="4400" i="1" dirty="0">
                <a:latin typeface="Bahnschrift" panose="020B0502040204020203" pitchFamily="34" charset="0"/>
              </a:rPr>
              <a:t> </a:t>
            </a:r>
            <a:r>
              <a:rPr lang="de-DE" sz="4400" i="1" dirty="0" err="1">
                <a:latin typeface="Bahnschrift" panose="020B0502040204020203" pitchFamily="34" charset="0"/>
              </a:rPr>
              <a:t>our</a:t>
            </a:r>
            <a:r>
              <a:rPr lang="de-DE" sz="4400" i="1" dirty="0">
                <a:latin typeface="Bahnschrift" panose="020B0502040204020203" pitchFamily="34" charset="0"/>
              </a:rPr>
              <a:t> own </a:t>
            </a:r>
            <a:r>
              <a:rPr lang="de-DE" sz="4400" i="1" dirty="0" err="1">
                <a:latin typeface="Bahnschrift" panose="020B0502040204020203" pitchFamily="34" charset="0"/>
              </a:rPr>
              <a:t>Blinkist</a:t>
            </a:r>
            <a:r>
              <a:rPr lang="de-DE" sz="4400" i="1" dirty="0">
                <a:latin typeface="Bahnschrift" panose="020B0502040204020203" pitchFamily="34" charset="0"/>
              </a:rPr>
              <a:t> </a:t>
            </a:r>
            <a:r>
              <a:rPr lang="de-DE" sz="4400" i="1" dirty="0" err="1">
                <a:latin typeface="Bahnschrift" panose="020B0502040204020203" pitchFamily="34" charset="0"/>
              </a:rPr>
              <a:t>for</a:t>
            </a:r>
            <a:r>
              <a:rPr lang="de-DE" sz="4400" i="1" dirty="0">
                <a:latin typeface="Bahnschrift" panose="020B0502040204020203" pitchFamily="34" charset="0"/>
              </a:rPr>
              <a:t> YouTube </a:t>
            </a:r>
            <a:r>
              <a:rPr lang="de-DE" sz="4400" i="1" dirty="0" err="1">
                <a:latin typeface="Bahnschrift" panose="020B0502040204020203" pitchFamily="34" charset="0"/>
              </a:rPr>
              <a:t>with</a:t>
            </a:r>
            <a:r>
              <a:rPr lang="de-DE" sz="4400" i="1" dirty="0">
                <a:latin typeface="Bahnschrift" panose="020B0502040204020203" pitchFamily="34" charset="0"/>
              </a:rPr>
              <a:t> </a:t>
            </a:r>
            <a:r>
              <a:rPr lang="de-DE" sz="4400" b="1" i="1" dirty="0" err="1">
                <a:latin typeface="Bahnschrift" panose="020B0502040204020203" pitchFamily="34" charset="0"/>
              </a:rPr>
              <a:t>zero</a:t>
            </a:r>
            <a:r>
              <a:rPr lang="de-DE" sz="4400" i="1" dirty="0">
                <a:latin typeface="Bahnschrift" panose="020B0502040204020203" pitchFamily="34" charset="0"/>
              </a:rPr>
              <a:t> </a:t>
            </a:r>
            <a:r>
              <a:rPr lang="de-DE" sz="4400" i="1" dirty="0" err="1">
                <a:latin typeface="Bahnschrift" panose="020B0502040204020203" pitchFamily="34" charset="0"/>
              </a:rPr>
              <a:t>editorial</a:t>
            </a:r>
            <a:r>
              <a:rPr lang="de-DE" sz="4400" i="1" dirty="0">
                <a:latin typeface="Bahnschrift" panose="020B0502040204020203" pitchFamily="34" charset="0"/>
              </a:rPr>
              <a:t> </a:t>
            </a:r>
            <a:r>
              <a:rPr lang="de-DE" sz="4400" i="1" dirty="0" err="1">
                <a:latin typeface="Bahnschrift" panose="020B0502040204020203" pitchFamily="34" charset="0"/>
              </a:rPr>
              <a:t>work</a:t>
            </a:r>
            <a:r>
              <a:rPr lang="de-DE" sz="4400" i="1" dirty="0">
                <a:latin typeface="Bahnschrift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764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17F1945-D2C7-435F-B07E-78DDBBB58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339983"/>
              </p:ext>
            </p:extLst>
          </p:nvPr>
        </p:nvGraphicFramePr>
        <p:xfrm>
          <a:off x="1563052" y="1698149"/>
          <a:ext cx="9065895" cy="378353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21965">
                  <a:extLst>
                    <a:ext uri="{9D8B030D-6E8A-4147-A177-3AD203B41FA5}">
                      <a16:colId xmlns:a16="http://schemas.microsoft.com/office/drawing/2014/main" val="161908553"/>
                    </a:ext>
                  </a:extLst>
                </a:gridCol>
                <a:gridCol w="3021965">
                  <a:extLst>
                    <a:ext uri="{9D8B030D-6E8A-4147-A177-3AD203B41FA5}">
                      <a16:colId xmlns:a16="http://schemas.microsoft.com/office/drawing/2014/main" val="2168654479"/>
                    </a:ext>
                  </a:extLst>
                </a:gridCol>
                <a:gridCol w="3021965">
                  <a:extLst>
                    <a:ext uri="{9D8B030D-6E8A-4147-A177-3AD203B41FA5}">
                      <a16:colId xmlns:a16="http://schemas.microsoft.com/office/drawing/2014/main" val="3473557325"/>
                    </a:ext>
                  </a:extLst>
                </a:gridCol>
              </a:tblGrid>
              <a:tr h="8034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800">
                          <a:effectLst/>
                        </a:rPr>
                        <a:t>Pain</a:t>
                      </a:r>
                      <a:endParaRPr lang="de-DE" sz="110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800">
                          <a:effectLst/>
                        </a:rPr>
                        <a:t>Solution</a:t>
                      </a:r>
                      <a:endParaRPr lang="de-DE" sz="110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800">
                          <a:effectLst/>
                        </a:rPr>
                        <a:t>Stack</a:t>
                      </a:r>
                      <a:endParaRPr lang="de-DE" sz="110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77349"/>
                  </a:ext>
                </a:extLst>
              </a:tr>
              <a:tr h="2860482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endParaRPr lang="en-GB" sz="2300" dirty="0">
                        <a:effectLst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GB" sz="2300" dirty="0">
                          <a:effectLst/>
                        </a:rPr>
                        <a:t>It’s hard to learn new concepts quickly on YouTube</a:t>
                      </a:r>
                      <a:endParaRPr lang="de-DE" sz="1100" dirty="0">
                        <a:effectLst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br>
                        <a:rPr lang="en-GB" sz="2300" dirty="0">
                          <a:effectLst/>
                        </a:rPr>
                      </a:br>
                      <a:r>
                        <a:rPr lang="en-GB" sz="2300" dirty="0">
                          <a:effectLst/>
                        </a:rPr>
                        <a:t>There is no nice way to get the essence of a video</a:t>
                      </a:r>
                      <a:endParaRPr lang="de-DE" sz="1100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DUSARH+Helvetic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3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300" dirty="0">
                          <a:effectLst/>
                        </a:rPr>
                        <a:t>Search engine: crawling YouTube transcripts</a:t>
                      </a:r>
                      <a:endParaRPr lang="de-D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300" dirty="0">
                          <a:effectLst/>
                        </a:rPr>
                        <a:t>Users can search by phrase to get to video excerpts quickly</a:t>
                      </a:r>
                      <a:endParaRPr lang="de-DE" sz="1100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en-GB" sz="2300" b="1" dirty="0">
                          <a:effectLst/>
                        </a:rPr>
                      </a:br>
                      <a:r>
                        <a:rPr lang="en-GB" sz="2300" b="1" dirty="0">
                          <a:effectLst/>
                        </a:rPr>
                        <a:t>Model</a:t>
                      </a:r>
                      <a:r>
                        <a:rPr lang="en-GB" sz="2300" dirty="0">
                          <a:effectLst/>
                        </a:rPr>
                        <a:t>: Language Deep Learning</a:t>
                      </a:r>
                      <a:br>
                        <a:rPr lang="de-DE" sz="1100" b="0" dirty="0">
                          <a:effectLst/>
                        </a:rPr>
                      </a:br>
                      <a:endParaRPr lang="en-GB" sz="23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300" b="1" dirty="0">
                          <a:effectLst/>
                        </a:rPr>
                        <a:t>Deployment</a:t>
                      </a:r>
                      <a:r>
                        <a:rPr lang="en-GB" sz="2300" dirty="0">
                          <a:effectLst/>
                        </a:rPr>
                        <a:t>: Heroku</a:t>
                      </a:r>
                      <a:endParaRPr lang="de-D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de-D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300" b="1" dirty="0">
                          <a:effectLst/>
                        </a:rPr>
                        <a:t>Frontend</a:t>
                      </a:r>
                      <a:r>
                        <a:rPr lang="en-GB" sz="2300" dirty="0">
                          <a:effectLst/>
                        </a:rPr>
                        <a:t>: </a:t>
                      </a:r>
                      <a:r>
                        <a:rPr lang="en-GB" sz="2300" dirty="0" err="1">
                          <a:effectLst/>
                        </a:rPr>
                        <a:t>Streamlit</a:t>
                      </a:r>
                      <a:endParaRPr lang="de-DE" sz="1100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672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68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Breitbild</PresentationFormat>
  <Paragraphs>28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Symbol</vt:lpstr>
      <vt:lpstr>Office</vt:lpstr>
      <vt:lpstr>YouSearcher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YouSearcher</dc:title>
  <dc:creator>moritz geiger</dc:creator>
  <cp:lastModifiedBy>moritz geiger</cp:lastModifiedBy>
  <cp:revision>7</cp:revision>
  <dcterms:created xsi:type="dcterms:W3CDTF">2021-02-23T21:56:33Z</dcterms:created>
  <dcterms:modified xsi:type="dcterms:W3CDTF">2021-02-23T23:00:18Z</dcterms:modified>
</cp:coreProperties>
</file>