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832"/>
  </p:normalViewPr>
  <p:slideViewPr>
    <p:cSldViewPr snapToGrid="0" snapToObjects="1">
      <p:cViewPr varScale="1">
        <p:scale>
          <a:sx n="80" d="100"/>
          <a:sy n="8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-2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DD9E5-FE84-824A-AD7A-6A1DD91F313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25F6A8C-71C8-8942-8223-839686017859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Flask API (Heroku or local)</a:t>
          </a:r>
        </a:p>
      </dgm:t>
    </dgm:pt>
    <dgm:pt modelId="{631BBF07-3012-4444-AB17-27464DCAD0BD}" type="parTrans" cxnId="{86D80C3D-C0A1-BC4A-8EF5-412386861587}">
      <dgm:prSet/>
      <dgm:spPr/>
      <dgm:t>
        <a:bodyPr/>
        <a:lstStyle/>
        <a:p>
          <a:endParaRPr lang="en-GB"/>
        </a:p>
      </dgm:t>
    </dgm:pt>
    <dgm:pt modelId="{3860B3EC-9DD3-984F-913E-D30451C7D027}" type="sibTrans" cxnId="{86D80C3D-C0A1-BC4A-8EF5-412386861587}">
      <dgm:prSet/>
      <dgm:spPr/>
      <dgm:t>
        <a:bodyPr/>
        <a:lstStyle/>
        <a:p>
          <a:endParaRPr lang="en-GB"/>
        </a:p>
      </dgm:t>
    </dgm:pt>
    <dgm:pt modelId="{064C6829-5297-6F4B-9842-B16C299FFF19}">
      <dgm:prSet phldrT="[Text]" custT="1"/>
      <dgm:spPr>
        <a:pattFill prst="wdDn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GB" sz="2400" b="1" dirty="0">
              <a:solidFill>
                <a:schemeClr val="tx1"/>
              </a:solidFill>
            </a:rPr>
            <a:t>Doorbell</a:t>
          </a:r>
          <a:endParaRPr lang="en-GB" sz="1900" b="1" dirty="0">
            <a:solidFill>
              <a:schemeClr val="tx1"/>
            </a:solidFill>
          </a:endParaRPr>
        </a:p>
      </dgm:t>
    </dgm:pt>
    <dgm:pt modelId="{A8E20C4F-0BFB-2449-A6FB-A6E2F5BE8DEC}" type="parTrans" cxnId="{6A3417CA-67A1-BC47-B088-CB0FCC802534}">
      <dgm:prSet/>
      <dgm:spPr/>
      <dgm:t>
        <a:bodyPr/>
        <a:lstStyle/>
        <a:p>
          <a:endParaRPr lang="en-GB"/>
        </a:p>
      </dgm:t>
    </dgm:pt>
    <dgm:pt modelId="{2B6CEFA5-8850-8644-98CF-999820249E9E}" type="sibTrans" cxnId="{6A3417CA-67A1-BC47-B088-CB0FCC802534}">
      <dgm:prSet/>
      <dgm:spPr/>
      <dgm:t>
        <a:bodyPr/>
        <a:lstStyle/>
        <a:p>
          <a:endParaRPr lang="en-GB"/>
        </a:p>
      </dgm:t>
    </dgm:pt>
    <dgm:pt modelId="{54499286-4DEE-4049-A395-A220F4C2331B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GB" dirty="0" err="1"/>
            <a:t>Sonos</a:t>
          </a:r>
          <a:r>
            <a:rPr lang="en-GB" dirty="0"/>
            <a:t> Speakers</a:t>
          </a:r>
        </a:p>
      </dgm:t>
    </dgm:pt>
    <dgm:pt modelId="{35CC8F70-D274-4B4B-BB9B-0862783270FC}" type="parTrans" cxnId="{F342F50A-5F5E-7A45-9E0A-43C23BF0E88B}">
      <dgm:prSet/>
      <dgm:spPr/>
      <dgm:t>
        <a:bodyPr/>
        <a:lstStyle/>
        <a:p>
          <a:endParaRPr lang="en-GB"/>
        </a:p>
      </dgm:t>
    </dgm:pt>
    <dgm:pt modelId="{F3A9D2B4-A2EA-214E-A049-C77ED596DAE9}" type="sibTrans" cxnId="{F342F50A-5F5E-7A45-9E0A-43C23BF0E88B}">
      <dgm:prSet/>
      <dgm:spPr/>
      <dgm:t>
        <a:bodyPr/>
        <a:lstStyle/>
        <a:p>
          <a:endParaRPr lang="en-GB"/>
        </a:p>
      </dgm:t>
    </dgm:pt>
    <dgm:pt modelId="{1B4E105F-8B81-AF49-BE80-037DDC408D53}">
      <dgm:prSet phldrT="[Text]" custT="1"/>
      <dgm:spPr>
        <a:pattFill prst="wdDnDiag">
          <a:fgClr>
            <a:schemeClr val="accent6"/>
          </a:fgClr>
          <a:bgClr>
            <a:schemeClr val="bg1"/>
          </a:bgClr>
        </a:pattFill>
        <a:ln>
          <a:noFill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</a:rPr>
            <a:t>WhatsApp</a:t>
          </a:r>
        </a:p>
        <a:p>
          <a:r>
            <a:rPr lang="en-GB" sz="2000" b="1" dirty="0">
              <a:solidFill>
                <a:schemeClr val="tx1"/>
              </a:solidFill>
            </a:rPr>
            <a:t>Messages</a:t>
          </a:r>
          <a:endParaRPr lang="en-GB" sz="1700" b="1" dirty="0">
            <a:solidFill>
              <a:schemeClr val="tx1"/>
            </a:solidFill>
          </a:endParaRPr>
        </a:p>
      </dgm:t>
    </dgm:pt>
    <dgm:pt modelId="{7ED4BB31-EBCD-7E4E-84C2-BB3EB7A67F2C}" type="parTrans" cxnId="{08607F8D-D20F-9041-A65A-42C071EF6EA9}">
      <dgm:prSet/>
      <dgm:spPr/>
      <dgm:t>
        <a:bodyPr/>
        <a:lstStyle/>
        <a:p>
          <a:endParaRPr lang="en-GB"/>
        </a:p>
      </dgm:t>
    </dgm:pt>
    <dgm:pt modelId="{3A77B554-A5E9-4845-BC6C-EB7D3D84D28F}" type="sibTrans" cxnId="{08607F8D-D20F-9041-A65A-42C071EF6EA9}">
      <dgm:prSet/>
      <dgm:spPr/>
      <dgm:t>
        <a:bodyPr/>
        <a:lstStyle/>
        <a:p>
          <a:endParaRPr lang="en-GB"/>
        </a:p>
      </dgm:t>
    </dgm:pt>
    <dgm:pt modelId="{77BA9319-FFF1-E349-8E9E-9DF9A23394A8}">
      <dgm:prSet phldrT="[Text]" custT="1"/>
      <dgm:spPr>
        <a:solidFill>
          <a:srgbClr val="70AD47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4130" tIns="24130" rIns="24130" bIns="2413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Light / Heating</a:t>
          </a:r>
        </a:p>
      </dgm:t>
    </dgm:pt>
    <dgm:pt modelId="{B05F837A-7503-6F4D-AD50-227101D57BC3}" type="parTrans" cxnId="{6BD1081E-7B59-7146-95A0-92FEF7505EF9}">
      <dgm:prSet/>
      <dgm:spPr/>
      <dgm:t>
        <a:bodyPr/>
        <a:lstStyle/>
        <a:p>
          <a:endParaRPr lang="en-GB"/>
        </a:p>
      </dgm:t>
    </dgm:pt>
    <dgm:pt modelId="{DD20BF23-42B6-8F44-85A8-EDC76F7E423C}" type="sibTrans" cxnId="{6BD1081E-7B59-7146-95A0-92FEF7505EF9}">
      <dgm:prSet/>
      <dgm:spPr/>
      <dgm:t>
        <a:bodyPr/>
        <a:lstStyle/>
        <a:p>
          <a:endParaRPr lang="en-GB"/>
        </a:p>
      </dgm:t>
    </dgm:pt>
    <dgm:pt modelId="{F374CBCE-5FF6-CA45-AB0A-38B163925672}">
      <dgm:prSet phldrT="[Text]" custT="1"/>
      <dgm:spPr>
        <a:pattFill prst="wdDn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</a:rPr>
            <a:t>Check-in</a:t>
          </a:r>
        </a:p>
        <a:p>
          <a:r>
            <a:rPr lang="en-GB" sz="2000" b="1" dirty="0">
              <a:solidFill>
                <a:schemeClr val="tx1"/>
              </a:solidFill>
            </a:rPr>
            <a:t>Device</a:t>
          </a:r>
        </a:p>
      </dgm:t>
    </dgm:pt>
    <dgm:pt modelId="{D022A784-D432-B946-89A8-1D5C2D29619B}" type="parTrans" cxnId="{7D915AC1-B1C8-564C-A521-1D35AB916033}">
      <dgm:prSet/>
      <dgm:spPr/>
      <dgm:t>
        <a:bodyPr/>
        <a:lstStyle/>
        <a:p>
          <a:endParaRPr lang="en-GB"/>
        </a:p>
      </dgm:t>
    </dgm:pt>
    <dgm:pt modelId="{517D5086-E9DE-B443-9AEA-8D42EB735AA7}" type="sibTrans" cxnId="{7D915AC1-B1C8-564C-A521-1D35AB916033}">
      <dgm:prSet/>
      <dgm:spPr/>
      <dgm:t>
        <a:bodyPr/>
        <a:lstStyle/>
        <a:p>
          <a:endParaRPr lang="en-GB"/>
        </a:p>
      </dgm:t>
    </dgm:pt>
    <dgm:pt modelId="{90B8E877-B6D1-D848-A528-32F08B5E2F31}">
      <dgm:prSet phldrT="[Text]" custScaleX="83296" custScaleY="83574" custRadScaleRad="106978" custRadScaleInc="-226525"/>
      <dgm:spPr/>
    </dgm:pt>
    <dgm:pt modelId="{828D9AF9-D408-3542-80E9-7A9BC7058720}" type="parTrans" cxnId="{AE6523A6-DA51-0548-89DD-3A05F812EF4D}">
      <dgm:prSet custAng="10757668"/>
      <dgm:spPr/>
      <dgm:t>
        <a:bodyPr/>
        <a:lstStyle/>
        <a:p>
          <a:endParaRPr lang="en-GB"/>
        </a:p>
      </dgm:t>
    </dgm:pt>
    <dgm:pt modelId="{A1D80AE1-2881-6043-9200-72F6B4689E69}" type="sibTrans" cxnId="{AE6523A6-DA51-0548-89DD-3A05F812EF4D}">
      <dgm:prSet/>
      <dgm:spPr/>
      <dgm:t>
        <a:bodyPr/>
        <a:lstStyle/>
        <a:p>
          <a:endParaRPr lang="en-GB"/>
        </a:p>
      </dgm:t>
    </dgm:pt>
    <dgm:pt modelId="{52622E3E-91AA-AC43-9116-F9F5A24DAA82}">
      <dgm:prSet phldrT="[Text]" custScaleX="83296" custScaleY="83574" custRadScaleRad="106978" custRadScaleInc="-226525"/>
      <dgm:spPr/>
    </dgm:pt>
    <dgm:pt modelId="{82EAD54D-002D-E946-9B5C-316F2FB375CE}" type="parTrans" cxnId="{F313DE6C-A9B9-5141-8638-9805DD419FAD}">
      <dgm:prSet custAng="10757668"/>
      <dgm:spPr/>
      <dgm:t>
        <a:bodyPr/>
        <a:lstStyle/>
        <a:p>
          <a:endParaRPr lang="en-GB"/>
        </a:p>
      </dgm:t>
    </dgm:pt>
    <dgm:pt modelId="{E8E6083F-F8ED-CB49-9CCB-36BD618302C7}" type="sibTrans" cxnId="{F313DE6C-A9B9-5141-8638-9805DD419FAD}">
      <dgm:prSet/>
      <dgm:spPr/>
      <dgm:t>
        <a:bodyPr/>
        <a:lstStyle/>
        <a:p>
          <a:endParaRPr lang="en-GB"/>
        </a:p>
      </dgm:t>
    </dgm:pt>
    <dgm:pt modelId="{3B4766CB-7819-274A-83E1-FD96AE2D2B3D}">
      <dgm:prSet phldrT="[Text]"/>
      <dgm:spPr/>
      <dgm:t>
        <a:bodyPr/>
        <a:lstStyle/>
        <a:p>
          <a:r>
            <a:rPr lang="en-GB" dirty="0"/>
            <a:t>IoT controller</a:t>
          </a:r>
        </a:p>
      </dgm:t>
    </dgm:pt>
    <dgm:pt modelId="{8D3A8BC9-F7E8-6C44-A869-EA76C5B6E578}" type="parTrans" cxnId="{D4B5A957-33CA-524F-97E0-0A85A51FC069}">
      <dgm:prSet/>
      <dgm:spPr/>
      <dgm:t>
        <a:bodyPr/>
        <a:lstStyle/>
        <a:p>
          <a:endParaRPr lang="en-GB"/>
        </a:p>
      </dgm:t>
    </dgm:pt>
    <dgm:pt modelId="{7A07A039-A136-D343-A264-720D22ADC5D4}" type="sibTrans" cxnId="{D4B5A957-33CA-524F-97E0-0A85A51FC069}">
      <dgm:prSet/>
      <dgm:spPr/>
      <dgm:t>
        <a:bodyPr/>
        <a:lstStyle/>
        <a:p>
          <a:endParaRPr lang="en-GB"/>
        </a:p>
      </dgm:t>
    </dgm:pt>
    <dgm:pt modelId="{D6E599D1-232D-6847-B271-B9BDC956BE6B}" type="pres">
      <dgm:prSet presAssocID="{9FDDD9E5-FE84-824A-AD7A-6A1DD91F313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B508FD6-F7C2-084D-9A66-3069FED68757}" type="pres">
      <dgm:prSet presAssocID="{125F6A8C-71C8-8942-8223-839686017859}" presName="centerShape" presStyleLbl="node0" presStyleIdx="0" presStyleCnt="1" custScaleX="128174" custScaleY="114941" custLinFactNeighborX="-20240" custLinFactNeighborY="-1446"/>
      <dgm:spPr/>
    </dgm:pt>
    <dgm:pt modelId="{A9ECD72D-B6D2-3E4A-A8AD-DAFB236C5724}" type="pres">
      <dgm:prSet presAssocID="{A8E20C4F-0BFB-2449-A6FB-A6E2F5BE8DEC}" presName="parTrans" presStyleLbl="sibTrans2D1" presStyleIdx="0" presStyleCnt="6" custAng="11070694" custScaleY="31564"/>
      <dgm:spPr/>
    </dgm:pt>
    <dgm:pt modelId="{689D084A-34F9-6040-91AD-53AE1F2C4D09}" type="pres">
      <dgm:prSet presAssocID="{A8E20C4F-0BFB-2449-A6FB-A6E2F5BE8DEC}" presName="connectorText" presStyleLbl="sibTrans2D1" presStyleIdx="0" presStyleCnt="6"/>
      <dgm:spPr/>
    </dgm:pt>
    <dgm:pt modelId="{6962DAF1-6FE7-AC48-BC4C-69CC84255D37}" type="pres">
      <dgm:prSet presAssocID="{064C6829-5297-6F4B-9842-B16C299FFF19}" presName="node" presStyleLbl="node1" presStyleIdx="0" presStyleCnt="6" custRadScaleRad="214280" custRadScaleInc="-367786">
        <dgm:presLayoutVars>
          <dgm:bulletEnabled val="1"/>
        </dgm:presLayoutVars>
      </dgm:prSet>
      <dgm:spPr/>
    </dgm:pt>
    <dgm:pt modelId="{860D83B9-C754-0747-AB2A-1FF0553AC7D3}" type="pres">
      <dgm:prSet presAssocID="{D022A784-D432-B946-89A8-1D5C2D29619B}" presName="parTrans" presStyleLbl="sibTrans2D1" presStyleIdx="1" presStyleCnt="6" custAng="10757668" custScaleY="32173"/>
      <dgm:spPr/>
    </dgm:pt>
    <dgm:pt modelId="{13993BE0-E79F-FD46-9B97-5DCD62F87B84}" type="pres">
      <dgm:prSet presAssocID="{D022A784-D432-B946-89A8-1D5C2D29619B}" presName="connectorText" presStyleLbl="sibTrans2D1" presStyleIdx="1" presStyleCnt="6"/>
      <dgm:spPr/>
    </dgm:pt>
    <dgm:pt modelId="{1104EDBD-05DB-8244-B56D-91926467343A}" type="pres">
      <dgm:prSet presAssocID="{F374CBCE-5FF6-CA45-AB0A-38B163925672}" presName="node" presStyleLbl="node1" presStyleIdx="1" presStyleCnt="6" custScaleX="83296" custScaleY="83574" custRadScaleRad="214762" custRadScaleInc="-476693">
        <dgm:presLayoutVars>
          <dgm:bulletEnabled val="1"/>
        </dgm:presLayoutVars>
      </dgm:prSet>
      <dgm:spPr/>
    </dgm:pt>
    <dgm:pt modelId="{9D2D0D76-C6C9-9840-8AF5-C0DC49287214}" type="pres">
      <dgm:prSet presAssocID="{8D3A8BC9-F7E8-6C44-A869-EA76C5B6E578}" presName="parTrans" presStyleLbl="sibTrans2D1" presStyleIdx="2" presStyleCnt="6" custAng="10757668" custLinFactNeighborX="8879" custLinFactNeighborY="-36472"/>
      <dgm:spPr/>
    </dgm:pt>
    <dgm:pt modelId="{DEAC4FC5-B67D-FD4E-894D-81D5BBB245AB}" type="pres">
      <dgm:prSet presAssocID="{8D3A8BC9-F7E8-6C44-A869-EA76C5B6E578}" presName="connectorText" presStyleLbl="sibTrans2D1" presStyleIdx="2" presStyleCnt="6"/>
      <dgm:spPr/>
    </dgm:pt>
    <dgm:pt modelId="{76F6C9DA-1F42-3442-978C-843D259B3757}" type="pres">
      <dgm:prSet presAssocID="{3B4766CB-7819-274A-83E1-FD96AE2D2B3D}" presName="node" presStyleLbl="node1" presStyleIdx="2" presStyleCnt="6" custScaleX="83296" custScaleY="83574" custRadScaleRad="203168" custRadScaleInc="-595758">
        <dgm:presLayoutVars>
          <dgm:bulletEnabled val="1"/>
        </dgm:presLayoutVars>
      </dgm:prSet>
      <dgm:spPr/>
    </dgm:pt>
    <dgm:pt modelId="{D463C26D-38E0-A842-8C87-FAEA55561D48}" type="pres">
      <dgm:prSet presAssocID="{35CC8F70-D274-4B4B-BB9B-0862783270FC}" presName="parTrans" presStyleLbl="sibTrans2D1" presStyleIdx="3" presStyleCnt="6"/>
      <dgm:spPr/>
    </dgm:pt>
    <dgm:pt modelId="{1B58821F-0233-5A44-8750-7F7CFAE875DE}" type="pres">
      <dgm:prSet presAssocID="{35CC8F70-D274-4B4B-BB9B-0862783270FC}" presName="connectorText" presStyleLbl="sibTrans2D1" presStyleIdx="3" presStyleCnt="6"/>
      <dgm:spPr/>
    </dgm:pt>
    <dgm:pt modelId="{503D1F7D-FBC4-6D42-A36C-463D1B23457A}" type="pres">
      <dgm:prSet presAssocID="{54499286-4DEE-4049-A395-A220F4C2331B}" presName="node" presStyleLbl="node1" presStyleIdx="3" presStyleCnt="6" custRadScaleRad="124501" custRadScaleInc="-454492">
        <dgm:presLayoutVars>
          <dgm:bulletEnabled val="1"/>
        </dgm:presLayoutVars>
      </dgm:prSet>
      <dgm:spPr/>
    </dgm:pt>
    <dgm:pt modelId="{6E0C49A2-9F82-3442-9B70-9449D5107C26}" type="pres">
      <dgm:prSet presAssocID="{7ED4BB31-EBCD-7E4E-84C2-BB3EB7A67F2C}" presName="parTrans" presStyleLbl="sibTrans2D1" presStyleIdx="4" presStyleCnt="6" custAng="19936662" custFlipVert="1" custScaleY="29750" custLinFactNeighborX="-10799" custLinFactNeighborY="-39803"/>
      <dgm:spPr/>
    </dgm:pt>
    <dgm:pt modelId="{D4651CEF-60F4-6741-A69D-501907BA8D97}" type="pres">
      <dgm:prSet presAssocID="{7ED4BB31-EBCD-7E4E-84C2-BB3EB7A67F2C}" presName="connectorText" presStyleLbl="sibTrans2D1" presStyleIdx="4" presStyleCnt="6"/>
      <dgm:spPr/>
    </dgm:pt>
    <dgm:pt modelId="{624BC5B4-1CDD-4446-9B8F-AC763ED56C6B}" type="pres">
      <dgm:prSet presAssocID="{1B4E105F-8B81-AF49-BE80-037DDC408D53}" presName="node" presStyleLbl="node1" presStyleIdx="4" presStyleCnt="6" custRadScaleRad="112061" custRadScaleInc="-453282">
        <dgm:presLayoutVars>
          <dgm:bulletEnabled val="1"/>
        </dgm:presLayoutVars>
      </dgm:prSet>
      <dgm:spPr/>
    </dgm:pt>
    <dgm:pt modelId="{4402A752-72C4-F846-A1AB-E81E155EAE1E}" type="pres">
      <dgm:prSet presAssocID="{B05F837A-7503-6F4D-AD50-227101D57BC3}" presName="parTrans" presStyleLbl="sibTrans2D1" presStyleIdx="5" presStyleCnt="6"/>
      <dgm:spPr/>
    </dgm:pt>
    <dgm:pt modelId="{D1A9233C-5F70-C349-8195-00234E79BF55}" type="pres">
      <dgm:prSet presAssocID="{B05F837A-7503-6F4D-AD50-227101D57BC3}" presName="connectorText" presStyleLbl="sibTrans2D1" presStyleIdx="5" presStyleCnt="6"/>
      <dgm:spPr/>
    </dgm:pt>
    <dgm:pt modelId="{39C1AC6B-D188-C448-BE47-5818E3F474C4}" type="pres">
      <dgm:prSet presAssocID="{77BA9319-FFF1-E349-8E9E-9DF9A23394A8}" presName="node" presStyleLbl="node1" presStyleIdx="5" presStyleCnt="6" custRadScaleRad="117024" custRadScaleInc="-503751">
        <dgm:presLayoutVars>
          <dgm:bulletEnabled val="1"/>
        </dgm:presLayoutVars>
      </dgm:prSet>
      <dgm:spPr>
        <a:xfrm>
          <a:off x="6781667" y="4950014"/>
          <a:ext cx="1765101" cy="1765101"/>
        </a:xfrm>
        <a:prstGeom prst="ellipse">
          <a:avLst/>
        </a:prstGeom>
      </dgm:spPr>
    </dgm:pt>
  </dgm:ptLst>
  <dgm:cxnLst>
    <dgm:cxn modelId="{F342F50A-5F5E-7A45-9E0A-43C23BF0E88B}" srcId="{125F6A8C-71C8-8942-8223-839686017859}" destId="{54499286-4DEE-4049-A395-A220F4C2331B}" srcOrd="3" destOrd="0" parTransId="{35CC8F70-D274-4B4B-BB9B-0862783270FC}" sibTransId="{F3A9D2B4-A2EA-214E-A049-C77ED596DAE9}"/>
    <dgm:cxn modelId="{B60B720F-7C3B-9D48-98E8-7CCEE84D8074}" type="presOf" srcId="{B05F837A-7503-6F4D-AD50-227101D57BC3}" destId="{4402A752-72C4-F846-A1AB-E81E155EAE1E}" srcOrd="0" destOrd="0" presId="urn:microsoft.com/office/officeart/2005/8/layout/radial5"/>
    <dgm:cxn modelId="{6BD1081E-7B59-7146-95A0-92FEF7505EF9}" srcId="{125F6A8C-71C8-8942-8223-839686017859}" destId="{77BA9319-FFF1-E349-8E9E-9DF9A23394A8}" srcOrd="5" destOrd="0" parTransId="{B05F837A-7503-6F4D-AD50-227101D57BC3}" sibTransId="{DD20BF23-42B6-8F44-85A8-EDC76F7E423C}"/>
    <dgm:cxn modelId="{86D80C3D-C0A1-BC4A-8EF5-412386861587}" srcId="{9FDDD9E5-FE84-824A-AD7A-6A1DD91F313D}" destId="{125F6A8C-71C8-8942-8223-839686017859}" srcOrd="0" destOrd="0" parTransId="{631BBF07-3012-4444-AB17-27464DCAD0BD}" sibTransId="{3860B3EC-9DD3-984F-913E-D30451C7D027}"/>
    <dgm:cxn modelId="{FDC36941-E560-E64A-9B56-E9596D9FEDC4}" type="presOf" srcId="{064C6829-5297-6F4B-9842-B16C299FFF19}" destId="{6962DAF1-6FE7-AC48-BC4C-69CC84255D37}" srcOrd="0" destOrd="0" presId="urn:microsoft.com/office/officeart/2005/8/layout/radial5"/>
    <dgm:cxn modelId="{8981C749-E517-B443-9959-A11C74BB953D}" type="presOf" srcId="{D022A784-D432-B946-89A8-1D5C2D29619B}" destId="{860D83B9-C754-0747-AB2A-1FF0553AC7D3}" srcOrd="0" destOrd="0" presId="urn:microsoft.com/office/officeart/2005/8/layout/radial5"/>
    <dgm:cxn modelId="{044D8B4B-22FA-024F-A5D5-8694EC6AFBAB}" type="presOf" srcId="{F374CBCE-5FF6-CA45-AB0A-38B163925672}" destId="{1104EDBD-05DB-8244-B56D-91926467343A}" srcOrd="0" destOrd="0" presId="urn:microsoft.com/office/officeart/2005/8/layout/radial5"/>
    <dgm:cxn modelId="{D4B5A957-33CA-524F-97E0-0A85A51FC069}" srcId="{125F6A8C-71C8-8942-8223-839686017859}" destId="{3B4766CB-7819-274A-83E1-FD96AE2D2B3D}" srcOrd="2" destOrd="0" parTransId="{8D3A8BC9-F7E8-6C44-A869-EA76C5B6E578}" sibTransId="{7A07A039-A136-D343-A264-720D22ADC5D4}"/>
    <dgm:cxn modelId="{24FA025E-C876-534D-877E-D1C1641F9189}" type="presOf" srcId="{125F6A8C-71C8-8942-8223-839686017859}" destId="{3B508FD6-F7C2-084D-9A66-3069FED68757}" srcOrd="0" destOrd="0" presId="urn:microsoft.com/office/officeart/2005/8/layout/radial5"/>
    <dgm:cxn modelId="{8067E063-2474-8A46-91BC-90BC76298CA2}" type="presOf" srcId="{35CC8F70-D274-4B4B-BB9B-0862783270FC}" destId="{D463C26D-38E0-A842-8C87-FAEA55561D48}" srcOrd="0" destOrd="0" presId="urn:microsoft.com/office/officeart/2005/8/layout/radial5"/>
    <dgm:cxn modelId="{F313DE6C-A9B9-5141-8638-9805DD419FAD}" srcId="{9FDDD9E5-FE84-824A-AD7A-6A1DD91F313D}" destId="{52622E3E-91AA-AC43-9116-F9F5A24DAA82}" srcOrd="2" destOrd="0" parTransId="{82EAD54D-002D-E946-9B5C-316F2FB375CE}" sibTransId="{E8E6083F-F8ED-CB49-9CCB-36BD618302C7}"/>
    <dgm:cxn modelId="{40EFD783-9B56-7D41-883A-4F6848250DAC}" type="presOf" srcId="{7ED4BB31-EBCD-7E4E-84C2-BB3EB7A67F2C}" destId="{6E0C49A2-9F82-3442-9B70-9449D5107C26}" srcOrd="0" destOrd="0" presId="urn:microsoft.com/office/officeart/2005/8/layout/radial5"/>
    <dgm:cxn modelId="{08607F8D-D20F-9041-A65A-42C071EF6EA9}" srcId="{125F6A8C-71C8-8942-8223-839686017859}" destId="{1B4E105F-8B81-AF49-BE80-037DDC408D53}" srcOrd="4" destOrd="0" parTransId="{7ED4BB31-EBCD-7E4E-84C2-BB3EB7A67F2C}" sibTransId="{3A77B554-A5E9-4845-BC6C-EB7D3D84D28F}"/>
    <dgm:cxn modelId="{AE6523A6-DA51-0548-89DD-3A05F812EF4D}" srcId="{9FDDD9E5-FE84-824A-AD7A-6A1DD91F313D}" destId="{90B8E877-B6D1-D848-A528-32F08B5E2F31}" srcOrd="1" destOrd="0" parTransId="{828D9AF9-D408-3542-80E9-7A9BC7058720}" sibTransId="{A1D80AE1-2881-6043-9200-72F6B4689E69}"/>
    <dgm:cxn modelId="{FE9E8FA9-DC26-CE42-8A2F-B1790812A6F4}" type="presOf" srcId="{9FDDD9E5-FE84-824A-AD7A-6A1DD91F313D}" destId="{D6E599D1-232D-6847-B271-B9BDC956BE6B}" srcOrd="0" destOrd="0" presId="urn:microsoft.com/office/officeart/2005/8/layout/radial5"/>
    <dgm:cxn modelId="{5B00B5AB-E531-F04D-B83F-B35F30EDC75C}" type="presOf" srcId="{3B4766CB-7819-274A-83E1-FD96AE2D2B3D}" destId="{76F6C9DA-1F42-3442-978C-843D259B3757}" srcOrd="0" destOrd="0" presId="urn:microsoft.com/office/officeart/2005/8/layout/radial5"/>
    <dgm:cxn modelId="{1CE189B7-075A-774A-A3DA-ED63690FAA40}" type="presOf" srcId="{77BA9319-FFF1-E349-8E9E-9DF9A23394A8}" destId="{39C1AC6B-D188-C448-BE47-5818E3F474C4}" srcOrd="0" destOrd="0" presId="urn:microsoft.com/office/officeart/2005/8/layout/radial5"/>
    <dgm:cxn modelId="{478B8AB9-170C-2E46-BFE5-BA76022F1188}" type="presOf" srcId="{7ED4BB31-EBCD-7E4E-84C2-BB3EB7A67F2C}" destId="{D4651CEF-60F4-6741-A69D-501907BA8D97}" srcOrd="1" destOrd="0" presId="urn:microsoft.com/office/officeart/2005/8/layout/radial5"/>
    <dgm:cxn modelId="{177B46C0-3953-9B49-BAB5-D709807FAC71}" type="presOf" srcId="{54499286-4DEE-4049-A395-A220F4C2331B}" destId="{503D1F7D-FBC4-6D42-A36C-463D1B23457A}" srcOrd="0" destOrd="0" presId="urn:microsoft.com/office/officeart/2005/8/layout/radial5"/>
    <dgm:cxn modelId="{7D915AC1-B1C8-564C-A521-1D35AB916033}" srcId="{125F6A8C-71C8-8942-8223-839686017859}" destId="{F374CBCE-5FF6-CA45-AB0A-38B163925672}" srcOrd="1" destOrd="0" parTransId="{D022A784-D432-B946-89A8-1D5C2D29619B}" sibTransId="{517D5086-E9DE-B443-9AEA-8D42EB735AA7}"/>
    <dgm:cxn modelId="{CE1821C7-0074-9143-9C01-3A06A36D8316}" type="presOf" srcId="{A8E20C4F-0BFB-2449-A6FB-A6E2F5BE8DEC}" destId="{689D084A-34F9-6040-91AD-53AE1F2C4D09}" srcOrd="1" destOrd="0" presId="urn:microsoft.com/office/officeart/2005/8/layout/radial5"/>
    <dgm:cxn modelId="{AB6BA8C9-1E33-0144-A9F4-7E9629D30A98}" type="presOf" srcId="{B05F837A-7503-6F4D-AD50-227101D57BC3}" destId="{D1A9233C-5F70-C349-8195-00234E79BF55}" srcOrd="1" destOrd="0" presId="urn:microsoft.com/office/officeart/2005/8/layout/radial5"/>
    <dgm:cxn modelId="{6A3417CA-67A1-BC47-B088-CB0FCC802534}" srcId="{125F6A8C-71C8-8942-8223-839686017859}" destId="{064C6829-5297-6F4B-9842-B16C299FFF19}" srcOrd="0" destOrd="0" parTransId="{A8E20C4F-0BFB-2449-A6FB-A6E2F5BE8DEC}" sibTransId="{2B6CEFA5-8850-8644-98CF-999820249E9E}"/>
    <dgm:cxn modelId="{1B8CC5CA-AA64-CF4B-B2B8-D9092AF2CB24}" type="presOf" srcId="{8D3A8BC9-F7E8-6C44-A869-EA76C5B6E578}" destId="{9D2D0D76-C6C9-9840-8AF5-C0DC49287214}" srcOrd="0" destOrd="0" presId="urn:microsoft.com/office/officeart/2005/8/layout/radial5"/>
    <dgm:cxn modelId="{CCE51FD4-DDA8-FD40-BB93-75D6526F3A9E}" type="presOf" srcId="{8D3A8BC9-F7E8-6C44-A869-EA76C5B6E578}" destId="{DEAC4FC5-B67D-FD4E-894D-81D5BBB245AB}" srcOrd="1" destOrd="0" presId="urn:microsoft.com/office/officeart/2005/8/layout/radial5"/>
    <dgm:cxn modelId="{2B4368DE-BED7-3146-94CC-2108D7828FF9}" type="presOf" srcId="{A8E20C4F-0BFB-2449-A6FB-A6E2F5BE8DEC}" destId="{A9ECD72D-B6D2-3E4A-A8AD-DAFB236C5724}" srcOrd="0" destOrd="0" presId="urn:microsoft.com/office/officeart/2005/8/layout/radial5"/>
    <dgm:cxn modelId="{96F103ED-D837-6048-A016-CF6521F60BC5}" type="presOf" srcId="{1B4E105F-8B81-AF49-BE80-037DDC408D53}" destId="{624BC5B4-1CDD-4446-9B8F-AC763ED56C6B}" srcOrd="0" destOrd="0" presId="urn:microsoft.com/office/officeart/2005/8/layout/radial5"/>
    <dgm:cxn modelId="{F40655F7-51B2-0740-AECE-A194B899B7EC}" type="presOf" srcId="{D022A784-D432-B946-89A8-1D5C2D29619B}" destId="{13993BE0-E79F-FD46-9B97-5DCD62F87B84}" srcOrd="1" destOrd="0" presId="urn:microsoft.com/office/officeart/2005/8/layout/radial5"/>
    <dgm:cxn modelId="{90D8B5FC-F684-0941-851F-FF8799822F1E}" type="presOf" srcId="{35CC8F70-D274-4B4B-BB9B-0862783270FC}" destId="{1B58821F-0233-5A44-8750-7F7CFAE875DE}" srcOrd="1" destOrd="0" presId="urn:microsoft.com/office/officeart/2005/8/layout/radial5"/>
    <dgm:cxn modelId="{BE78577E-CBE4-134F-BE47-058AAE001ADF}" type="presParOf" srcId="{D6E599D1-232D-6847-B271-B9BDC956BE6B}" destId="{3B508FD6-F7C2-084D-9A66-3069FED68757}" srcOrd="0" destOrd="0" presId="urn:microsoft.com/office/officeart/2005/8/layout/radial5"/>
    <dgm:cxn modelId="{CEFD508E-88A4-284D-8E31-60FB7BB34F28}" type="presParOf" srcId="{D6E599D1-232D-6847-B271-B9BDC956BE6B}" destId="{A9ECD72D-B6D2-3E4A-A8AD-DAFB236C5724}" srcOrd="1" destOrd="0" presId="urn:microsoft.com/office/officeart/2005/8/layout/radial5"/>
    <dgm:cxn modelId="{6E518488-3C95-A043-BFC4-534F392A725B}" type="presParOf" srcId="{A9ECD72D-B6D2-3E4A-A8AD-DAFB236C5724}" destId="{689D084A-34F9-6040-91AD-53AE1F2C4D09}" srcOrd="0" destOrd="0" presId="urn:microsoft.com/office/officeart/2005/8/layout/radial5"/>
    <dgm:cxn modelId="{E1111A4D-37BF-204D-A17A-7860BF7D932E}" type="presParOf" srcId="{D6E599D1-232D-6847-B271-B9BDC956BE6B}" destId="{6962DAF1-6FE7-AC48-BC4C-69CC84255D37}" srcOrd="2" destOrd="0" presId="urn:microsoft.com/office/officeart/2005/8/layout/radial5"/>
    <dgm:cxn modelId="{82B351B0-8B5F-3A41-B239-14549BD2F873}" type="presParOf" srcId="{D6E599D1-232D-6847-B271-B9BDC956BE6B}" destId="{860D83B9-C754-0747-AB2A-1FF0553AC7D3}" srcOrd="3" destOrd="0" presId="urn:microsoft.com/office/officeart/2005/8/layout/radial5"/>
    <dgm:cxn modelId="{F397908D-B195-D440-B3A4-C5B4E358B6DD}" type="presParOf" srcId="{860D83B9-C754-0747-AB2A-1FF0553AC7D3}" destId="{13993BE0-E79F-FD46-9B97-5DCD62F87B84}" srcOrd="0" destOrd="0" presId="urn:microsoft.com/office/officeart/2005/8/layout/radial5"/>
    <dgm:cxn modelId="{17CEDB04-5827-3947-AA3D-6E75CAE08C6C}" type="presParOf" srcId="{D6E599D1-232D-6847-B271-B9BDC956BE6B}" destId="{1104EDBD-05DB-8244-B56D-91926467343A}" srcOrd="4" destOrd="0" presId="urn:microsoft.com/office/officeart/2005/8/layout/radial5"/>
    <dgm:cxn modelId="{260D9D4C-125F-A749-B6CB-F56032377094}" type="presParOf" srcId="{D6E599D1-232D-6847-B271-B9BDC956BE6B}" destId="{9D2D0D76-C6C9-9840-8AF5-C0DC49287214}" srcOrd="5" destOrd="0" presId="urn:microsoft.com/office/officeart/2005/8/layout/radial5"/>
    <dgm:cxn modelId="{ED01A97B-B86A-7740-A089-9AF371C7E0E7}" type="presParOf" srcId="{9D2D0D76-C6C9-9840-8AF5-C0DC49287214}" destId="{DEAC4FC5-B67D-FD4E-894D-81D5BBB245AB}" srcOrd="0" destOrd="0" presId="urn:microsoft.com/office/officeart/2005/8/layout/radial5"/>
    <dgm:cxn modelId="{60A25270-31F0-184D-A3B0-AEE944199DCC}" type="presParOf" srcId="{D6E599D1-232D-6847-B271-B9BDC956BE6B}" destId="{76F6C9DA-1F42-3442-978C-843D259B3757}" srcOrd="6" destOrd="0" presId="urn:microsoft.com/office/officeart/2005/8/layout/radial5"/>
    <dgm:cxn modelId="{4EC43AD1-C0DA-0948-8EEC-D31FAB2C41D4}" type="presParOf" srcId="{D6E599D1-232D-6847-B271-B9BDC956BE6B}" destId="{D463C26D-38E0-A842-8C87-FAEA55561D48}" srcOrd="7" destOrd="0" presId="urn:microsoft.com/office/officeart/2005/8/layout/radial5"/>
    <dgm:cxn modelId="{F20472F3-3F92-B04E-AEC2-065EB91AE87E}" type="presParOf" srcId="{D463C26D-38E0-A842-8C87-FAEA55561D48}" destId="{1B58821F-0233-5A44-8750-7F7CFAE875DE}" srcOrd="0" destOrd="0" presId="urn:microsoft.com/office/officeart/2005/8/layout/radial5"/>
    <dgm:cxn modelId="{ADC542EE-1FD2-0B4E-B2C0-2210EFAE53A3}" type="presParOf" srcId="{D6E599D1-232D-6847-B271-B9BDC956BE6B}" destId="{503D1F7D-FBC4-6D42-A36C-463D1B23457A}" srcOrd="8" destOrd="0" presId="urn:microsoft.com/office/officeart/2005/8/layout/radial5"/>
    <dgm:cxn modelId="{9B2F961A-E68E-714C-A0DA-44BF1A9F10C5}" type="presParOf" srcId="{D6E599D1-232D-6847-B271-B9BDC956BE6B}" destId="{6E0C49A2-9F82-3442-9B70-9449D5107C26}" srcOrd="9" destOrd="0" presId="urn:microsoft.com/office/officeart/2005/8/layout/radial5"/>
    <dgm:cxn modelId="{75955452-AD01-5F48-A12E-7A48600748A4}" type="presParOf" srcId="{6E0C49A2-9F82-3442-9B70-9449D5107C26}" destId="{D4651CEF-60F4-6741-A69D-501907BA8D97}" srcOrd="0" destOrd="0" presId="urn:microsoft.com/office/officeart/2005/8/layout/radial5"/>
    <dgm:cxn modelId="{531C1C71-7BE6-3344-B981-ADF5A449EF8B}" type="presParOf" srcId="{D6E599D1-232D-6847-B271-B9BDC956BE6B}" destId="{624BC5B4-1CDD-4446-9B8F-AC763ED56C6B}" srcOrd="10" destOrd="0" presId="urn:microsoft.com/office/officeart/2005/8/layout/radial5"/>
    <dgm:cxn modelId="{BEF8F85F-8108-3D43-A05D-F7185EFE5991}" type="presParOf" srcId="{D6E599D1-232D-6847-B271-B9BDC956BE6B}" destId="{4402A752-72C4-F846-A1AB-E81E155EAE1E}" srcOrd="11" destOrd="0" presId="urn:microsoft.com/office/officeart/2005/8/layout/radial5"/>
    <dgm:cxn modelId="{0C0EA733-F933-4540-B9CF-20903268BFB5}" type="presParOf" srcId="{4402A752-72C4-F846-A1AB-E81E155EAE1E}" destId="{D1A9233C-5F70-C349-8195-00234E79BF55}" srcOrd="0" destOrd="0" presId="urn:microsoft.com/office/officeart/2005/8/layout/radial5"/>
    <dgm:cxn modelId="{E3324223-E424-1341-A176-1D87DD2DDA94}" type="presParOf" srcId="{D6E599D1-232D-6847-B271-B9BDC956BE6B}" destId="{39C1AC6B-D188-C448-BE47-5818E3F474C4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08FD6-F7C2-084D-9A66-3069FED68757}">
      <dsp:nvSpPr>
        <dsp:cNvPr id="0" name=""/>
        <dsp:cNvSpPr/>
      </dsp:nvSpPr>
      <dsp:spPr>
        <a:xfrm>
          <a:off x="4038399" y="2271699"/>
          <a:ext cx="2262401" cy="2028825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Flask API (Heroku or local)</a:t>
          </a:r>
        </a:p>
      </dsp:txBody>
      <dsp:txXfrm>
        <a:off x="4369720" y="2568814"/>
        <a:ext cx="1599759" cy="1434595"/>
      </dsp:txXfrm>
    </dsp:sp>
    <dsp:sp modelId="{A9ECD72D-B6D2-3E4A-A8AD-DAFB236C5724}">
      <dsp:nvSpPr>
        <dsp:cNvPr id="0" name=""/>
        <dsp:cNvSpPr/>
      </dsp:nvSpPr>
      <dsp:spPr>
        <a:xfrm rot="20326220">
          <a:off x="2480331" y="4179851"/>
          <a:ext cx="1278386" cy="189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2482259" y="4228025"/>
        <a:ext cx="1221558" cy="113656"/>
      </dsp:txXfrm>
    </dsp:sp>
    <dsp:sp modelId="{6962DAF1-6FE7-AC48-BC4C-69CC84255D37}">
      <dsp:nvSpPr>
        <dsp:cNvPr id="0" name=""/>
        <dsp:cNvSpPr/>
      </dsp:nvSpPr>
      <dsp:spPr>
        <a:xfrm>
          <a:off x="323068" y="4314811"/>
          <a:ext cx="1765101" cy="1765101"/>
        </a:xfrm>
        <a:prstGeom prst="ellipse">
          <a:avLst/>
        </a:prstGeom>
        <a:pattFill prst="wdDn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Doorbell</a:t>
          </a:r>
          <a:endParaRPr lang="en-GB" sz="1900" b="1" kern="1200" dirty="0">
            <a:solidFill>
              <a:schemeClr val="tx1"/>
            </a:solidFill>
          </a:endParaRPr>
        </a:p>
      </dsp:txBody>
      <dsp:txXfrm>
        <a:off x="581561" y="4573304"/>
        <a:ext cx="1248115" cy="1248115"/>
      </dsp:txXfrm>
    </dsp:sp>
    <dsp:sp modelId="{860D83B9-C754-0747-AB2A-1FF0553AC7D3}">
      <dsp:nvSpPr>
        <dsp:cNvPr id="0" name=""/>
        <dsp:cNvSpPr/>
      </dsp:nvSpPr>
      <dsp:spPr>
        <a:xfrm rot="417783">
          <a:off x="2230800" y="2880967"/>
          <a:ext cx="1293713" cy="1930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2231014" y="2916072"/>
        <a:ext cx="1235789" cy="115849"/>
      </dsp:txXfrm>
    </dsp:sp>
    <dsp:sp modelId="{1104EDBD-05DB-8244-B56D-91926467343A}">
      <dsp:nvSpPr>
        <dsp:cNvPr id="0" name=""/>
        <dsp:cNvSpPr/>
      </dsp:nvSpPr>
      <dsp:spPr>
        <a:xfrm>
          <a:off x="168073" y="1974070"/>
          <a:ext cx="1470258" cy="1475165"/>
        </a:xfrm>
        <a:prstGeom prst="ellipse">
          <a:avLst/>
        </a:prstGeom>
        <a:pattFill prst="wdDn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Check-in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Device</a:t>
          </a:r>
        </a:p>
      </dsp:txBody>
      <dsp:txXfrm>
        <a:off x="383387" y="2190103"/>
        <a:ext cx="1039630" cy="1043099"/>
      </dsp:txXfrm>
    </dsp:sp>
    <dsp:sp modelId="{9D2D0D76-C6C9-9840-8AF5-C0DC49287214}">
      <dsp:nvSpPr>
        <dsp:cNvPr id="0" name=""/>
        <dsp:cNvSpPr/>
      </dsp:nvSpPr>
      <dsp:spPr>
        <a:xfrm rot="2214001">
          <a:off x="2906152" y="1415497"/>
          <a:ext cx="1236901" cy="6001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10800000">
        <a:off x="2924184" y="1481474"/>
        <a:ext cx="1056861" cy="360080"/>
      </dsp:txXfrm>
    </dsp:sp>
    <dsp:sp modelId="{76F6C9DA-1F42-3442-978C-843D259B3757}">
      <dsp:nvSpPr>
        <dsp:cNvPr id="0" name=""/>
        <dsp:cNvSpPr/>
      </dsp:nvSpPr>
      <dsp:spPr>
        <a:xfrm>
          <a:off x="1144357" y="14292"/>
          <a:ext cx="1470258" cy="1475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IoT controller</a:t>
          </a:r>
        </a:p>
      </dsp:txBody>
      <dsp:txXfrm>
        <a:off x="1359671" y="230325"/>
        <a:ext cx="1039630" cy="1043099"/>
      </dsp:txXfrm>
    </dsp:sp>
    <dsp:sp modelId="{D463C26D-38E0-A842-8C87-FAEA55561D48}">
      <dsp:nvSpPr>
        <dsp:cNvPr id="0" name=""/>
        <dsp:cNvSpPr/>
      </dsp:nvSpPr>
      <dsp:spPr>
        <a:xfrm rot="19524410">
          <a:off x="6310943" y="1865821"/>
          <a:ext cx="965856" cy="6001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6326858" y="2036956"/>
        <a:ext cx="785816" cy="360080"/>
      </dsp:txXfrm>
    </dsp:sp>
    <dsp:sp modelId="{503D1F7D-FBC4-6D42-A36C-463D1B23457A}">
      <dsp:nvSpPr>
        <dsp:cNvPr id="0" name=""/>
        <dsp:cNvSpPr/>
      </dsp:nvSpPr>
      <dsp:spPr>
        <a:xfrm>
          <a:off x="7410434" y="249432"/>
          <a:ext cx="1765101" cy="1765101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Sonos</a:t>
          </a:r>
          <a:r>
            <a:rPr lang="en-GB" sz="1900" kern="1200" dirty="0"/>
            <a:t> Speakers</a:t>
          </a:r>
        </a:p>
      </dsp:txBody>
      <dsp:txXfrm>
        <a:off x="7668927" y="507925"/>
        <a:ext cx="1248115" cy="1248115"/>
      </dsp:txXfrm>
    </dsp:sp>
    <dsp:sp modelId="{6E0C49A2-9F82-3442-9B70-9449D5107C26}">
      <dsp:nvSpPr>
        <dsp:cNvPr id="0" name=""/>
        <dsp:cNvSpPr/>
      </dsp:nvSpPr>
      <dsp:spPr>
        <a:xfrm rot="980529" flipV="1">
          <a:off x="6541769" y="3347771"/>
          <a:ext cx="928454" cy="178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6542851" y="3375944"/>
        <a:ext cx="874892" cy="107124"/>
      </dsp:txXfrm>
    </dsp:sp>
    <dsp:sp modelId="{624BC5B4-1CDD-4446-9B8F-AC763ED56C6B}">
      <dsp:nvSpPr>
        <dsp:cNvPr id="0" name=""/>
        <dsp:cNvSpPr/>
      </dsp:nvSpPr>
      <dsp:spPr>
        <a:xfrm>
          <a:off x="7973349" y="3145521"/>
          <a:ext cx="1765101" cy="1765101"/>
        </a:xfrm>
        <a:prstGeom prst="ellipse">
          <a:avLst/>
        </a:prstGeom>
        <a:pattFill prst="wdDnDiag">
          <a:fgClr>
            <a:schemeClr val="accent6"/>
          </a:fgClr>
          <a:bgClr>
            <a:schemeClr val="bg1"/>
          </a:bgClr>
        </a:patt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WhatsApp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Messages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8231842" y="3404014"/>
        <a:ext cx="1248115" cy="1248115"/>
      </dsp:txXfrm>
    </dsp:sp>
    <dsp:sp modelId="{4402A752-72C4-F846-A1AB-E81E155EAE1E}">
      <dsp:nvSpPr>
        <dsp:cNvPr id="0" name=""/>
        <dsp:cNvSpPr/>
      </dsp:nvSpPr>
      <dsp:spPr>
        <a:xfrm rot="2735348">
          <a:off x="6036372" y="4307791"/>
          <a:ext cx="856138" cy="6001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6063396" y="4363513"/>
        <a:ext cx="676098" cy="360080"/>
      </dsp:txXfrm>
    </dsp:sp>
    <dsp:sp modelId="{39C1AC6B-D188-C448-BE47-5818E3F474C4}">
      <dsp:nvSpPr>
        <dsp:cNvPr id="0" name=""/>
        <dsp:cNvSpPr/>
      </dsp:nvSpPr>
      <dsp:spPr>
        <a:xfrm>
          <a:off x="6781667" y="4950014"/>
          <a:ext cx="1765101" cy="1765101"/>
        </a:xfrm>
        <a:prstGeom prst="ellipse">
          <a:avLst/>
        </a:prstGeom>
        <a:solidFill>
          <a:srgbClr val="70AD4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Light / Heating</a:t>
          </a:r>
        </a:p>
      </dsp:txBody>
      <dsp:txXfrm>
        <a:off x="7040160" y="5208507"/>
        <a:ext cx="1248115" cy="1248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75126-6A81-D440-B442-45830BBDB471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33D1-7ABF-3143-ACF2-7A37FF89D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226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O</a:t>
            </a:r>
            <a:r>
              <a:rPr lang="en-NL" dirty="0"/>
              <a:t>ption 1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</a:t>
            </a:r>
            <a:r>
              <a:rPr lang="en-NL" dirty="0"/>
              <a:t>reate small apps to react on button clicks on the devices ‘Doorbnell’ and ‘check-in’ device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S</a:t>
            </a:r>
            <a:r>
              <a:rPr lang="en-NL" dirty="0"/>
              <a:t>end requests to the flask API to process further</a:t>
            </a:r>
          </a:p>
          <a:p>
            <a:pPr marL="171450" indent="-171450">
              <a:buFontTx/>
              <a:buChar char="-"/>
            </a:pPr>
            <a:endParaRPr lang="en-NL" dirty="0"/>
          </a:p>
          <a:p>
            <a:pPr marL="171450" indent="-171450">
              <a:buFontTx/>
              <a:buChar char="-"/>
            </a:pPr>
            <a:r>
              <a:rPr lang="en-NL" dirty="0"/>
              <a:t>Option 2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R</a:t>
            </a:r>
            <a:r>
              <a:rPr lang="en-NL" dirty="0"/>
              <a:t>ender everything (html) on the flask api and display endpoints on devices (as open browser pages)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</a:t>
            </a:r>
            <a:r>
              <a:rPr lang="en-NL" dirty="0"/>
              <a:t>reate on click events (let api talk to itself)</a:t>
            </a:r>
          </a:p>
          <a:p>
            <a:pPr marL="628650" lvl="1" indent="-171450">
              <a:buFontTx/>
              <a:buChar char="-"/>
            </a:pPr>
            <a:r>
              <a:rPr lang="en-NL" dirty="0"/>
              <a:t>Let API process commands further</a:t>
            </a:r>
          </a:p>
          <a:p>
            <a:pPr marL="628650" lvl="1" indent="-171450">
              <a:buFontTx/>
              <a:buChar char="-"/>
            </a:pPr>
            <a:endParaRPr lang="en-NL" dirty="0"/>
          </a:p>
          <a:p>
            <a:pPr marL="171450" lvl="0" indent="-171450">
              <a:buFontTx/>
              <a:buChar char="-"/>
            </a:pPr>
            <a:r>
              <a:rPr lang="en-NL" dirty="0"/>
              <a:t>Question: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H</a:t>
            </a:r>
            <a:r>
              <a:rPr lang="en-NL" dirty="0"/>
              <a:t>ow do </a:t>
            </a:r>
            <a:r>
              <a:rPr lang="en-GB" dirty="0"/>
              <a:t>I</a:t>
            </a:r>
            <a:r>
              <a:rPr lang="en-NL"/>
              <a:t> make stuff display on the Doorbell when I want to communicate stuff back there? </a:t>
            </a:r>
            <a:endParaRPr lang="en-NL" dirty="0"/>
          </a:p>
          <a:p>
            <a:pPr marL="628650" lvl="1" indent="-171450">
              <a:buFontTx/>
              <a:buChar char="-"/>
            </a:pPr>
            <a:endParaRPr lang="en-NL" dirty="0"/>
          </a:p>
          <a:p>
            <a:pPr marL="628650" lvl="1" indent="-171450">
              <a:buFontTx/>
              <a:buChar char="-"/>
            </a:pPr>
            <a:endParaRPr lang="en-NL" dirty="0"/>
          </a:p>
          <a:p>
            <a:pPr marL="628650" lvl="1" indent="-171450">
              <a:buFontTx/>
              <a:buChar char="-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33D1-7ABF-3143-ACF2-7A37FF89D09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94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F4F2-5A49-C741-A5C9-449D853B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04956-A4A1-ED4A-99B4-855FC53CC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3D3E2-5DB9-3E44-8964-61099529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5F81-BE4A-C846-9B2B-3C07B77D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3590-9362-D94C-A2C5-C1E30479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793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5635-DDE8-8F4A-AFBE-95FB18B5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27259-5BF2-794E-B5B0-822944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B897-47F8-2E46-85A2-4D070009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6533-C156-C14B-9984-79F51FCA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87D7-5829-3545-AA69-55F514F5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993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C04FB-17B1-514F-8ABD-E79153D38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CA0D5-17BB-B947-9B9F-0E054EBB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7836-C732-0E49-8147-BE0888B8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397E6-921D-1C4F-A5AE-2095F8B8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02ED5-FE02-A647-94AF-86EAEE8E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4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E058-0014-0F47-865E-4FFC35B2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A655-4223-5945-A663-B573A877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724B-979F-4044-9F54-BE0C5586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364B-73E2-7443-9198-90EE7A73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4FBF-6044-6345-B8E7-B5433966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566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5AA6-0765-434E-9C2F-430BDCF0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D90E-D8AA-D64C-8ABA-5926A6C79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1493-F4D3-1D4C-B2AC-9201A919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A080-7A02-BC45-ADC2-B9049E9C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5B8F-EB0F-AD4C-B7B7-18830577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367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8C5E-64F7-E449-B792-05EEBE49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4E84-85D9-B94F-A54B-C646C064E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B8C21-22FF-304E-AE2A-8F39974F7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9CEB-5E88-A44C-862D-08EFC1D1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31FA3-F25A-B848-8BFE-0099DED4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7C2B6-B5F7-174C-A7BD-E097B1F1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014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0A9D-A256-E942-A896-45A5E154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01C21-DEA4-0241-9F9A-2AB3BF6F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FB92C-51D1-B24E-9FB9-D63686B6C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9E214-EA95-B94A-8E87-1033E329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9B40E-C66B-7B4D-A8E9-B54BF6B4E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9B6C1-D4F9-7E41-8C5A-E555F0ED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078-1C5A-CC43-9ED0-E747A1A9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8A3B5-D13C-8045-9F66-D28251DE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89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976B-0DBB-AF4A-A2D8-8EF65B6F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367A2-C090-D048-93B0-1CCBB2F9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ECC1B-4286-444F-9658-7D6D9903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0AA24-CCA2-3042-8065-77AF1987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86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0CE57-9A19-014E-BAAF-B5805DB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05F07-4F61-D942-B071-CF4F5DB1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3941D-C226-5142-871B-C4DEC75D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203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42B6-B9D2-8749-81FD-615803F8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8CF4-9351-074B-9B11-878B9A20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24A49-5565-D845-A87B-ECC6300C3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60C27-C1F7-E347-9ADB-234865FB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5EC9-7A48-944A-A3F9-A52A883F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EFCEA-9780-B144-B02D-B96DBC7F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134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BB8F-1B18-594E-B8F0-012A0163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0E7B1-D5FB-ED4F-AA28-8034156AE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31F70-2FF8-3347-8207-B73ABC4E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AEEE2-ED9C-5C44-8545-FFA47174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6706-D093-3E4A-9C0E-7BB93E67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AD491-6457-A64C-94E4-45A71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773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F7F39-5EB8-D041-8E80-3E225164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5F0BD-60DD-1B40-BBBF-23EB774F7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5AA7-B353-C241-A911-8DCF54AD6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DF20-0DB6-D041-9277-A27220388FBA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C607-A01F-D64B-91E5-50267643C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676E-052F-BB48-87B1-B918EFC8C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2DF8-1D59-5A4C-87E0-6A79F982DB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930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B578CF-A5CD-F441-93C7-4168EB539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540437"/>
              </p:ext>
            </p:extLst>
          </p:nvPr>
        </p:nvGraphicFramePr>
        <p:xfrm>
          <a:off x="0" y="142875"/>
          <a:ext cx="12191999" cy="671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E40548-01FD-1C43-AB5B-E31FB0535918}"/>
              </a:ext>
            </a:extLst>
          </p:cNvPr>
          <p:cNvCxnSpPr>
            <a:cxnSpLocks/>
          </p:cNvCxnSpPr>
          <p:nvPr/>
        </p:nvCxnSpPr>
        <p:spPr>
          <a:xfrm flipH="1" flipV="1">
            <a:off x="6457951" y="3757613"/>
            <a:ext cx="900112" cy="300037"/>
          </a:xfrm>
          <a:prstGeom prst="straightConnector1">
            <a:avLst/>
          </a:prstGeom>
          <a:ln w="82550">
            <a:solidFill>
              <a:schemeClr val="accent1">
                <a:alpha val="3809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9AE43-B0CB-854F-B861-BB57CF03C225}"/>
              </a:ext>
            </a:extLst>
          </p:cNvPr>
          <p:cNvCxnSpPr>
            <a:cxnSpLocks/>
          </p:cNvCxnSpPr>
          <p:nvPr/>
        </p:nvCxnSpPr>
        <p:spPr>
          <a:xfrm flipH="1">
            <a:off x="2614613" y="4557713"/>
            <a:ext cx="1062037" cy="442912"/>
          </a:xfrm>
          <a:prstGeom prst="straightConnector1">
            <a:avLst/>
          </a:prstGeom>
          <a:ln w="82550">
            <a:solidFill>
              <a:schemeClr val="accent1">
                <a:alpha val="3809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4A77EE-F211-8644-9973-A3D64D2D1031}"/>
              </a:ext>
            </a:extLst>
          </p:cNvPr>
          <p:cNvCxnSpPr>
            <a:cxnSpLocks/>
          </p:cNvCxnSpPr>
          <p:nvPr/>
        </p:nvCxnSpPr>
        <p:spPr>
          <a:xfrm flipH="1" flipV="1">
            <a:off x="2219327" y="2700338"/>
            <a:ext cx="1181098" cy="171450"/>
          </a:xfrm>
          <a:prstGeom prst="straightConnector1">
            <a:avLst/>
          </a:prstGeom>
          <a:ln w="82550">
            <a:solidFill>
              <a:schemeClr val="accent1">
                <a:alpha val="3809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5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114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Geiger</dc:creator>
  <cp:lastModifiedBy>Moritz Geiger</cp:lastModifiedBy>
  <cp:revision>3</cp:revision>
  <dcterms:created xsi:type="dcterms:W3CDTF">2021-06-18T12:05:39Z</dcterms:created>
  <dcterms:modified xsi:type="dcterms:W3CDTF">2021-06-18T12:24:56Z</dcterms:modified>
</cp:coreProperties>
</file>