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4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799" autoAdjust="0"/>
  </p:normalViewPr>
  <p:slideViewPr>
    <p:cSldViewPr snapToGrid="0">
      <p:cViewPr varScale="1">
        <p:scale>
          <a:sx n="68" d="100"/>
          <a:sy n="68" d="100"/>
        </p:scale>
        <p:origin x="90" y="234"/>
      </p:cViewPr>
      <p:guideLst/>
    </p:cSldViewPr>
  </p:slideViewPr>
  <p:outlineViewPr>
    <p:cViewPr>
      <p:scale>
        <a:sx n="33" d="100"/>
        <a:sy n="33" d="100"/>
      </p:scale>
      <p:origin x="0" y="-343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49840-315F-4FD4-A955-B6C99BE65166}" type="datetimeFigureOut">
              <a:rPr lang="de-DE" smtClean="0"/>
              <a:t>25.06.2015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26CDE-96AB-47F3-83F8-702B4FAB09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39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Metadata for msbendsour1.png</a:t>
            </a:r>
          </a:p>
          <a:p>
            <a:pPr lvl="1"/>
            <a:r>
              <a:rPr lang="en-US" dirty="0" smtClean="0"/>
              <a:t>Removed 158 WM edges and</a:t>
            </a:r>
          </a:p>
          <a:p>
            <a:pPr lvl="1"/>
            <a:r>
              <a:rPr lang="en-US" dirty="0" smtClean="0"/>
              <a:t>        251 edges with small angle and finished with</a:t>
            </a:r>
          </a:p>
          <a:p>
            <a:pPr lvl="1"/>
            <a:r>
              <a:rPr lang="en-US" dirty="0" smtClean="0"/>
              <a:t>        0 regular VW edges since WM couldn't remove any more</a:t>
            </a:r>
          </a:p>
          <a:p>
            <a:pPr lvl="1"/>
            <a:r>
              <a:rPr lang="en-US" dirty="0" smtClean="0"/>
              <a:t>There are now 1109 segments left in WM and </a:t>
            </a:r>
          </a:p>
          <a:p>
            <a:pPr lvl="1"/>
            <a:r>
              <a:rPr lang="en-US" dirty="0" smtClean="0"/>
              <a:t>1138 segments left in VW</a:t>
            </a:r>
          </a:p>
          <a:p>
            <a:r>
              <a:rPr lang="en-US" dirty="0" smtClean="0"/>
              <a:t>Metadata for msbendswm1.png</a:t>
            </a:r>
          </a:p>
          <a:p>
            <a:pPr lvl="1"/>
            <a:r>
              <a:rPr lang="en-US" dirty="0" smtClean="0"/>
              <a:t>Removed 449 WM edges and</a:t>
            </a:r>
          </a:p>
          <a:p>
            <a:pPr lvl="1"/>
            <a:r>
              <a:rPr lang="en-US" dirty="0" smtClean="0"/>
              <a:t>        0 edges with small angle and finished with</a:t>
            </a:r>
          </a:p>
          <a:p>
            <a:pPr lvl="1"/>
            <a:r>
              <a:rPr lang="en-US" dirty="0" smtClean="0"/>
              <a:t>        0 regular VW edges since WM couldn't remove any more</a:t>
            </a:r>
          </a:p>
          <a:p>
            <a:pPr lvl="1"/>
            <a:r>
              <a:rPr lang="en-US" dirty="0" smtClean="0"/>
              <a:t>There are now 1069 segments left in WM and </a:t>
            </a:r>
          </a:p>
          <a:p>
            <a:pPr lvl="1"/>
            <a:r>
              <a:rPr lang="en-US" dirty="0" smtClean="0"/>
              <a:t>1138 segments left in VW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26CDE-96AB-47F3-83F8-702B4FAB095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89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Metadata for msbendsour1.png</a:t>
            </a:r>
          </a:p>
          <a:p>
            <a:pPr lvl="1"/>
            <a:r>
              <a:rPr lang="en-US" dirty="0" smtClean="0"/>
              <a:t>Removed 158 WM edges and</a:t>
            </a:r>
          </a:p>
          <a:p>
            <a:pPr lvl="1"/>
            <a:r>
              <a:rPr lang="en-US" dirty="0" smtClean="0"/>
              <a:t>        251 edges with small angle and finished with</a:t>
            </a:r>
          </a:p>
          <a:p>
            <a:pPr lvl="1"/>
            <a:r>
              <a:rPr lang="en-US" dirty="0" smtClean="0"/>
              <a:t>        0 regular VW edges since WM couldn't remove any more</a:t>
            </a:r>
          </a:p>
          <a:p>
            <a:pPr lvl="1"/>
            <a:r>
              <a:rPr lang="en-US" dirty="0" smtClean="0"/>
              <a:t>There are now 1109 segments left in WM and </a:t>
            </a:r>
          </a:p>
          <a:p>
            <a:pPr lvl="1"/>
            <a:r>
              <a:rPr lang="en-US" dirty="0" smtClean="0"/>
              <a:t>1138 segments left in VW</a:t>
            </a:r>
          </a:p>
          <a:p>
            <a:r>
              <a:rPr lang="en-US" dirty="0" smtClean="0"/>
              <a:t>Metadata for msbendswm1.png</a:t>
            </a:r>
          </a:p>
          <a:p>
            <a:pPr lvl="1"/>
            <a:r>
              <a:rPr lang="en-US" dirty="0" smtClean="0"/>
              <a:t>Removed 449 WM edges and</a:t>
            </a:r>
          </a:p>
          <a:p>
            <a:pPr lvl="1"/>
            <a:r>
              <a:rPr lang="en-US" dirty="0" smtClean="0"/>
              <a:t>        0 edges with small angle and finished with</a:t>
            </a:r>
          </a:p>
          <a:p>
            <a:pPr lvl="1"/>
            <a:r>
              <a:rPr lang="en-US" dirty="0" smtClean="0"/>
              <a:t>        0 regular VW edges since WM couldn't remove any more</a:t>
            </a:r>
          </a:p>
          <a:p>
            <a:pPr lvl="1"/>
            <a:r>
              <a:rPr lang="en-US" dirty="0" smtClean="0"/>
              <a:t>There are now 1069 segments left in WM and </a:t>
            </a:r>
          </a:p>
          <a:p>
            <a:pPr lvl="1"/>
            <a:r>
              <a:rPr lang="en-US" dirty="0" smtClean="0"/>
              <a:t>1138 segments left in VW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26CDE-96AB-47F3-83F8-702B4FAB095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6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37B-F5FD-4F9D-9B00-BC7C4776A7C3}" type="datetimeFigureOut">
              <a:rPr lang="en-US" smtClean="0"/>
              <a:t>25/6/2015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37B-F5FD-4F9D-9B00-BC7C4776A7C3}" type="datetimeFigureOut">
              <a:rPr lang="en-US" smtClean="0"/>
              <a:t>25/6/2015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8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37B-F5FD-4F9D-9B00-BC7C4776A7C3}" type="datetimeFigureOut">
              <a:rPr lang="en-US" smtClean="0"/>
              <a:t>25/6/2015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7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37B-F5FD-4F9D-9B00-BC7C4776A7C3}" type="datetimeFigureOut">
              <a:rPr lang="en-US" smtClean="0"/>
              <a:t>25/6/2015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6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37B-F5FD-4F9D-9B00-BC7C4776A7C3}" type="datetimeFigureOut">
              <a:rPr lang="en-US" smtClean="0"/>
              <a:t>25/6/2015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2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37B-F5FD-4F9D-9B00-BC7C4776A7C3}" type="datetimeFigureOut">
              <a:rPr lang="en-US" smtClean="0"/>
              <a:t>25/6/2015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4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37B-F5FD-4F9D-9B00-BC7C4776A7C3}" type="datetimeFigureOut">
              <a:rPr lang="en-US" smtClean="0"/>
              <a:t>25/6/2015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9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37B-F5FD-4F9D-9B00-BC7C4776A7C3}" type="datetimeFigureOut">
              <a:rPr lang="en-US" smtClean="0"/>
              <a:t>25/6/2015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37B-F5FD-4F9D-9B00-BC7C4776A7C3}" type="datetimeFigureOut">
              <a:rPr lang="en-US" smtClean="0"/>
              <a:t>25/6/2015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8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37B-F5FD-4F9D-9B00-BC7C4776A7C3}" type="datetimeFigureOut">
              <a:rPr lang="en-US" smtClean="0"/>
              <a:t>25/6/2015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2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37B-F5FD-4F9D-9B00-BC7C4776A7C3}" type="datetimeFigureOut">
              <a:rPr lang="en-US" smtClean="0"/>
              <a:t>25/6/2015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4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8E37B-F5FD-4F9D-9B00-BC7C4776A7C3}" type="datetimeFigureOut">
              <a:rPr lang="en-US" smtClean="0"/>
              <a:t>25/6/2015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7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 smtClean="0"/>
              <a:t>Wang-Müller</a:t>
            </a:r>
            <a:endParaRPr lang="de-D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noProof="0" dirty="0" smtClean="0"/>
              <a:t>Ein Algorithmus zur Kartenvereinfachung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62156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Kombinierung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Zwei ähnliche </a:t>
            </a:r>
            <a:r>
              <a:rPr lang="de-DE" i="1" dirty="0" err="1" smtClean="0"/>
              <a:t>bends</a:t>
            </a:r>
            <a:r>
              <a:rPr lang="de-DE" dirty="0" smtClean="0"/>
              <a:t> mit einen kleineren </a:t>
            </a:r>
            <a:r>
              <a:rPr lang="de-DE" i="1" dirty="0" err="1" smtClean="0"/>
              <a:t>bend</a:t>
            </a:r>
            <a:r>
              <a:rPr lang="de-DE" dirty="0" smtClean="0"/>
              <a:t> dazwischen werden folgender weise kombiniert:</a:t>
            </a:r>
          </a:p>
          <a:p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bild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46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Vergrößerung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isolierter </a:t>
            </a:r>
            <a:r>
              <a:rPr lang="de-DE" i="1" dirty="0" err="1" smtClean="0"/>
              <a:t>bend</a:t>
            </a:r>
            <a:r>
              <a:rPr lang="de-DE" dirty="0" smtClean="0"/>
              <a:t>—das heißt, die benachbarten </a:t>
            </a:r>
            <a:r>
              <a:rPr lang="de-DE" i="1" dirty="0" err="1" smtClean="0"/>
              <a:t>bends</a:t>
            </a:r>
            <a:r>
              <a:rPr lang="de-DE" dirty="0" smtClean="0"/>
              <a:t> haben eine viel kleinere durchschnittliche Krümmung—wird vergrößert dadurch dass…</a:t>
            </a:r>
          </a:p>
          <a:p>
            <a:r>
              <a:rPr lang="de-DE" dirty="0" smtClean="0"/>
              <a:t>(?)</a:t>
            </a:r>
          </a:p>
          <a:p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bild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0159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Änderungen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40668"/>
          </a:xfrm>
        </p:spPr>
        <p:txBody>
          <a:bodyPr>
            <a:normAutofit/>
          </a:bodyPr>
          <a:lstStyle/>
          <a:p>
            <a:r>
              <a:rPr lang="de-DE" dirty="0" smtClean="0"/>
              <a:t>Wang-Müller wird mehrmals ausgeführt mit immer kleinere Grenzwerte für die Größe bis </a:t>
            </a:r>
            <a:r>
              <a:rPr lang="de-DE" i="1" dirty="0" err="1" smtClean="0"/>
              <a:t>MaxEdgesToKeep</a:t>
            </a:r>
            <a:r>
              <a:rPr lang="de-DE" dirty="0" smtClean="0"/>
              <a:t> </a:t>
            </a:r>
            <a:r>
              <a:rPr lang="de-DE" dirty="0" err="1" smtClean="0"/>
              <a:t>erreiched</a:t>
            </a:r>
            <a:r>
              <a:rPr lang="de-DE" dirty="0" smtClean="0"/>
              <a:t> wird</a:t>
            </a:r>
          </a:p>
          <a:p>
            <a:r>
              <a:rPr lang="de-DE" dirty="0" smtClean="0"/>
              <a:t>Topologische Checks wurden eingebaut</a:t>
            </a:r>
          </a:p>
          <a:p>
            <a:r>
              <a:rPr lang="de-DE" dirty="0" smtClean="0"/>
              <a:t>Dreiecke mit kleine Biegewinkel werden zusätzlich eliminiert um früher unauffällige Eckpunkte zu entfernen</a:t>
            </a:r>
          </a:p>
          <a:p>
            <a:r>
              <a:rPr lang="de-DE" dirty="0" smtClean="0"/>
              <a:t>Wenn Wang-Müller nichts mehr machen kann wird </a:t>
            </a:r>
            <a:r>
              <a:rPr lang="de-DE" dirty="0" err="1" smtClean="0"/>
              <a:t>Visvalingam-Whyatt</a:t>
            </a:r>
            <a:r>
              <a:rPr lang="de-DE" dirty="0" smtClean="0"/>
              <a:t> (VW) (Dreieckelimination) weiter ausgeführt um mehr Eckpunkte zu entfernen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4171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" t="12240" r="54423" b="40560"/>
          <a:stretch/>
        </p:blipFill>
        <p:spPr>
          <a:xfrm>
            <a:off x="6428936" y="2646399"/>
            <a:ext cx="4572000" cy="27432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2" r="54545" b="40298"/>
          <a:stretch/>
        </p:blipFill>
        <p:spPr>
          <a:xfrm>
            <a:off x="1223889" y="2646399"/>
            <a:ext cx="4572000" cy="27432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smtClean="0"/>
              <a:t>Unsere Änderungen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4044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9" t="51375" r="20276" b="11130"/>
          <a:stretch/>
        </p:blipFill>
        <p:spPr>
          <a:xfrm>
            <a:off x="6428936" y="2646399"/>
            <a:ext cx="4572000" cy="27432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9" t="51375" r="20277" b="11130"/>
          <a:stretch/>
        </p:blipFill>
        <p:spPr>
          <a:xfrm>
            <a:off x="1223889" y="2646399"/>
            <a:ext cx="4572000" cy="27432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smtClean="0"/>
              <a:t>Unsere Änderungen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3933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53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Ziele von Wang-Müller</a:t>
            </a:r>
            <a:endParaRPr lang="de-D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00968"/>
          </a:xfrm>
        </p:spPr>
        <p:txBody>
          <a:bodyPr>
            <a:noAutofit/>
          </a:bodyPr>
          <a:lstStyle/>
          <a:p>
            <a:r>
              <a:rPr lang="de-DE" noProof="0" dirty="0" smtClean="0"/>
              <a:t>Kartenvereinfachung so wie Kartographen es </a:t>
            </a:r>
            <a:r>
              <a:rPr lang="de-DE" noProof="0" dirty="0" smtClean="0"/>
              <a:t>machen</a:t>
            </a:r>
          </a:p>
          <a:p>
            <a:pPr lvl="1"/>
            <a:r>
              <a:rPr lang="de-DE" dirty="0" smtClean="0"/>
              <a:t>Kleine </a:t>
            </a:r>
            <a:r>
              <a:rPr lang="de-DE" dirty="0"/>
              <a:t>Biegungen sollen eliminiert werden</a:t>
            </a:r>
          </a:p>
          <a:p>
            <a:pPr lvl="1"/>
            <a:r>
              <a:rPr lang="de-DE" dirty="0"/>
              <a:t>Benachbarte ähnliche Biegungen mit Größe unter einen gewissen Grenzwert sollen als eine kombiniert werden, und drei als zwei</a:t>
            </a:r>
          </a:p>
          <a:p>
            <a:pPr lvl="1"/>
            <a:r>
              <a:rPr lang="de-DE" dirty="0"/>
              <a:t>Linienzüge die nicht gerade sind sollen nicht durch gerade Linien ersetzt werden</a:t>
            </a:r>
          </a:p>
          <a:p>
            <a:pPr lvl="1"/>
            <a:r>
              <a:rPr lang="de-DE" dirty="0"/>
              <a:t>Isolierte Biegungen von der Größe den oben erwähnten Grenzwert sollen vergrößert </a:t>
            </a:r>
            <a:r>
              <a:rPr lang="de-DE" dirty="0" smtClean="0"/>
              <a:t>werden</a:t>
            </a:r>
            <a:endParaRPr lang="de-DE" noProof="0" dirty="0" smtClean="0"/>
          </a:p>
          <a:p>
            <a:r>
              <a:rPr lang="de-DE" noProof="0" dirty="0" smtClean="0"/>
              <a:t>Daher, arbeiten auf </a:t>
            </a:r>
            <a:r>
              <a:rPr lang="de-DE" i="1" noProof="0" dirty="0" err="1" smtClean="0"/>
              <a:t>bends</a:t>
            </a:r>
            <a:r>
              <a:rPr lang="de-DE" i="1" noProof="0" dirty="0" smtClean="0"/>
              <a:t>, </a:t>
            </a:r>
            <a:r>
              <a:rPr lang="de-DE" noProof="0" dirty="0" smtClean="0"/>
              <a:t>nicht Eckpunkte</a:t>
            </a:r>
            <a:endParaRPr lang="de-DE" noProof="0" dirty="0" smtClean="0"/>
          </a:p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8956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noProof="0" dirty="0" err="1" smtClean="0"/>
              <a:t>Bends</a:t>
            </a:r>
            <a:endParaRPr lang="de-DE" i="1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 smtClean="0"/>
              <a:t>Eine </a:t>
            </a:r>
            <a:r>
              <a:rPr lang="de-DE" i="1" noProof="0" dirty="0" err="1" smtClean="0"/>
              <a:t>bend</a:t>
            </a:r>
            <a:r>
              <a:rPr lang="de-DE" noProof="0" dirty="0" smtClean="0"/>
              <a:t> ist </a:t>
            </a:r>
            <a:r>
              <a:rPr lang="de-DE" noProof="0" dirty="0" smtClean="0"/>
              <a:t>ein Intervall </a:t>
            </a:r>
            <a:r>
              <a:rPr lang="de-DE" noProof="0" dirty="0" smtClean="0"/>
              <a:t>auf dem Linienzug </a:t>
            </a:r>
            <a:r>
              <a:rPr lang="de-DE" noProof="0" dirty="0" smtClean="0"/>
              <a:t>die </a:t>
            </a:r>
            <a:r>
              <a:rPr lang="de-DE" noProof="0" dirty="0" smtClean="0"/>
              <a:t>zwei </a:t>
            </a:r>
            <a:r>
              <a:rPr lang="de-DE" noProof="0" dirty="0" smtClean="0"/>
              <a:t>Wendepunkten als Endpunkte hat und sonst keine Wendepunkten enthält</a:t>
            </a:r>
            <a:endParaRPr lang="de-DE" noProof="0" dirty="0" smtClean="0"/>
          </a:p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6853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Fläche</a:t>
            </a:r>
            <a:endParaRPr lang="de-D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</a:pPr>
            <a:r>
              <a:rPr lang="de-DE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Die </a:t>
            </a:r>
            <a:r>
              <a:rPr lang="de-DE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Fläche die von der </a:t>
            </a:r>
            <a:r>
              <a:rPr lang="de-DE" sz="24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Bend</a:t>
            </a:r>
            <a:r>
              <a:rPr lang="de-DE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einschließlich ihrer Basislinie umschlossen wir</a:t>
            </a:r>
            <a:endParaRPr lang="de-DE" sz="2800" noProof="0" dirty="0" smtClean="0"/>
          </a:p>
          <a:p>
            <a:pPr marL="0" indent="0">
              <a:buNone/>
            </a:pP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0843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Kompaktheit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 smtClean="0"/>
                  <a:t>Die Kompaktheit </a:t>
                </a:r>
                <a:r>
                  <a:rPr lang="de-DE" noProof="0" dirty="0" err="1" smtClean="0"/>
                  <a:t>is</a:t>
                </a:r>
                <a:r>
                  <a:rPr lang="de-DE" dirty="0" smtClean="0"/>
                  <a:t>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𝐹𝑙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𝑐h𝑒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𝐹𝑙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𝑐h𝑒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𝑣𝑜𝑚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𝐾𝑟𝑒𝑖𝑠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𝑔𝑙𝑒𝑖𝑐h𝑒𝑚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𝑈𝑚𝑓𝑎𝑛𝑔</m:t>
                        </m:r>
                      </m:den>
                    </m:f>
                  </m:oMath>
                </a14:m>
                <a:endParaRPr lang="de-DE" i="1" noProof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65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Angepasste Größe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0" noProof="0" dirty="0" smtClean="0"/>
                  <a:t>Die angepasste Größe ist </a:t>
                </a:r>
                <a14:m>
                  <m:oMath xmlns:m="http://schemas.openxmlformats.org/officeDocument/2006/math"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0,75</m:t>
                    </m:r>
                    <m:f>
                      <m:fPr>
                        <m:ctrlPr>
                          <a:rPr lang="de-DE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𝐹𝑙</m:t>
                        </m:r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ä</m:t>
                        </m:r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𝑐h𝑒</m:t>
                        </m:r>
                      </m:num>
                      <m:den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𝐾𝑜𝑚𝑝𝑎𝑘𝑡h𝑒𝑖𝑡</m:t>
                        </m:r>
                      </m:den>
                    </m:f>
                  </m:oMath>
                </a14:m>
                <a:endParaRPr lang="de-DE" noProof="0" dirty="0" smtClean="0"/>
              </a:p>
              <a:p>
                <a:r>
                  <a:rPr lang="de-DE" noProof="0" dirty="0" smtClean="0"/>
                  <a:t>Die Fläche wird durch </a:t>
                </a:r>
                <a:r>
                  <a:rPr lang="de-DE" noProof="0" dirty="0" smtClean="0"/>
                  <a:t>Kompaktheit </a:t>
                </a:r>
                <a:r>
                  <a:rPr lang="de-DE" noProof="0" dirty="0" smtClean="0"/>
                  <a:t>geteilt um fast-gerade </a:t>
                </a:r>
                <a:r>
                  <a:rPr lang="de-DE" i="1" noProof="0" dirty="0" err="1" smtClean="0"/>
                  <a:t>bends</a:t>
                </a:r>
                <a:r>
                  <a:rPr lang="de-DE" noProof="0" dirty="0" smtClean="0"/>
                  <a:t> vor </a:t>
                </a:r>
                <a:r>
                  <a:rPr lang="de-DE" noProof="0" dirty="0" smtClean="0"/>
                  <a:t>Elimination </a:t>
                </a:r>
                <a:r>
                  <a:rPr lang="de-DE" noProof="0" dirty="0" smtClean="0"/>
                  <a:t>zu schützen</a:t>
                </a:r>
              </a:p>
              <a:p>
                <a:r>
                  <a:rPr lang="de-DE" noProof="0" dirty="0" smtClean="0"/>
                  <a:t>Das </a:t>
                </a:r>
                <a:r>
                  <a:rPr lang="de-DE" noProof="0" dirty="0" smtClean="0"/>
                  <a:t>ganze </a:t>
                </a:r>
                <a:r>
                  <a:rPr lang="de-DE" noProof="0" dirty="0" smtClean="0"/>
                  <a:t>wird mit </a:t>
                </a:r>
                <a:r>
                  <a:rPr lang="de-DE" noProof="0" dirty="0" smtClean="0"/>
                  <a:t>.</a:t>
                </a:r>
                <a:r>
                  <a:rPr lang="de-DE" noProof="0" dirty="0" smtClean="0"/>
                  <a:t>75 multipliziert weil das </a:t>
                </a:r>
                <a:r>
                  <a:rPr lang="de-DE" noProof="0" dirty="0" smtClean="0"/>
                  <a:t>die </a:t>
                </a:r>
                <a:r>
                  <a:rPr lang="de-DE" dirty="0" smtClean="0"/>
                  <a:t>S</a:t>
                </a:r>
                <a:r>
                  <a:rPr lang="de-DE" noProof="0" dirty="0" err="1" smtClean="0"/>
                  <a:t>tandardkompaktheit</a:t>
                </a:r>
                <a:r>
                  <a:rPr lang="de-DE" noProof="0" dirty="0" smtClean="0"/>
                  <a:t> ist (Kompaktheit von einem Halbkreis)</a:t>
                </a:r>
                <a:endParaRPr lang="de-DE" noProof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40" r="-4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07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Ähnlichkeit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Die Ähnlichkeit von zwei </a:t>
                </a:r>
                <a:r>
                  <a:rPr lang="de-DE" i="1" dirty="0" err="1" smtClean="0"/>
                  <a:t>bends</a:t>
                </a:r>
                <a:r>
                  <a:rPr lang="de-DE" i="1" dirty="0"/>
                  <a:t> </a:t>
                </a:r>
                <a:r>
                  <a:rPr lang="de-DE" dirty="0" smtClean="0"/>
                  <a:t>ist d</a:t>
                </a:r>
                <a:r>
                  <a:rPr lang="de-DE" dirty="0" smtClean="0"/>
                  <a:t>ie euklidische Distanz zwischen die </a:t>
                </a:r>
                <a:r>
                  <a:rPr lang="de-DE" dirty="0" err="1" smtClean="0"/>
                  <a:t>T</a:t>
                </a:r>
                <a:r>
                  <a:rPr lang="de-DE" dirty="0" err="1" smtClean="0"/>
                  <a:t>upeln</a:t>
                </a:r>
                <a:r>
                  <a:rPr lang="de-DE" dirty="0" smtClean="0"/>
                  <a:t> von der Form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𝑎𝑛𝑔𝑒𝑝𝑎𝑠𝑠𝑡𝑒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𝐺𝑟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öß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𝐾𝑜𝑚𝑝𝑎𝑘𝑡h𝑒𝑖𝑡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𝐵𝑎𝑠𝑖𝑠𝑙𝑖𝑛𝑖𝑒𝑛𝑙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ä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𝑛𝑔𝑒</m:t>
                                </m:r>
                              </m:e>
                            </m:eqArr>
                          </m:den>
                        </m:f>
                      </m:e>
                    </m:d>
                  </m:oMath>
                </a14:m>
                <a:r>
                  <a:rPr lang="de-DE" dirty="0" smtClean="0"/>
                  <a:t> wobei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den Durchschnitt der Werte (Kompaktheit,…) der zwei jeweiligen </a:t>
                </a:r>
                <a:r>
                  <a:rPr lang="de-DE" i="1" dirty="0" err="1" smtClean="0"/>
                  <a:t>bends</a:t>
                </a:r>
                <a:r>
                  <a:rPr lang="de-DE" dirty="0" smtClean="0"/>
                  <a:t> ist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6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62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 des Algorithmus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85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 des Algorithmus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9065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404</Words>
  <Application>Microsoft Office PowerPoint</Application>
  <PresentationFormat>Widescreen</PresentationFormat>
  <Paragraphs>65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Wang-Müller</vt:lpstr>
      <vt:lpstr>Ziele von Wang-Müller</vt:lpstr>
      <vt:lpstr>Bends</vt:lpstr>
      <vt:lpstr>Fläche</vt:lpstr>
      <vt:lpstr>Kompaktheit</vt:lpstr>
      <vt:lpstr>Angepasste Größe</vt:lpstr>
      <vt:lpstr>Ähnlichkeit</vt:lpstr>
      <vt:lpstr>Vorgehensweise des Algorithmus</vt:lpstr>
      <vt:lpstr>Vorgehensweise des Algorithmus</vt:lpstr>
      <vt:lpstr>Kombinierung</vt:lpstr>
      <vt:lpstr>Vergrößerung</vt:lpstr>
      <vt:lpstr>Unsere Änderungen</vt:lpstr>
      <vt:lpstr>Unsere Änderungen</vt:lpstr>
      <vt:lpstr>Unsere Änderungen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Wang-Müller</dc:title>
  <dc:creator>Laura</dc:creator>
  <cp:lastModifiedBy>Laura</cp:lastModifiedBy>
  <cp:revision>32</cp:revision>
  <dcterms:created xsi:type="dcterms:W3CDTF">2015-06-25T09:19:43Z</dcterms:created>
  <dcterms:modified xsi:type="dcterms:W3CDTF">2015-06-25T11:38:32Z</dcterms:modified>
</cp:coreProperties>
</file>