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94799" autoAdjust="0"/>
  </p:normalViewPr>
  <p:slideViewPr>
    <p:cSldViewPr snapToGrid="0">
      <p:cViewPr>
        <p:scale>
          <a:sx n="90" d="100"/>
          <a:sy n="90" d="100"/>
        </p:scale>
        <p:origin x="184" y="68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02.07.2015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E6E9-A8D3-4EFD-B6E5-8FAD5746A6FF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F67-7FCA-47E9-A5B6-F501EFF78D2D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46C9-0300-47E7-B4AB-F2B5ED6A6A10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5A-B9AE-442B-8E0C-362A74397D13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709-CBC1-4562-A2E6-AEF7E87EC09A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8E5B-BA6E-4CC4-A63F-C3AF07145EEC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BDB-B586-4D7C-B658-35F9D1B217F1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2B-A2A0-4A6B-ADF1-8830B4851C09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C0E-555A-40A9-B69D-D5228A02F840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‹Nr.›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B8A0-D34B-4FA5-B93E-24DA761A968A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501-03F8-410C-AF14-B1A376829DEC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6B0-4A12-4513-A216-AD2841158341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14-6F61-4473-BDB1-38AB32F358A3}" type="datetime1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A6C-032C-4064-A787-9F610791F4AF}" type="datetime1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1C1-AFE5-4F5C-A429-92741E987410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191-BEE7-4102-8593-B3B8770435DF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79DA-BB38-4EB2-97E1-81BA7E2A9CA8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293073"/>
            <a:ext cx="114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B99597B-07E3-4F78-AC35-69A9544D51AD}" type="slidenum">
              <a:rPr lang="en-US" smtClean="0"/>
              <a:pPr/>
              <a:t>‹Nr.›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bend</a:t>
            </a:r>
            <a:r>
              <a:rPr lang="de-DE" dirty="0" smtClean="0"/>
              <a:t> wird gelöscht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ähnliche </a:t>
            </a:r>
            <a:r>
              <a:rPr lang="de-DE" i="1" dirty="0" err="1" smtClean="0"/>
              <a:t>bends</a:t>
            </a:r>
            <a:r>
              <a:rPr lang="de-DE" dirty="0" smtClean="0"/>
              <a:t> mit einen kleineren </a:t>
            </a:r>
            <a:r>
              <a:rPr lang="de-DE" i="1" dirty="0" err="1" smtClean="0"/>
              <a:t>bend</a:t>
            </a:r>
            <a:r>
              <a:rPr lang="de-DE" dirty="0" smtClean="0"/>
              <a:t> dazwischen werden folgender weise kombiniert: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isolierter </a:t>
            </a:r>
            <a:r>
              <a:rPr lang="de-DE" i="1" dirty="0" err="1" smtClean="0"/>
              <a:t>bend</a:t>
            </a:r>
            <a:r>
              <a:rPr lang="de-DE" dirty="0" smtClean="0"/>
              <a:t>—das heißt, die benachbarten </a:t>
            </a:r>
            <a:r>
              <a:rPr lang="de-DE" i="1" dirty="0" err="1" smtClean="0"/>
              <a:t>bends</a:t>
            </a:r>
            <a:r>
              <a:rPr lang="de-DE" dirty="0" smtClean="0"/>
              <a:t> haben eine viel kleinere durchschnittliche Krümmung—wird anhand einer Gaußverteilung </a:t>
            </a:r>
            <a:r>
              <a:rPr lang="de-DE" dirty="0" err="1" smtClean="0"/>
              <a:t>vergößert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38" y="2096188"/>
            <a:ext cx="8479464" cy="364066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Wang-Müller wird mehrmals ausgeführt mit immer kleinere Grenzwerte für die Größe bis </a:t>
            </a:r>
            <a:r>
              <a:rPr lang="de-DE" i="1" dirty="0" err="1" smtClean="0"/>
              <a:t>MaxEdgesToKeep</a:t>
            </a:r>
            <a:r>
              <a:rPr lang="de-DE" dirty="0" smtClean="0"/>
              <a:t> </a:t>
            </a:r>
            <a:r>
              <a:rPr lang="de-DE" dirty="0" err="1" smtClean="0"/>
              <a:t>erreiched</a:t>
            </a:r>
            <a:r>
              <a:rPr lang="de-DE" dirty="0" smtClean="0"/>
              <a:t> wird</a:t>
            </a:r>
          </a:p>
          <a:p>
            <a:r>
              <a:rPr lang="de-DE" dirty="0" smtClean="0"/>
              <a:t>Topologische Checks wurden eingebaut</a:t>
            </a:r>
          </a:p>
          <a:p>
            <a:r>
              <a:rPr lang="de-DE" dirty="0" smtClean="0"/>
              <a:t>Dreiecke mit kleine Biegewinkel werden zusätzlich eliminiert um früher unauffällige Eckpunkte zu entfernen</a:t>
            </a:r>
          </a:p>
          <a:p>
            <a:r>
              <a:rPr lang="de-DE" dirty="0" smtClean="0"/>
              <a:t>Wenn Wang-Müller nichts mehr machen kann wird </a:t>
            </a:r>
            <a:r>
              <a:rPr lang="de-DE" dirty="0" err="1" smtClean="0"/>
              <a:t>Visvalingam-Whyatt</a:t>
            </a:r>
            <a:r>
              <a:rPr lang="de-DE" dirty="0" smtClean="0"/>
              <a:t> (VW) (Dreieckelimination) weiter ausgeführt um mehr Eckpunkte zu entfernen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24168" y="2160588"/>
            <a:ext cx="6903701" cy="38814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24168" y="2160588"/>
            <a:ext cx="6903701" cy="38814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85" y="2125272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beantworten wir gerne!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247" y="2131630"/>
            <a:ext cx="8259725" cy="3500968"/>
          </a:xfrm>
        </p:spPr>
        <p:txBody>
          <a:bodyPr>
            <a:noAutofit/>
          </a:bodyPr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</a:t>
            </a:r>
            <a:r>
              <a:rPr lang="de-DE" dirty="0"/>
              <a:t>Biegungen sollen eliminiert werden</a:t>
            </a:r>
          </a:p>
          <a:p>
            <a:pPr lvl="1"/>
            <a:r>
              <a:rPr lang="de-DE" dirty="0"/>
              <a:t>Benachbarte ähnliche Biegungen mit Größe unter </a:t>
            </a:r>
            <a:r>
              <a:rPr lang="de-DE" dirty="0" smtClean="0"/>
              <a:t>einem </a:t>
            </a:r>
            <a:r>
              <a:rPr lang="de-DE" dirty="0"/>
              <a:t>gewissen Grenzwert sollen als eine kombiniert werden, und drei als zwei</a:t>
            </a:r>
          </a:p>
          <a:p>
            <a:pPr lvl="1"/>
            <a:r>
              <a:rPr lang="de-DE" dirty="0"/>
              <a:t>Linienzüge die nicht gerade sind sollen nicht durch gerade Linien ersetzt werden</a:t>
            </a:r>
          </a:p>
          <a:p>
            <a:pPr lvl="1"/>
            <a:r>
              <a:rPr lang="de-DE" dirty="0"/>
              <a:t>Isolierte Biegungen von der Größe </a:t>
            </a:r>
            <a:r>
              <a:rPr lang="de-DE" dirty="0" smtClean="0"/>
              <a:t>des </a:t>
            </a:r>
            <a:r>
              <a:rPr lang="de-DE" dirty="0"/>
              <a:t>oben erwähnten </a:t>
            </a:r>
            <a:r>
              <a:rPr lang="de-DE" dirty="0" smtClean="0"/>
              <a:t>Grenzwertes </a:t>
            </a:r>
            <a:r>
              <a:rPr lang="de-DE" dirty="0"/>
              <a:t>sollen vergrößert </a:t>
            </a:r>
            <a:r>
              <a:rPr lang="de-DE" dirty="0" smtClean="0"/>
              <a:t>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i="1" noProof="0" dirty="0" err="1" smtClean="0"/>
              <a:t>bends</a:t>
            </a:r>
            <a:r>
              <a:rPr lang="de-DE" i="1" noProof="0" dirty="0" smtClean="0"/>
              <a:t>, </a:t>
            </a:r>
            <a:r>
              <a:rPr lang="de-DE" noProof="0" dirty="0" smtClean="0"/>
              <a:t>nicht </a:t>
            </a:r>
            <a:r>
              <a:rPr lang="de-DE" noProof="0" dirty="0" smtClean="0"/>
              <a:t>Eckpunkten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noProof="0" dirty="0" err="1" smtClean="0"/>
              <a:t>Bends</a:t>
            </a:r>
            <a:endParaRPr lang="de-DE" i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i="1" noProof="0" dirty="0" err="1" smtClean="0"/>
              <a:t>bend</a:t>
            </a:r>
            <a:r>
              <a:rPr lang="de-DE" noProof="0" dirty="0" smtClean="0"/>
              <a:t> ist ein Intervall auf dem </a:t>
            </a:r>
            <a:r>
              <a:rPr lang="de-DE" noProof="0" dirty="0" smtClean="0"/>
              <a:t>Linienzug, das von </a:t>
            </a:r>
            <a:r>
              <a:rPr lang="de-DE" noProof="0" dirty="0" smtClean="0"/>
              <a:t>zwei Wendepunkten </a:t>
            </a:r>
            <a:r>
              <a:rPr lang="de-DE" noProof="0" dirty="0" smtClean="0"/>
              <a:t>begrenzt wird </a:t>
            </a:r>
            <a:r>
              <a:rPr lang="de-DE" noProof="0" dirty="0" smtClean="0"/>
              <a:t>und </a:t>
            </a:r>
            <a:r>
              <a:rPr lang="de-DE" noProof="0" dirty="0" smtClean="0"/>
              <a:t>keine weiteren Wendepunkte </a:t>
            </a:r>
            <a:r>
              <a:rPr lang="de-DE" noProof="0" dirty="0" smtClean="0"/>
              <a:t>enthält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Die 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Fläche die von </a:t>
            </a: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der </a:t>
            </a:r>
            <a:r>
              <a:rPr lang="de-DE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bend</a:t>
            </a: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umschlossen wird</a:t>
            </a:r>
            <a:endParaRPr lang="de-DE" sz="2400" noProof="0" dirty="0" smtClean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i="1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i="1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.75 multipliziert weil das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i="1" dirty="0" err="1" smtClean="0"/>
                  <a:t>bends</a:t>
                </a:r>
                <a:r>
                  <a:rPr lang="de-DE" i="1" dirty="0"/>
                  <a:t> </a:t>
                </a:r>
                <a:r>
                  <a:rPr lang="de-DE" dirty="0" smtClean="0"/>
                  <a:t>ist die euklidische Distanz zwischen </a:t>
                </a:r>
                <a:r>
                  <a:rPr lang="de-DE" dirty="0" smtClean="0"/>
                  <a:t>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i="1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</a:t>
            </a:r>
            <a:r>
              <a:rPr lang="de-DE" sz="1400" dirty="0" smtClean="0"/>
              <a:t>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0" name="Gerade Verbindung mit Pfeil 9"/>
            <p:cNvCxnSpPr>
              <a:stCxn id="6" idx="2"/>
            </p:cNvCxnSpPr>
            <p:nvPr/>
          </p:nvCxnSpPr>
          <p:spPr>
            <a:xfrm flipH="1" flipV="1">
              <a:off x="5889937" y="1071176"/>
              <a:ext cx="373307" cy="34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479</Words>
  <Application>Microsoft Office PowerPoint</Application>
  <PresentationFormat>Breitbild</PresentationFormat>
  <Paragraphs>107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Moritz</cp:lastModifiedBy>
  <cp:revision>56</cp:revision>
  <dcterms:created xsi:type="dcterms:W3CDTF">2015-06-25T09:19:43Z</dcterms:created>
  <dcterms:modified xsi:type="dcterms:W3CDTF">2015-07-02T09:48:43Z</dcterms:modified>
</cp:coreProperties>
</file>