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1"/>
    <a:srgbClr val="F0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4799" autoAdjust="0"/>
  </p:normalViewPr>
  <p:slideViewPr>
    <p:cSldViewPr snapToGrid="0">
      <p:cViewPr varScale="1">
        <p:scale>
          <a:sx n="93" d="100"/>
          <a:sy n="93" d="100"/>
        </p:scale>
        <p:origin x="76" y="176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 bend wird gelöscht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 ähnliche bends mit einen kleineren bend dazwischen werden folgender weise kombiniert: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 isolierter bend—das heißt, die benachbarten bends haben eine viel kleinere durchschnittliche Krümmung—wird anhand einer Gaußverteilung vergößert</a:t>
            </a:r>
          </a:p>
          <a:p>
            <a:endParaRPr lang="de-DE" smtClean="0"/>
          </a:p>
          <a:p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Wang-Müller wird mehrmals ausgeführt mit immer kleinere Grenzwerte für die Größe bis MaxEdgesToKeep erreiched wird</a:t>
            </a:r>
          </a:p>
          <a:p>
            <a:r>
              <a:rPr lang="de-DE" smtClean="0"/>
              <a:t>Topologische Checks wurden eingebaut</a:t>
            </a:r>
          </a:p>
          <a:p>
            <a:r>
              <a:rPr lang="de-DE" smtClean="0"/>
              <a:t>Dreiecke mit kleine Biegewinkel werden zusätzlich eliminiert um früher unauffällige Eckpunkte zu entfernen</a:t>
            </a:r>
          </a:p>
          <a:p>
            <a:r>
              <a:rPr lang="de-DE" smtClean="0"/>
              <a:t>Wenn Wang-Müller nichts mehr machen kann wird Visvalingam-Whyatt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94" r="54545" b="40298"/>
          <a:stretch/>
        </p:blipFill>
        <p:spPr>
          <a:xfrm>
            <a:off x="188922" y="2165927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5145346" y="2165927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4" b="11125"/>
          <a:stretch/>
        </p:blipFill>
        <p:spPr>
          <a:xfrm>
            <a:off x="192024" y="2167128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5148072" y="2167128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5" y="2097853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Biegungen sollen eliminiert werden</a:t>
            </a:r>
          </a:p>
          <a:p>
            <a:pPr lvl="1"/>
            <a:r>
              <a:rPr lang="de-DE" dirty="0" smtClean="0"/>
              <a:t>Benachbarte ähnliche Biegungen </a:t>
            </a:r>
            <a:r>
              <a:rPr lang="de-DE" dirty="0" smtClean="0"/>
              <a:t>werden kombiniert</a:t>
            </a:r>
            <a:endParaRPr lang="de-DE" dirty="0" smtClean="0"/>
          </a:p>
          <a:p>
            <a:pPr lvl="1"/>
            <a:r>
              <a:rPr lang="de-DE" dirty="0" smtClean="0"/>
              <a:t>Linienzüge die nicht gerade sind sollen nicht durch gerade Linien ersetzt werden</a:t>
            </a:r>
          </a:p>
          <a:p>
            <a:pPr lvl="1"/>
            <a:r>
              <a:rPr lang="de-DE" dirty="0" smtClean="0"/>
              <a:t>Isolierte Biegungen </a:t>
            </a:r>
            <a:r>
              <a:rPr lang="de-DE" smtClean="0"/>
              <a:t>werden vergrößert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noProof="0" dirty="0" err="1" smtClean="0"/>
              <a:t>bends</a:t>
            </a:r>
            <a:r>
              <a:rPr lang="de-DE" noProof="0" dirty="0" smtClean="0"/>
              <a:t>, nicht Eckpunkten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Bends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noProof="0" dirty="0" err="1" smtClean="0"/>
              <a:t>bend</a:t>
            </a:r>
            <a:r>
              <a:rPr lang="de-DE" noProof="0" dirty="0" smtClean="0"/>
              <a:t> ist ein Intervall auf dem Linienzug, das von zwei Wendepunkten begrenzt wird und keine weiteren Wendepunkte 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4709187" y="5311268"/>
            <a:ext cx="1570454" cy="146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656339" y="5347844"/>
            <a:ext cx="398761" cy="8547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979473" y="605599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Basislinie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Fläche die von der </a:t>
            </a:r>
            <a:r>
              <a:rPr lang="de-DE" dirty="0" err="1" smtClean="0"/>
              <a:t>bend</a:t>
            </a:r>
            <a:r>
              <a:rPr lang="de-DE" dirty="0" smtClean="0"/>
              <a:t> umschlossen wird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4702629" y="3375717"/>
            <a:ext cx="1567542" cy="1959429"/>
          </a:xfrm>
          <a:custGeom>
            <a:avLst/>
            <a:gdLst>
              <a:gd name="connsiteX0" fmla="*/ 0 w 1567542"/>
              <a:gd name="connsiteY0" fmla="*/ 1959429 h 1959429"/>
              <a:gd name="connsiteX1" fmla="*/ 1567542 w 1567542"/>
              <a:gd name="connsiteY1" fmla="*/ 1938803 h 1959429"/>
              <a:gd name="connsiteX2" fmla="*/ 1134406 w 1567542"/>
              <a:gd name="connsiteY2" fmla="*/ 350635 h 1959429"/>
              <a:gd name="connsiteX3" fmla="*/ 653142 w 1567542"/>
              <a:gd name="connsiteY3" fmla="*/ 0 h 1959429"/>
              <a:gd name="connsiteX4" fmla="*/ 220006 w 1567542"/>
              <a:gd name="connsiteY4" fmla="*/ 336885 h 1959429"/>
              <a:gd name="connsiteX5" fmla="*/ 0 w 1567542"/>
              <a:gd name="connsiteY5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542" h="1959429">
                <a:moveTo>
                  <a:pt x="0" y="1959429"/>
                </a:moveTo>
                <a:lnTo>
                  <a:pt x="1567542" y="1938803"/>
                </a:lnTo>
                <a:lnTo>
                  <a:pt x="1134406" y="350635"/>
                </a:lnTo>
                <a:lnTo>
                  <a:pt x="653142" y="0"/>
                </a:lnTo>
                <a:lnTo>
                  <a:pt x="220006" y="336885"/>
                </a:lnTo>
                <a:lnTo>
                  <a:pt x="0" y="1959429"/>
                </a:lnTo>
                <a:close/>
              </a:path>
            </a:pathLst>
          </a:custGeom>
          <a:solidFill>
            <a:srgbClr val="FFC301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893774" y="3939483"/>
            <a:ext cx="660018" cy="65154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>
            <a:off x="677334" y="4561936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359632" y="4568362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461317" y="4183800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endCxn id="13" idx="2"/>
          </p:cNvCxnSpPr>
          <p:nvPr/>
        </p:nvCxnSpPr>
        <p:spPr>
          <a:xfrm flipV="1">
            <a:off x="2019650" y="4561936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6"/>
          </p:cNvCxnSpPr>
          <p:nvPr/>
        </p:nvCxnSpPr>
        <p:spPr>
          <a:xfrm flipV="1">
            <a:off x="3190087" y="4558250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733227" y="4568362"/>
            <a:ext cx="46751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4193865" y="4265257"/>
            <a:ext cx="0" cy="3031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200740" y="4265257"/>
            <a:ext cx="6668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67633" y="4265257"/>
            <a:ext cx="0" cy="2966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874508" y="4556654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539614" y="4611656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5990076" y="3884481"/>
            <a:ext cx="0" cy="7340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5990076" y="3884481"/>
            <a:ext cx="2645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6254634" y="3884481"/>
            <a:ext cx="1787" cy="7462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6254634" y="4618532"/>
            <a:ext cx="550014" cy="121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12692" y="4591031"/>
            <a:ext cx="419386" cy="13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7425203" y="4237756"/>
            <a:ext cx="591266" cy="380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7995981" y="4237756"/>
            <a:ext cx="641043" cy="367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115958" y="4271393"/>
            <a:ext cx="220870" cy="593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319481" y="4604781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8637024" y="4604781"/>
            <a:ext cx="636978" cy="259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51832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1,0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2522811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218439" y="462533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5806608" y="4681135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680234" y="4656859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0,75 multipliziert da dies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r="-1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939483" y="5139451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>
            <a:endCxn id="5" idx="2"/>
          </p:cNvCxnSpPr>
          <p:nvPr/>
        </p:nvCxnSpPr>
        <p:spPr>
          <a:xfrm flipV="1">
            <a:off x="3497816" y="5517587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6"/>
          </p:cNvCxnSpPr>
          <p:nvPr/>
        </p:nvCxnSpPr>
        <p:spPr>
          <a:xfrm flipV="1">
            <a:off x="4668253" y="5513901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797647" y="5560432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000977" y="5606642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dirty="0" err="1" smtClean="0"/>
                  <a:t>bends</a:t>
                </a:r>
                <a:r>
                  <a:rPr lang="de-DE" dirty="0"/>
                  <a:t> </a:t>
                </a:r>
                <a:r>
                  <a:rPr lang="de-DE" dirty="0" smtClean="0"/>
                  <a:t>ist die euklidische Distanz zwischen 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464</Words>
  <Application>Microsoft Office PowerPoint</Application>
  <PresentationFormat>Breitbild</PresentationFormat>
  <Paragraphs>114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Moritz</cp:lastModifiedBy>
  <cp:revision>69</cp:revision>
  <dcterms:created xsi:type="dcterms:W3CDTF">2015-06-25T09:19:43Z</dcterms:created>
  <dcterms:modified xsi:type="dcterms:W3CDTF">2015-07-08T13:56:51Z</dcterms:modified>
</cp:coreProperties>
</file>