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799" autoAdjust="0"/>
  </p:normalViewPr>
  <p:slideViewPr>
    <p:cSldViewPr snapToGrid="0">
      <p:cViewPr>
        <p:scale>
          <a:sx n="119" d="100"/>
          <a:sy n="119" d="100"/>
        </p:scale>
        <p:origin x="-188" y="-1056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02.07.2015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E37B-F5FD-4F9D-9B00-BC7C4776A7C3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bend</a:t>
            </a:r>
            <a:r>
              <a:rPr lang="de-DE" dirty="0" smtClean="0"/>
              <a:t> wird gelöscht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ähnliche </a:t>
            </a:r>
            <a:r>
              <a:rPr lang="de-DE" i="1" dirty="0" err="1" smtClean="0"/>
              <a:t>bends</a:t>
            </a:r>
            <a:r>
              <a:rPr lang="de-DE" dirty="0" smtClean="0"/>
              <a:t> mit einen kleineren </a:t>
            </a:r>
            <a:r>
              <a:rPr lang="de-DE" i="1" dirty="0" err="1" smtClean="0"/>
              <a:t>bend</a:t>
            </a:r>
            <a:r>
              <a:rPr lang="de-DE" dirty="0" smtClean="0"/>
              <a:t> dazwischen werden folgender weise kombiniert</a:t>
            </a:r>
            <a:r>
              <a:rPr lang="de-DE" dirty="0" smtClean="0"/>
              <a:t>:</a:t>
            </a:r>
            <a:endParaRPr lang="de-DE" dirty="0" smtClean="0"/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isolierter </a:t>
            </a:r>
            <a:r>
              <a:rPr lang="de-DE" i="1" dirty="0" err="1" smtClean="0"/>
              <a:t>bend</a:t>
            </a:r>
            <a:r>
              <a:rPr lang="de-DE" dirty="0" smtClean="0"/>
              <a:t>—das heißt, die benachbarten </a:t>
            </a:r>
            <a:r>
              <a:rPr lang="de-DE" i="1" dirty="0" err="1" smtClean="0"/>
              <a:t>bends</a:t>
            </a:r>
            <a:r>
              <a:rPr lang="de-DE" dirty="0" smtClean="0"/>
              <a:t> haben eine viel kleinere durchschnittliche Krümmung—wird </a:t>
            </a:r>
            <a:r>
              <a:rPr lang="de-DE" dirty="0" smtClean="0"/>
              <a:t>anhand einer Gaußverteilung </a:t>
            </a:r>
            <a:r>
              <a:rPr lang="de-DE" dirty="0" err="1" smtClean="0"/>
              <a:t>vergößert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0668"/>
          </a:xfrm>
        </p:spPr>
        <p:txBody>
          <a:bodyPr>
            <a:normAutofit/>
          </a:bodyPr>
          <a:lstStyle/>
          <a:p>
            <a:r>
              <a:rPr lang="de-DE" dirty="0" smtClean="0"/>
              <a:t>Wang-Müller wird mehrmals ausgeführt mit immer kleinere Grenzwerte für die Größe bis </a:t>
            </a:r>
            <a:r>
              <a:rPr lang="de-DE" i="1" dirty="0" err="1" smtClean="0"/>
              <a:t>MaxEdgesToKeep</a:t>
            </a:r>
            <a:r>
              <a:rPr lang="de-DE" dirty="0" smtClean="0"/>
              <a:t> </a:t>
            </a:r>
            <a:r>
              <a:rPr lang="de-DE" dirty="0" err="1" smtClean="0"/>
              <a:t>erreiched</a:t>
            </a:r>
            <a:r>
              <a:rPr lang="de-DE" dirty="0" smtClean="0"/>
              <a:t> wird</a:t>
            </a:r>
          </a:p>
          <a:p>
            <a:r>
              <a:rPr lang="de-DE" dirty="0" smtClean="0"/>
              <a:t>Topologische Checks wurden eingebaut</a:t>
            </a:r>
          </a:p>
          <a:p>
            <a:r>
              <a:rPr lang="de-DE" dirty="0" smtClean="0"/>
              <a:t>Dreiecke mit kleine Biegewinkel werden zusätzlich eliminiert um früher unauffällige Eckpunkte zu entfernen</a:t>
            </a:r>
          </a:p>
          <a:p>
            <a:r>
              <a:rPr lang="de-DE" dirty="0" smtClean="0"/>
              <a:t>Wenn Wang-Müller nichts mehr machen kann wird </a:t>
            </a:r>
            <a:r>
              <a:rPr lang="de-DE" dirty="0" err="1" smtClean="0"/>
              <a:t>Visvalingam-Whyatt</a:t>
            </a:r>
            <a:r>
              <a:rPr lang="de-DE" dirty="0" smtClean="0"/>
              <a:t> (VW) (Dreieckelimination) weiter ausgeführt um mehr Eckpunkte zu entfernen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t="12240" r="54423" b="40560"/>
          <a:stretch/>
        </p:blipFill>
        <p:spPr>
          <a:xfrm>
            <a:off x="6428936" y="2646399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6" b="11130"/>
          <a:stretch/>
        </p:blipFill>
        <p:spPr>
          <a:xfrm>
            <a:off x="6428936" y="2646399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1223889" y="2646399"/>
            <a:ext cx="4572000" cy="2743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0968"/>
          </a:xfrm>
        </p:spPr>
        <p:txBody>
          <a:bodyPr>
            <a:noAutofit/>
          </a:bodyPr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</a:t>
            </a:r>
            <a:r>
              <a:rPr lang="de-DE" dirty="0"/>
              <a:t>Biegungen sollen eliminiert werden</a:t>
            </a:r>
          </a:p>
          <a:p>
            <a:pPr lvl="1"/>
            <a:r>
              <a:rPr lang="de-DE" dirty="0"/>
              <a:t>Benachbarte ähnliche Biegungen mit Größe unter einen gewissen Grenzwert sollen als eine kombiniert werden, und drei als zwei</a:t>
            </a:r>
          </a:p>
          <a:p>
            <a:pPr lvl="1"/>
            <a:r>
              <a:rPr lang="de-DE" dirty="0"/>
              <a:t>Linienzüge die nicht gerade sind sollen nicht durch gerade Linien ersetzt werden</a:t>
            </a:r>
          </a:p>
          <a:p>
            <a:pPr lvl="1"/>
            <a:r>
              <a:rPr lang="de-DE" dirty="0"/>
              <a:t>Isolierte Biegungen von der Größe den oben erwähnten Grenzwert sollen vergrößert </a:t>
            </a:r>
            <a:r>
              <a:rPr lang="de-DE" dirty="0" smtClean="0"/>
              <a:t>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i="1" noProof="0" dirty="0" err="1" smtClean="0"/>
              <a:t>bends</a:t>
            </a:r>
            <a:r>
              <a:rPr lang="de-DE" i="1" noProof="0" dirty="0" smtClean="0"/>
              <a:t>, </a:t>
            </a:r>
            <a:r>
              <a:rPr lang="de-DE" noProof="0" dirty="0" smtClean="0"/>
              <a:t>nicht Eckpunkte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noProof="0" dirty="0" err="1" smtClean="0"/>
              <a:t>Bends</a:t>
            </a:r>
            <a:endParaRPr lang="de-DE" i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i="1" noProof="0" dirty="0" err="1" smtClean="0"/>
              <a:t>bend</a:t>
            </a:r>
            <a:r>
              <a:rPr lang="de-DE" noProof="0" dirty="0" smtClean="0"/>
              <a:t> ist ein Intervall auf dem Linienzug die zwei Wendepunkten als Endpunkte hat und sonst keine Wendepunkten enthält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de-DE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Die </a:t>
            </a:r>
            <a:r>
              <a:rPr lang="de-DE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Fläche die von der </a:t>
            </a:r>
            <a:r>
              <a:rPr lang="de-DE" sz="2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Bend</a:t>
            </a:r>
            <a:r>
              <a:rPr lang="de-DE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einschließlich ihrer Basislinie umschlossen wir</a:t>
            </a:r>
            <a:endParaRPr lang="de-DE" sz="2800" noProof="0" dirty="0" smtClean="0"/>
          </a:p>
          <a:p>
            <a:pPr marL="0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i="1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i="1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.75 multipliziert weil das 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 r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i="1" dirty="0" err="1" smtClean="0"/>
                  <a:t>bends</a:t>
                </a:r>
                <a:r>
                  <a:rPr lang="de-DE" i="1" dirty="0"/>
                  <a:t> </a:t>
                </a:r>
                <a:r>
                  <a:rPr lang="de-DE" dirty="0" smtClean="0"/>
                  <a:t>ist die euklidische Distanz zwischen die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i="1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999588" y="1946304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 smtClean="0"/>
              <a:t>Bends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657602" y="3755439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 smtClean="0"/>
              <a:t>Bend</a:t>
            </a:r>
            <a:r>
              <a:rPr lang="de-DE" sz="1400" dirty="0" smtClean="0"/>
              <a:t> 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999588" y="2728343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7159205" y="393832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999588" y="5305543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 smtClean="0"/>
              <a:t>Bends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906673" y="2436423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906673" y="3218462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6155743" y="4183379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906673" y="4611318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650982" y="3539971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390344" y="3875601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des Algorithmus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570465" y="1883172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0" name="Gerade Verbindung mit Pfeil 9"/>
            <p:cNvCxnSpPr>
              <a:stCxn id="6" idx="2"/>
            </p:cNvCxnSpPr>
            <p:nvPr/>
          </p:nvCxnSpPr>
          <p:spPr>
            <a:xfrm flipH="1" flipV="1">
              <a:off x="5889937" y="1071176"/>
              <a:ext cx="373307" cy="34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4819536" y="1432775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4819536" y="6296837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3570465" y="2311112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405783" y="4424871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405783" y="3189264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6405783" y="197197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2930816" y="5440958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445</Words>
  <Application>Microsoft Office PowerPoint</Application>
  <PresentationFormat>Breitbild</PresentationFormat>
  <Paragraphs>83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Moritz</cp:lastModifiedBy>
  <cp:revision>38</cp:revision>
  <dcterms:created xsi:type="dcterms:W3CDTF">2015-06-25T09:19:43Z</dcterms:created>
  <dcterms:modified xsi:type="dcterms:W3CDTF">2015-07-02T07:05:38Z</dcterms:modified>
</cp:coreProperties>
</file>