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F961D-A943-484F-8B17-D2D2D6319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82B8AA-FE23-4920-8D89-C8BA4723F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8D88E9-FA5D-4D41-8E05-4B8ED759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63D5-57A1-457A-8581-3CF8F1A75C99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36AE05-EAA5-4809-9CE8-1C4D31C1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A8D438-4323-4E00-8A89-F261F327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333-DC26-4820-8934-353152906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81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81BAB-2D2A-4801-BC95-572F1EBE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A55C5D-0AC7-4D16-BD5E-69BC90DFE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E9BB63-E55E-4A64-94D8-2C89B116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63D5-57A1-457A-8581-3CF8F1A75C99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77ED84-BB31-4F1A-8DEA-DC7F06A1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0ECB7-FB69-4D24-B14D-2F2C70FD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333-DC26-4820-8934-353152906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7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1EE0C0-3AFC-496B-844A-8F6AFFDE9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B98FC9-4697-4F7A-8E9B-EF9083D5C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D7ECD-8B5C-4BB1-B4AB-959F79FA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63D5-57A1-457A-8581-3CF8F1A75C99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5AE67E-7491-4419-B83E-5EB9A321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F590A4-5E9E-4719-9CEB-1643A701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333-DC26-4820-8934-353152906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62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6377A-27D3-441C-803C-EF80DAD8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DA927D-F2CD-46F7-A333-5F640E6B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39F372-2A60-47F3-97E1-94616568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63D5-57A1-457A-8581-3CF8F1A75C99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48EF0-4A39-4DE9-9342-CD40BB93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1C88C-DE7C-4DF3-BD39-092C4E7B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333-DC26-4820-8934-353152906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66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7A359-5C4C-4E10-AA61-2DA8C169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7EF373-93CC-43B8-AE27-F531E03EE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911DED-B1E5-4014-B47A-3FB4B6BF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63D5-57A1-457A-8581-3CF8F1A75C99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56FADF-1A5E-4E65-BA14-EDCE7565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B176B-B4AE-4D07-B998-20C1AA9D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333-DC26-4820-8934-353152906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6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15E37-75AA-4F83-9F1E-B7C83896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342F20-21EC-4446-B9D0-F2C1F5DB0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88284E-3CE3-4881-866D-90CEBF357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E6D221-D305-4C50-8E2A-2F37D3D7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63D5-57A1-457A-8581-3CF8F1A75C99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240159-C494-4577-A1D3-738F95B9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144A76-0D4D-4D65-9380-B0DE0D77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333-DC26-4820-8934-353152906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64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4BA20-A0AD-4694-9771-C4B6DF11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EF53ED-E7BA-4EB0-909F-732478101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6EFD5A-5D78-437A-B423-DC96F11B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A84E6-B063-4B02-8EC4-3D5164AD9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F12506-6824-43A0-9AB0-90BFFE06A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3AF949-5C49-498A-9C55-1AB05CA1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63D5-57A1-457A-8581-3CF8F1A75C99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4E5D122-ABC8-4D3F-9E22-CCDBE8A7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DF52BB-EFE8-4EAF-B16D-B057CE9E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333-DC26-4820-8934-353152906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9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D75C5-C07A-4E70-80AD-312D1DB0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2616EB-186C-435F-993F-C5522ECB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63D5-57A1-457A-8581-3CF8F1A75C99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2C2DCC-3A37-4232-9B79-A35694E2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D735FC-8B15-46BA-BD40-49CA876C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333-DC26-4820-8934-353152906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37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602630-FDC3-413E-80CC-4C8DAB56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63D5-57A1-457A-8581-3CF8F1A75C99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D37686-203A-44FC-B3EF-D5512985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A68718-E197-446D-B0F4-8D254A2B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333-DC26-4820-8934-353152906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57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7D433-BB90-43A1-AFF7-4E7E7850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CCBFBB-78B0-4F42-A2A7-EC383D913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F591E1-6A00-411F-865F-D47399CFB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8DCD23-6CB0-48FD-AB69-2AC8E619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63D5-57A1-457A-8581-3CF8F1A75C99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BD405-9270-479F-B94D-DBD8C387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6963CE-F39A-43B2-897E-D7EFE9D8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333-DC26-4820-8934-353152906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39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096AD-65C3-4304-9D44-C3B9186D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DBBDA7-C3C5-4AE9-A5D3-B664803A6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F6BE7C-21FD-4AA6-A73C-7B4860AB8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5187E4-537A-4234-9224-407E5AA9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63D5-57A1-457A-8581-3CF8F1A75C99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B3DB32-5384-465E-9C86-70709D4A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BBB012-9E0C-4C2F-B250-5B342ED2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5333-DC26-4820-8934-353152906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54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206F6F-B2F5-4A71-8939-093A2239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0D3AA6-FBAC-4BD6-9322-73E3E3BB6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F006B-7F77-49DB-914C-8555A72FD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E63D5-57A1-457A-8581-3CF8F1A75C99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86E58F-584D-4760-91C3-143E47B1C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A9C1AB-DEF2-4B75-B199-85BDD9E9F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E5333-DC26-4820-8934-353152906E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75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1C586-AB33-4A4A-92E7-70B07D4AA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2F9007-5C85-4B3E-9BB9-4B8B1D3B6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37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Schweizer</dc:creator>
  <cp:lastModifiedBy>Marco Schweizer</cp:lastModifiedBy>
  <cp:revision>1</cp:revision>
  <dcterms:created xsi:type="dcterms:W3CDTF">2023-05-02T09:32:09Z</dcterms:created>
  <dcterms:modified xsi:type="dcterms:W3CDTF">2023-05-02T09:32:20Z</dcterms:modified>
</cp:coreProperties>
</file>