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22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479F0-F7F1-4E40-B51E-5BF528D33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B34BD-F4AE-C841-AB98-DA4C2DEDE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B2328-6783-A247-BAFC-B237F382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AFDE-210B-FC44-A5F1-0C329CF70BD1}" type="datetimeFigureOut">
              <a:rPr lang="de-DE" smtClean="0"/>
              <a:t>11.03.18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E3092-3E2D-C543-9506-EA5BAA71F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3BF8F-70D0-CC45-A0B2-B4C077A4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270-721D-BA42-AADF-59CD3B84AE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85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EAFC1-7BA6-5D4B-8868-7A7AFAF4C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3A00A-220C-374C-A955-E95AEFB49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609D1-4A99-1748-8CAB-2B5BF4965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AFDE-210B-FC44-A5F1-0C329CF70BD1}" type="datetimeFigureOut">
              <a:rPr lang="de-DE" smtClean="0"/>
              <a:t>11.03.18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F742E-7478-D847-94FC-18973461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71622-D0D7-6740-A88E-46471CB6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270-721D-BA42-AADF-59CD3B84AE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19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11D335-947F-FD49-93EF-19079DAB5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9B8D5-2A4C-0146-9DBC-EAF28F2B3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CA142-315E-CB4E-BFA5-E8727EFD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AFDE-210B-FC44-A5F1-0C329CF70BD1}" type="datetimeFigureOut">
              <a:rPr lang="de-DE" smtClean="0"/>
              <a:t>11.03.18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05D6B-539A-2940-A440-B22930D9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D0C3C-4794-7C4B-938A-230C0DDB4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270-721D-BA42-AADF-59CD3B84AE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59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9401-1532-2343-81CA-A1C29B06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95C75-A7EE-2C4E-B50D-0AE9D6817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27AD0-87A2-9446-BB03-8A6D42D0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AFDE-210B-FC44-A5F1-0C329CF70BD1}" type="datetimeFigureOut">
              <a:rPr lang="de-DE" smtClean="0"/>
              <a:t>11.03.18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213D3-4B6B-F040-8750-36FF86D58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DF561-8E71-F34B-9D7D-1916305A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270-721D-BA42-AADF-59CD3B84AE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72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AC4AD-9B60-BD46-83F4-B352E545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084F9-656B-A54A-AF77-C33A2069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9289B-41CE-9844-9732-186BD882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AFDE-210B-FC44-A5F1-0C329CF70BD1}" type="datetimeFigureOut">
              <a:rPr lang="de-DE" smtClean="0"/>
              <a:t>11.03.18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A3441-2AED-5149-8C99-E2EB024E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0568D-DB35-3243-9CF4-F3634035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270-721D-BA42-AADF-59CD3B84AE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77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83D94-30E5-8E4D-A7DD-0776E3E9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3C159-489F-5D45-842B-844C5AB02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4ACA7-B562-1A40-8AFF-74A0B4C0B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64044-C41B-7F42-8416-66A57AEC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AFDE-210B-FC44-A5F1-0C329CF70BD1}" type="datetimeFigureOut">
              <a:rPr lang="de-DE" smtClean="0"/>
              <a:t>11.03.18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B7A88-93F7-CA45-B52D-DE27856D7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77937-F3F1-1A41-A3D6-9C0861E5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270-721D-BA42-AADF-59CD3B84AE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88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3967-7589-994B-87B7-B41CCD951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BFC97-0D79-0D40-951F-476B77694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8660E-7F80-094B-8458-A010E730C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CB4F6-C955-DB47-B9FC-2850A9E84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C1DE84-2043-834C-8CE0-09EBAF570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B7A099-2EE8-214D-AD91-FCD5507C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AFDE-210B-FC44-A5F1-0C329CF70BD1}" type="datetimeFigureOut">
              <a:rPr lang="de-DE" smtClean="0"/>
              <a:t>11.03.18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71B55-5570-F042-BE30-DABE16B4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45E5C-03D2-5348-8F1B-040D7E56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270-721D-BA42-AADF-59CD3B84AE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55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46EDB-7F7B-754D-8262-62443305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86CF5-7B43-F143-834E-1C79469D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AFDE-210B-FC44-A5F1-0C329CF70BD1}" type="datetimeFigureOut">
              <a:rPr lang="de-DE" smtClean="0"/>
              <a:t>11.03.18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91AEF-BA9A-7841-8284-3D685A5BA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07FAA-B32A-C349-9ED7-5FD1132B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270-721D-BA42-AADF-59CD3B84AE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91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F406B-BA9B-A94D-931E-5303DCD64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AFDE-210B-FC44-A5F1-0C329CF70BD1}" type="datetimeFigureOut">
              <a:rPr lang="de-DE" smtClean="0"/>
              <a:t>11.03.18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6CED3-9EC7-5941-B6D5-AD564E5EF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D555B-EDE1-6A4F-A280-B415435A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270-721D-BA42-AADF-59CD3B84AE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A4D9D-B32D-C643-BC36-34159AC54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AE19F-08CE-1949-9AE4-F0FA4F18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28D01-1D1F-354C-97F7-CFEF57FF0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C36CA-F3EF-D744-A562-AEE23593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AFDE-210B-FC44-A5F1-0C329CF70BD1}" type="datetimeFigureOut">
              <a:rPr lang="de-DE" smtClean="0"/>
              <a:t>11.03.18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B4A7B-3D74-2646-A84E-029435CD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02F56-5DBD-D143-8CFD-666F67A3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270-721D-BA42-AADF-59CD3B84AE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9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882D-9ADC-564B-818D-A24EB9ED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177C97-1748-0E45-BCAC-EF9EC7976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0ED43-0EF7-2B41-BD37-B9D49BAFB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76EE3-C221-FA43-8945-C4FFA767D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AFDE-210B-FC44-A5F1-0C329CF70BD1}" type="datetimeFigureOut">
              <a:rPr lang="de-DE" smtClean="0"/>
              <a:t>11.03.18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F4544-95C0-954F-9A81-267DC1E2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75A4E-EA73-E946-BCB1-F49FB9B0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8270-721D-BA42-AADF-59CD3B84AE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36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2C676B-003C-B341-9028-20D1E700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F0E4B-20FE-2942-BBAA-38C5F6175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E78A1-6AC0-1845-9915-246796589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9AFDE-210B-FC44-A5F1-0C329CF70BD1}" type="datetimeFigureOut">
              <a:rPr lang="de-DE" smtClean="0"/>
              <a:t>11.03.18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38FB6-F54C-874F-B78C-420CB17F5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7BEDE-1685-034D-AC0E-7FAF9B558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48270-721D-BA42-AADF-59CD3B84AE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57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67C0-FEE3-0348-98E7-4866A74CD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150EC-5C3E-E34C-B581-70A3C86FB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60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E96C795D-8676-0C4E-84DB-5A4C29E2B956}"/>
              </a:ext>
            </a:extLst>
          </p:cNvPr>
          <p:cNvGrpSpPr/>
          <p:nvPr/>
        </p:nvGrpSpPr>
        <p:grpSpPr>
          <a:xfrm>
            <a:off x="6018543" y="649135"/>
            <a:ext cx="6886186" cy="5442036"/>
            <a:chOff x="5115718" y="625986"/>
            <a:chExt cx="6886186" cy="544203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B97D8A9-ABAF-1541-BA29-3D2C1428FCBC}"/>
                </a:ext>
              </a:extLst>
            </p:cNvPr>
            <p:cNvSpPr/>
            <p:nvPr/>
          </p:nvSpPr>
          <p:spPr>
            <a:xfrm>
              <a:off x="5905904" y="4284053"/>
              <a:ext cx="6096000" cy="5847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de-DE" sz="1600" dirty="0"/>
                <a:t>.</a:t>
              </a:r>
              <a:r>
                <a:rPr lang="de-DE" sz="1600" dirty="0" err="1"/>
                <a:t>trigger</a:t>
              </a:r>
              <a:r>
                <a:rPr lang="de-DE" sz="1600" dirty="0"/>
                <a:t>(</a:t>
              </a:r>
              <a:r>
                <a:rPr lang="de-DE" sz="1600" dirty="0" err="1"/>
                <a:t>lDiversityTrigger.of</a:t>
              </a:r>
              <a:r>
                <a:rPr lang="de-DE" sz="1600" dirty="0"/>
                <a:t>(</a:t>
              </a:r>
              <a:r>
                <a:rPr lang="de-DE" sz="1600" dirty="0" err="1"/>
                <a:t>k</a:t>
              </a:r>
              <a:r>
                <a:rPr lang="de-DE" sz="1600" dirty="0"/>
                <a:t>, l))</a:t>
              </a:r>
              <a:br>
                <a:rPr lang="de-DE" sz="1600" dirty="0"/>
              </a:br>
              <a:r>
                <a:rPr lang="de-DE" sz="1600" dirty="0"/>
                <a:t>.</a:t>
              </a:r>
              <a:r>
                <a:rPr lang="de-DE" sz="1600" dirty="0" err="1"/>
                <a:t>process</a:t>
              </a:r>
              <a:r>
                <a:rPr lang="de-DE" sz="1600" dirty="0"/>
                <a:t>(</a:t>
              </a:r>
              <a:r>
                <a:rPr lang="de-DE" sz="1600" dirty="0" err="1"/>
                <a:t>new</a:t>
              </a:r>
              <a:r>
                <a:rPr lang="de-DE" sz="1600" dirty="0"/>
                <a:t> Release())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B59160D-F2B3-7B4C-8C30-89903D5592E0}"/>
                </a:ext>
              </a:extLst>
            </p:cNvPr>
            <p:cNvGrpSpPr/>
            <p:nvPr/>
          </p:nvGrpSpPr>
          <p:grpSpPr>
            <a:xfrm>
              <a:off x="5115718" y="625986"/>
              <a:ext cx="5290854" cy="5442036"/>
              <a:chOff x="3619768" y="220872"/>
              <a:chExt cx="5290854" cy="5442036"/>
            </a:xfrm>
          </p:grpSpPr>
          <p:sp>
            <p:nvSpPr>
              <p:cNvPr id="26" name="Frame 25">
                <a:extLst>
                  <a:ext uri="{FF2B5EF4-FFF2-40B4-BE49-F238E27FC236}">
                    <a16:creationId xmlns:a16="http://schemas.microsoft.com/office/drawing/2014/main" id="{B8C9B95E-0BFF-7140-A9C2-162046AFAF60}"/>
                  </a:ext>
                </a:extLst>
              </p:cNvPr>
              <p:cNvSpPr/>
              <p:nvPr/>
            </p:nvSpPr>
            <p:spPr>
              <a:xfrm>
                <a:off x="5398230" y="2535492"/>
                <a:ext cx="312517" cy="1360354"/>
              </a:xfrm>
              <a:prstGeom prst="frame">
                <a:avLst>
                  <a:gd name="adj1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136715-1649-D04C-ACB0-428A9B852DD1}"/>
                  </a:ext>
                </a:extLst>
              </p:cNvPr>
              <p:cNvSpPr txBox="1"/>
              <p:nvPr/>
            </p:nvSpPr>
            <p:spPr>
              <a:xfrm>
                <a:off x="4523126" y="220872"/>
                <a:ext cx="26930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 err="1"/>
                  <a:t>DataStream</a:t>
                </a:r>
                <a:r>
                  <a:rPr lang="de-DE" sz="1600" dirty="0"/>
                  <a:t>&lt;</a:t>
                </a:r>
                <a:r>
                  <a:rPr lang="de-DE" sz="1600" dirty="0" err="1"/>
                  <a:t>AdultData</a:t>
                </a:r>
                <a:r>
                  <a:rPr lang="de-DE" sz="1600" dirty="0"/>
                  <a:t>&gt; </a:t>
                </a:r>
                <a:r>
                  <a:rPr lang="de-DE" sz="1600" dirty="0" err="1"/>
                  <a:t>input</a:t>
                </a:r>
                <a:endParaRPr lang="de-DE" sz="1600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52590C-B69E-F74C-B3C8-F87BFD2830A7}"/>
                  </a:ext>
                </a:extLst>
              </p:cNvPr>
              <p:cNvSpPr txBox="1"/>
              <p:nvPr/>
            </p:nvSpPr>
            <p:spPr>
              <a:xfrm>
                <a:off x="5650839" y="747793"/>
                <a:ext cx="213847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/>
                  <a:t>.</a:t>
                </a:r>
                <a:r>
                  <a:rPr lang="de-DE" sz="1600" dirty="0" err="1"/>
                  <a:t>map</a:t>
                </a:r>
                <a:r>
                  <a:rPr lang="de-DE" sz="1600" dirty="0"/>
                  <a:t>(</a:t>
                </a:r>
                <a:r>
                  <a:rPr lang="de-DE" sz="1600" dirty="0" err="1"/>
                  <a:t>new</a:t>
                </a:r>
                <a:r>
                  <a:rPr lang="de-DE" sz="1600" dirty="0"/>
                  <a:t> </a:t>
                </a:r>
                <a:r>
                  <a:rPr lang="de-DE" sz="1600" dirty="0" err="1"/>
                  <a:t>Generalize</a:t>
                </a:r>
                <a:r>
                  <a:rPr lang="de-DE" sz="1600" dirty="0"/>
                  <a:t>())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D5E8EB6-8C84-7042-9BA1-F84CFC551D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8595" y="588616"/>
                <a:ext cx="0" cy="6966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97BE76-4A0C-7B42-BA8D-504A51770A35}"/>
                  </a:ext>
                </a:extLst>
              </p:cNvPr>
              <p:cNvSpPr txBox="1"/>
              <p:nvPr/>
            </p:nvSpPr>
            <p:spPr>
              <a:xfrm>
                <a:off x="4523126" y="1224847"/>
                <a:ext cx="225542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 err="1"/>
                  <a:t>Generalized</a:t>
                </a:r>
                <a:r>
                  <a:rPr lang="de-DE" sz="1600" dirty="0"/>
                  <a:t> </a:t>
                </a:r>
                <a:r>
                  <a:rPr lang="de-DE" sz="1600" dirty="0" err="1"/>
                  <a:t>w.r.t</a:t>
                </a:r>
                <a:r>
                  <a:rPr lang="de-DE" sz="1600" dirty="0"/>
                  <a:t>. QID</a:t>
                </a:r>
              </a:p>
              <a:p>
                <a:r>
                  <a:rPr lang="de-DE" sz="1600" dirty="0" err="1"/>
                  <a:t>DataStream</a:t>
                </a:r>
                <a:r>
                  <a:rPr lang="de-DE" sz="1600" dirty="0"/>
                  <a:t>&lt;</a:t>
                </a:r>
                <a:r>
                  <a:rPr lang="de-DE" sz="1600" dirty="0" err="1"/>
                  <a:t>AdultData</a:t>
                </a:r>
                <a:r>
                  <a:rPr lang="de-DE" sz="1600" dirty="0"/>
                  <a:t>&gt; 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0D8CD2A-ABD6-CF4F-9907-1FBA290FEF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61772" y="1809622"/>
                <a:ext cx="1479742" cy="6654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DAA8DDDD-D2B1-144C-B077-BEE59F3E99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8596" y="1809622"/>
                <a:ext cx="0" cy="6674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453D81A-2E6B-EA4D-84D9-302EF24DFB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4836" y="1809622"/>
                <a:ext cx="1635070" cy="6654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1481D66-6298-CE46-BB0B-2D20B97A158E}"/>
                  </a:ext>
                </a:extLst>
              </p:cNvPr>
              <p:cNvSpPr txBox="1"/>
              <p:nvPr/>
            </p:nvSpPr>
            <p:spPr>
              <a:xfrm>
                <a:off x="4409954" y="1978899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4000" dirty="0"/>
                  <a:t>…</a:t>
                </a:r>
                <a:endParaRPr lang="de-DE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04D1EC-B380-6548-9CFF-DB5C2D2AF5DB}"/>
                  </a:ext>
                </a:extLst>
              </p:cNvPr>
              <p:cNvSpPr txBox="1"/>
              <p:nvPr/>
            </p:nvSpPr>
            <p:spPr>
              <a:xfrm>
                <a:off x="6059957" y="1978899"/>
                <a:ext cx="5389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4000" dirty="0"/>
                  <a:t>…</a:t>
                </a:r>
                <a:endParaRPr lang="de-DE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740809-3A1A-3C4A-8F21-A33A74037EC7}"/>
                  </a:ext>
                </a:extLst>
              </p:cNvPr>
              <p:cNvSpPr txBox="1"/>
              <p:nvPr/>
            </p:nvSpPr>
            <p:spPr>
              <a:xfrm>
                <a:off x="6948097" y="1978899"/>
                <a:ext cx="19625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/>
                  <a:t>.</a:t>
                </a:r>
                <a:r>
                  <a:rPr lang="de-DE" sz="1600" dirty="0" err="1"/>
                  <a:t>keyBy</a:t>
                </a:r>
                <a:r>
                  <a:rPr lang="de-DE" sz="1600" dirty="0"/>
                  <a:t>(</a:t>
                </a:r>
                <a:r>
                  <a:rPr lang="de-DE" sz="1600" dirty="0" err="1"/>
                  <a:t>new</a:t>
                </a:r>
                <a:r>
                  <a:rPr lang="de-DE" sz="1600" dirty="0"/>
                  <a:t> </a:t>
                </a:r>
                <a:r>
                  <a:rPr lang="de-DE" sz="1600" dirty="0" err="1"/>
                  <a:t>QidKey</a:t>
                </a:r>
                <a:r>
                  <a:rPr lang="de-DE" sz="1600" dirty="0"/>
                  <a:t>())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2AD66F7-6C3C-0F4C-8610-6AF240E19719}"/>
                  </a:ext>
                </a:extLst>
              </p:cNvPr>
              <p:cNvSpPr txBox="1"/>
              <p:nvPr/>
            </p:nvSpPr>
            <p:spPr>
              <a:xfrm>
                <a:off x="4031706" y="2611692"/>
                <a:ext cx="3033779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de-DE" sz="1600" dirty="0"/>
                  <a:t>.</a:t>
                </a:r>
                <a:r>
                  <a:rPr lang="de-DE" sz="1600" dirty="0" err="1"/>
                  <a:t>window</a:t>
                </a:r>
                <a:r>
                  <a:rPr lang="de-DE" sz="1600" dirty="0"/>
                  <a:t>(</a:t>
                </a:r>
                <a:r>
                  <a:rPr lang="de-DE" sz="1600" dirty="0" err="1"/>
                  <a:t>GlobalWindows.create</a:t>
                </a:r>
                <a:r>
                  <a:rPr lang="de-DE" sz="1600" dirty="0"/>
                  <a:t>())</a:t>
                </a:r>
              </a:p>
            </p:txBody>
          </p:sp>
          <p:sp>
            <p:nvSpPr>
              <p:cNvPr id="25" name="Frame 24">
                <a:extLst>
                  <a:ext uri="{FF2B5EF4-FFF2-40B4-BE49-F238E27FC236}">
                    <a16:creationId xmlns:a16="http://schemas.microsoft.com/office/drawing/2014/main" id="{457E1CEE-C09D-BB4A-AF12-C9E2CD90D7A0}"/>
                  </a:ext>
                </a:extLst>
              </p:cNvPr>
              <p:cNvSpPr/>
              <p:nvPr/>
            </p:nvSpPr>
            <p:spPr>
              <a:xfrm>
                <a:off x="3619768" y="2535492"/>
                <a:ext cx="312517" cy="1360354"/>
              </a:xfrm>
              <a:prstGeom prst="frame">
                <a:avLst>
                  <a:gd name="adj1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Frame 26">
                <a:extLst>
                  <a:ext uri="{FF2B5EF4-FFF2-40B4-BE49-F238E27FC236}">
                    <a16:creationId xmlns:a16="http://schemas.microsoft.com/office/drawing/2014/main" id="{768C8FBF-8CCE-2C4F-9A6C-D50AE3058E6B}"/>
                  </a:ext>
                </a:extLst>
              </p:cNvPr>
              <p:cNvSpPr/>
              <p:nvPr/>
            </p:nvSpPr>
            <p:spPr>
              <a:xfrm>
                <a:off x="7358572" y="2535492"/>
                <a:ext cx="312517" cy="1360354"/>
              </a:xfrm>
              <a:prstGeom prst="frame">
                <a:avLst>
                  <a:gd name="adj1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E88393D-A457-9D45-96AD-4F5DC0E751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6026" y="4057040"/>
                <a:ext cx="1465488" cy="12673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118AA5D-A1C6-4F4E-A11D-F65533B6E2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8595" y="4480621"/>
                <a:ext cx="0" cy="8437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7D43C49-7838-E34C-8354-0302BA8C5C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55677" y="3988886"/>
                <a:ext cx="1679148" cy="13354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DD31AE7-AC42-8542-9962-BEBF4DAFB0BC}"/>
                  </a:ext>
                </a:extLst>
              </p:cNvPr>
              <p:cNvSpPr/>
              <p:nvPr/>
            </p:nvSpPr>
            <p:spPr>
              <a:xfrm>
                <a:off x="4240994" y="5324354"/>
                <a:ext cx="282449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600" dirty="0" err="1"/>
                  <a:t>DataStream</a:t>
                </a:r>
                <a:r>
                  <a:rPr lang="de-DE" sz="1600" dirty="0"/>
                  <a:t>&lt;</a:t>
                </a:r>
                <a:r>
                  <a:rPr lang="de-DE" sz="1600" dirty="0" err="1"/>
                  <a:t>AdultData</a:t>
                </a:r>
                <a:r>
                  <a:rPr lang="de-DE" sz="1600" dirty="0"/>
                  <a:t>&gt; </a:t>
                </a:r>
                <a:r>
                  <a:rPr lang="de-DE" sz="1600" dirty="0" err="1"/>
                  <a:t>output</a:t>
                </a:r>
                <a:endParaRPr lang="de-DE" sz="1600" dirty="0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4337D62F-4908-DA41-8A99-EE342115C0AF}"/>
              </a:ext>
            </a:extLst>
          </p:cNvPr>
          <p:cNvSpPr txBox="1"/>
          <p:nvPr/>
        </p:nvSpPr>
        <p:spPr>
          <a:xfrm>
            <a:off x="2551184" y="1052945"/>
            <a:ext cx="379392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de-DE" sz="1600" dirty="0" err="1"/>
              <a:t>Generalize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tuples</a:t>
            </a:r>
            <a:r>
              <a:rPr lang="de-DE" sz="1600" dirty="0"/>
              <a:t> </a:t>
            </a:r>
            <a:r>
              <a:rPr lang="de-DE" sz="1600" dirty="0" err="1"/>
              <a:t>according</a:t>
            </a:r>
            <a:r>
              <a:rPr lang="de-DE" sz="1600" dirty="0"/>
              <a:t> </a:t>
            </a:r>
            <a:br>
              <a:rPr lang="de-DE" sz="1600" dirty="0"/>
            </a:b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generalization</a:t>
            </a:r>
            <a:r>
              <a:rPr lang="de-DE" sz="1600" dirty="0"/>
              <a:t> </a:t>
            </a:r>
            <a:r>
              <a:rPr lang="de-DE" sz="1600" dirty="0" err="1"/>
              <a:t>hierarchy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QID</a:t>
            </a:r>
          </a:p>
          <a:p>
            <a:pPr marL="342900" indent="-342900">
              <a:buAutoNum type="arabicPeriod"/>
            </a:pPr>
            <a:endParaRPr lang="de-DE" sz="1600" dirty="0"/>
          </a:p>
          <a:p>
            <a:pPr marL="342900" indent="-342900">
              <a:buAutoNum type="arabicPeriod"/>
            </a:pPr>
            <a:endParaRPr lang="de-DE" sz="1600" dirty="0"/>
          </a:p>
          <a:p>
            <a:pPr marL="342900" indent="-342900">
              <a:buAutoNum type="arabicPeriod"/>
            </a:pPr>
            <a:endParaRPr lang="de-DE" sz="1600" dirty="0"/>
          </a:p>
          <a:p>
            <a:pPr marL="342900" indent="-342900">
              <a:buAutoNum type="arabicPeriod"/>
            </a:pPr>
            <a:r>
              <a:rPr lang="de-DE" sz="1600" dirty="0"/>
              <a:t>Key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tuples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generalized</a:t>
            </a:r>
            <a:r>
              <a:rPr lang="de-DE" sz="1600" dirty="0"/>
              <a:t> QID, </a:t>
            </a:r>
            <a:br>
              <a:rPr lang="de-DE" sz="1600" dirty="0"/>
            </a:b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key</a:t>
            </a:r>
            <a:r>
              <a:rPr lang="de-DE" sz="1600" dirty="0"/>
              <a:t> </a:t>
            </a:r>
            <a:r>
              <a:rPr lang="de-DE" sz="1600" dirty="0" err="1"/>
              <a:t>group</a:t>
            </a:r>
            <a:r>
              <a:rPr lang="de-DE" sz="1600" dirty="0"/>
              <a:t> will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assigned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br>
              <a:rPr lang="de-DE" sz="1600" dirty="0"/>
            </a:br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p parallel </a:t>
            </a:r>
            <a:r>
              <a:rPr lang="de-DE" sz="1600" dirty="0" err="1"/>
              <a:t>processes</a:t>
            </a:r>
            <a:endParaRPr lang="de-DE" sz="1600" dirty="0"/>
          </a:p>
          <a:p>
            <a:pPr marL="342900" indent="-342900">
              <a:buAutoNum type="arabicPeriod"/>
            </a:pPr>
            <a:endParaRPr lang="de-DE" sz="1600" dirty="0"/>
          </a:p>
          <a:p>
            <a:pPr marL="342900" indent="-342900">
              <a:buAutoNum type="arabicPeriod"/>
            </a:pPr>
            <a:r>
              <a:rPr lang="de-DE" sz="1600" dirty="0"/>
              <a:t>Create </a:t>
            </a:r>
            <a:r>
              <a:rPr lang="de-DE" sz="1600" dirty="0" err="1"/>
              <a:t>GlobalWindow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key</a:t>
            </a:r>
            <a:r>
              <a:rPr lang="de-DE" sz="1600" dirty="0"/>
              <a:t>,</a:t>
            </a:r>
            <a:br>
              <a:rPr lang="de-DE" sz="1600" dirty="0"/>
            </a:br>
            <a:r>
              <a:rPr lang="de-DE" sz="1600" dirty="0"/>
              <a:t>all </a:t>
            </a:r>
            <a:r>
              <a:rPr lang="de-DE" sz="1600" dirty="0" err="1"/>
              <a:t>elements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 </a:t>
            </a:r>
            <a:r>
              <a:rPr lang="de-DE" sz="1600" dirty="0" err="1"/>
              <a:t>key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assigned</a:t>
            </a:r>
            <a:r>
              <a:rPr lang="de-DE" sz="1600" dirty="0"/>
              <a:t> </a:t>
            </a:r>
            <a:br>
              <a:rPr lang="de-DE" sz="1600" dirty="0"/>
            </a:b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same </a:t>
            </a:r>
            <a:r>
              <a:rPr lang="de-DE" sz="1600" dirty="0" err="1"/>
              <a:t>window</a:t>
            </a:r>
            <a:r>
              <a:rPr lang="de-DE" sz="1600" dirty="0"/>
              <a:t>.</a:t>
            </a:r>
          </a:p>
          <a:p>
            <a:pPr marL="342900" indent="-342900">
              <a:buAutoNum type="arabicPeriod"/>
            </a:pPr>
            <a:endParaRPr lang="de-DE" sz="1600" dirty="0"/>
          </a:p>
          <a:p>
            <a:pPr marL="342900" indent="-342900">
              <a:buAutoNum type="arabicPeriod"/>
            </a:pPr>
            <a:r>
              <a:rPr lang="de-DE" sz="1600" dirty="0" err="1"/>
              <a:t>Once</a:t>
            </a:r>
            <a:r>
              <a:rPr lang="de-DE" sz="1600" dirty="0"/>
              <a:t> a </a:t>
            </a:r>
            <a:r>
              <a:rPr lang="de-DE" sz="1600" dirty="0" err="1"/>
              <a:t>window</a:t>
            </a:r>
            <a:r>
              <a:rPr lang="de-DE" sz="1600" dirty="0"/>
              <a:t> </a:t>
            </a:r>
            <a:r>
              <a:rPr lang="de-DE" sz="1600" dirty="0" err="1"/>
              <a:t>satisfies</a:t>
            </a:r>
            <a:r>
              <a:rPr lang="de-DE" sz="1600" dirty="0"/>
              <a:t> </a:t>
            </a:r>
            <a:r>
              <a:rPr lang="de-DE" sz="1600" i="1" dirty="0"/>
              <a:t>l-</a:t>
            </a:r>
            <a:r>
              <a:rPr lang="de-DE" sz="1600" i="1" dirty="0" err="1"/>
              <a:t>diversity</a:t>
            </a:r>
            <a:r>
              <a:rPr lang="de-DE" sz="1600" dirty="0"/>
              <a:t> </a:t>
            </a:r>
            <a:br>
              <a:rPr lang="de-DE" sz="1600" dirty="0"/>
            </a:b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i="1" dirty="0" err="1"/>
              <a:t>k-anonymity</a:t>
            </a:r>
            <a:r>
              <a:rPr lang="de-DE" sz="1600" i="1" dirty="0"/>
              <a:t> </a:t>
            </a:r>
            <a:r>
              <a:rPr lang="de-DE" sz="1600" dirty="0" err="1"/>
              <a:t>trigger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activated</a:t>
            </a:r>
            <a:endParaRPr lang="de-DE" sz="1600" dirty="0"/>
          </a:p>
          <a:p>
            <a:pPr marL="342900" indent="-342900">
              <a:buAutoNum type="arabicPeriod"/>
            </a:pPr>
            <a:endParaRPr lang="de-DE" sz="1600" dirty="0"/>
          </a:p>
          <a:p>
            <a:pPr marL="342900" indent="-342900">
              <a:buAutoNum type="arabicPeriod"/>
            </a:pPr>
            <a:r>
              <a:rPr lang="de-DE" sz="1600" dirty="0" err="1"/>
              <a:t>Process</a:t>
            </a:r>
            <a:r>
              <a:rPr lang="de-DE" sz="1600" dirty="0"/>
              <a:t> </a:t>
            </a:r>
            <a:r>
              <a:rPr lang="de-DE" sz="1600" dirty="0" err="1"/>
              <a:t>function</a:t>
            </a:r>
            <a:r>
              <a:rPr lang="de-DE" sz="1600" dirty="0"/>
              <a:t> </a:t>
            </a:r>
            <a:r>
              <a:rPr lang="de-DE" sz="1600" dirty="0" err="1"/>
              <a:t>collects</a:t>
            </a:r>
            <a:r>
              <a:rPr lang="de-DE" sz="1600" dirty="0"/>
              <a:t> </a:t>
            </a:r>
            <a:r>
              <a:rPr lang="de-DE" sz="1600" dirty="0" err="1"/>
              <a:t>tuples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 </a:t>
            </a:r>
            <a:br>
              <a:rPr lang="de-DE" sz="1600" dirty="0"/>
            </a:br>
            <a:r>
              <a:rPr lang="de-DE" sz="1600" dirty="0" err="1"/>
              <a:t>triggered</a:t>
            </a:r>
            <a:r>
              <a:rPr lang="de-DE" sz="1600" dirty="0"/>
              <a:t> </a:t>
            </a:r>
            <a:r>
              <a:rPr lang="de-DE" sz="1600" dirty="0" err="1"/>
              <a:t>window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output</a:t>
            </a:r>
            <a:r>
              <a:rPr lang="de-DE" sz="1600" dirty="0"/>
              <a:t> </a:t>
            </a:r>
            <a:r>
              <a:rPr lang="de-DE" sz="1600" dirty="0" err="1"/>
              <a:t>stream</a:t>
            </a:r>
            <a:endParaRPr lang="de-DE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0E7195-179B-6A48-A7A6-AE69C5E7C7A4}"/>
              </a:ext>
            </a:extLst>
          </p:cNvPr>
          <p:cNvSpPr txBox="1"/>
          <p:nvPr/>
        </p:nvSpPr>
        <p:spPr>
          <a:xfrm rot="16200000">
            <a:off x="5708616" y="3572253"/>
            <a:ext cx="93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window</a:t>
            </a:r>
            <a:endParaRPr lang="de-D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6825F8-659A-144F-8616-2307205E3A87}"/>
              </a:ext>
            </a:extLst>
          </p:cNvPr>
          <p:cNvSpPr txBox="1"/>
          <p:nvPr/>
        </p:nvSpPr>
        <p:spPr>
          <a:xfrm rot="16200000">
            <a:off x="9447612" y="3596622"/>
            <a:ext cx="93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window</a:t>
            </a:r>
            <a:endParaRPr lang="de-DE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3711351-20D6-E344-9127-57F6D30DAA25}"/>
              </a:ext>
            </a:extLst>
          </p:cNvPr>
          <p:cNvSpPr txBox="1"/>
          <p:nvPr/>
        </p:nvSpPr>
        <p:spPr>
          <a:xfrm rot="16200000">
            <a:off x="7498532" y="3588298"/>
            <a:ext cx="93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window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4333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5710</TotalTime>
  <Words>61</Words>
  <Application>Microsoft Macintosh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 Johannes Meister</dc:creator>
  <cp:lastModifiedBy>Moritz Johannes Meister</cp:lastModifiedBy>
  <cp:revision>5</cp:revision>
  <dcterms:created xsi:type="dcterms:W3CDTF">2018-03-11T15:23:56Z</dcterms:created>
  <dcterms:modified xsi:type="dcterms:W3CDTF">2018-03-15T14:34:47Z</dcterms:modified>
</cp:coreProperties>
</file>