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3E490-9077-E1C3-3733-26B9AD36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4767D-890A-5108-8EE5-9E0D2DB56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39BF09-7628-D6F0-9454-82D95404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24678-22D3-BDB3-274E-50F84379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DB3AF6-57F9-1118-28C3-E30217FE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1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9D738-C461-02D9-58F8-AF9EFA8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6BB1D-864B-37F7-9847-AA429E1A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40A71-F3E6-1022-20EA-768B819C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8F518-FD22-9850-700B-CC673E1C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3FB1E5-8DAB-A91B-8CFA-F90C47C4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2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F3A7D7-192A-7A5E-26D2-6CD3F7CE8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F8C6BD-47AF-888C-52A1-92B0A4DA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60785-AB6C-CC9B-F8F4-84CEA080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35A46-8E82-5F41-909B-75709A9D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1F09C-5BDA-EE9B-2D0F-62AFC141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9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3E771-022A-9762-E165-B3E90CB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D856D-E76A-EA54-951A-7D828E43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A0A8D-70B2-C919-8142-20DC30B0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687AA-AED1-8A21-C898-2F96C613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480D1-F1EC-C4AB-5E12-ACA6C6A1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73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61116-323D-D584-F334-19DAE77F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7EC14-8FDF-A7A9-2073-53254477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79A16-4A51-5776-7517-B2C55551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7264E-C48F-7396-8CC1-D24F923A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77C06-312C-5A73-84E7-C1D72FE8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7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116A-6B4D-2135-B94C-BBB089C6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7A37C-34F5-2B99-D9D1-07D876434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A8818-3597-9A7D-F4C5-FA57E1F3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5DD23-CAFD-DB56-88F9-6D82006D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23D993-7E72-C455-A969-C6C0675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64C08-6947-266E-C4B8-77917442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68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8769C-D64F-8452-17D3-C105D5C6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6CEB0C-3202-EAC0-781D-A7C19450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98701-CC1B-42A0-72D1-E6D53066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3CF1CD-B125-CDC8-2652-47545C39C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888BBB-92B1-0111-029E-3BF33028B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E12144-AB29-B3B9-28A6-BB7831E2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F23A72-A528-0723-7B9A-14DD5EC4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670906-DC12-AE51-FFE8-461769A3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4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B4DEC-B0FC-1614-6D42-4295CAF7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D0491D-0497-C97D-7B71-5073D73F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B9DACA-0BF9-F89C-A5C9-57FC469A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CA2262-9494-B00B-FAC1-BDB930EB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75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7DBDF4-B7A7-EA5A-9358-1C2C53DE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75477-A5D8-28D7-8C46-D7ADF21D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7CB110-9289-09BE-F02A-D7E3A2B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E442C-BCAD-E296-06E7-E33CEA93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E9390-885A-2DC5-C43C-21129DF7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778258-A698-94C4-040F-1F3DAC23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52FCD9-A233-607A-D8A4-BBB4916F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4F253-9AFB-3D51-1611-E693F868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BB8E5-1429-6794-A9C7-30CE6BB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6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19EEA-9E60-4CA3-3653-029E6E46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A80C5A-F907-B890-DC86-60258672E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C5E851-A47F-E3A9-F7A6-C98EC1C1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2E89E-5B26-B29E-4E37-092FF008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85C7D-5789-E911-DD78-E7272F2C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A55173-D35D-C3EE-B105-C0E1644E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1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429FA-1B92-26AF-97F3-B151A9CF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383A21-9D5B-FAB5-9249-884CD4D8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B6AA5-8209-406C-EA66-26F7EE73A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FC16C-D53F-4FEC-879F-AC4B756334A3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BB1156-7B9C-D455-5240-E0F3C624E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FE1B9-6DFA-B013-6E85-C2270B90E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FAC3-7FEF-4D09-A1E3-800D0A6565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78938D-2A3A-EDEB-3A75-F35F7625B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3" y="2769108"/>
            <a:ext cx="11216884" cy="578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19025B-87E4-A192-1D2C-007D66E6D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7" y="1394791"/>
            <a:ext cx="11276481" cy="6516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057F2D-5891-4C6E-FE90-6AB56E56E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2" y="4015838"/>
            <a:ext cx="11216885" cy="585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CF9DD44-FAE1-24AF-F308-BC23D3AA3186}"/>
              </a:ext>
            </a:extLst>
          </p:cNvPr>
          <p:cNvSpPr txBox="1"/>
          <p:nvPr/>
        </p:nvSpPr>
        <p:spPr>
          <a:xfrm>
            <a:off x="386737" y="933126"/>
            <a:ext cx="2487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Nicht angemeldet: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7EA5C1-7632-C024-CE4D-EC3D91964BD8}"/>
              </a:ext>
            </a:extLst>
          </p:cNvPr>
          <p:cNvSpPr txBox="1"/>
          <p:nvPr/>
        </p:nvSpPr>
        <p:spPr>
          <a:xfrm>
            <a:off x="386737" y="2307443"/>
            <a:ext cx="4610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Angemeldet als Veranstalter (Host):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A99491F-E807-F9CA-168B-F14590AFF6EF}"/>
              </a:ext>
            </a:extLst>
          </p:cNvPr>
          <p:cNvSpPr txBox="1"/>
          <p:nvPr/>
        </p:nvSpPr>
        <p:spPr>
          <a:xfrm>
            <a:off x="446332" y="3554173"/>
            <a:ext cx="465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Angemeldet als Musiker (</a:t>
            </a:r>
            <a:r>
              <a:rPr lang="de-DE" sz="2400" dirty="0" err="1"/>
              <a:t>Musician</a:t>
            </a:r>
            <a:r>
              <a:rPr lang="de-DE" sz="2400" dirty="0"/>
              <a:t>):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7B82F2-0905-85C7-C51A-73F39D61AB37}"/>
              </a:ext>
            </a:extLst>
          </p:cNvPr>
          <p:cNvSpPr/>
          <p:nvPr/>
        </p:nvSpPr>
        <p:spPr>
          <a:xfrm>
            <a:off x="446332" y="1305021"/>
            <a:ext cx="1338080" cy="8124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4FD63AB-4E78-AF1D-374B-DB82FB591F89}"/>
              </a:ext>
            </a:extLst>
          </p:cNvPr>
          <p:cNvSpPr txBox="1"/>
          <p:nvPr/>
        </p:nvSpPr>
        <p:spPr>
          <a:xfrm>
            <a:off x="100051" y="302782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index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3836D24-23EF-3F8E-7863-5E6F56BDF577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 flipV="1">
            <a:off x="446332" y="672114"/>
            <a:ext cx="0" cy="1039131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D62B7E5E-037C-73C8-347C-9440ACE3B8D5}"/>
              </a:ext>
            </a:extLst>
          </p:cNvPr>
          <p:cNvSpPr/>
          <p:nvPr/>
        </p:nvSpPr>
        <p:spPr>
          <a:xfrm>
            <a:off x="7288461" y="1509204"/>
            <a:ext cx="692563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554AF6F-FCA2-8DAD-603D-646F06CDD7B5}"/>
              </a:ext>
            </a:extLst>
          </p:cNvPr>
          <p:cNvSpPr txBox="1"/>
          <p:nvPr/>
        </p:nvSpPr>
        <p:spPr>
          <a:xfrm>
            <a:off x="7199683" y="302782"/>
            <a:ext cx="88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events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37A4222-E6CE-2C2A-FD55-BC85642AD84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639181" y="672114"/>
            <a:ext cx="4439" cy="83709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C7A55BE-3B76-F207-82B2-C07DD4792199}"/>
              </a:ext>
            </a:extLst>
          </p:cNvPr>
          <p:cNvSpPr/>
          <p:nvPr/>
        </p:nvSpPr>
        <p:spPr>
          <a:xfrm>
            <a:off x="8438276" y="1509204"/>
            <a:ext cx="692563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4622651-AD81-4A8F-3FDD-7806120DC692}"/>
              </a:ext>
            </a:extLst>
          </p:cNvPr>
          <p:cNvSpPr txBox="1"/>
          <p:nvPr/>
        </p:nvSpPr>
        <p:spPr>
          <a:xfrm>
            <a:off x="8349498" y="302782"/>
            <a:ext cx="88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bands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F7FFBC7-EC84-C519-621B-54FF74D5789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8788996" y="672114"/>
            <a:ext cx="4439" cy="83709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B3E6F87E-6D9C-46F0-552C-E2E234640D6B}"/>
              </a:ext>
            </a:extLst>
          </p:cNvPr>
          <p:cNvSpPr/>
          <p:nvPr/>
        </p:nvSpPr>
        <p:spPr>
          <a:xfrm>
            <a:off x="9627563" y="1487135"/>
            <a:ext cx="692563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D7D045D-4650-6D0D-9E2E-DA9D2C433062}"/>
              </a:ext>
            </a:extLst>
          </p:cNvPr>
          <p:cNvSpPr txBox="1"/>
          <p:nvPr/>
        </p:nvSpPr>
        <p:spPr>
          <a:xfrm>
            <a:off x="9538785" y="280713"/>
            <a:ext cx="88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register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3FC7F8B-176E-BB6A-BD16-5FD48A31C431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978283" y="650045"/>
            <a:ext cx="4439" cy="83709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81FB95C6-A02D-0D2B-E34C-BD6D778C0C5C}"/>
              </a:ext>
            </a:extLst>
          </p:cNvPr>
          <p:cNvSpPr/>
          <p:nvPr/>
        </p:nvSpPr>
        <p:spPr>
          <a:xfrm>
            <a:off x="10755345" y="1509711"/>
            <a:ext cx="692563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5A27B14-1728-00F5-7DF0-8884A5384297}"/>
              </a:ext>
            </a:extLst>
          </p:cNvPr>
          <p:cNvSpPr txBox="1"/>
          <p:nvPr/>
        </p:nvSpPr>
        <p:spPr>
          <a:xfrm>
            <a:off x="10666567" y="303289"/>
            <a:ext cx="88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login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A18C0BC-1765-9D6F-244F-E98D40936B4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1106065" y="672621"/>
            <a:ext cx="4439" cy="83709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70F06C01-EB2F-DC72-3565-5129354401D4}"/>
              </a:ext>
            </a:extLst>
          </p:cNvPr>
          <p:cNvSpPr/>
          <p:nvPr/>
        </p:nvSpPr>
        <p:spPr>
          <a:xfrm>
            <a:off x="9028590" y="2789734"/>
            <a:ext cx="1118587" cy="5092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296871C-CA08-5431-B051-7B27CE68B245}"/>
              </a:ext>
            </a:extLst>
          </p:cNvPr>
          <p:cNvSpPr txBox="1"/>
          <p:nvPr/>
        </p:nvSpPr>
        <p:spPr>
          <a:xfrm>
            <a:off x="8011824" y="2186224"/>
            <a:ext cx="143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createEvent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45DC9D9-19E9-20C1-F4D5-A67EA9DD93DE}"/>
              </a:ext>
            </a:extLst>
          </p:cNvPr>
          <p:cNvCxnSpPr>
            <a:cxnSpLocks/>
          </p:cNvCxnSpPr>
          <p:nvPr/>
        </p:nvCxnSpPr>
        <p:spPr>
          <a:xfrm flipH="1" flipV="1">
            <a:off x="9237371" y="2508096"/>
            <a:ext cx="274781" cy="263198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077F131-4890-BADC-1E5E-332BBA1E047F}"/>
              </a:ext>
            </a:extLst>
          </p:cNvPr>
          <p:cNvSpPr/>
          <p:nvPr/>
        </p:nvSpPr>
        <p:spPr>
          <a:xfrm>
            <a:off x="9312676" y="4087826"/>
            <a:ext cx="1007450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029FFD-203F-4F7C-BFCF-55306A495C7B}"/>
              </a:ext>
            </a:extLst>
          </p:cNvPr>
          <p:cNvSpPr txBox="1"/>
          <p:nvPr/>
        </p:nvSpPr>
        <p:spPr>
          <a:xfrm>
            <a:off x="7634742" y="3519416"/>
            <a:ext cx="126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closeToMe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12FF606-A27C-3C3F-346D-F834F80CF2E8}"/>
              </a:ext>
            </a:extLst>
          </p:cNvPr>
          <p:cNvCxnSpPr>
            <a:cxnSpLocks/>
            <a:stCxn id="55" idx="0"/>
            <a:endCxn id="56" idx="3"/>
          </p:cNvCxnSpPr>
          <p:nvPr/>
        </p:nvCxnSpPr>
        <p:spPr>
          <a:xfrm flipH="1" flipV="1">
            <a:off x="8897466" y="3704082"/>
            <a:ext cx="918935" cy="383744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Grafik 74">
            <a:extLst>
              <a:ext uri="{FF2B5EF4-FFF2-40B4-BE49-F238E27FC236}">
                <a16:creationId xmlns:a16="http://schemas.microsoft.com/office/drawing/2014/main" id="{C3C2FEC3-3149-8B0A-2520-BC7835888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17" y="5062732"/>
            <a:ext cx="2621507" cy="1661304"/>
          </a:xfrm>
          <a:prstGeom prst="rect">
            <a:avLst/>
          </a:prstGeom>
          <a:ln w="28575">
            <a:noFill/>
          </a:ln>
        </p:spPr>
      </p:pic>
      <p:sp>
        <p:nvSpPr>
          <p:cNvPr id="76" name="Rechteck 75">
            <a:extLst>
              <a:ext uri="{FF2B5EF4-FFF2-40B4-BE49-F238E27FC236}">
                <a16:creationId xmlns:a16="http://schemas.microsoft.com/office/drawing/2014/main" id="{C323BEA4-9220-2509-5AAE-ADD906DCB42B}"/>
              </a:ext>
            </a:extLst>
          </p:cNvPr>
          <p:cNvSpPr/>
          <p:nvPr/>
        </p:nvSpPr>
        <p:spPr>
          <a:xfrm>
            <a:off x="10472244" y="4069976"/>
            <a:ext cx="1082196" cy="44010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28B6635-CB3D-3156-0708-F015EE42B5FD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10548124" y="4510081"/>
            <a:ext cx="465218" cy="496124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A3A1EE-0AD0-A733-DC86-06D22A913087}"/>
              </a:ext>
            </a:extLst>
          </p:cNvPr>
          <p:cNvSpPr/>
          <p:nvPr/>
        </p:nvSpPr>
        <p:spPr>
          <a:xfrm>
            <a:off x="9192153" y="5190871"/>
            <a:ext cx="759870" cy="5202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DABEC3C-2713-BBBB-1DE8-7A6823357CA2}"/>
              </a:ext>
            </a:extLst>
          </p:cNvPr>
          <p:cNvCxnSpPr>
            <a:cxnSpLocks/>
            <a:stCxn id="87" idx="1"/>
            <a:endCxn id="91" idx="3"/>
          </p:cNvCxnSpPr>
          <p:nvPr/>
        </p:nvCxnSpPr>
        <p:spPr>
          <a:xfrm flipH="1" flipV="1">
            <a:off x="8559385" y="5209311"/>
            <a:ext cx="632768" cy="241706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9339D2B5-888E-03E9-92A4-3B50CD55DFA9}"/>
              </a:ext>
            </a:extLst>
          </p:cNvPr>
          <p:cNvSpPr txBox="1"/>
          <p:nvPr/>
        </p:nvSpPr>
        <p:spPr>
          <a:xfrm>
            <a:off x="5616993" y="5024645"/>
            <a:ext cx="2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Vor- und Nachname und Typ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04CB7FA-583A-B7F9-A324-CCCAD55E7DF8}"/>
              </a:ext>
            </a:extLst>
          </p:cNvPr>
          <p:cNvSpPr/>
          <p:nvPr/>
        </p:nvSpPr>
        <p:spPr>
          <a:xfrm>
            <a:off x="8686800" y="5829444"/>
            <a:ext cx="825352" cy="3921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BF49884-822B-C20F-7B21-475992489473}"/>
              </a:ext>
            </a:extLst>
          </p:cNvPr>
          <p:cNvCxnSpPr>
            <a:cxnSpLocks/>
            <a:stCxn id="99" idx="1"/>
            <a:endCxn id="101" idx="3"/>
          </p:cNvCxnSpPr>
          <p:nvPr/>
        </p:nvCxnSpPr>
        <p:spPr>
          <a:xfrm flipH="1" flipV="1">
            <a:off x="7530844" y="5994141"/>
            <a:ext cx="1155956" cy="31379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62CCB6-E0F7-FC8A-A14F-231F63E9F578}"/>
              </a:ext>
            </a:extLst>
          </p:cNvPr>
          <p:cNvSpPr txBox="1"/>
          <p:nvPr/>
        </p:nvSpPr>
        <p:spPr>
          <a:xfrm>
            <a:off x="6704723" y="5809475"/>
            <a:ext cx="82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profile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85B76331-C1DF-9107-A8E2-9E9033C0B51F}"/>
              </a:ext>
            </a:extLst>
          </p:cNvPr>
          <p:cNvSpPr/>
          <p:nvPr/>
        </p:nvSpPr>
        <p:spPr>
          <a:xfrm>
            <a:off x="8718163" y="6287147"/>
            <a:ext cx="820622" cy="3921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F44C33AA-441A-A036-27C4-A81D6F51D111}"/>
              </a:ext>
            </a:extLst>
          </p:cNvPr>
          <p:cNvCxnSpPr>
            <a:cxnSpLocks/>
            <a:stCxn id="106" idx="1"/>
            <a:endCxn id="108" idx="3"/>
          </p:cNvCxnSpPr>
          <p:nvPr/>
        </p:nvCxnSpPr>
        <p:spPr>
          <a:xfrm flipH="1">
            <a:off x="7530844" y="6483223"/>
            <a:ext cx="1187319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E9E104E0-0C87-7B10-85C4-1AF383278E85}"/>
              </a:ext>
            </a:extLst>
          </p:cNvPr>
          <p:cNvSpPr txBox="1"/>
          <p:nvPr/>
        </p:nvSpPr>
        <p:spPr>
          <a:xfrm>
            <a:off x="6709457" y="6298557"/>
            <a:ext cx="82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index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089465F-4779-E705-94AA-7AEFDDDA7F3A}"/>
              </a:ext>
            </a:extLst>
          </p:cNvPr>
          <p:cNvSpPr/>
          <p:nvPr/>
        </p:nvSpPr>
        <p:spPr>
          <a:xfrm>
            <a:off x="10000549" y="5179441"/>
            <a:ext cx="471695" cy="475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BF85880-E37C-E005-D0E8-3D21DC7F43C9}"/>
              </a:ext>
            </a:extLst>
          </p:cNvPr>
          <p:cNvCxnSpPr>
            <a:cxnSpLocks/>
            <a:stCxn id="112" idx="3"/>
            <a:endCxn id="123" idx="1"/>
          </p:cNvCxnSpPr>
          <p:nvPr/>
        </p:nvCxnSpPr>
        <p:spPr>
          <a:xfrm>
            <a:off x="10472244" y="5417218"/>
            <a:ext cx="305445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F3299F60-9378-ADFF-ACD4-02E97ED49784}"/>
              </a:ext>
            </a:extLst>
          </p:cNvPr>
          <p:cNvSpPr txBox="1"/>
          <p:nvPr/>
        </p:nvSpPr>
        <p:spPr>
          <a:xfrm>
            <a:off x="10777689" y="5232552"/>
            <a:ext cx="10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Profilbild</a:t>
            </a:r>
          </a:p>
        </p:txBody>
      </p:sp>
    </p:spTree>
    <p:extLst>
      <p:ext uri="{BB962C8B-B14F-4D97-AF65-F5344CB8AC3E}">
        <p14:creationId xmlns:p14="http://schemas.microsoft.com/office/powerpoint/2010/main" val="412517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D18A93-B545-139F-D41D-566FBD5B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099828"/>
            <a:ext cx="11054080" cy="542109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0F38119-4129-ACDC-437A-352F56B39436}"/>
              </a:ext>
            </a:extLst>
          </p:cNvPr>
          <p:cNvSpPr/>
          <p:nvPr/>
        </p:nvSpPr>
        <p:spPr>
          <a:xfrm>
            <a:off x="1956817" y="1795716"/>
            <a:ext cx="797430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DD6A38-CCF4-B292-64D4-34DF266FC296}"/>
              </a:ext>
            </a:extLst>
          </p:cNvPr>
          <p:cNvSpPr txBox="1"/>
          <p:nvPr/>
        </p:nvSpPr>
        <p:spPr>
          <a:xfrm>
            <a:off x="721137" y="516230"/>
            <a:ext cx="13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editProfile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3A8BEF1-5A60-C8ED-8E05-319309884103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1374523" y="885562"/>
            <a:ext cx="981009" cy="910154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5470DBE-D6C3-BF99-BD56-A9DE190199AC}"/>
              </a:ext>
            </a:extLst>
          </p:cNvPr>
          <p:cNvSpPr/>
          <p:nvPr/>
        </p:nvSpPr>
        <p:spPr>
          <a:xfrm>
            <a:off x="2809170" y="1795716"/>
            <a:ext cx="1225204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E53A86-928F-F99D-9688-246265500AB8}"/>
              </a:ext>
            </a:extLst>
          </p:cNvPr>
          <p:cNvSpPr txBox="1"/>
          <p:nvPr/>
        </p:nvSpPr>
        <p:spPr>
          <a:xfrm>
            <a:off x="2152721" y="484137"/>
            <a:ext cx="175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changePassword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3A27DB6-2CD6-A9B4-FE5D-18EDB8BA5C4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3028112" y="853469"/>
            <a:ext cx="393660" cy="942247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008E604F-C001-2FE1-D442-4CC186AE6D13}"/>
              </a:ext>
            </a:extLst>
          </p:cNvPr>
          <p:cNvSpPr/>
          <p:nvPr/>
        </p:nvSpPr>
        <p:spPr>
          <a:xfrm>
            <a:off x="4119782" y="1795715"/>
            <a:ext cx="539582" cy="4030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E03EF9-37A1-6105-87A8-34EFE01100C1}"/>
              </a:ext>
            </a:extLst>
          </p:cNvPr>
          <p:cNvSpPr txBox="1"/>
          <p:nvPr/>
        </p:nvSpPr>
        <p:spPr>
          <a:xfrm>
            <a:off x="4421975" y="495834"/>
            <a:ext cx="88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index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5DDF00-B3C4-513F-F662-CAC1ADB8176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389573" y="853469"/>
            <a:ext cx="355199" cy="942246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D3D6AC5B-3CC4-E65E-5A28-C188A23918E7}"/>
              </a:ext>
            </a:extLst>
          </p:cNvPr>
          <p:cNvSpPr/>
          <p:nvPr/>
        </p:nvSpPr>
        <p:spPr>
          <a:xfrm>
            <a:off x="4744772" y="1795715"/>
            <a:ext cx="999005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E1A1840-E426-7B48-8C79-EF3E44A05D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98720" y="853469"/>
            <a:ext cx="245555" cy="942246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9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C0D60E8-9FC6-77B4-E502-5FD25B96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0" y="880265"/>
            <a:ext cx="11222799" cy="509746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C100CEF-CFCF-A015-2115-7808315C0D0E}"/>
              </a:ext>
            </a:extLst>
          </p:cNvPr>
          <p:cNvSpPr/>
          <p:nvPr/>
        </p:nvSpPr>
        <p:spPr>
          <a:xfrm>
            <a:off x="701732" y="3044251"/>
            <a:ext cx="1224000" cy="1224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93F5D25-5268-54C7-3BD5-C539CCD7A6F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971083" y="4268251"/>
            <a:ext cx="342649" cy="1883431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07B961D-49A7-C060-7F54-66E2C7F2829D}"/>
              </a:ext>
            </a:extLst>
          </p:cNvPr>
          <p:cNvSpPr txBox="1"/>
          <p:nvPr/>
        </p:nvSpPr>
        <p:spPr>
          <a:xfrm>
            <a:off x="0" y="6151682"/>
            <a:ext cx="19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Profilbild ändern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3771640-CDBC-280E-E50C-10328B2A96C3}"/>
              </a:ext>
            </a:extLst>
          </p:cNvPr>
          <p:cNvSpPr/>
          <p:nvPr/>
        </p:nvSpPr>
        <p:spPr>
          <a:xfrm>
            <a:off x="8469297" y="4558959"/>
            <a:ext cx="3107185" cy="3921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A46BE0F-BDE2-2DD7-0A2C-A71D04A6A91E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0022889" y="4951111"/>
            <a:ext cx="1" cy="1200571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48EE353-A5BD-C8FD-0727-164EE488C11E}"/>
              </a:ext>
            </a:extLst>
          </p:cNvPr>
          <p:cNvSpPr txBox="1"/>
          <p:nvPr/>
        </p:nvSpPr>
        <p:spPr>
          <a:xfrm>
            <a:off x="8523259" y="6151682"/>
            <a:ext cx="29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Hinzufügen weiterer Bilder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72A3FB6-F146-23A7-C502-B2B17B3CCBAD}"/>
              </a:ext>
            </a:extLst>
          </p:cNvPr>
          <p:cNvSpPr/>
          <p:nvPr/>
        </p:nvSpPr>
        <p:spPr>
          <a:xfrm>
            <a:off x="10821878" y="3176819"/>
            <a:ext cx="832254" cy="3921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FB7D1F5-5548-611D-0963-07C0A1554319}"/>
              </a:ext>
            </a:extLst>
          </p:cNvPr>
          <p:cNvCxnSpPr>
            <a:cxnSpLocks/>
            <a:stCxn id="26" idx="0"/>
            <a:endCxn id="28" idx="2"/>
          </p:cNvCxnSpPr>
          <p:nvPr/>
        </p:nvCxnSpPr>
        <p:spPr>
          <a:xfrm flipH="1" flipV="1">
            <a:off x="10222638" y="737932"/>
            <a:ext cx="1015367" cy="2438887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889D082-7155-A528-EC60-51BF63823749}"/>
              </a:ext>
            </a:extLst>
          </p:cNvPr>
          <p:cNvSpPr txBox="1"/>
          <p:nvPr/>
        </p:nvSpPr>
        <p:spPr>
          <a:xfrm>
            <a:off x="8868793" y="368600"/>
            <a:ext cx="27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Bild für den Banner ändern</a:t>
            </a:r>
          </a:p>
        </p:txBody>
      </p:sp>
    </p:spTree>
    <p:extLst>
      <p:ext uri="{BB962C8B-B14F-4D97-AF65-F5344CB8AC3E}">
        <p14:creationId xmlns:p14="http://schemas.microsoft.com/office/powerpoint/2010/main" val="265255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5BB701-65B4-053A-0EE4-660D6213B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6" y="0"/>
            <a:ext cx="10784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4523D49-2D24-7A5E-EB4C-BB6F3CCFF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586"/>
            <a:ext cx="12192000" cy="300482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EB6404D-4304-86E9-EBAF-3289F2767BCC}"/>
              </a:ext>
            </a:extLst>
          </p:cNvPr>
          <p:cNvSpPr/>
          <p:nvPr/>
        </p:nvSpPr>
        <p:spPr>
          <a:xfrm>
            <a:off x="4101483" y="4465468"/>
            <a:ext cx="1757779" cy="399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CA8417-7C62-9578-B584-999E0ACE3FC3}"/>
              </a:ext>
            </a:extLst>
          </p:cNvPr>
          <p:cNvSpPr txBox="1"/>
          <p:nvPr/>
        </p:nvSpPr>
        <p:spPr>
          <a:xfrm>
            <a:off x="2459116" y="5634473"/>
            <a:ext cx="340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Abbrechen: Änderungen werden verworfen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Führt wieder zur Seite </a:t>
            </a:r>
            <a:r>
              <a:rPr lang="de-DE" dirty="0" err="1">
                <a:solidFill>
                  <a:srgbClr val="00B0F0"/>
                </a:solidFill>
              </a:rPr>
              <a:t>profile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7D05406-8C2A-330F-5637-263E1840B10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59189" y="4864963"/>
            <a:ext cx="821184" cy="76951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8093EA6-FC2E-02BA-F5E1-A47CFA2A9D96}"/>
              </a:ext>
            </a:extLst>
          </p:cNvPr>
          <p:cNvSpPr/>
          <p:nvPr/>
        </p:nvSpPr>
        <p:spPr>
          <a:xfrm>
            <a:off x="6096000" y="4465467"/>
            <a:ext cx="1734105" cy="399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9DB5E3D-77D8-61C7-CD4F-76538A36CBBE}"/>
              </a:ext>
            </a:extLst>
          </p:cNvPr>
          <p:cNvSpPr txBox="1"/>
          <p:nvPr/>
        </p:nvSpPr>
        <p:spPr>
          <a:xfrm>
            <a:off x="6096000" y="5634473"/>
            <a:ext cx="318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Speichern der Änderungen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Führt wieder zur Seite </a:t>
            </a:r>
            <a:r>
              <a:rPr lang="de-DE" dirty="0" err="1">
                <a:solidFill>
                  <a:srgbClr val="00B0F0"/>
                </a:solidFill>
              </a:rPr>
              <a:t>profile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467CB6-FD5D-CEEA-B338-A8B4624034D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963053" y="4864962"/>
            <a:ext cx="723530" cy="769511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0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CABBC2-70C2-791B-1478-838E5B50F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637"/>
            <a:ext cx="12192000" cy="512051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D603AAE-0251-7B1E-2DBF-1EE091F1C28C}"/>
              </a:ext>
            </a:extLst>
          </p:cNvPr>
          <p:cNvSpPr/>
          <p:nvPr/>
        </p:nvSpPr>
        <p:spPr>
          <a:xfrm>
            <a:off x="4332303" y="4909351"/>
            <a:ext cx="1669002" cy="399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B0ABA6-E29D-9E33-48F1-AB3370025461}"/>
              </a:ext>
            </a:extLst>
          </p:cNvPr>
          <p:cNvSpPr txBox="1"/>
          <p:nvPr/>
        </p:nvSpPr>
        <p:spPr>
          <a:xfrm>
            <a:off x="2601159" y="5882698"/>
            <a:ext cx="340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Abbrechen: Änderungen werden verworfen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Führt wieder zur Seite </a:t>
            </a:r>
            <a:r>
              <a:rPr lang="de-DE" dirty="0" err="1">
                <a:solidFill>
                  <a:srgbClr val="00B0F0"/>
                </a:solidFill>
              </a:rPr>
              <a:t>profile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8F0DC2B-7666-5EB1-C89A-0A8BBF04C6C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301232" y="5308846"/>
            <a:ext cx="865572" cy="573852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6DBE7B9-6490-520F-C8FC-553752BA1E0A}"/>
              </a:ext>
            </a:extLst>
          </p:cNvPr>
          <p:cNvSpPr/>
          <p:nvPr/>
        </p:nvSpPr>
        <p:spPr>
          <a:xfrm>
            <a:off x="6220288" y="4909351"/>
            <a:ext cx="1583184" cy="399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129870-C8FA-A619-D136-7288C4B54709}"/>
              </a:ext>
            </a:extLst>
          </p:cNvPr>
          <p:cNvSpPr txBox="1"/>
          <p:nvPr/>
        </p:nvSpPr>
        <p:spPr>
          <a:xfrm>
            <a:off x="6238043" y="5882698"/>
            <a:ext cx="460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Speichert das neue Passwort, wenn alle Eingaben richtig ausgefüllt sind.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Führt wieder zur Seite </a:t>
            </a:r>
            <a:r>
              <a:rPr lang="de-DE" dirty="0" err="1">
                <a:solidFill>
                  <a:srgbClr val="00B0F0"/>
                </a:solidFill>
              </a:rPr>
              <a:t>profile</a:t>
            </a:r>
            <a:r>
              <a:rPr lang="de-DE" dirty="0">
                <a:solidFill>
                  <a:srgbClr val="00B0F0"/>
                </a:solidFill>
              </a:rPr>
              <a:t>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6207AD9-86AA-47C8-4333-68496ACA6CC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11880" y="5308846"/>
            <a:ext cx="1526959" cy="573852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7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04D391-CA22-F741-8E70-4F4508F97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93"/>
            <a:ext cx="12192000" cy="636014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898ED8F-A501-187F-5AD9-4E6951A7EC51}"/>
              </a:ext>
            </a:extLst>
          </p:cNvPr>
          <p:cNvSpPr/>
          <p:nvPr/>
        </p:nvSpPr>
        <p:spPr>
          <a:xfrm>
            <a:off x="7921619" y="5979891"/>
            <a:ext cx="1145055" cy="2788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187459-C38C-0D58-FC1D-4104FED17BC8}"/>
              </a:ext>
            </a:extLst>
          </p:cNvPr>
          <p:cNvSpPr txBox="1"/>
          <p:nvPr/>
        </p:nvSpPr>
        <p:spPr>
          <a:xfrm>
            <a:off x="9539114" y="5272213"/>
            <a:ext cx="251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Zum Profil des Musikers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6E92257-7DDC-053A-4EA8-A1D259296C5A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8494147" y="5456879"/>
            <a:ext cx="1044967" cy="523012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943CC4B7-4C7F-5DC3-3001-B36F4C3A58BE}"/>
              </a:ext>
            </a:extLst>
          </p:cNvPr>
          <p:cNvSpPr/>
          <p:nvPr/>
        </p:nvSpPr>
        <p:spPr>
          <a:xfrm>
            <a:off x="11718524" y="2148867"/>
            <a:ext cx="375348" cy="369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6CF16C2-3BA2-AA3C-9DE5-BFF09ED3A5B5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 flipV="1">
            <a:off x="11083295" y="1889535"/>
            <a:ext cx="635229" cy="443998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2CCC3E9-6620-6537-45F3-0A38057C760C}"/>
              </a:ext>
            </a:extLst>
          </p:cNvPr>
          <p:cNvSpPr txBox="1"/>
          <p:nvPr/>
        </p:nvSpPr>
        <p:spPr>
          <a:xfrm>
            <a:off x="8265110" y="1704869"/>
            <a:ext cx="28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Schließen der Detailansicht</a:t>
            </a:r>
          </a:p>
        </p:txBody>
      </p:sp>
    </p:spTree>
    <p:extLst>
      <p:ext uri="{BB962C8B-B14F-4D97-AF65-F5344CB8AC3E}">
        <p14:creationId xmlns:p14="http://schemas.microsoft.com/office/powerpoint/2010/main" val="241886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0A1012-FC4B-8CFE-479C-DDD9A6E5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9" y="355430"/>
            <a:ext cx="11848300" cy="595659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E632FE6-1FB9-BE2F-FD66-4A26B4A74C5F}"/>
              </a:ext>
            </a:extLst>
          </p:cNvPr>
          <p:cNvSpPr/>
          <p:nvPr/>
        </p:nvSpPr>
        <p:spPr>
          <a:xfrm>
            <a:off x="208531" y="936868"/>
            <a:ext cx="3191619" cy="3921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6434DA-602B-8D91-75AB-FF1D471844BF}"/>
              </a:ext>
            </a:extLst>
          </p:cNvPr>
          <p:cNvSpPr txBox="1"/>
          <p:nvPr/>
        </p:nvSpPr>
        <p:spPr>
          <a:xfrm>
            <a:off x="293660" y="1787938"/>
            <a:ext cx="29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Veranstaltungsbild ändern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C8479A5-7160-8DCF-0182-AF25BB2D12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793290" y="1329020"/>
            <a:ext cx="11051" cy="458918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22D0F0CD-917F-019A-B706-3A90096D2F3C}"/>
              </a:ext>
            </a:extLst>
          </p:cNvPr>
          <p:cNvSpPr/>
          <p:nvPr/>
        </p:nvSpPr>
        <p:spPr>
          <a:xfrm>
            <a:off x="3637391" y="936868"/>
            <a:ext cx="6349990" cy="32001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5FC396F-BDA7-4251-7B34-31221C7313B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9987381" y="2536929"/>
            <a:ext cx="535695" cy="1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578E0AC-7CD6-BDB1-41AE-EFED46C081C4}"/>
              </a:ext>
            </a:extLst>
          </p:cNvPr>
          <p:cNvSpPr txBox="1"/>
          <p:nvPr/>
        </p:nvSpPr>
        <p:spPr>
          <a:xfrm>
            <a:off x="10523076" y="2213763"/>
            <a:ext cx="154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Auszufüllende Pflichtfelder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31812B-FDEC-2E94-8D80-452DD53F1656}"/>
              </a:ext>
            </a:extLst>
          </p:cNvPr>
          <p:cNvSpPr/>
          <p:nvPr/>
        </p:nvSpPr>
        <p:spPr>
          <a:xfrm>
            <a:off x="4589756" y="5894498"/>
            <a:ext cx="4376691" cy="4707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8DD231-9DB9-5744-F20F-519D62B6CEA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778102" y="6365288"/>
            <a:ext cx="2972" cy="158841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741D511-B2E1-D19A-0BF5-FA95112A1897}"/>
              </a:ext>
            </a:extLst>
          </p:cNvPr>
          <p:cNvSpPr txBox="1"/>
          <p:nvPr/>
        </p:nvSpPr>
        <p:spPr>
          <a:xfrm>
            <a:off x="5732630" y="6524129"/>
            <a:ext cx="209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event</a:t>
            </a: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4856C4D-6CB4-507B-4F33-85052807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0" y="594086"/>
            <a:ext cx="11736280" cy="566982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2505C24-BABA-9582-952D-456DEC2212AF}"/>
              </a:ext>
            </a:extLst>
          </p:cNvPr>
          <p:cNvSpPr/>
          <p:nvPr/>
        </p:nvSpPr>
        <p:spPr>
          <a:xfrm>
            <a:off x="3426780" y="1655806"/>
            <a:ext cx="923278" cy="34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1D9B19-B26B-DF5E-BA57-E5C11AFE794A}"/>
              </a:ext>
            </a:extLst>
          </p:cNvPr>
          <p:cNvSpPr txBox="1"/>
          <p:nvPr/>
        </p:nvSpPr>
        <p:spPr>
          <a:xfrm>
            <a:off x="1948456" y="158000"/>
            <a:ext cx="38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Alle Veranstaltungen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E9DE3D9-D78C-FDD4-A909-2E5EA83AC383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888419" y="527332"/>
            <a:ext cx="0" cy="1128474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2765742C-918C-D6D0-C73C-16ADDF5BD01C}"/>
              </a:ext>
            </a:extLst>
          </p:cNvPr>
          <p:cNvSpPr/>
          <p:nvPr/>
        </p:nvSpPr>
        <p:spPr>
          <a:xfrm>
            <a:off x="7768344" y="1655806"/>
            <a:ext cx="923278" cy="34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CF8FE62-FA51-AB80-30DC-EADBB5D17EDC}"/>
              </a:ext>
            </a:extLst>
          </p:cNvPr>
          <p:cNvSpPr txBox="1"/>
          <p:nvPr/>
        </p:nvSpPr>
        <p:spPr>
          <a:xfrm>
            <a:off x="5392924" y="91246"/>
            <a:ext cx="56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Erstellte Veranstaltungen vom angemeldeten Veranstalter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74B9F8-0650-F3D2-0C6E-C27044E96DB8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8229983" y="460578"/>
            <a:ext cx="0" cy="1195228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5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FAF19DE-94F2-289C-4759-B443544B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A22620C-3978-86BA-B23F-C4CEBC8E6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8563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778430-151C-4959-9AA9-857825AEE7F0}"/>
              </a:ext>
            </a:extLst>
          </p:cNvPr>
          <p:cNvSpPr/>
          <p:nvPr/>
        </p:nvSpPr>
        <p:spPr>
          <a:xfrm>
            <a:off x="2290439" y="5393310"/>
            <a:ext cx="1145055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DE2233D-A9A6-F677-182F-1BB8C10A9B25}"/>
              </a:ext>
            </a:extLst>
          </p:cNvPr>
          <p:cNvSpPr txBox="1"/>
          <p:nvPr/>
        </p:nvSpPr>
        <p:spPr>
          <a:xfrm>
            <a:off x="2201008" y="6338443"/>
            <a:ext cx="132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impressum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A22968F-07D9-124C-D7B0-62F9A9DC31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62966" y="5796377"/>
            <a:ext cx="1" cy="542066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F84C17DE-15BE-1423-8839-51AFC0391E29}"/>
              </a:ext>
            </a:extLst>
          </p:cNvPr>
          <p:cNvSpPr/>
          <p:nvPr/>
        </p:nvSpPr>
        <p:spPr>
          <a:xfrm>
            <a:off x="5631042" y="5393310"/>
            <a:ext cx="1145055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169CEE4-23AB-7592-7F00-7349CB4AB08F}"/>
              </a:ext>
            </a:extLst>
          </p:cNvPr>
          <p:cNvSpPr txBox="1"/>
          <p:nvPr/>
        </p:nvSpPr>
        <p:spPr>
          <a:xfrm>
            <a:off x="5024166" y="6338443"/>
            <a:ext cx="235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nutzungsbedingungen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2A0A74-270A-8845-A3AE-28657F2D387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203569" y="5796377"/>
            <a:ext cx="1" cy="542066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7EE2C991-5B36-6597-BB57-543FC105AD7C}"/>
              </a:ext>
            </a:extLst>
          </p:cNvPr>
          <p:cNvSpPr/>
          <p:nvPr/>
        </p:nvSpPr>
        <p:spPr>
          <a:xfrm>
            <a:off x="8856437" y="5393310"/>
            <a:ext cx="1145055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1BA14A9-8807-7094-C480-C352E34E6A52}"/>
              </a:ext>
            </a:extLst>
          </p:cNvPr>
          <p:cNvSpPr txBox="1"/>
          <p:nvPr/>
        </p:nvSpPr>
        <p:spPr>
          <a:xfrm>
            <a:off x="8767006" y="6338443"/>
            <a:ext cx="132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datenschutz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2460412-32E7-A2C8-C1AF-25CBD73E713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9428964" y="5796377"/>
            <a:ext cx="1" cy="542066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68625EB-23BF-CCB5-4160-328D63B0518E}"/>
              </a:ext>
            </a:extLst>
          </p:cNvPr>
          <p:cNvSpPr/>
          <p:nvPr/>
        </p:nvSpPr>
        <p:spPr>
          <a:xfrm>
            <a:off x="35512" y="4847207"/>
            <a:ext cx="12100263" cy="110291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74F739B-7F6D-6FD8-A582-04FCCF927463}"/>
              </a:ext>
            </a:extLst>
          </p:cNvPr>
          <p:cNvSpPr txBox="1"/>
          <p:nvPr/>
        </p:nvSpPr>
        <p:spPr>
          <a:xfrm>
            <a:off x="-1" y="4427124"/>
            <a:ext cx="100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Footer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2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862F0C3-DB41-6512-5E4B-5A10DD61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4" y="724154"/>
            <a:ext cx="11175629" cy="553397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A2ED2C0-A2FB-1986-C02A-D72ECDF8F020}"/>
              </a:ext>
            </a:extLst>
          </p:cNvPr>
          <p:cNvSpPr/>
          <p:nvPr/>
        </p:nvSpPr>
        <p:spPr>
          <a:xfrm>
            <a:off x="1083075" y="1362843"/>
            <a:ext cx="7039993" cy="34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05BAD2-52BA-81EF-D0A1-40146D1CA3F0}"/>
              </a:ext>
            </a:extLst>
          </p:cNvPr>
          <p:cNvSpPr txBox="1"/>
          <p:nvPr/>
        </p:nvSpPr>
        <p:spPr>
          <a:xfrm>
            <a:off x="2663111" y="220144"/>
            <a:ext cx="38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Nach Veranstaltungen suchen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5AAF12-8E9A-B908-2DB0-C305975950F2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603072" y="589476"/>
            <a:ext cx="2" cy="773367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9584F7C-C40A-C094-E52D-DB4E7BC38418}"/>
              </a:ext>
            </a:extLst>
          </p:cNvPr>
          <p:cNvSpPr/>
          <p:nvPr/>
        </p:nvSpPr>
        <p:spPr>
          <a:xfrm>
            <a:off x="10304342" y="1301441"/>
            <a:ext cx="1145055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E2841BB-3540-429A-911B-3521AB318FDF}"/>
              </a:ext>
            </a:extLst>
          </p:cNvPr>
          <p:cNvSpPr txBox="1"/>
          <p:nvPr/>
        </p:nvSpPr>
        <p:spPr>
          <a:xfrm>
            <a:off x="7285638" y="5291"/>
            <a:ext cx="490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Einträge nach Namen (alphabetisch aufsteigend) und Datum sortieren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0AFC892-6478-E09C-2770-24890B521160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9738819" y="651622"/>
            <a:ext cx="1138051" cy="649819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D393FFA7-E502-9980-AFCF-5C28B048E7EA}"/>
              </a:ext>
            </a:extLst>
          </p:cNvPr>
          <p:cNvSpPr/>
          <p:nvPr/>
        </p:nvSpPr>
        <p:spPr>
          <a:xfrm>
            <a:off x="1083075" y="2343197"/>
            <a:ext cx="3364638" cy="385331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A81D5D-2599-FB96-1065-756B2166C794}"/>
              </a:ext>
            </a:extLst>
          </p:cNvPr>
          <p:cNvSpPr txBox="1"/>
          <p:nvPr/>
        </p:nvSpPr>
        <p:spPr>
          <a:xfrm>
            <a:off x="1083075" y="1973865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Veranstaltung(Event)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9F533D8-9BDB-287F-7740-D424EEBE55EE}"/>
              </a:ext>
            </a:extLst>
          </p:cNvPr>
          <p:cNvSpPr/>
          <p:nvPr/>
        </p:nvSpPr>
        <p:spPr>
          <a:xfrm>
            <a:off x="2063973" y="5944542"/>
            <a:ext cx="1343691" cy="20110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B090F6A-5083-7F4F-3FA4-F615B1D43C59}"/>
              </a:ext>
            </a:extLst>
          </p:cNvPr>
          <p:cNvSpPr txBox="1"/>
          <p:nvPr/>
        </p:nvSpPr>
        <p:spPr>
          <a:xfrm>
            <a:off x="3227317" y="6254303"/>
            <a:ext cx="586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Anzeigen von Details zu der jeweiligen Veranstaltung(Event). Details werden oben über allen Veranstaltungen angezeigt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DC52481-3BBD-DC00-8392-B349E3355B38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>
            <a:off x="2735819" y="6145643"/>
            <a:ext cx="491498" cy="431826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9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CDC71E-AF37-72BF-1891-453080D9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3" y="874985"/>
            <a:ext cx="11265761" cy="547382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4D89DE5-B08C-7E55-6BCD-34C6CC0C9911}"/>
              </a:ext>
            </a:extLst>
          </p:cNvPr>
          <p:cNvSpPr/>
          <p:nvPr/>
        </p:nvSpPr>
        <p:spPr>
          <a:xfrm>
            <a:off x="834498" y="1334302"/>
            <a:ext cx="7039993" cy="34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E2A6C1-A7A1-89AC-3311-1A392CCC820B}"/>
              </a:ext>
            </a:extLst>
          </p:cNvPr>
          <p:cNvSpPr txBox="1"/>
          <p:nvPr/>
        </p:nvSpPr>
        <p:spPr>
          <a:xfrm>
            <a:off x="2414531" y="259716"/>
            <a:ext cx="38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Nach Musiker suchen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6C94E42-DEF5-A14F-FA78-BDA6F8E371A6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354494" y="629048"/>
            <a:ext cx="1" cy="705254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91BECC4-22F8-484D-F263-45B44CDC7BD7}"/>
              </a:ext>
            </a:extLst>
          </p:cNvPr>
          <p:cNvSpPr/>
          <p:nvPr/>
        </p:nvSpPr>
        <p:spPr>
          <a:xfrm>
            <a:off x="10141423" y="1265082"/>
            <a:ext cx="1145055" cy="4030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9CCCAF-C7B1-2668-0DE3-252443CE7AD3}"/>
              </a:ext>
            </a:extLst>
          </p:cNvPr>
          <p:cNvSpPr txBox="1"/>
          <p:nvPr/>
        </p:nvSpPr>
        <p:spPr>
          <a:xfrm>
            <a:off x="7090329" y="33605"/>
            <a:ext cx="490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Einträge nach Namen (alphabetisch aufsteigend) und Genre (alphabetisch aufsteigend) sortieren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7A33678-C88F-E4A4-54D2-DBBFB864C2B5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9543510" y="679936"/>
            <a:ext cx="1170441" cy="585146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1F10C6E-2C14-A708-D0D8-3EF8A624CD38}"/>
              </a:ext>
            </a:extLst>
          </p:cNvPr>
          <p:cNvSpPr/>
          <p:nvPr/>
        </p:nvSpPr>
        <p:spPr>
          <a:xfrm>
            <a:off x="1924679" y="5722494"/>
            <a:ext cx="1145055" cy="2788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F38A2B-B976-4348-52AC-F9E7D1E7865E}"/>
              </a:ext>
            </a:extLst>
          </p:cNvPr>
          <p:cNvSpPr txBox="1"/>
          <p:nvPr/>
        </p:nvSpPr>
        <p:spPr>
          <a:xfrm>
            <a:off x="1237583" y="6438797"/>
            <a:ext cx="251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Zum Profil des Musikers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A277E65-785A-EA44-98C3-841B887F3AB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2497206" y="6001303"/>
            <a:ext cx="1" cy="437494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D58876C5-40B3-288B-E00A-7CCB48047E77}"/>
              </a:ext>
            </a:extLst>
          </p:cNvPr>
          <p:cNvSpPr/>
          <p:nvPr/>
        </p:nvSpPr>
        <p:spPr>
          <a:xfrm>
            <a:off x="834498" y="2809240"/>
            <a:ext cx="3364638" cy="336818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4F9F174-5805-77AE-DD8C-CCA46D87FD8A}"/>
              </a:ext>
            </a:extLst>
          </p:cNvPr>
          <p:cNvSpPr txBox="1"/>
          <p:nvPr/>
        </p:nvSpPr>
        <p:spPr>
          <a:xfrm>
            <a:off x="834498" y="2439908"/>
            <a:ext cx="16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Musiker (Band)</a:t>
            </a:r>
          </a:p>
        </p:txBody>
      </p:sp>
    </p:spTree>
    <p:extLst>
      <p:ext uri="{BB962C8B-B14F-4D97-AF65-F5344CB8AC3E}">
        <p14:creationId xmlns:p14="http://schemas.microsoft.com/office/powerpoint/2010/main" val="150967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D0DC6-0FDB-AB51-8F8A-CA6172DE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739"/>
            <a:ext cx="12192000" cy="579052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800CAC5-073C-D8AD-0727-0404B4812FB2}"/>
              </a:ext>
            </a:extLst>
          </p:cNvPr>
          <p:cNvSpPr/>
          <p:nvPr/>
        </p:nvSpPr>
        <p:spPr>
          <a:xfrm>
            <a:off x="5184559" y="5012699"/>
            <a:ext cx="1899821" cy="3921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B366F5F-C9D4-8372-14AF-377739A8287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664601" y="5208775"/>
            <a:ext cx="519958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BD85D06-6B76-C638-3E7D-DC1D2B584B3D}"/>
              </a:ext>
            </a:extLst>
          </p:cNvPr>
          <p:cNvSpPr txBox="1"/>
          <p:nvPr/>
        </p:nvSpPr>
        <p:spPr>
          <a:xfrm>
            <a:off x="2037055" y="4747110"/>
            <a:ext cx="262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index</a:t>
            </a:r>
            <a:r>
              <a:rPr lang="de-DE" dirty="0">
                <a:solidFill>
                  <a:srgbClr val="00B0F0"/>
                </a:solidFill>
              </a:rPr>
              <a:t>: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Navigationsleiste eines angemeldeten Nutzer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10027D-5708-4691-CCF5-D8194420B0C6}"/>
              </a:ext>
            </a:extLst>
          </p:cNvPr>
          <p:cNvSpPr/>
          <p:nvPr/>
        </p:nvSpPr>
        <p:spPr>
          <a:xfrm>
            <a:off x="5202315" y="5717043"/>
            <a:ext cx="1899821" cy="3921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B1709C2-0C03-F96F-C7A2-F6B69FA8F75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152225" y="6109195"/>
            <a:ext cx="1" cy="312192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6312C67-AFF9-1E71-0F78-94CCA214C7CD}"/>
              </a:ext>
            </a:extLst>
          </p:cNvPr>
          <p:cNvSpPr txBox="1"/>
          <p:nvPr/>
        </p:nvSpPr>
        <p:spPr>
          <a:xfrm>
            <a:off x="5697119" y="6421387"/>
            <a:ext cx="91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register</a:t>
            </a: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4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3C1B265E-066F-9CFB-A3F0-4DC2E709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89" y="0"/>
            <a:ext cx="7683421" cy="618322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80600EA-96D9-2F05-B7F4-44104EAFD656}"/>
              </a:ext>
            </a:extLst>
          </p:cNvPr>
          <p:cNvSpPr/>
          <p:nvPr/>
        </p:nvSpPr>
        <p:spPr>
          <a:xfrm>
            <a:off x="4731798" y="2707885"/>
            <a:ext cx="2650458" cy="10259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D4D150A-BE4A-7801-E03B-DE3BEE17F85A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002710" y="3220843"/>
            <a:ext cx="729088" cy="4615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4BAE678-B84D-6699-7424-A333A08E166E}"/>
              </a:ext>
            </a:extLst>
          </p:cNvPr>
          <p:cNvSpPr txBox="1"/>
          <p:nvPr/>
        </p:nvSpPr>
        <p:spPr>
          <a:xfrm>
            <a:off x="2460077" y="2902292"/>
            <a:ext cx="154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Auszufüllende Pflichtfelder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A3D453A-0B14-FA44-B2B9-DF7200276C55}"/>
              </a:ext>
            </a:extLst>
          </p:cNvPr>
          <p:cNvSpPr/>
          <p:nvPr/>
        </p:nvSpPr>
        <p:spPr>
          <a:xfrm>
            <a:off x="5033011" y="5523309"/>
            <a:ext cx="925830" cy="3242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CBD565-EEB6-F37A-98D2-5CAC11C308E2}"/>
              </a:ext>
            </a:extLst>
          </p:cNvPr>
          <p:cNvSpPr txBox="1"/>
          <p:nvPr/>
        </p:nvSpPr>
        <p:spPr>
          <a:xfrm>
            <a:off x="4371053" y="6356409"/>
            <a:ext cx="132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index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9173A02-B453-51AC-CFB9-528FBF52612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033011" y="5847589"/>
            <a:ext cx="462915" cy="50882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55A68F9E-1ED2-8FDF-5F07-A0DCF1390652}"/>
              </a:ext>
            </a:extLst>
          </p:cNvPr>
          <p:cNvSpPr/>
          <p:nvPr/>
        </p:nvSpPr>
        <p:spPr>
          <a:xfrm>
            <a:off x="4731798" y="4320277"/>
            <a:ext cx="2650458" cy="10259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0360114-40F1-15A9-3B02-BF098F6B1F9C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771900" y="3540016"/>
            <a:ext cx="959898" cy="1293219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D511B0D3-0CAF-0ED4-EF6F-795717C60053}"/>
              </a:ext>
            </a:extLst>
          </p:cNvPr>
          <p:cNvSpPr/>
          <p:nvPr/>
        </p:nvSpPr>
        <p:spPr>
          <a:xfrm>
            <a:off x="6096000" y="5523309"/>
            <a:ext cx="925830" cy="3242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AD33031-F749-CEB5-A91A-93FEA8DE7847}"/>
              </a:ext>
            </a:extLst>
          </p:cNvPr>
          <p:cNvSpPr txBox="1"/>
          <p:nvPr/>
        </p:nvSpPr>
        <p:spPr>
          <a:xfrm>
            <a:off x="6356926" y="6356409"/>
            <a:ext cx="17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Zur 2. Ansicht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C3E3577-7833-40D5-D9A0-8BD33410D88B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6558915" y="5847589"/>
            <a:ext cx="663020" cy="50882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1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07F7C5D-9EC8-E1ED-EC57-31155ABD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00" y="0"/>
            <a:ext cx="7891999" cy="610525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1FB5D81-E04A-F531-6BBF-A47CDB0A5933}"/>
              </a:ext>
            </a:extLst>
          </p:cNvPr>
          <p:cNvSpPr/>
          <p:nvPr/>
        </p:nvSpPr>
        <p:spPr>
          <a:xfrm>
            <a:off x="4533900" y="2648228"/>
            <a:ext cx="2956560" cy="54455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2A1447E-3B90-4069-60C2-371BF3E7D80B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909060" y="2920504"/>
            <a:ext cx="624840" cy="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6C128AB-3BB0-18E0-7515-79893DCFAC94}"/>
              </a:ext>
            </a:extLst>
          </p:cNvPr>
          <p:cNvSpPr txBox="1"/>
          <p:nvPr/>
        </p:nvSpPr>
        <p:spPr>
          <a:xfrm>
            <a:off x="2283927" y="2597338"/>
            <a:ext cx="162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Auszufüllende Pflichtfelder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ECD630-1469-7CFD-796B-57FA1513D844}"/>
              </a:ext>
            </a:extLst>
          </p:cNvPr>
          <p:cNvSpPr/>
          <p:nvPr/>
        </p:nvSpPr>
        <p:spPr>
          <a:xfrm>
            <a:off x="5033011" y="5439489"/>
            <a:ext cx="925830" cy="3242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25AA019-4EA5-6A6C-4FE9-ACF3C53C8518}"/>
              </a:ext>
            </a:extLst>
          </p:cNvPr>
          <p:cNvSpPr txBox="1"/>
          <p:nvPr/>
        </p:nvSpPr>
        <p:spPr>
          <a:xfrm>
            <a:off x="4371053" y="6272589"/>
            <a:ext cx="146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Zur 1. Ansicht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D061597-BF17-D070-9BF8-E0385A8E48D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103064" y="5763769"/>
            <a:ext cx="392862" cy="50882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EE96425F-B74A-D0DB-B1E3-A95CEC217589}"/>
              </a:ext>
            </a:extLst>
          </p:cNvPr>
          <p:cNvSpPr/>
          <p:nvPr/>
        </p:nvSpPr>
        <p:spPr>
          <a:xfrm>
            <a:off x="6096000" y="5439489"/>
            <a:ext cx="925830" cy="3242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CAE3B8-C129-C01C-D175-4EC1F97810B9}"/>
              </a:ext>
            </a:extLst>
          </p:cNvPr>
          <p:cNvSpPr txBox="1"/>
          <p:nvPr/>
        </p:nvSpPr>
        <p:spPr>
          <a:xfrm>
            <a:off x="6356926" y="6272589"/>
            <a:ext cx="17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Zur 3. Ansicht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78ED1A3-E20C-BE7E-82BF-16F9EEBA29D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558915" y="5763769"/>
            <a:ext cx="663020" cy="50882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3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CEEBC5C-D12C-34DD-AE4C-79E3BF45D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01" y="0"/>
            <a:ext cx="8706597" cy="622324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6B80235-717A-3D1D-6CD1-02D92F5AAEA8}"/>
              </a:ext>
            </a:extLst>
          </p:cNvPr>
          <p:cNvSpPr/>
          <p:nvPr/>
        </p:nvSpPr>
        <p:spPr>
          <a:xfrm>
            <a:off x="4949191" y="5416629"/>
            <a:ext cx="925830" cy="3242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B8399-8D82-FCA2-9865-1540E676D085}"/>
              </a:ext>
            </a:extLst>
          </p:cNvPr>
          <p:cNvSpPr txBox="1"/>
          <p:nvPr/>
        </p:nvSpPr>
        <p:spPr>
          <a:xfrm>
            <a:off x="4253955" y="6333549"/>
            <a:ext cx="148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Zur 2. Ansicht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28C0587-B19B-7755-1DE5-9E4FA7DAEAF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996790" y="5740909"/>
            <a:ext cx="415316" cy="59264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3361062-8DEE-8073-9A83-4D4FA97A32DE}"/>
              </a:ext>
            </a:extLst>
          </p:cNvPr>
          <p:cNvSpPr/>
          <p:nvPr/>
        </p:nvSpPr>
        <p:spPr>
          <a:xfrm>
            <a:off x="6141719" y="5416629"/>
            <a:ext cx="925830" cy="3242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8B52D-F034-AF75-315F-2F4EA91A17DE}"/>
              </a:ext>
            </a:extLst>
          </p:cNvPr>
          <p:cNvSpPr txBox="1"/>
          <p:nvPr/>
        </p:nvSpPr>
        <p:spPr>
          <a:xfrm>
            <a:off x="6202540" y="6333549"/>
            <a:ext cx="48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B0F0"/>
                </a:solidFill>
              </a:rPr>
              <a:t>Navigationsleiste eines angemeldeten Nutzer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6C5FC0-D7E0-5383-D214-0E2277B663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04634" y="5740909"/>
            <a:ext cx="2024946" cy="59264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8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53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Mc Arthur</dc:creator>
  <cp:lastModifiedBy>Mc Arthur</cp:lastModifiedBy>
  <cp:revision>55</cp:revision>
  <dcterms:created xsi:type="dcterms:W3CDTF">2023-07-25T11:17:36Z</dcterms:created>
  <dcterms:modified xsi:type="dcterms:W3CDTF">2023-07-25T15:41:52Z</dcterms:modified>
</cp:coreProperties>
</file>