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EE"/>
          </a:solidFill>
        </a:fill>
      </a:tcStyle>
    </a:wholeTbl>
    <a:band2H>
      <a:tcTxStyle b="def" i="def"/>
      <a:tcStyle>
        <a:tcBdr/>
        <a:fill>
          <a:solidFill>
            <a:srgbClr val="E6EF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FF5"/>
          </a:solidFill>
        </a:fill>
      </a:tcStyle>
    </a:wholeTbl>
    <a:band2H>
      <a:tcTxStyle b="def" i="def"/>
      <a:tcStyle>
        <a:tcBdr/>
        <a:fill>
          <a:solidFill>
            <a:srgbClr val="F0F7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 b="def" i="def"/>
      <a:tcStyle>
        <a:tcBdr/>
        <a:fill>
          <a:solidFill>
            <a:srgbClr val="ECECE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6"/>
          <p:cNvSpPr/>
          <p:nvPr/>
        </p:nvSpPr>
        <p:spPr>
          <a:xfrm>
            <a:off x="-1" y="282"/>
            <a:ext cx="9143624" cy="68574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Bildplatzhalter 4"/>
          <p:cNvSpPr/>
          <p:nvPr>
            <p:ph type="pic" sz="half" idx="21"/>
          </p:nvPr>
        </p:nvSpPr>
        <p:spPr>
          <a:xfrm>
            <a:off x="4643437" y="1989138"/>
            <a:ext cx="4500185" cy="324008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" name="Textebene 1…"/>
          <p:cNvSpPr txBox="1"/>
          <p:nvPr>
            <p:ph type="body" sz="quarter" idx="1"/>
          </p:nvPr>
        </p:nvSpPr>
        <p:spPr>
          <a:xfrm>
            <a:off x="323850" y="5373687"/>
            <a:ext cx="5256213" cy="7921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1pPr>
            <a:lvl2pPr indent="457200"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2pPr>
            <a:lvl3pPr marL="0" indent="914400">
              <a:buSzTx/>
              <a:buNone/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3pPr>
            <a:lvl4pPr marL="0" indent="1371600">
              <a:buSzTx/>
              <a:buNone/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4pPr>
            <a:lvl5pPr marL="0" indent="1828800">
              <a:buSzTx/>
              <a:buNone/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6" name="Grafik 5" descr="Grafik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9122" y="0"/>
            <a:ext cx="3689605" cy="2023111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iteltext"/>
          <p:cNvSpPr txBox="1"/>
          <p:nvPr>
            <p:ph type="title"/>
          </p:nvPr>
        </p:nvSpPr>
        <p:spPr>
          <a:xfrm>
            <a:off x="323850" y="2492896"/>
            <a:ext cx="5256213" cy="237648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4999"/>
              </a:lnSpc>
              <a:defRPr sz="3500" u="none"/>
            </a:lvl1pPr>
          </a:lstStyle>
          <a:p>
            <a:pPr/>
            <a:r>
              <a:t>Titeltext</a:t>
            </a:r>
          </a:p>
        </p:txBody>
      </p:sp>
      <p:sp>
        <p:nvSpPr>
          <p:cNvPr id="18" name="Foliennummer"/>
          <p:cNvSpPr txBox="1"/>
          <p:nvPr>
            <p:ph type="sldNum" sz="quarter" idx="2"/>
          </p:nvPr>
        </p:nvSpPr>
        <p:spPr>
          <a:xfrm>
            <a:off x="6553200" y="598805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Gross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eltext"/>
          <p:cNvSpPr txBox="1"/>
          <p:nvPr>
            <p:ph type="title"/>
          </p:nvPr>
        </p:nvSpPr>
        <p:spPr>
          <a:xfrm>
            <a:off x="323850" y="404662"/>
            <a:ext cx="6335713" cy="1224113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Titeltext</a:t>
            </a:r>
          </a:p>
        </p:txBody>
      </p:sp>
      <p:sp>
        <p:nvSpPr>
          <p:cNvPr id="9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0" name="Bildplatzhalter 6"/>
          <p:cNvSpPr/>
          <p:nvPr>
            <p:ph type="pic" sz="quarter" idx="21"/>
          </p:nvPr>
        </p:nvSpPr>
        <p:spPr>
          <a:xfrm>
            <a:off x="323527" y="1989139"/>
            <a:ext cx="4177036" cy="273600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1" name="Textebene 1…"/>
          <p:cNvSpPr txBox="1"/>
          <p:nvPr>
            <p:ph type="body" sz="quarter" idx="1"/>
          </p:nvPr>
        </p:nvSpPr>
        <p:spPr>
          <a:xfrm>
            <a:off x="323850" y="4869160"/>
            <a:ext cx="4176713" cy="122366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1pPr>
            <a:lvl2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2pPr>
            <a:lvl3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3pPr>
            <a:lvl4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4pPr>
            <a:lvl5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2" name="Bildplatzhalter 6"/>
          <p:cNvSpPr/>
          <p:nvPr>
            <p:ph type="pic" sz="quarter" idx="22"/>
          </p:nvPr>
        </p:nvSpPr>
        <p:spPr>
          <a:xfrm>
            <a:off x="4643437" y="1989139"/>
            <a:ext cx="4177036" cy="273600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3" name="Textplatzhalter 10"/>
          <p:cNvSpPr/>
          <p:nvPr>
            <p:ph type="body" sz="quarter" idx="23"/>
          </p:nvPr>
        </p:nvSpPr>
        <p:spPr>
          <a:xfrm>
            <a:off x="4643759" y="4869160"/>
            <a:ext cx="4176714" cy="12236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eltext"/>
          <p:cNvSpPr txBox="1"/>
          <p:nvPr>
            <p:ph type="title"/>
          </p:nvPr>
        </p:nvSpPr>
        <p:spPr>
          <a:xfrm>
            <a:off x="323850" y="404662"/>
            <a:ext cx="6335713" cy="1224113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Titeltext</a:t>
            </a:r>
          </a:p>
        </p:txBody>
      </p:sp>
      <p:sp>
        <p:nvSpPr>
          <p:cNvPr id="11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" name="Textebene 1…"/>
          <p:cNvSpPr txBox="1"/>
          <p:nvPr>
            <p:ph type="body" idx="1"/>
          </p:nvPr>
        </p:nvSpPr>
        <p:spPr>
          <a:xfrm>
            <a:off x="323850" y="404813"/>
            <a:ext cx="6335713" cy="56880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5000"/>
              </a:lnSpc>
              <a:defRPr sz="5200">
                <a:uFill>
                  <a:solidFill>
                    <a:schemeClr val="accent1"/>
                  </a:solidFill>
                </a:uFill>
              </a:defRPr>
            </a:lvl1pPr>
            <a:lvl2pPr>
              <a:lnSpc>
                <a:spcPct val="95000"/>
              </a:lnSpc>
              <a:defRPr sz="5200">
                <a:uFill>
                  <a:solidFill>
                    <a:schemeClr val="accent1"/>
                  </a:solidFill>
                </a:uFill>
              </a:defRPr>
            </a:lvl2pPr>
            <a:lvl3pPr marL="0" indent="0">
              <a:lnSpc>
                <a:spcPct val="95000"/>
              </a:lnSpc>
              <a:buSzTx/>
              <a:buNone/>
              <a:defRPr sz="5200">
                <a:uFill>
                  <a:solidFill>
                    <a:schemeClr val="accent1"/>
                  </a:solidFill>
                </a:uFill>
              </a:defRPr>
            </a:lvl3pPr>
            <a:lvl4pPr marL="0" indent="0">
              <a:lnSpc>
                <a:spcPct val="95000"/>
              </a:lnSpc>
              <a:buSzTx/>
              <a:buNone/>
              <a:defRPr sz="5200">
                <a:uFill>
                  <a:solidFill>
                    <a:schemeClr val="accent1"/>
                  </a:solidFill>
                </a:uFill>
              </a:defRPr>
            </a:lvl4pPr>
            <a:lvl5pPr marL="0" indent="0">
              <a:lnSpc>
                <a:spcPct val="95000"/>
              </a:lnSpc>
              <a:buSzTx/>
              <a:buNone/>
              <a:defRPr sz="5200">
                <a:uFill>
                  <a:solidFill>
                    <a:schemeClr val="accent1"/>
                  </a:solidFill>
                </a:u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folie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hteck 6"/>
          <p:cNvSpPr/>
          <p:nvPr/>
        </p:nvSpPr>
        <p:spPr>
          <a:xfrm>
            <a:off x="-1" y="282"/>
            <a:ext cx="9143624" cy="68574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Textebene 1…"/>
          <p:cNvSpPr txBox="1"/>
          <p:nvPr>
            <p:ph type="body" sz="quarter" idx="1"/>
          </p:nvPr>
        </p:nvSpPr>
        <p:spPr>
          <a:xfrm>
            <a:off x="323850" y="5373687"/>
            <a:ext cx="5256213" cy="7921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1pPr>
            <a:lvl2pPr indent="457200"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2pPr>
            <a:lvl3pPr marL="0" indent="914400">
              <a:buSzTx/>
              <a:buNone/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3pPr>
            <a:lvl4pPr marL="0" indent="1371600">
              <a:buSzTx/>
              <a:buNone/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4pPr>
            <a:lvl5pPr marL="0" indent="1828800">
              <a:buSzTx/>
              <a:buNone/>
              <a:defRPr sz="20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28" name="Grafik 5" descr="Grafik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9122" y="0"/>
            <a:ext cx="3689605" cy="202311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iteltext"/>
          <p:cNvSpPr txBox="1"/>
          <p:nvPr>
            <p:ph type="title"/>
          </p:nvPr>
        </p:nvSpPr>
        <p:spPr>
          <a:xfrm>
            <a:off x="323850" y="2349500"/>
            <a:ext cx="6335713" cy="2592389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4999"/>
              </a:lnSpc>
              <a:defRPr sz="5200" u="none"/>
            </a:lvl1pPr>
          </a:lstStyle>
          <a:p>
            <a:pPr/>
            <a:r>
              <a:t>Titeltext</a:t>
            </a:r>
          </a:p>
        </p:txBody>
      </p:sp>
      <p:sp>
        <p:nvSpPr>
          <p:cNvPr id="130" name="Foliennummer"/>
          <p:cNvSpPr txBox="1"/>
          <p:nvPr>
            <p:ph type="sldNum" sz="quarter" idx="2"/>
          </p:nvPr>
        </p:nvSpPr>
        <p:spPr>
          <a:xfrm>
            <a:off x="6553200" y="598805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hteck 6"/>
          <p:cNvSpPr/>
          <p:nvPr/>
        </p:nvSpPr>
        <p:spPr>
          <a:xfrm>
            <a:off x="-1" y="282"/>
            <a:ext cx="9143624" cy="68574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Titeltext"/>
          <p:cNvSpPr txBox="1"/>
          <p:nvPr>
            <p:ph type="title"/>
          </p:nvPr>
        </p:nvSpPr>
        <p:spPr>
          <a:xfrm>
            <a:off x="323850" y="1916114"/>
            <a:ext cx="5256213" cy="122555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4999"/>
              </a:lnSpc>
              <a:defRPr sz="3500" u="none"/>
            </a:lvl1pPr>
          </a:lstStyle>
          <a:p>
            <a:pPr/>
            <a:r>
              <a:t>Titeltext</a:t>
            </a:r>
          </a:p>
        </p:txBody>
      </p:sp>
      <p:sp>
        <p:nvSpPr>
          <p:cNvPr id="139" name="Textebene 1…"/>
          <p:cNvSpPr txBox="1"/>
          <p:nvPr>
            <p:ph type="body" sz="half" idx="1"/>
          </p:nvPr>
        </p:nvSpPr>
        <p:spPr>
          <a:xfrm>
            <a:off x="323850" y="3717032"/>
            <a:ext cx="5256213" cy="244881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0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1pPr>
            <a:lvl2pPr indent="457200">
              <a:defRPr sz="20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2pPr>
            <a:lvl3pPr marL="0" indent="914400">
              <a:buSzTx/>
              <a:buNone/>
              <a:defRPr sz="20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3pPr>
            <a:lvl4pPr marL="0" indent="1371600">
              <a:buSzTx/>
              <a:buNone/>
              <a:defRPr sz="20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4pPr>
            <a:lvl5pPr marL="0" indent="1828800">
              <a:buSzTx/>
              <a:buNone/>
              <a:defRPr sz="2000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40" name="Grafik 4" descr="Grafik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9122" y="0"/>
            <a:ext cx="3689605" cy="202311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Foliennummer"/>
          <p:cNvSpPr txBox="1"/>
          <p:nvPr>
            <p:ph type="sldNum" sz="quarter" idx="2"/>
          </p:nvPr>
        </p:nvSpPr>
        <p:spPr>
          <a:xfrm>
            <a:off x="6553200" y="598805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6" name="Textebene 1…"/>
          <p:cNvSpPr txBox="1"/>
          <p:nvPr>
            <p:ph type="body" idx="1" hasCustomPrompt="1"/>
          </p:nvPr>
        </p:nvSpPr>
        <p:spPr>
          <a:xfrm>
            <a:off x="323850" y="1988840"/>
            <a:ext cx="6335713" cy="410398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Textmasterformate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5" name="Textebene 1…"/>
          <p:cNvSpPr txBox="1"/>
          <p:nvPr>
            <p:ph type="body" sz="half" idx="1" hasCustomPrompt="1"/>
          </p:nvPr>
        </p:nvSpPr>
        <p:spPr>
          <a:xfrm>
            <a:off x="323849" y="1989138"/>
            <a:ext cx="4176713" cy="41036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Textmasterformate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" name="Bildplatzhalter 6"/>
          <p:cNvSpPr/>
          <p:nvPr>
            <p:ph type="pic" sz="quarter" idx="21"/>
          </p:nvPr>
        </p:nvSpPr>
        <p:spPr>
          <a:xfrm>
            <a:off x="323527" y="1989139"/>
            <a:ext cx="4177036" cy="273600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6" name="Textebene 1…"/>
          <p:cNvSpPr txBox="1"/>
          <p:nvPr>
            <p:ph type="body" sz="quarter" idx="1"/>
          </p:nvPr>
        </p:nvSpPr>
        <p:spPr>
          <a:xfrm>
            <a:off x="323850" y="4869160"/>
            <a:ext cx="4176713" cy="122366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1pPr>
            <a:lvl2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2pPr>
            <a:lvl3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3pPr>
            <a:lvl4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4pPr>
            <a:lvl5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7" name="Bildplatzhalter 6"/>
          <p:cNvSpPr/>
          <p:nvPr>
            <p:ph type="pic" sz="quarter" idx="22"/>
          </p:nvPr>
        </p:nvSpPr>
        <p:spPr>
          <a:xfrm>
            <a:off x="4643437" y="1989139"/>
            <a:ext cx="4177036" cy="2736007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8" name="Textplatzhalter 10"/>
          <p:cNvSpPr/>
          <p:nvPr>
            <p:ph type="body" sz="quarter" idx="23"/>
          </p:nvPr>
        </p:nvSpPr>
        <p:spPr>
          <a:xfrm>
            <a:off x="4643759" y="4869160"/>
            <a:ext cx="4176714" cy="122366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Bildplatzhalter 6"/>
          <p:cNvSpPr/>
          <p:nvPr>
            <p:ph type="pic" idx="21"/>
          </p:nvPr>
        </p:nvSpPr>
        <p:spPr>
          <a:xfrm>
            <a:off x="323527" y="1"/>
            <a:ext cx="8496623" cy="5084763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7" name="Textebene 1…"/>
          <p:cNvSpPr txBox="1"/>
          <p:nvPr>
            <p:ph type="body" sz="quarter" idx="1"/>
          </p:nvPr>
        </p:nvSpPr>
        <p:spPr>
          <a:xfrm>
            <a:off x="323850" y="5229225"/>
            <a:ext cx="6335713" cy="863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1pPr>
            <a:lvl2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2pPr>
            <a:lvl3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3pPr>
            <a:lvl4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4pPr>
            <a:lvl5pPr>
              <a:defRPr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" name="Textebene 1…"/>
          <p:cNvSpPr txBox="1"/>
          <p:nvPr>
            <p:ph type="body" idx="1"/>
          </p:nvPr>
        </p:nvSpPr>
        <p:spPr>
          <a:xfrm>
            <a:off x="323850" y="404813"/>
            <a:ext cx="6335713" cy="56880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95000"/>
              </a:lnSpc>
              <a:defRPr sz="35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1pPr>
            <a:lvl2pPr>
              <a:lnSpc>
                <a:spcPct val="95000"/>
              </a:lnSpc>
              <a:defRPr sz="35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2pPr>
            <a:lvl3pPr marL="0" indent="0">
              <a:lnSpc>
                <a:spcPct val="95000"/>
              </a:lnSpc>
              <a:buSzTx/>
              <a:buNone/>
              <a:defRPr sz="35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3pPr>
            <a:lvl4pPr marL="0" indent="0">
              <a:lnSpc>
                <a:spcPct val="95000"/>
              </a:lnSpc>
              <a:buSzTx/>
              <a:buNone/>
              <a:defRPr sz="35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4pPr>
            <a:lvl5pPr marL="0" indent="0">
              <a:lnSpc>
                <a:spcPct val="95000"/>
              </a:lnSpc>
              <a:buSzTx/>
              <a:buNone/>
              <a:defRPr sz="3500" u="sng">
                <a:solidFill>
                  <a:srgbClr val="000000"/>
                </a:solidFill>
                <a:uFill>
                  <a:solidFill>
                    <a:schemeClr val="accent1"/>
                  </a:solidFill>
                </a:u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Gros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eltext"/>
          <p:cNvSpPr txBox="1"/>
          <p:nvPr>
            <p:ph type="title"/>
          </p:nvPr>
        </p:nvSpPr>
        <p:spPr>
          <a:xfrm>
            <a:off x="323850" y="404664"/>
            <a:ext cx="6335713" cy="1224137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Titeltext</a:t>
            </a:r>
          </a:p>
        </p:txBody>
      </p:sp>
      <p:sp>
        <p:nvSpPr>
          <p:cNvPr id="81" name="Textebene 1…"/>
          <p:cNvSpPr txBox="1"/>
          <p:nvPr>
            <p:ph type="body" idx="1" hasCustomPrompt="1"/>
          </p:nvPr>
        </p:nvSpPr>
        <p:spPr>
          <a:xfrm>
            <a:off x="323850" y="1988840"/>
            <a:ext cx="6335713" cy="410398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Textmasterformate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Gross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eltext"/>
          <p:cNvSpPr txBox="1"/>
          <p:nvPr>
            <p:ph type="title"/>
          </p:nvPr>
        </p:nvSpPr>
        <p:spPr>
          <a:xfrm>
            <a:off x="323850" y="404662"/>
            <a:ext cx="6335713" cy="1224113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Titeltext</a:t>
            </a:r>
          </a:p>
        </p:txBody>
      </p:sp>
      <p:sp>
        <p:nvSpPr>
          <p:cNvPr id="90" name="Textebene 1…"/>
          <p:cNvSpPr txBox="1"/>
          <p:nvPr>
            <p:ph type="body" sz="half" idx="1" hasCustomPrompt="1"/>
          </p:nvPr>
        </p:nvSpPr>
        <p:spPr>
          <a:xfrm>
            <a:off x="323849" y="1989138"/>
            <a:ext cx="4176713" cy="41036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Textmasterformate durch Klicken bearbeiten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erade Verbindung 10"/>
          <p:cNvSpPr/>
          <p:nvPr/>
        </p:nvSpPr>
        <p:spPr>
          <a:xfrm>
            <a:off x="323850" y="6408377"/>
            <a:ext cx="8496622" cy="1"/>
          </a:xfrm>
          <a:prstGeom prst="line">
            <a:avLst/>
          </a:prstGeom>
          <a:ln w="12700">
            <a:solidFill>
              <a:srgbClr val="0096C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Fußzeilenplatzhalter 4"/>
          <p:cNvSpPr txBox="1"/>
          <p:nvPr/>
        </p:nvSpPr>
        <p:spPr>
          <a:xfrm>
            <a:off x="5724525" y="6488359"/>
            <a:ext cx="309594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r">
              <a:defRPr b="1" sz="700"/>
            </a:lvl1pPr>
          </a:lstStyle>
          <a:p>
            <a:pPr/>
            <a:r>
              <a:t>Universität Konstanz</a:t>
            </a:r>
          </a:p>
        </p:txBody>
      </p:sp>
      <p:sp>
        <p:nvSpPr>
          <p:cNvPr id="4" name="Titeltext"/>
          <p:cNvSpPr txBox="1"/>
          <p:nvPr>
            <p:ph type="title"/>
          </p:nvPr>
        </p:nvSpPr>
        <p:spPr>
          <a:xfrm>
            <a:off x="323850" y="404664"/>
            <a:ext cx="6335713" cy="792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5" name="Foliennummer"/>
          <p:cNvSpPr txBox="1"/>
          <p:nvPr>
            <p:ph type="sldNum" sz="quarter" idx="2"/>
          </p:nvPr>
        </p:nvSpPr>
        <p:spPr>
          <a:xfrm>
            <a:off x="323850" y="6542359"/>
            <a:ext cx="127000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>
              <a:defRPr b="1" sz="7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Textebene 1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sng">
          <a:solidFill>
            <a:srgbClr val="000000"/>
          </a:solidFill>
          <a:uFill>
            <a:solidFill>
              <a:schemeClr val="accent1"/>
            </a:solidFill>
          </a:uFill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2pPr>
      <a:lvl3pPr marL="323999" marR="0" indent="-323999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−"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3pPr>
      <a:lvl4pPr marL="773999" marR="0" indent="-323999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−"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4pPr>
      <a:lvl5pPr marL="773999" marR="0" indent="-323999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 startAt="1"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1"/>
          <p:cNvSpPr/>
          <p:nvPr/>
        </p:nvSpPr>
        <p:spPr>
          <a:xfrm>
            <a:off x="1629775" y="3118835"/>
            <a:ext cx="4174069" cy="56652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1" name="Rechteck 10"/>
          <p:cNvSpPr/>
          <p:nvPr/>
        </p:nvSpPr>
        <p:spPr>
          <a:xfrm>
            <a:off x="289616" y="2557760"/>
            <a:ext cx="7139380" cy="56652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Untertitel 2"/>
          <p:cNvSpPr txBox="1"/>
          <p:nvPr>
            <p:ph type="subTitle" sz="quarter" idx="1"/>
          </p:nvPr>
        </p:nvSpPr>
        <p:spPr>
          <a:xfrm>
            <a:off x="323850" y="5373687"/>
            <a:ext cx="5256213" cy="7921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defRPr b="0" u="none"/>
            </a:pPr>
            <a:r>
              <a:t>Ort, Datum, Arial Regular</a:t>
            </a:r>
          </a:p>
        </p:txBody>
      </p:sp>
      <p:sp>
        <p:nvSpPr>
          <p:cNvPr id="153" name="Titel 1"/>
          <p:cNvSpPr txBox="1"/>
          <p:nvPr>
            <p:ph type="ctrTitle"/>
          </p:nvPr>
        </p:nvSpPr>
        <p:spPr>
          <a:xfrm>
            <a:off x="1075161" y="1277289"/>
            <a:ext cx="5256214" cy="237648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Deep and convolutional neural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Überwachtes Lernen in Deep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Überwachtes Lernen in Deep Learning</a:t>
            </a:r>
          </a:p>
        </p:txBody>
      </p:sp>
      <p:sp>
        <p:nvSpPr>
          <p:cNvPr id="156" name="Textmasterformate durch Klicken bearbeite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eedforward Algorithm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Feedforward Algorithmus</a:t>
            </a:r>
          </a:p>
        </p:txBody>
      </p:sp>
      <p:sp>
        <p:nvSpPr>
          <p:cNvPr id="160" name="Textmasterformate durch Klicken bearbeite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Backpropagation Algorithm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Backpropagation Algorithmus</a:t>
            </a:r>
          </a:p>
        </p:txBody>
      </p:sp>
      <p:sp>
        <p:nvSpPr>
          <p:cNvPr id="164" name="Textmasterformate durch Klicken bearbeite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Universtiät Konstanz Design">
  <a:themeElements>
    <a:clrScheme name="Universtiät Konstanz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0000FF"/>
      </a:hlink>
      <a:folHlink>
        <a:srgbClr val="FF00FF"/>
      </a:folHlink>
    </a:clrScheme>
    <a:fontScheme name="Universtiät Konstanz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niverstiät Konstanz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niverstiät Konstanz Design">
  <a:themeElements>
    <a:clrScheme name="Universtiät Konstanz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0000FF"/>
      </a:hlink>
      <a:folHlink>
        <a:srgbClr val="FF00FF"/>
      </a:folHlink>
    </a:clrScheme>
    <a:fontScheme name="Universtiät Konstanz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niverstiät Konstanz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