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7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3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1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6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2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80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8A94-EC1E-4953-9BC0-2D01668E810F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E853-527A-4DAB-BECF-2C2DC1CCC0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4DCAD86-4D49-0542-6349-7987FBC48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415"/>
            <a:ext cx="7199313" cy="3322483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94C83011-39EA-46B9-F8D2-A39396BC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656" y="3599656"/>
            <a:ext cx="3258344" cy="32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Wagner, Moritz</dc:creator>
  <cp:lastModifiedBy>Wagner, Moritz</cp:lastModifiedBy>
  <cp:revision>1</cp:revision>
  <dcterms:created xsi:type="dcterms:W3CDTF">2023-04-05T07:24:45Z</dcterms:created>
  <dcterms:modified xsi:type="dcterms:W3CDTF">2023-04-05T07:33:21Z</dcterms:modified>
</cp:coreProperties>
</file>