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5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9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3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7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00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5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8B2D-F53B-48FB-8C27-45ECD72F732A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B877-0675-4274-859D-DF96F0C0E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1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47333" y="1642533"/>
            <a:ext cx="9144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</a:rPr>
              <a:t>Users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80467" y="3505200"/>
            <a:ext cx="762000" cy="211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onsolas" panose="020B0609020204030204" pitchFamily="49" charset="0"/>
              </a:rPr>
              <a:t>Git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カギ線コネクタ 6"/>
          <p:cNvCxnSpPr>
            <a:stCxn id="4" idx="2"/>
            <a:endCxn id="8" idx="1"/>
          </p:cNvCxnSpPr>
          <p:nvPr/>
        </p:nvCxnSpPr>
        <p:spPr>
          <a:xfrm rot="16200000" flipH="1">
            <a:off x="2415116" y="1885950"/>
            <a:ext cx="1926168" cy="1947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351867" y="3716867"/>
            <a:ext cx="990600" cy="211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onsolas" panose="020B0609020204030204" pitchFamily="49" charset="0"/>
              </a:rPr>
              <a:t>GetUser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80467" y="5105402"/>
            <a:ext cx="762000" cy="211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</a:rPr>
              <a:t>Log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カギ線コネクタ 13"/>
          <p:cNvCxnSpPr>
            <a:stCxn id="8" idx="3"/>
            <a:endCxn id="9" idx="1"/>
          </p:cNvCxnSpPr>
          <p:nvPr/>
        </p:nvCxnSpPr>
        <p:spPr>
          <a:xfrm flipH="1">
            <a:off x="4580467" y="3822701"/>
            <a:ext cx="762000" cy="1388535"/>
          </a:xfrm>
          <a:prstGeom prst="bentConnector5">
            <a:avLst>
              <a:gd name="adj1" fmla="val -30000"/>
              <a:gd name="adj2" fmla="val 78049"/>
              <a:gd name="adj3" fmla="val 13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57199" y="1642533"/>
            <a:ext cx="9144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</a:rPr>
              <a:t>Tickets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/>
          <p:cNvCxnSpPr>
            <a:stCxn id="4" idx="1"/>
            <a:endCxn id="17" idx="3"/>
          </p:cNvCxnSpPr>
          <p:nvPr/>
        </p:nvCxnSpPr>
        <p:spPr>
          <a:xfrm flipH="1">
            <a:off x="1371599" y="1769533"/>
            <a:ext cx="57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14868" y="2427816"/>
            <a:ext cx="982132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</a:rPr>
              <a:t>Sections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/>
          <p:cNvCxnSpPr>
            <a:stCxn id="20" idx="0"/>
            <a:endCxn id="17" idx="2"/>
          </p:cNvCxnSpPr>
          <p:nvPr/>
        </p:nvCxnSpPr>
        <p:spPr>
          <a:xfrm flipV="1">
            <a:off x="905934" y="1896533"/>
            <a:ext cx="8465" cy="5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70933" y="3086099"/>
            <a:ext cx="1286934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</a:rPr>
              <a:t>Attachments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/>
          <p:cNvCxnSpPr>
            <a:stCxn id="29" idx="0"/>
            <a:endCxn id="20" idx="2"/>
          </p:cNvCxnSpPr>
          <p:nvPr/>
        </p:nvCxnSpPr>
        <p:spPr>
          <a:xfrm flipH="1" flipV="1">
            <a:off x="905934" y="2681816"/>
            <a:ext cx="8466" cy="40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064000" y="3928534"/>
            <a:ext cx="1278467" cy="211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onsolas" panose="020B0609020204030204" pitchFamily="49" charset="0"/>
              </a:rPr>
              <a:t>GetRevision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5" name="カギ線コネクタ 34"/>
          <p:cNvCxnSpPr>
            <a:stCxn id="20" idx="3"/>
            <a:endCxn id="33" idx="1"/>
          </p:cNvCxnSpPr>
          <p:nvPr/>
        </p:nvCxnSpPr>
        <p:spPr>
          <a:xfrm>
            <a:off x="1397000" y="2554816"/>
            <a:ext cx="2667000" cy="1479552"/>
          </a:xfrm>
          <a:prstGeom prst="bentConnector3">
            <a:avLst>
              <a:gd name="adj1" fmla="val 29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920067" y="4127501"/>
            <a:ext cx="1422400" cy="211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onsolas" panose="020B0609020204030204" pitchFamily="49" charset="0"/>
              </a:rPr>
              <a:t>CommitBranch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8" name="カギ線コネクタ 47"/>
          <p:cNvCxnSpPr>
            <a:stCxn id="17" idx="1"/>
            <a:endCxn id="44" idx="1"/>
          </p:cNvCxnSpPr>
          <p:nvPr/>
        </p:nvCxnSpPr>
        <p:spPr>
          <a:xfrm rot="10800000" flipH="1" flipV="1">
            <a:off x="457199" y="1769533"/>
            <a:ext cx="3462868" cy="2463802"/>
          </a:xfrm>
          <a:prstGeom prst="bentConnector3">
            <a:avLst>
              <a:gd name="adj1" fmla="val -88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タイトル 5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1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Module Dependency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Consolas</vt:lpstr>
      <vt:lpstr>Office テーマ</vt:lpstr>
      <vt:lpstr>Module Dependency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Shigeru Moriya</dc:creator>
  <cp:lastModifiedBy>Shigeru Moriya</cp:lastModifiedBy>
  <cp:revision>3</cp:revision>
  <dcterms:created xsi:type="dcterms:W3CDTF">2017-09-01T13:14:11Z</dcterms:created>
  <dcterms:modified xsi:type="dcterms:W3CDTF">2017-09-01T13:35:38Z</dcterms:modified>
</cp:coreProperties>
</file>