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9" r:id="rId4"/>
    <p:sldId id="270" r:id="rId5"/>
    <p:sldId id="268" r:id="rId6"/>
    <p:sldId id="271" r:id="rId7"/>
    <p:sldId id="264" r:id="rId8"/>
    <p:sldId id="258" r:id="rId9"/>
    <p:sldId id="265" r:id="rId10"/>
    <p:sldId id="272" r:id="rId11"/>
    <p:sldId id="259" r:id="rId12"/>
    <p:sldId id="263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06.66666" units="1/cm"/>
          <inkml:channelProperty channel="Y" name="resolution" value="42.35294" units="1/cm"/>
          <inkml:channelProperty channel="T" name="resolution" value="1" units="1/dev"/>
        </inkml:channelProperties>
      </inkml:inkSource>
      <inkml:timestamp xml:id="ts0" timeString="2025-06-04T05:07:23.4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17285 11951 0,'27'0'3,"-27"27"23,28 27-25,26 27 31,0 1-31,-54-55 15,81 54-15,0 0 31,28 1-31,-1-1 32,55 27-33,-55 1 33,55 26-32,-1 1 31,28 53-31,-163-189-1,163 163 33,26-82-33,-188-81 16,188 82-15,-189-82-1,217 27 33,27 0-32,-54-27 31,27-54-31,-28-55 31,-26 1-31,-54-1 32,-28 55-32,-27 27 31,-54 27-32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7BFA1-A5AB-42FB-939B-087BECC10B9B}" type="datetimeFigureOut">
              <a:rPr lang="en-DE" smtClean="0"/>
              <a:t>08/06/2025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AB2D0-EC22-4A1D-B1C9-5CA0654DBC0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3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1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36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5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7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9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5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6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3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8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Mark Albers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5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DD666A-95E9-9740-848A-108416AAD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0442" y="4474103"/>
            <a:ext cx="7031117" cy="933905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800"/>
              <a:t>Entwicklung eines Odoo-Moduls zur ZIP-komprimierten Dateiverwaltung im Dokumentenmanagementsystem (DMS)</a:t>
            </a:r>
            <a:endParaRPr lang="en-DE" sz="18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33B225-37CB-F68E-9CDA-66CF2A01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0442" y="5765290"/>
            <a:ext cx="7031117" cy="640705"/>
          </a:xfr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100"/>
              <a:t>Mark Albers</a:t>
            </a:r>
          </a:p>
          <a:p>
            <a:pPr algn="ctr">
              <a:lnSpc>
                <a:spcPct val="120000"/>
              </a:lnSpc>
            </a:pPr>
            <a:r>
              <a:rPr lang="en-US" sz="1100"/>
              <a:t>Sirum GmbH</a:t>
            </a:r>
            <a:endParaRPr lang="en-DE" sz="1100"/>
          </a:p>
        </p:txBody>
      </p:sp>
      <p:pic>
        <p:nvPicPr>
          <p:cNvPr id="5" name="Grafik 4" descr="Ein Bild, das Farbigkei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A79990A4-D0F3-A09C-E01A-86FC46807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232" y="1858190"/>
            <a:ext cx="6247536" cy="2450690"/>
          </a:xfrm>
          <a:prstGeom prst="rect">
            <a:avLst/>
          </a:prstGeom>
          <a:effectLst>
            <a:softEdge rad="0"/>
          </a:effec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3FCC9E-47A2-69B7-68E7-7FA95EAD5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1680" y="5662526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A510FBEA-C7F9-CD19-DAA5-B876DF563C3B}"/>
                  </a:ext>
                </a:extLst>
              </p14:cNvPr>
              <p14:cNvContentPartPr/>
              <p14:nvPr/>
            </p14:nvContentPartPr>
            <p14:xfrm>
              <a:off x="6222600" y="4302360"/>
              <a:ext cx="1356120" cy="59544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A510FBEA-C7F9-CD19-DAA5-B876DF563C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3240" y="4293000"/>
                <a:ext cx="1374840" cy="6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43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8C1EE9-E675-6C93-29D8-1B0C83F66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A4CB3D-DCA5-98C5-20D2-29B6AE459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82B47D-DDDF-E118-3648-7763570F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Übersicht</a:t>
            </a:r>
            <a:endParaRPr lang="en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AFA7D-AD60-BA25-338C-2361D8531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1756644"/>
            <a:ext cx="10890929" cy="4463185"/>
          </a:xfrm>
        </p:spPr>
        <p:txBody>
          <a:bodyPr>
            <a:normAutofit/>
          </a:bodyPr>
          <a:lstStyle/>
          <a:p>
            <a:r>
              <a:rPr lang="en-US" dirty="0" err="1"/>
              <a:t>Vorher</a:t>
            </a:r>
            <a:r>
              <a:rPr lang="en-US" dirty="0"/>
              <a:t>: 20 </a:t>
            </a:r>
            <a:r>
              <a:rPr lang="en-US" dirty="0" err="1"/>
              <a:t>Minuten</a:t>
            </a:r>
            <a:r>
              <a:rPr lang="en-US" dirty="0"/>
              <a:t> pro Export</a:t>
            </a:r>
          </a:p>
          <a:p>
            <a:r>
              <a:rPr lang="en-US" dirty="0" err="1"/>
              <a:t>Jetzt</a:t>
            </a:r>
            <a:r>
              <a:rPr lang="en-US" dirty="0"/>
              <a:t>: 2 </a:t>
            </a:r>
            <a:r>
              <a:rPr lang="en-US" dirty="0" err="1"/>
              <a:t>Minuten</a:t>
            </a:r>
            <a:r>
              <a:rPr lang="en-US" dirty="0"/>
              <a:t> pro Export</a:t>
            </a:r>
            <a:endParaRPr lang="en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B05F6E4-5B43-9CF7-DED8-9C79F46042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FD2DAC7-276B-B493-DACB-A15E2423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64E600D-62AA-7C2A-55EA-395A9E9F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E37BBA7-0099-F575-5B6C-E653C174BF9F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B8C54E6-7301-18B2-40EF-252B52D8D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EACFE28-B83D-B52B-0827-CD3535E8DBAD}"/>
              </a:ext>
            </a:extLst>
          </p:cNvPr>
          <p:cNvSpPr txBox="1"/>
          <p:nvPr/>
        </p:nvSpPr>
        <p:spPr>
          <a:xfrm>
            <a:off x="640079" y="1047987"/>
            <a:ext cx="1089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Zeitersparnis</a:t>
            </a:r>
            <a:r>
              <a:rPr lang="en-US" sz="2800" dirty="0"/>
              <a:t> / </a:t>
            </a:r>
            <a:r>
              <a:rPr lang="en-US" sz="2800" dirty="0" err="1"/>
              <a:t>Wirtschaftlichkeit</a:t>
            </a:r>
            <a:r>
              <a:rPr lang="en-US" sz="2800" dirty="0"/>
              <a:t> – </a:t>
            </a:r>
            <a:r>
              <a:rPr lang="en-US" sz="2800" dirty="0" err="1"/>
              <a:t>Balkendiagramm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60344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7513EC-A0EB-1A77-7216-C55359D6A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996723B-9056-89B0-4373-B4609E34B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C35BD6-C278-34AA-B813-776BF8D3B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Übersicht</a:t>
            </a:r>
            <a:endParaRPr lang="en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F8E9BA-5CF7-8B4A-33D7-39121D35A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1756644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 / </a:t>
            </a:r>
            <a:r>
              <a:rPr lang="en-US" dirty="0" err="1"/>
              <a:t>Inhalt</a:t>
            </a:r>
            <a:endParaRPr lang="en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2D8B77E-AA83-DDEA-6782-2A7FC9A4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7451453-FFBE-3762-D68E-6D774141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4571FF4-8E41-532B-C3E7-7558A4AC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D83C6CD-410E-60F3-66F3-B0F6F52F35A9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07B15F1-EA9F-4901-0FF3-0E674DB96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AE50F6E-5BC9-4292-6057-827DFC49EFEA}"/>
              </a:ext>
            </a:extLst>
          </p:cNvPr>
          <p:cNvSpPr txBox="1"/>
          <p:nvPr/>
        </p:nvSpPr>
        <p:spPr>
          <a:xfrm>
            <a:off x="640079" y="1047987"/>
            <a:ext cx="1089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Ausblick</a:t>
            </a:r>
            <a:r>
              <a:rPr lang="en-US" sz="2800" dirty="0"/>
              <a:t> 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1962126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9E4006-ED58-D91B-AF62-D045FAF8D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357242-7040-8CE4-EA63-C8BA3AA7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89ED9A-C64F-1933-6824-D707983B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Übersicht</a:t>
            </a:r>
            <a:endParaRPr lang="en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36BB9-7E05-5C4F-6FE7-809C62B4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1756644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 / </a:t>
            </a:r>
            <a:r>
              <a:rPr lang="en-US" dirty="0" err="1"/>
              <a:t>Inhalt</a:t>
            </a:r>
            <a:endParaRPr lang="en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AB134A6-5768-9857-7E4D-A8983AE87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6AE139E-5D06-D09E-F381-585078F2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B2DE92F-9AED-C227-A527-947020DE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1695DD8-E62A-6D9C-0477-A0CB022131D5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7B4CAC6E-2431-10E8-0D48-9353790B9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681588A-5389-4ACF-7069-60CE0B8098D3}"/>
              </a:ext>
            </a:extLst>
          </p:cNvPr>
          <p:cNvSpPr txBox="1"/>
          <p:nvPr/>
        </p:nvSpPr>
        <p:spPr>
          <a:xfrm>
            <a:off x="640079" y="1047987"/>
            <a:ext cx="1089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Abnahme</a:t>
            </a:r>
            <a:r>
              <a:rPr lang="en-US" sz="2800" dirty="0"/>
              <a:t>- und </a:t>
            </a:r>
            <a:r>
              <a:rPr lang="en-US" sz="2800" dirty="0" err="1"/>
              <a:t>Einführungsphase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19279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BA378B-390D-5F44-117B-3C659E33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Übersicht</a:t>
            </a:r>
            <a:endParaRPr lang="en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75CC9E-BDE4-181A-0852-BE5320B7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1756644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Text / </a:t>
            </a:r>
            <a:r>
              <a:rPr lang="en-US" dirty="0" err="1"/>
              <a:t>Inhalt</a:t>
            </a:r>
            <a:endParaRPr lang="en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3234B50-1369-5755-8EE7-C835A3AD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119CAD4-A71E-5EEA-22B5-0B929D12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CDA4AB8-0C66-2E6C-8F46-56F3410A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2BE2292-B4B9-FDCA-EBDF-B591D421F504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D80F09A-06FE-92EC-D8F3-6EA950783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C7521FCF-ACF2-B749-AED6-90B4C4A556F9}"/>
              </a:ext>
            </a:extLst>
          </p:cNvPr>
          <p:cNvSpPr txBox="1"/>
          <p:nvPr/>
        </p:nvSpPr>
        <p:spPr>
          <a:xfrm>
            <a:off x="640079" y="1047987"/>
            <a:ext cx="1089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Titel / </a:t>
            </a:r>
            <a:r>
              <a:rPr lang="en-US" sz="2800" dirty="0" err="1"/>
              <a:t>Überschrift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29075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A64E89-11ED-731E-6259-5BEFEC15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1FEAC32-76E9-B943-FC69-BC2912ED8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A4758D-4C19-C241-12B3-136B90EC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Übersicht</a:t>
            </a:r>
            <a:endParaRPr lang="en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39793-95E3-85D6-E0AC-D3C9C5DB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1756644"/>
            <a:ext cx="10890929" cy="4463185"/>
          </a:xfrm>
        </p:spPr>
        <p:txBody>
          <a:bodyPr>
            <a:normAutofit/>
          </a:bodyPr>
          <a:lstStyle/>
          <a:p>
            <a:r>
              <a:rPr lang="de-DE" b="1" dirty="0"/>
              <a:t>Projekt von:</a:t>
            </a:r>
            <a:r>
              <a:rPr lang="de-DE" dirty="0"/>
              <a:t> Mark Albers – Umschüler zum Fachinformatiker Anwendungsentwicklung</a:t>
            </a:r>
          </a:p>
          <a:p>
            <a:r>
              <a:rPr lang="de-DE" b="1" dirty="0"/>
              <a:t>Im Auftrag von:</a:t>
            </a:r>
            <a:r>
              <a:rPr lang="de-DE" dirty="0"/>
              <a:t> </a:t>
            </a:r>
            <a:r>
              <a:rPr lang="de-DE" dirty="0" err="1"/>
              <a:t>Sirum</a:t>
            </a:r>
            <a:r>
              <a:rPr lang="de-DE" dirty="0"/>
              <a:t> GmbH</a:t>
            </a:r>
          </a:p>
          <a:p>
            <a:r>
              <a:rPr lang="de-DE" b="1" dirty="0"/>
              <a:t>Entwickelt im Rahmen der Abschlussprüfung (Sommer 2025)</a:t>
            </a:r>
            <a:endParaRPr lang="de-DE" dirty="0"/>
          </a:p>
          <a:p>
            <a:r>
              <a:rPr lang="de-DE" b="1" dirty="0"/>
              <a:t>Modulthema:</a:t>
            </a:r>
            <a:r>
              <a:rPr lang="de-DE" dirty="0"/>
              <a:t> ZIP-komprimierter Dokumentenexport im </a:t>
            </a:r>
            <a:r>
              <a:rPr lang="de-DE" dirty="0" err="1"/>
              <a:t>Odoo</a:t>
            </a:r>
            <a:r>
              <a:rPr lang="de-DE" dirty="0"/>
              <a:t>-DMS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50C36AC-A48B-961E-9622-3AEEB2EC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DB8EA2D-FDF5-6491-19E0-920FC0F6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1297A98-043A-F2B7-11C5-0969C01B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EE6F1F3-4F91-0A7F-21BA-5EB5576C2D21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08CFEA47-845F-939F-126E-BCF502085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6DD8550E-94E9-BA2F-3530-92F0F1779CBA}"/>
              </a:ext>
            </a:extLst>
          </p:cNvPr>
          <p:cNvSpPr txBox="1"/>
          <p:nvPr/>
        </p:nvSpPr>
        <p:spPr>
          <a:xfrm>
            <a:off x="640079" y="1047987"/>
            <a:ext cx="1089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Kurzvorstellung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54042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EB1A51-AB12-A0CF-2DEC-AEDA54B44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BECAE3E-30F7-E788-EB56-28113BC3D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B4409F-4F94-EA16-6187-27B581A3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Übersicht</a:t>
            </a:r>
            <a:endParaRPr lang="en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4A5706-3340-DD9B-3282-93AFD4A45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1756644"/>
            <a:ext cx="10890929" cy="4463185"/>
          </a:xfrm>
        </p:spPr>
        <p:txBody>
          <a:bodyPr>
            <a:normAutofit/>
          </a:bodyPr>
          <a:lstStyle/>
          <a:p>
            <a:r>
              <a:rPr lang="en-US" dirty="0"/>
              <a:t>Problem: Kein Massen-Download von </a:t>
            </a:r>
            <a:r>
              <a:rPr lang="en-US" dirty="0" err="1"/>
              <a:t>Dokumenten</a:t>
            </a:r>
            <a:r>
              <a:rPr lang="en-US" dirty="0"/>
              <a:t>, </a:t>
            </a:r>
            <a:r>
              <a:rPr lang="en-US" dirty="0" err="1"/>
              <a:t>hoher</a:t>
            </a:r>
            <a:r>
              <a:rPr lang="en-US" dirty="0"/>
              <a:t> </a:t>
            </a:r>
            <a:r>
              <a:rPr lang="en-US" dirty="0" err="1"/>
              <a:t>manueller</a:t>
            </a:r>
            <a:r>
              <a:rPr lang="en-US" dirty="0"/>
              <a:t> </a:t>
            </a:r>
            <a:r>
              <a:rPr lang="en-US" dirty="0" err="1"/>
              <a:t>Aufwand</a:t>
            </a:r>
            <a:endParaRPr lang="en-US" dirty="0"/>
          </a:p>
          <a:p>
            <a:r>
              <a:rPr lang="en-US" dirty="0"/>
              <a:t>Ziel: </a:t>
            </a:r>
            <a:r>
              <a:rPr lang="en-US" dirty="0" err="1"/>
              <a:t>Einfache</a:t>
            </a:r>
            <a:r>
              <a:rPr lang="en-US" dirty="0"/>
              <a:t> </a:t>
            </a:r>
            <a:r>
              <a:rPr lang="en-US" dirty="0" err="1"/>
              <a:t>Filterung</a:t>
            </a:r>
            <a:r>
              <a:rPr lang="en-US" dirty="0"/>
              <a:t> + ZIP-Download direct </a:t>
            </a:r>
            <a:r>
              <a:rPr lang="en-US" dirty="0" err="1"/>
              <a:t>im</a:t>
            </a:r>
            <a:r>
              <a:rPr lang="en-US" dirty="0"/>
              <a:t> Odoo-DMS</a:t>
            </a:r>
            <a:endParaRPr lang="en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5B2EE00-2A82-1053-0DC4-292E0E70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A70EC55-6E8E-CED9-CC3F-B808B66B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32A3A36-5EF0-213C-DCE5-BA43BD75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0C4DE1A-C763-9C5D-52EA-49252CEC2358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39888ED3-7231-53E1-F2A3-ABB342F9D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5E06A5E2-038C-7F75-FF85-FC7AD232E071}"/>
              </a:ext>
            </a:extLst>
          </p:cNvPr>
          <p:cNvSpPr txBox="1"/>
          <p:nvPr/>
        </p:nvSpPr>
        <p:spPr>
          <a:xfrm>
            <a:off x="640079" y="1047987"/>
            <a:ext cx="1089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Problemstellung</a:t>
            </a:r>
            <a:r>
              <a:rPr lang="en-US" sz="2800" dirty="0"/>
              <a:t> &amp; </a:t>
            </a:r>
            <a:r>
              <a:rPr lang="en-US" sz="2800" dirty="0" err="1"/>
              <a:t>Zielsetzung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41048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CAE7F6-B148-EA6C-2D10-774DD1E38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1690A8-87A6-A4CE-5B19-FB73CC5CC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CF20C9-2737-1A87-F3C8-D5CA2354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Übersicht</a:t>
            </a:r>
            <a:endParaRPr lang="en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23DC1B-4F81-90F0-58E4-7AD3CF21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1756644"/>
            <a:ext cx="10890929" cy="4463185"/>
          </a:xfrm>
        </p:spPr>
        <p:txBody>
          <a:bodyPr>
            <a:normAutofit/>
          </a:bodyPr>
          <a:lstStyle/>
          <a:p>
            <a:r>
              <a:rPr lang="en-US" dirty="0"/>
              <a:t>Filter </a:t>
            </a:r>
            <a:r>
              <a:rPr lang="en-US" dirty="0" err="1"/>
              <a:t>nach</a:t>
            </a:r>
            <a:r>
              <a:rPr lang="en-US" dirty="0"/>
              <a:t> Datum + Modell</a:t>
            </a:r>
          </a:p>
          <a:p>
            <a:r>
              <a:rPr lang="en-US" dirty="0"/>
              <a:t>Status (Draft -&gt; Open -&gt; Done)</a:t>
            </a:r>
          </a:p>
          <a:p>
            <a:r>
              <a:rPr lang="en-US" dirty="0"/>
              <a:t>ZIP-</a:t>
            </a:r>
            <a:r>
              <a:rPr lang="en-US" dirty="0" err="1"/>
              <a:t>Erstellung</a:t>
            </a:r>
            <a:r>
              <a:rPr lang="en-US" dirty="0"/>
              <a:t> per Button</a:t>
            </a:r>
          </a:p>
          <a:p>
            <a:r>
              <a:rPr lang="en-US" dirty="0" err="1"/>
              <a:t>Speicherung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DMS (</a:t>
            </a: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lokaler</a:t>
            </a:r>
            <a:r>
              <a:rPr lang="en-US" dirty="0"/>
              <a:t> Speicher </a:t>
            </a:r>
            <a:r>
              <a:rPr lang="en-US" dirty="0" err="1"/>
              <a:t>nötig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8D7C6FB-5AD7-87C1-A589-3F420013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7DB6B6C-A3F6-BA90-399B-D78483B7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06CFFEA-86C3-5B7D-CECE-067F4AC9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B8B7D06-89DB-CA47-E1DD-83690F0386F5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85687D34-B772-7AD3-C116-C0399AD7E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2122AD1A-9980-2D28-B05D-02BA684FF65B}"/>
              </a:ext>
            </a:extLst>
          </p:cNvPr>
          <p:cNvSpPr txBox="1"/>
          <p:nvPr/>
        </p:nvSpPr>
        <p:spPr>
          <a:xfrm>
            <a:off x="640079" y="1047987"/>
            <a:ext cx="1089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Modul-</a:t>
            </a:r>
            <a:r>
              <a:rPr lang="en-US" sz="2800" dirty="0" err="1"/>
              <a:t>Funktionalität</a:t>
            </a:r>
            <a:r>
              <a:rPr lang="en-US" sz="2800" dirty="0"/>
              <a:t> in Odoo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153468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D29B7-BAF1-D137-7A77-88C926261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B43838-596B-0601-6A25-9B41BA5AE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2A2ABB-F9A1-D5CD-C3E8-C95BB01C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Übersicht</a:t>
            </a:r>
            <a:endParaRPr lang="en-DE" sz="2400" dirty="0"/>
          </a:p>
        </p:txBody>
      </p:sp>
      <p:pic>
        <p:nvPicPr>
          <p:cNvPr id="5" name="Grafik 4" descr="Ein Bild, das Text, Diagramm, Entwurf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D5AB97FC-4977-C193-6B63-0AB7C2FA4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22" y="457201"/>
            <a:ext cx="4621018" cy="661173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4EE294-E460-3DB9-ED8C-391683020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011" y="1756644"/>
            <a:ext cx="10890929" cy="446318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Der Benutzer öffnet den Wizard über den Button „Erstellen“.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Zeitraum (von–bis) und die Modelle auswählen.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Über „Check Export“ werden die Dokumente gefiltert.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Mit „Pack </a:t>
            </a:r>
            <a:r>
              <a:rPr lang="de-DE" dirty="0" err="1"/>
              <a:t>as</a:t>
            </a:r>
            <a:r>
              <a:rPr lang="de-DE" dirty="0"/>
              <a:t> ZIP“ wird eine ZIP-Datei erstellt.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Die ZIP-Datei steht anschließend zum Download bereit.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5502A26-EAE4-05D3-46A0-DDCE3598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D55472B-9A07-3D11-805B-9C195790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2D724B-BE60-5D7F-FD0D-175EB475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59257EF-24F0-D3E8-9786-EA2B28D53952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A0B45A77-35CA-4F14-6E68-9F4433C52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4AAC3A32-7493-C879-813A-24D711AB2D48}"/>
              </a:ext>
            </a:extLst>
          </p:cNvPr>
          <p:cNvSpPr txBox="1"/>
          <p:nvPr/>
        </p:nvSpPr>
        <p:spPr>
          <a:xfrm>
            <a:off x="649010" y="1047988"/>
            <a:ext cx="1089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Ablauf</a:t>
            </a:r>
            <a:r>
              <a:rPr lang="en-US" sz="2800" dirty="0"/>
              <a:t> des </a:t>
            </a:r>
            <a:r>
              <a:rPr lang="en-US" sz="2800" dirty="0" err="1"/>
              <a:t>Dokumentenexports</a:t>
            </a:r>
            <a:r>
              <a:rPr lang="en-US" sz="2800" dirty="0"/>
              <a:t> (</a:t>
            </a:r>
            <a:r>
              <a:rPr lang="en-US" sz="2800" dirty="0" err="1"/>
              <a:t>Modulübersicht</a:t>
            </a:r>
            <a:r>
              <a:rPr lang="en-US" sz="2800" dirty="0"/>
              <a:t>)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135830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CD8058-9875-261A-799B-5B0A1CF65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129B94-E0FC-32AD-787B-B5EB5F034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D6483C-D612-0237-A1F1-ABD9D272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Übersicht</a:t>
            </a:r>
            <a:endParaRPr lang="en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E1C6A2-9D5A-3573-4445-7CC562B2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1756644"/>
            <a:ext cx="10890929" cy="4463185"/>
          </a:xfrm>
        </p:spPr>
        <p:txBody>
          <a:bodyPr>
            <a:normAutofit/>
          </a:bodyPr>
          <a:lstStyle/>
          <a:p>
            <a:r>
              <a:rPr lang="en-US" dirty="0"/>
              <a:t>Model *</a:t>
            </a:r>
            <a:r>
              <a:rPr lang="en-US" dirty="0" err="1"/>
              <a:t>ir.attachment.export</a:t>
            </a:r>
            <a:r>
              <a:rPr lang="en-US" dirty="0"/>
              <a:t>*</a:t>
            </a:r>
          </a:p>
          <a:p>
            <a:r>
              <a:rPr lang="en-US" dirty="0"/>
              <a:t>View </a:t>
            </a:r>
            <a:r>
              <a:rPr lang="en-US" dirty="0" err="1"/>
              <a:t>im</a:t>
            </a:r>
            <a:r>
              <a:rPr lang="en-US" dirty="0"/>
              <a:t> XML (Wizard)</a:t>
            </a:r>
          </a:p>
          <a:p>
            <a:r>
              <a:rPr lang="en-US" dirty="0"/>
              <a:t>ZIP </a:t>
            </a:r>
            <a:r>
              <a:rPr lang="en-US" dirty="0" err="1"/>
              <a:t>mit</a:t>
            </a:r>
            <a:r>
              <a:rPr lang="en-US" dirty="0"/>
              <a:t> Python (</a:t>
            </a:r>
            <a:r>
              <a:rPr lang="en-US" dirty="0" err="1"/>
              <a:t>BytesIO</a:t>
            </a:r>
            <a:r>
              <a:rPr lang="en-US" dirty="0"/>
              <a:t>, </a:t>
            </a:r>
            <a:r>
              <a:rPr lang="en-US" dirty="0" err="1"/>
              <a:t>zipfile</a:t>
            </a:r>
            <a:r>
              <a:rPr lang="en-US" dirty="0"/>
              <a:t>, base64)</a:t>
            </a:r>
          </a:p>
          <a:p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externen</a:t>
            </a:r>
            <a:r>
              <a:rPr lang="en-US" dirty="0"/>
              <a:t> APIs </a:t>
            </a:r>
            <a:r>
              <a:rPr lang="en-US" dirty="0" err="1"/>
              <a:t>nötig</a:t>
            </a:r>
            <a:endParaRPr lang="en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1E5FCEC-27CE-7033-9C68-A420948E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6382651-9379-A2A6-DB61-F8263424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055F90D-11FC-5EB8-B3C2-BC13BE51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65D76E4-5CC2-2391-5675-F398A50EBBE8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F32970EC-4B47-86D0-9E18-71DA13A20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BDA73C9-8F4A-620E-67C8-D53A257EB230}"/>
              </a:ext>
            </a:extLst>
          </p:cNvPr>
          <p:cNvSpPr txBox="1"/>
          <p:nvPr/>
        </p:nvSpPr>
        <p:spPr>
          <a:xfrm>
            <a:off x="640079" y="1047987"/>
            <a:ext cx="1089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Technischer</a:t>
            </a:r>
            <a:r>
              <a:rPr lang="en-US" sz="2800" dirty="0"/>
              <a:t> </a:t>
            </a:r>
            <a:r>
              <a:rPr lang="en-US" sz="2800" dirty="0" err="1"/>
              <a:t>Überblick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101941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86E5EC-3E7C-D8AA-71FA-0D9305080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5B2860-299B-B659-E9B8-AEADAB8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765A58-1332-FFBF-6C6A-30D466AE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Übersicht</a:t>
            </a:r>
            <a:endParaRPr lang="en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AC101B-2633-0D3A-051E-100EF8B4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1756644"/>
            <a:ext cx="10890929" cy="4463185"/>
          </a:xfrm>
        </p:spPr>
        <p:txBody>
          <a:bodyPr>
            <a:normAutofit/>
          </a:bodyPr>
          <a:lstStyle/>
          <a:p>
            <a:r>
              <a:rPr lang="en-US" dirty="0"/>
              <a:t>Unit-Tests </a:t>
            </a:r>
            <a:r>
              <a:rPr lang="en-US" dirty="0" err="1"/>
              <a:t>vorhanden</a:t>
            </a:r>
            <a:endParaRPr lang="en-US" dirty="0"/>
          </a:p>
          <a:p>
            <a:r>
              <a:rPr lang="en-US" dirty="0"/>
              <a:t>Gitlab CI </a:t>
            </a:r>
            <a:r>
              <a:rPr lang="en-US" dirty="0" err="1"/>
              <a:t>mit</a:t>
            </a:r>
            <a:r>
              <a:rPr lang="en-US" dirty="0"/>
              <a:t> Lint-, Deploy- und Translate-Test</a:t>
            </a:r>
          </a:p>
          <a:p>
            <a:r>
              <a:rPr lang="en-US" dirty="0"/>
              <a:t>Merge erst </a:t>
            </a:r>
            <a:r>
              <a:rPr lang="en-US" dirty="0" err="1"/>
              <a:t>nach</a:t>
            </a:r>
            <a:r>
              <a:rPr lang="en-US" dirty="0"/>
              <a:t> Review </a:t>
            </a:r>
            <a:r>
              <a:rPr lang="en-US" dirty="0" err="1"/>
              <a:t>möglich</a:t>
            </a:r>
            <a:endParaRPr lang="en-US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74FBD629-04C2-5E47-3606-7430955D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10429D8-2F42-8C4D-1A3C-FAAA7748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18CE05-C6D9-5380-9A49-DB19B59F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41F2962A-6FFB-FA00-F21C-1778C5BE6B07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84EB963D-AB26-4C94-AB1F-B5E3794F5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52D24D3-AFBF-773D-0C8E-F18B4B3463B7}"/>
              </a:ext>
            </a:extLst>
          </p:cNvPr>
          <p:cNvSpPr txBox="1"/>
          <p:nvPr/>
        </p:nvSpPr>
        <p:spPr>
          <a:xfrm>
            <a:off x="640079" y="1047987"/>
            <a:ext cx="1089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Qualitätssicherung</a:t>
            </a:r>
            <a:r>
              <a:rPr lang="en-US" sz="2800" dirty="0"/>
              <a:t> 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199724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9BCA2F-AEF7-8FFD-C015-31C926A0C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1B700D7-B8B2-956D-1869-55D9E060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7FDA65-741A-6793-237F-7C7DFEAB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26" y="0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Übersicht</a:t>
            </a:r>
            <a:endParaRPr lang="en-DE" sz="2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386355-4666-B8CE-9529-CA6918CA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1756644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DE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803F9A7-F00C-EBB5-CFD6-4D52E456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3AAAD6D-D9A0-A8CC-7A53-67D18F48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ADBF082-9CB3-C2CE-8504-A258BAB3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490582C-117E-8929-A135-1342D187EB84}"/>
              </a:ext>
            </a:extLst>
          </p:cNvPr>
          <p:cNvCxnSpPr>
            <a:cxnSpLocks/>
          </p:cNvCxnSpPr>
          <p:nvPr/>
        </p:nvCxnSpPr>
        <p:spPr>
          <a:xfrm flipH="1">
            <a:off x="-167640" y="708660"/>
            <a:ext cx="12489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3E024C52-4269-8E7B-7EF0-039D21DD3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37116"/>
            <a:ext cx="1617345" cy="634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234B789-5581-6290-0B09-981C65B9D169}"/>
              </a:ext>
            </a:extLst>
          </p:cNvPr>
          <p:cNvSpPr txBox="1"/>
          <p:nvPr/>
        </p:nvSpPr>
        <p:spPr>
          <a:xfrm>
            <a:off x="640079" y="1047987"/>
            <a:ext cx="1089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Wirtschaftlicher</a:t>
            </a:r>
            <a:r>
              <a:rPr lang="en-US" sz="2800" dirty="0"/>
              <a:t> </a:t>
            </a:r>
            <a:r>
              <a:rPr lang="en-US" sz="2800" dirty="0" err="1"/>
              <a:t>Nutzen</a:t>
            </a:r>
            <a:endParaRPr lang="en-DE" sz="2800" dirty="0"/>
          </a:p>
        </p:txBody>
      </p:sp>
    </p:spTree>
    <p:extLst>
      <p:ext uri="{BB962C8B-B14F-4D97-AF65-F5344CB8AC3E}">
        <p14:creationId xmlns:p14="http://schemas.microsoft.com/office/powerpoint/2010/main" val="305118430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Breitbild</PresentationFormat>
  <Paragraphs>85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Arial</vt:lpstr>
      <vt:lpstr>Bierstadt</vt:lpstr>
      <vt:lpstr>Grandview Display</vt:lpstr>
      <vt:lpstr>DashVTI</vt:lpstr>
      <vt:lpstr>Entwicklung eines Odoo-Moduls zur ZIP-komprimierten Dateiverwaltung im Dokumentenmanagementsystem (DMS)</vt:lpstr>
      <vt:lpstr>Übersicht</vt:lpstr>
      <vt:lpstr>Übersicht</vt:lpstr>
      <vt:lpstr>Übersicht</vt:lpstr>
      <vt:lpstr>Übersicht</vt:lpstr>
      <vt:lpstr>Übersicht</vt:lpstr>
      <vt:lpstr>Übersicht</vt:lpstr>
      <vt:lpstr>Übersicht</vt:lpstr>
      <vt:lpstr>Übersicht</vt:lpstr>
      <vt:lpstr>Übersicht</vt:lpstr>
      <vt:lpstr>Übersicht</vt:lpstr>
      <vt:lpstr>Übersicht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Albers</dc:creator>
  <cp:lastModifiedBy>Mark Albers</cp:lastModifiedBy>
  <cp:revision>11</cp:revision>
  <dcterms:created xsi:type="dcterms:W3CDTF">2025-06-04T04:30:11Z</dcterms:created>
  <dcterms:modified xsi:type="dcterms:W3CDTF">2025-06-08T20:23:22Z</dcterms:modified>
</cp:coreProperties>
</file>