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06.66666" units="1/cm"/>
          <inkml:channelProperty channel="Y" name="resolution" value="42.35294" units="1/cm"/>
          <inkml:channelProperty channel="T" name="resolution" value="1" units="1/dev"/>
        </inkml:channelProperties>
      </inkml:inkSource>
      <inkml:timestamp xml:id="ts0" timeString="2025-06-04T05:07:23.4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17285 11951 0,'27'0'3,"-27"27"23,28 27-25,26 27 31,0 1-31,-54-55 15,81 54-15,0 0 31,28 1-31,-1-1 32,55 27-33,-55 1 33,55 26-32,-1 1 31,28 53-31,-163-189-1,163 163 33,26-82-33,-188-81 16,188 82-15,-189-82-1,217 27 33,27 0-32,-54-27 31,27-54-31,-28-55 31,-26 1-31,-54-1 32,-28 55-32,-27 27 31,-54 27-32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04/06/2025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7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DD666A-95E9-9740-848A-108416AAD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442" y="4474103"/>
            <a:ext cx="7031117" cy="93390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/>
              <a:t>Entwicklung eines Odoo-Moduls zur ZIP-komprimierten Dateiverwaltung im Dokumentenmanagementsystem (DMS)</a:t>
            </a:r>
            <a:endParaRPr lang="en-DE" sz="1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0442" y="5765290"/>
            <a:ext cx="7031117" cy="640705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100"/>
              <a:t>Mark Albers</a:t>
            </a:r>
          </a:p>
          <a:p>
            <a:pPr algn="ctr">
              <a:lnSpc>
                <a:spcPct val="120000"/>
              </a:lnSpc>
            </a:pPr>
            <a:r>
              <a:rPr lang="en-US" sz="1100"/>
              <a:t>Sirum GmbH</a:t>
            </a:r>
            <a:endParaRPr lang="en-DE" sz="1100"/>
          </a:p>
        </p:txBody>
      </p:sp>
      <p:pic>
        <p:nvPicPr>
          <p:cNvPr id="5" name="Grafik 4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79990A4-D0F3-A09C-E01A-86FC4680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32" y="1858190"/>
            <a:ext cx="6247536" cy="24506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510FBEA-C7F9-CD19-DAA5-B876DF563C3B}"/>
                  </a:ext>
                </a:extLst>
              </p14:cNvPr>
              <p14:cNvContentPartPr/>
              <p14:nvPr/>
            </p14:nvContentPartPr>
            <p14:xfrm>
              <a:off x="6222600" y="4302360"/>
              <a:ext cx="1356120" cy="59544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510FBEA-C7F9-CD19-DAA5-B876DF563C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3240" y="4293000"/>
                <a:ext cx="1374840" cy="6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BA378B-390D-5F44-117B-3C659E33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5CC9E-BDE4-181A-0852-BE5320B7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/ </a:t>
            </a:r>
            <a:r>
              <a:rPr lang="en-US" dirty="0" err="1"/>
              <a:t>Inhalt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3234B50-1369-5755-8EE7-C835A3AD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119CAD4-A71E-5EEA-22B5-0B929D12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DA4AB8-0C66-2E6C-8F46-56F3410A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2BE2292-B4B9-FDCA-EBDF-B591D421F504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D80F09A-06FE-92EC-D8F3-6EA950783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7521FCF-ACF2-B749-AED6-90B4C4A556F9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Titel / </a:t>
            </a:r>
            <a:r>
              <a:rPr lang="en-US" sz="2800" dirty="0" err="1"/>
              <a:t>Überschrift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9075205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Arial</vt:lpstr>
      <vt:lpstr>Bierstadt</vt:lpstr>
      <vt:lpstr>Grandview Display</vt:lpstr>
      <vt:lpstr>DashVTI</vt:lpstr>
      <vt:lpstr>Entwicklung eines Odoo-Moduls zur ZIP-komprimierten Dateiverwaltung im Dokumentenmanagementsystem (DMS)</vt:lpstr>
      <vt:lpstr>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Albers</dc:creator>
  <cp:lastModifiedBy>Mark Albers</cp:lastModifiedBy>
  <cp:revision>1</cp:revision>
  <dcterms:created xsi:type="dcterms:W3CDTF">2025-06-04T04:30:11Z</dcterms:created>
  <dcterms:modified xsi:type="dcterms:W3CDTF">2025-06-04T06:06:41Z</dcterms:modified>
</cp:coreProperties>
</file>