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7"/>
  </p:notesMasterIdLst>
  <p:sldIdLst>
    <p:sldId id="295" r:id="rId2"/>
    <p:sldId id="256" r:id="rId3"/>
    <p:sldId id="277" r:id="rId4"/>
    <p:sldId id="274" r:id="rId5"/>
    <p:sldId id="278" r:id="rId6"/>
    <p:sldId id="287" r:id="rId7"/>
    <p:sldId id="279" r:id="rId8"/>
    <p:sldId id="296" r:id="rId9"/>
    <p:sldId id="291" r:id="rId10"/>
    <p:sldId id="294" r:id="rId11"/>
    <p:sldId id="280" r:id="rId12"/>
    <p:sldId id="290" r:id="rId13"/>
    <p:sldId id="283" r:id="rId14"/>
    <p:sldId id="285" r:id="rId15"/>
    <p:sldId id="286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6" autoAdjust="0"/>
    <p:restoredTop sz="93676" autoAdjust="0"/>
  </p:normalViewPr>
  <p:slideViewPr>
    <p:cSldViewPr snapToGrid="0">
      <p:cViewPr varScale="1">
        <p:scale>
          <a:sx n="149" d="100"/>
          <a:sy n="149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29/06/2025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58910-629E-A9ED-4971-4E495A90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D6BA7-C14D-A943-C242-7E84CC1E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Feedback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C0CD9-ACC8-55B8-54E9-864FF84D4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52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im Wizard ausfüllen beim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ablaufdoagramm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86EDAD-8895-6B0A-2132-F95FDB69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A555E18-848C-7EFF-70B8-35B6247E5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31FF5F7-0974-94F6-A9A3-B9D6808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E9B041-7DE6-9B38-0C46-EFD7B02049A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FDD080D-C5BE-0046-3757-CA4DDD73F6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81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rect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635" r="61884" b="68353"/>
          <a:stretch>
            <a:fillRect/>
          </a:stretch>
        </p:blipFill>
        <p:spPr>
          <a:xfrm>
            <a:off x="4388586" y="2238375"/>
            <a:ext cx="6587639" cy="3000376"/>
          </a:xfrm>
          <a:prstGeom prst="rect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9395" r="91191" b="84719"/>
          <a:stretch>
            <a:fillRect/>
          </a:stretch>
        </p:blipFill>
        <p:spPr>
          <a:xfrm>
            <a:off x="3000375" y="2745960"/>
            <a:ext cx="1688906" cy="606840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6" name="Oberfläche 2" descr="Ein Bild, das Screenshot, Text, Reihe enthält.&#10;&#10;KI-generierte Inhalte können fehlerhaft sein.">
            <a:extLst>
              <a:ext uri="{FF2B5EF4-FFF2-40B4-BE49-F238E27FC236}">
                <a16:creationId xmlns:a16="http://schemas.microsoft.com/office/drawing/2014/main" id="{75F55D2D-2AF3-A1E6-CF2F-1EA4C5CC2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" y="1724641"/>
            <a:ext cx="11973805" cy="3466717"/>
          </a:xfrm>
          <a:prstGeom prst="rect">
            <a:avLst/>
          </a:prstGeom>
        </p:spPr>
      </p:pic>
      <p:pic>
        <p:nvPicPr>
          <p:cNvPr id="11" name="button" descr="Ein Bild, das Screenshot, Text, Reihe enthält.&#10;&#10;KI-generierte Inhalte können fehlerhaft sein.">
            <a:extLst>
              <a:ext uri="{FF2B5EF4-FFF2-40B4-BE49-F238E27FC236}">
                <a16:creationId xmlns:a16="http://schemas.microsoft.com/office/drawing/2014/main" id="{A114FDFC-46B0-F12B-8B1C-EFD3766ED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11264" r="90027" b="76181"/>
          <a:stretch>
            <a:fillRect/>
          </a:stretch>
        </p:blipFill>
        <p:spPr>
          <a:xfrm>
            <a:off x="2879627" y="3408577"/>
            <a:ext cx="1855797" cy="688357"/>
          </a:xfrm>
          <a:prstGeom prst="rect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11195" y="2449467"/>
            <a:ext cx="1868432" cy="1303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B0DE642F-269D-D1A1-9F62-19138DE1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79321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Mögliche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de-DE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Modulübersicht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D655-EE73-C0A6-1C71-CE55C2DF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E0ED-9FFB-2C2D-4CEB-54C940B4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Revisionssicherheit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6A7D0-DA5B-F05A-7100-3BAF16A0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Keine Überschreibung durch identische Dateinamen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Markierung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exportierter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Zentrale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Protokollierung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29CBBB1-4CB1-9712-4ABD-C61F85E4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ADCDE1-3E7B-3327-02D1-91BA6FA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E6D9F4-0748-14F2-F7CD-89EE5C1A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49C50B-F399-0A2E-3F95-B43380E9F32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B180BE9-A583-999B-981E-13C51990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3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D679F1BF-C29A-7D72-BCE1-494B58AE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6" b="83708"/>
          <a:stretch>
            <a:fillRect/>
          </a:stretch>
        </p:blipFill>
        <p:spPr>
          <a:xfrm>
            <a:off x="4654205" y="2146959"/>
            <a:ext cx="2883589" cy="25640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CEA6A1-72D6-842F-A21C-BB4C287C0297}"/>
              </a:ext>
            </a:extLst>
          </p:cNvPr>
          <p:cNvCxnSpPr/>
          <p:nvPr/>
        </p:nvCxnSpPr>
        <p:spPr>
          <a:xfrm flipH="1" flipV="1">
            <a:off x="1985818" y="1911927"/>
            <a:ext cx="2660073" cy="151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B4BF4AF2-5D7A-2A10-0130-EB8858B6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76401"/>
          <a:stretch>
            <a:fillRect/>
          </a:stretch>
        </p:blipFill>
        <p:spPr>
          <a:xfrm>
            <a:off x="66676" y="3165896"/>
            <a:ext cx="12020550" cy="52620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C0F8FF-5F25-4562-0CB6-16E102AD5B83}"/>
              </a:ext>
            </a:extLst>
          </p:cNvPr>
          <p:cNvCxnSpPr>
            <a:cxnSpLocks/>
          </p:cNvCxnSpPr>
          <p:nvPr/>
        </p:nvCxnSpPr>
        <p:spPr>
          <a:xfrm flipV="1">
            <a:off x="704850" y="2704194"/>
            <a:ext cx="923925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17DFA9-2FB0-7EF3-076B-209644677B14}"/>
              </a:ext>
            </a:extLst>
          </p:cNvPr>
          <p:cNvCxnSpPr>
            <a:cxnSpLocks/>
          </p:cNvCxnSpPr>
          <p:nvPr/>
        </p:nvCxnSpPr>
        <p:spPr>
          <a:xfrm flipV="1">
            <a:off x="3409950" y="2686050"/>
            <a:ext cx="49530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4A76E4-D402-410B-8A8B-45C78E2C854C}"/>
              </a:ext>
            </a:extLst>
          </p:cNvPr>
          <p:cNvCxnSpPr/>
          <p:nvPr/>
        </p:nvCxnSpPr>
        <p:spPr>
          <a:xfrm flipV="1">
            <a:off x="6324600" y="2686050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E9E6FF-B077-DC69-5657-0A2F545F5C54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686050"/>
            <a:ext cx="27622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884EAA-E9D0-2040-DA30-B2F4EEA69BEE}"/>
              </a:ext>
            </a:extLst>
          </p:cNvPr>
          <p:cNvCxnSpPr>
            <a:cxnSpLocks/>
          </p:cNvCxnSpPr>
          <p:nvPr/>
        </p:nvCxnSpPr>
        <p:spPr>
          <a:xfrm flipH="1" flipV="1">
            <a:off x="8445745" y="2704194"/>
            <a:ext cx="66674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6B29C7-8B81-CFA0-31C5-A62C24FC11B2}"/>
              </a:ext>
            </a:extLst>
          </p:cNvPr>
          <p:cNvCxnSpPr>
            <a:cxnSpLocks/>
          </p:cNvCxnSpPr>
          <p:nvPr/>
        </p:nvCxnSpPr>
        <p:spPr>
          <a:xfrm flipH="1" flipV="1">
            <a:off x="9864969" y="2704194"/>
            <a:ext cx="783980" cy="486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323</Words>
  <Application>Microsoft Office PowerPoint</Application>
  <PresentationFormat>Breitbild</PresentationFormat>
  <Paragraphs>126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Feedback</vt:lpstr>
      <vt:lpstr>PowerPoint-Präsentation</vt:lpstr>
      <vt:lpstr>Kurzvorstellung</vt:lpstr>
      <vt:lpstr>Überblick</vt:lpstr>
      <vt:lpstr>Problemstellung &amp; Zielsetzung</vt:lpstr>
      <vt:lpstr>Technische Anforderungen aus dem Ziel</vt:lpstr>
      <vt:lpstr>Modul-Funktionalität</vt:lpstr>
      <vt:lpstr>Revisionssicherheit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118</cp:revision>
  <dcterms:created xsi:type="dcterms:W3CDTF">2025-06-04T04:30:11Z</dcterms:created>
  <dcterms:modified xsi:type="dcterms:W3CDTF">2025-06-29T19:30:15Z</dcterms:modified>
</cp:coreProperties>
</file>