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92" r:id="rId2"/>
    <p:sldId id="256" r:id="rId3"/>
    <p:sldId id="277" r:id="rId4"/>
    <p:sldId id="274" r:id="rId5"/>
    <p:sldId id="278" r:id="rId6"/>
    <p:sldId id="287" r:id="rId7"/>
    <p:sldId id="279" r:id="rId8"/>
    <p:sldId id="291" r:id="rId9"/>
    <p:sldId id="289" r:id="rId10"/>
    <p:sldId id="280" r:id="rId11"/>
    <p:sldId id="290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676" autoAdjust="0"/>
  </p:normalViewPr>
  <p:slideViewPr>
    <p:cSldViewPr snapToGrid="0">
      <p:cViewPr varScale="1">
        <p:scale>
          <a:sx n="79" d="100"/>
          <a:sy n="79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06/18/2025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1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Verbesserungen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überarbeiten und nicht per Handy.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Langsamer </a:t>
            </a:r>
            <a:r>
              <a:rPr lang="de-DE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sachen</a:t>
            </a:r>
            <a:r>
              <a:rPr lang="de-DE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zeigen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Testsystem erwähnen ab Oberflächen anzeige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Lupe beim Anwendungsdiagramm per klick anzeigen um „Das was passiert“ zu verinnerlichen</a:t>
            </a:r>
          </a:p>
          <a:p>
            <a:pPr marL="0" indent="0">
              <a:buNone/>
            </a:pP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de-DE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beim Ablaufdiagram einfügen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5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WIR MACHEN**  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Translate-Test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(PROZESS KURZ BESCHREIBEN)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8B03DB34-47BF-3015-FDE5-3B61D81B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915874"/>
            <a:ext cx="6240309" cy="5030177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Beispielrechnung</a:t>
                </a:r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b="1" u="sng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BESPIELSRECHNUNG</a:t>
                </a:r>
                <a:endParaRPr lang="en-US" b="1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</a:t>
                </a:r>
                <a:r>
                  <a:rPr lang="de-D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Monat</a:t>
                </a:r>
              </a:p>
              <a:p>
                <a:r>
                  <a:rPr lang="de-DE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 roter </a:t>
                </a:r>
                <a:r>
                  <a:rPr lang="de-DE" dirty="0" err="1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balken</a:t>
                </a:r>
                <a:r>
                  <a:rPr lang="de-DE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bei 2min 		</a:t>
                </a:r>
                <a:r>
                  <a:rPr lang="de-DE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</a:p>
              <a:p>
                <a:r>
                  <a:rPr lang="de-DE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LEGENDE LÖSCHEN</a:t>
                </a:r>
                <a:endParaRPr lang="en-DE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3"/>
                <a:stretch>
                  <a:fillRect l="-758" t="-1789" b="-9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90BC9538-9371-E15E-8475-4554ECECE647}"/>
              </a:ext>
            </a:extLst>
          </p:cNvPr>
          <p:cNvSpPr txBox="1"/>
          <p:nvPr/>
        </p:nvSpPr>
        <p:spPr>
          <a:xfrm>
            <a:off x="6682154" y="1578025"/>
            <a:ext cx="75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~20 Min</a:t>
            </a:r>
            <a:endParaRPr lang="en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90D475-F42D-3A53-F7E7-EBFBF4075039}"/>
              </a:ext>
            </a:extLst>
          </p:cNvPr>
          <p:cNvSpPr txBox="1"/>
          <p:nvPr/>
        </p:nvSpPr>
        <p:spPr>
          <a:xfrm>
            <a:off x="8518572" y="5119460"/>
            <a:ext cx="75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~2 Min</a:t>
            </a:r>
            <a:endParaRPr lang="en-DE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F296192-0250-5E56-61FB-081882533DB6}"/>
              </a:ext>
            </a:extLst>
          </p:cNvPr>
          <p:cNvSpPr txBox="1"/>
          <p:nvPr/>
        </p:nvSpPr>
        <p:spPr>
          <a:xfrm>
            <a:off x="-383931" y="6567586"/>
            <a:ext cx="5843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Vorgang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T = Tage, Mo = Monat, Min = Minute, Std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Stunde</a:t>
            </a:r>
            <a:endParaRPr lang="en-DE" sz="1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Abnahme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- und </a:t>
            </a:r>
            <a:r>
              <a:rPr lang="en-US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Einführungsphase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smtClean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(NEUER NAME)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erweitbarkeit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13A6-B6A9-3310-B759-29451828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206A7-278C-8C70-E2E3-72CCB616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Erweiterbarkeit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Zukunft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42159-30EB-3144-F4B9-8C77654A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wöchentlich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Wünsche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FBD644-10E1-FE90-B2D5-4FB89EC7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FCFF41-1EB6-CBAC-40B9-9BB8A25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B23EC8-86F0-B572-D7F2-B6A23500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ADD92C4-8763-6C06-95BD-9A2600DFD57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3C0DEF3-56D4-0810-B5E4-B66BF7C1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en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Dank!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GmbH</a:t>
            </a:r>
          </a:p>
          <a:p>
            <a:pPr marL="0" indent="0">
              <a:buNone/>
            </a:pPr>
            <a:r>
              <a:rPr lang="de-DE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 über </a:t>
            </a:r>
            <a:r>
              <a:rPr lang="de-DE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sagen</a:t>
            </a:r>
          </a:p>
          <a:p>
            <a:pPr marL="0" indent="0">
              <a:buNone/>
            </a:pP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Problemstellung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Zielsetzung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Anforderungen aus dem </a:t>
            </a:r>
            <a:r>
              <a:rPr lang="de-DE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de-DE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ZUSAMMEN MIT OBEN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Funktionalität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Ablauf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des </a:t>
            </a:r>
            <a:r>
              <a:rPr lang="en-US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Moduls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ZUSAMMEN MIT OBEN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Abnahme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- und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Einführungsphase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Erweiterbarkeit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 fontScale="90000"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</a:t>
            </a:r>
            <a:r>
              <a:rPr lang="de-DE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 </a:t>
            </a:r>
            <a:r>
              <a:rPr lang="de-DE" sz="3600" dirty="0" smtClean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(KEIN USECASE DIAGRAM, NUR DIAGRAMM)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Oberfläche</a:t>
            </a:r>
            <a:r>
              <a:rPr lang="en-US" sz="3600" dirty="0" smtClean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err="1" smtClean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zeigen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3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DCD42-6096-6C05-BF3B-65C2318FB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3BCDDD8D-579E-D6ED-2116-E0628C4FF98D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Grafik 122" descr="Ein Bild, das Farbigkeit, Grafiken, Design enthält.">
            <a:extLst>
              <a:ext uri="{FF2B5EF4-FFF2-40B4-BE49-F238E27FC236}">
                <a16:creationId xmlns:a16="http://schemas.microsoft.com/office/drawing/2014/main" id="{1D90EFAB-8B1F-87FD-1FCB-701D8BA3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DB1854B-4029-6E34-D3D8-716CCECB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119" name="Titel 1">
            <a:extLst>
              <a:ext uri="{FF2B5EF4-FFF2-40B4-BE49-F238E27FC236}">
                <a16:creationId xmlns:a16="http://schemas.microsoft.com/office/drawing/2014/main" id="{B8BBA56F-8581-68C4-9757-E7D20DE636AC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65F7395-B737-A9D3-741A-679FB4860B78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52C4F2D-5178-FBF1-437F-F56B217D50E5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DDDCC1-D48E-FAF6-A576-76CB2AD3856C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EE5D6FA-5AAD-DF65-6185-A67D1C242C10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34717BD-CA7E-74F4-5D49-3B4325847020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D8BC124-9CEE-0763-C28B-4ADA7CA6FEC1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B859C8-8EC5-CDC9-8D41-F5E3773D5692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182E26F-C12C-16E0-DF3F-17074F79778D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06CDD3C-AD0D-4E0C-6F80-4AE1331B7EE0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0D9C517-2000-2279-AD1A-F6A82A637B1F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11DE9A-B1D0-4E32-A35E-CE065EFC9A86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96BBEA85-A306-73F7-1194-8E76A6DC9A45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6A037A9-53A3-9DFC-B477-5C15EA464A81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E1D1294-4C75-4D74-0EE3-0D7BD5996AA0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8" name="Grafik 67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DB0D06F3-D6A1-A67F-3302-D4A91EB0F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69" name="Grafik 68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FA792105-3FBA-C338-62A2-9AB839A8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68ECB33-6E84-0362-30A8-84924D53CBF7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fik 59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2BBF0DF2-5E98-882E-B33E-959FD2611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Grafik 63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90ECF65-298A-A187-9EF1-5BBAA278F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ellipse">
            <a:avLst/>
          </a:prstGeom>
        </p:spPr>
      </p:pic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146C155-A976-11C5-200B-2E6F39E22EE1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Grafik 60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F1A3B22E-0A5E-0EFA-5A8C-2109AB329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2" t="5523" r="67209" b="66128"/>
          <a:stretch>
            <a:fillRect/>
          </a:stretch>
        </p:blipFill>
        <p:spPr>
          <a:xfrm>
            <a:off x="3350361" y="1836658"/>
            <a:ext cx="6503831" cy="3696172"/>
          </a:xfrm>
          <a:prstGeom prst="ellipse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E222073-737D-8C6B-69A4-CD1EE738C91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3202041" y="1607085"/>
            <a:ext cx="1100784" cy="77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3E32330C-AC46-4D8F-9760-05DBEA69C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29" y="887095"/>
            <a:ext cx="9623509" cy="5127781"/>
          </a:xfrm>
          <a:prstGeom prst="rect">
            <a:avLst/>
          </a:prstGeom>
        </p:spPr>
      </p:pic>
      <p:pic>
        <p:nvPicPr>
          <p:cNvPr id="33" name="Grafik 3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208E49DF-3EB7-5F48-0573-0E63D4EE7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85" r="91171" b="85497"/>
          <a:stretch>
            <a:fillRect/>
          </a:stretch>
        </p:blipFill>
        <p:spPr>
          <a:xfrm>
            <a:off x="3048246" y="2162772"/>
            <a:ext cx="2052085" cy="1380089"/>
          </a:xfrm>
          <a:prstGeom prst="ellipse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EE649DE-19E1-620E-BFAE-EDA673F03859}"/>
              </a:ext>
            </a:extLst>
          </p:cNvPr>
          <p:cNvCxnSpPr/>
          <p:nvPr/>
        </p:nvCxnSpPr>
        <p:spPr>
          <a:xfrm flipH="1" flipV="1">
            <a:off x="1704975" y="1419225"/>
            <a:ext cx="1343271" cy="1433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6145EB-BBA9-A702-5F7B-3002A3BB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FEBBA1-F0BB-2794-1817-EBDF08E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E750249-A8C9-A08B-5F7D-A55FB898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Grafik 36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7CA5526B-0339-5DDF-D452-10C52A0BE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695208"/>
            <a:ext cx="11936491" cy="3467584"/>
          </a:xfrm>
          <a:prstGeom prst="rect">
            <a:avLst/>
          </a:prstGeom>
        </p:spPr>
      </p:pic>
      <p:pic>
        <p:nvPicPr>
          <p:cNvPr id="114" name="Grafik 113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117A3FEB-F7A7-6CD0-A6CA-489A3C107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" t="7058" r="88647" b="71389"/>
          <a:stretch>
            <a:fillRect/>
          </a:stretch>
        </p:blipFill>
        <p:spPr>
          <a:xfrm>
            <a:off x="2511113" y="2784479"/>
            <a:ext cx="2788695" cy="1323178"/>
          </a:xfrm>
          <a:prstGeom prst="ellipse">
            <a:avLst/>
          </a:prstGeom>
        </p:spPr>
      </p:pic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C6E2DE9-C682-5791-AA1E-98C8BA51C665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971FAB3-1A7B-92F5-D447-5A4BEAB6EFE5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FAA3E12-EFBB-1DA2-7E28-80A7C7791B08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7B98135-2DE5-4221-2FCB-DCD82052D73E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6A89EB1-F0D7-E71C-6CD4-B01A4FB28817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066D8FD-6002-9A21-18CC-1B1EC3227E8A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3AFFA7C-B7E6-CCEB-CCD1-9C05A279748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425</Words>
  <Application>Microsoft Office PowerPoint</Application>
  <PresentationFormat>Breitbild</PresentationFormat>
  <Paragraphs>141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5" baseType="lpstr">
      <vt:lpstr>ADLaM Display</vt:lpstr>
      <vt:lpstr>Aptos</vt:lpstr>
      <vt:lpstr>Aptos Display</vt:lpstr>
      <vt:lpstr>Arial</vt:lpstr>
      <vt:lpstr>Calibri Light</vt:lpstr>
      <vt:lpstr>Cambria Math</vt:lpstr>
      <vt:lpstr>Segoe UI Bold</vt:lpstr>
      <vt:lpstr>Webdings</vt:lpstr>
      <vt:lpstr>Wingdings</vt:lpstr>
      <vt:lpstr>Office</vt:lpstr>
      <vt:lpstr>Verbesserungen</vt:lpstr>
      <vt:lpstr>PowerPoint-Präsentation</vt:lpstr>
      <vt:lpstr>Kurzvorstellung</vt:lpstr>
      <vt:lpstr>Überblick</vt:lpstr>
      <vt:lpstr>Problemstellung &amp; Zielsetzung</vt:lpstr>
      <vt:lpstr>Technische Anforderungen aus dem Ziel (KEIN USECASE DIAGRAM, NUR DIAGRAMM)</vt:lpstr>
      <vt:lpstr>Modul-Funktionalität</vt:lpstr>
      <vt:lpstr>Oberfläche zeigen</vt:lpstr>
      <vt:lpstr>PowerPoint-Präsentation</vt:lpstr>
      <vt:lpstr>Qualitätssicherung</vt:lpstr>
      <vt:lpstr>PowerPoint-Präsentation</vt:lpstr>
      <vt:lpstr>Abnahme- und Einführungsphase (NEUER NAME)</vt:lpstr>
      <vt:lpstr>Erweiterbarkeit &amp; Zukunft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Verbesserungen</dc:title>
  <dc:creator>Mark Albers</dc:creator>
  <cp:lastModifiedBy>root</cp:lastModifiedBy>
  <cp:revision>80</cp:revision>
  <dcterms:created xsi:type="dcterms:W3CDTF">2025-06-04T04:30:11Z</dcterms:created>
  <dcterms:modified xsi:type="dcterms:W3CDTF">2025-06-18T09:02:24Z</dcterms:modified>
</cp:coreProperties>
</file>