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56" r:id="rId2"/>
    <p:sldId id="274" r:id="rId3"/>
    <p:sldId id="277" r:id="rId4"/>
    <p:sldId id="278" r:id="rId5"/>
    <p:sldId id="287" r:id="rId6"/>
    <p:sldId id="279" r:id="rId7"/>
    <p:sldId id="271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435" autoAdjust="0"/>
  </p:normalViewPr>
  <p:slideViewPr>
    <p:cSldViewPr snapToGrid="0">
      <p:cViewPr>
        <p:scale>
          <a:sx n="125" d="100"/>
          <a:sy n="125" d="100"/>
        </p:scale>
        <p:origin x="103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15/06/2025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2"/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2"/>
                </a:solidFill>
              </a:rPr>
              <a:t>Fachinformatiker</a:t>
            </a:r>
            <a:r>
              <a:rPr lang="en-US" sz="1100" dirty="0">
                <a:solidFill>
                  <a:schemeClr val="tx2"/>
                </a:solidFill>
              </a:rPr>
              <a:t> für </a:t>
            </a:r>
            <a:r>
              <a:rPr lang="en-US" sz="1100" dirty="0" err="1">
                <a:solidFill>
                  <a:schemeClr val="tx2"/>
                </a:solidFill>
              </a:rPr>
              <a:t>Anwendungsentwicklung</a:t>
            </a:r>
            <a:endParaRPr lang="en-US" sz="1100" dirty="0">
              <a:solidFill>
                <a:schemeClr val="tx2"/>
              </a:solidFill>
            </a:endParaRPr>
          </a:p>
          <a:p>
            <a:pPr algn="l"/>
            <a:r>
              <a:rPr lang="en-US" sz="1100" dirty="0">
                <a:solidFill>
                  <a:schemeClr val="tx2"/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/>
              <a:t>Entwicklung</a:t>
            </a:r>
            <a:r>
              <a:rPr lang="en-US" sz="1800" dirty="0"/>
              <a:t> </a:t>
            </a:r>
            <a:r>
              <a:rPr lang="en-US" sz="1800" dirty="0" err="1"/>
              <a:t>eines</a:t>
            </a:r>
            <a:r>
              <a:rPr lang="en-US" sz="1800" dirty="0"/>
              <a:t> Odoo-</a:t>
            </a:r>
            <a:r>
              <a:rPr lang="en-US" sz="1800" dirty="0" err="1"/>
              <a:t>Moduls</a:t>
            </a:r>
            <a:r>
              <a:rPr lang="en-US" sz="1800" dirty="0"/>
              <a:t> </a:t>
            </a:r>
            <a:r>
              <a:rPr lang="en-US" sz="1800" dirty="0" err="1"/>
              <a:t>zur</a:t>
            </a:r>
            <a:r>
              <a:rPr lang="en-US" sz="1800" dirty="0"/>
              <a:t> ZIP-</a:t>
            </a:r>
            <a:r>
              <a:rPr lang="en-US" sz="1800" dirty="0" err="1"/>
              <a:t>komprimierten</a:t>
            </a:r>
            <a:r>
              <a:rPr lang="en-US" sz="1800" dirty="0"/>
              <a:t> </a:t>
            </a:r>
            <a:r>
              <a:rPr lang="en-US" sz="1800" dirty="0" err="1"/>
              <a:t>Dateiverwaltung</a:t>
            </a:r>
            <a:r>
              <a:rPr lang="en-US" sz="1800" dirty="0"/>
              <a:t> </a:t>
            </a:r>
            <a:r>
              <a:rPr lang="en-US" sz="1800" dirty="0" err="1"/>
              <a:t>im</a:t>
            </a:r>
            <a:r>
              <a:rPr lang="en-US" sz="1800" dirty="0"/>
              <a:t> </a:t>
            </a:r>
            <a:r>
              <a:rPr lang="en-US" sz="1800" dirty="0" err="1"/>
              <a:t>Dokumentenmanagementsystem</a:t>
            </a:r>
            <a:r>
              <a:rPr lang="en-US" sz="1800" dirty="0"/>
              <a:t> (DMS)</a:t>
            </a:r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E43C8-2398-64FE-61B0-03A1E4C4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AF797625-BD77-AF52-74E8-029C2690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10" y="1432562"/>
            <a:ext cx="6334808" cy="51063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B93FA2-EA8C-4271-28EE-1F737A75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Wirtschaftliche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1DD8980-DB5D-9348-B687-AB950853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861F6B6-B7DC-5280-E97C-24ED5485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CA4A75-05E9-6B8B-80AB-69EC940B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8046E5-91A6-CADD-06B5-B1FD14A9F99F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252E5374-E59A-6F81-6F19-7B8FDB06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Abnahme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- und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Einführungsphase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DE62D4-27D6-9085-775A-5A25E551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Letzten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laufen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demnächst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wird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verfügung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stehen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13A6-B6A9-3310-B759-29451828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206A7-278C-8C70-E2E3-72CCB616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Erweiterbarkeit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&amp; Zukunft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42159-30EB-3144-F4B9-8C77654A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beispiel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Grundsätzlich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potenzial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für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wünsche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eingehen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FBD644-10E1-FE90-B2D5-4FB89EC7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FCFF41-1EB6-CBAC-40B9-9BB8A25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B23EC8-86F0-B572-D7F2-B6A23500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ADD92C4-8763-6C06-95BD-9A2600DFD57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3C0DEF3-56D4-0810-B5E4-B66BF7C1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wurde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erreicht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funktioniert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Dank für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Ihre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Aufmerksamkeit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Kurzvorstellung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Problemstellung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Zielsetzung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Technische Anforderungen aus dem Ziel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Modul-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Funktionalität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Ablauf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des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Moduls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Abnahme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- und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Einführungsphase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Wirtschaftliche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überarbeiten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Title)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Erweiterbarkeit</a:t>
            </a:r>
            <a:r>
              <a:rPr lang="en-US" sz="2000" dirty="0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Entwickler: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Im Auftrag von: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Modulthema: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Modul und die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Fuktionalität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Datum + Modell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DMS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lokaler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Speicher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nötig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29B7-BAF1-D137-7A77-88C9262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6809CC5E-ACD2-F977-FB47-E88EE325236B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Grafik 122" descr="Ein Bild, das Farbigkeit, Grafiken, Design enthält.">
            <a:extLst>
              <a:ext uri="{FF2B5EF4-FFF2-40B4-BE49-F238E27FC236}">
                <a16:creationId xmlns:a16="http://schemas.microsoft.com/office/drawing/2014/main" id="{6938C5AB-E890-DCDD-03A9-07D2F4A3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72BC93A-34E2-3279-7B4E-B2953DFDA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119" name="Titel 1">
            <a:extLst>
              <a:ext uri="{FF2B5EF4-FFF2-40B4-BE49-F238E27FC236}">
                <a16:creationId xmlns:a16="http://schemas.microsoft.com/office/drawing/2014/main" id="{CBA7FC1D-5705-5BF7-6301-1972EA181759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1DDF25D-E9AF-9F3A-22B4-E1131C8AED2D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A1296D-9CA3-5719-9245-91844C77E13B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DA8D0D5-DAA3-AC05-120D-A032946D5C4B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F87529-85EC-BA5C-B507-2FB5155E712C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4948C-B279-C2F5-2A07-735DD5BAA126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B7338A-8F97-8E4C-C131-D52C391B69C5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08D1C04-155E-4CBE-DA68-42777CBD8173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FED50D-7684-02CC-B19E-EEDC02A43299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A96DB8-E64D-60B8-6020-4E02B9187C56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A964D0B-9712-5F87-EF32-38536CFD4FF2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3E3566D-15C9-E6A5-4A6F-7ACBDB3B894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0F1E9B8E-DD82-D6AD-1052-A13EA2ACAEC4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7D0E21-6684-8637-B626-FBA0BBAEB0A5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5783A16-24D4-4010-0964-D41E0AFE8591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8" name="Grafik 67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F6444439-50DC-2ACE-F08F-57AABF5A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69" name="Grafik 68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EA847648-6AA2-B290-9814-B72C57E5E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270BFCA-172B-E7D8-096E-55E575BB2800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fik 59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227D8946-CC91-B88C-925A-FE845D865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Grafik 63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3985DE7C-CC8C-1706-1121-619D610E8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ellipse">
            <a:avLst/>
          </a:prstGeom>
        </p:spPr>
      </p:pic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9A9915D-1653-34A9-1463-D4C071A2763C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Grafik 60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7D8A5ABF-5FF0-6BEB-7444-A58A11B2F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2" t="5523" r="67209" b="66128"/>
          <a:stretch>
            <a:fillRect/>
          </a:stretch>
        </p:blipFill>
        <p:spPr>
          <a:xfrm>
            <a:off x="3350361" y="1836658"/>
            <a:ext cx="6503831" cy="3696172"/>
          </a:xfrm>
          <a:prstGeom prst="ellipse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D0FF042-CA75-FD9D-34B8-FA6C3751FD5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3202041" y="1607085"/>
            <a:ext cx="1100784" cy="77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F9ED5FF4-B4F8-EA03-6B93-1A43F2948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29" y="887095"/>
            <a:ext cx="9623509" cy="5127781"/>
          </a:xfrm>
          <a:prstGeom prst="rect">
            <a:avLst/>
          </a:prstGeom>
        </p:spPr>
      </p:pic>
      <p:pic>
        <p:nvPicPr>
          <p:cNvPr id="33" name="Grafik 3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06A40AC0-4238-2CCE-61EA-7586F12F7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85" r="91171" b="85497"/>
          <a:stretch>
            <a:fillRect/>
          </a:stretch>
        </p:blipFill>
        <p:spPr>
          <a:xfrm>
            <a:off x="3048246" y="2162772"/>
            <a:ext cx="2052085" cy="1380089"/>
          </a:xfrm>
          <a:prstGeom prst="ellipse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E216724-A23E-6A9E-2D36-AA1BF7B0D84A}"/>
              </a:ext>
            </a:extLst>
          </p:cNvPr>
          <p:cNvCxnSpPr/>
          <p:nvPr/>
        </p:nvCxnSpPr>
        <p:spPr>
          <a:xfrm flipH="1" flipV="1">
            <a:off x="1704975" y="1419225"/>
            <a:ext cx="1343271" cy="1433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502A26-EAE4-05D3-46A0-DDCE359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D55472B-9A07-3D11-805B-9C19579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2D724B-BE60-5D7F-FD0D-175EB475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Grafik 36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A6E32689-3BBF-AEE9-58BE-DC4C7F3D2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695208"/>
            <a:ext cx="11936491" cy="3467584"/>
          </a:xfrm>
          <a:prstGeom prst="rect">
            <a:avLst/>
          </a:prstGeom>
        </p:spPr>
      </p:pic>
      <p:pic>
        <p:nvPicPr>
          <p:cNvPr id="114" name="Grafik 113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D6A1D118-86BF-98B7-C559-BDA3874F9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" t="7058" r="88647" b="71389"/>
          <a:stretch>
            <a:fillRect/>
          </a:stretch>
        </p:blipFill>
        <p:spPr>
          <a:xfrm>
            <a:off x="2511113" y="2784479"/>
            <a:ext cx="2788695" cy="1323178"/>
          </a:xfrm>
          <a:prstGeom prst="ellipse">
            <a:avLst/>
          </a:prstGeom>
        </p:spPr>
      </p:pic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891BD429-9B35-ED0B-B12C-FB6B9ABDD8FD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C09509-C2E3-82AE-282F-51680572973B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F4A11E5-6D6C-7879-BCEF-B116940A0355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C5A02CD-847E-CAEC-AEF0-BC20D5735414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6CED98-5BB9-BB8C-6DD7-8C86AD0E0705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B6852A-97B6-B78C-9C64-30AF19D2E0FB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F92E44D-E434-5F32-D6A9-3EC9A49D8E7A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Unit-Tests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vorhanden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Review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möglich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Fehler frühzeitig erkannt, hohe Codequalität durch automatisierte Tests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Damit sie keine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schwierigkeiten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haben, haben wir das ausführlich getestet.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F8DE-DB0D-2062-1CCD-D3843935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26146-90F4-28B3-5CF7-8FBC3D8C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Wirtschaftliche</a:t>
            </a:r>
            <a:r>
              <a:rPr lang="en-US" sz="3600" dirty="0"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31E2456-13C1-5D04-C202-6892FFD9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5C97D1-0D56-8B3E-0A4A-E2E8CFC9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A501631-9C52-DA1B-A86F-A5951875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62101A-B5E4-3B08-8B35-6B152D4179E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8F5C223-E4BE-0DF8-95FB-6580A2B9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6590127-D5F7-8747-E790-133D8951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39826"/>
                  </p:ext>
                </p:extLst>
              </p:nvPr>
            </p:nvGraphicFramePr>
            <p:xfrm>
              <a:off x="3033139" y="2687317"/>
              <a:ext cx="608762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7621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Vorgang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, M = Minute, T = Tage, Mo = Monat, Std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Stunde</a:t>
                          </a:r>
                          <a:endParaRPr lang="en-DE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𝟏𝟐𝟎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(~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𝑺𝒕𝒅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DE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D6590127-D5F7-8747-E790-133D89515F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39826"/>
                  </p:ext>
                </p:extLst>
              </p:nvPr>
            </p:nvGraphicFramePr>
            <p:xfrm>
              <a:off x="3033139" y="2687317"/>
              <a:ext cx="6087621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87621">
                      <a:extLst>
                        <a:ext uri="{9D8B030D-6E8A-4147-A177-3AD203B41FA5}">
                          <a16:colId xmlns:a16="http://schemas.microsoft.com/office/drawing/2014/main" val="21820900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Vorgang</a:t>
                          </a:r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, M = Minute, T = Tage, Mo = Monat, Std = </a:t>
                          </a:r>
                          <a:r>
                            <a:rPr lang="en-US" sz="1600" b="1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Stunde</a:t>
                          </a:r>
                          <a:endParaRPr lang="en-DE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307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" t="-101613" r="-200" b="-2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47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" t="-204918" r="-2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372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Einsparung: ca. </a:t>
                          </a:r>
                          <a:r>
                            <a:rPr lang="de-DE" b="1" u="sng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18 Stunden</a:t>
                          </a:r>
                          <a:r>
                            <a:rPr lang="de-DE" b="1" u="none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de-DE" b="1" dirty="0">
                              <a:solidFill>
                                <a:schemeClr val="bg1"/>
                              </a:solidFill>
                              <a:latin typeface="+mn-lt"/>
                            </a:rPr>
                            <a:t>Arbeitszeit pro Monat</a:t>
                          </a:r>
                          <a:endParaRPr lang="en-DE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97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583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378</Words>
  <Application>Microsoft Office PowerPoint</Application>
  <PresentationFormat>Breitbild</PresentationFormat>
  <Paragraphs>108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Segoe UI Bold</vt:lpstr>
      <vt:lpstr>Office</vt:lpstr>
      <vt:lpstr>PowerPoint-Präsentation</vt:lpstr>
      <vt:lpstr>Überblick</vt:lpstr>
      <vt:lpstr>Kurzvorstellung</vt:lpstr>
      <vt:lpstr>Problemstellung &amp; Zielsetzung</vt:lpstr>
      <vt:lpstr>Technische Anforderungen aus dem Ziel</vt:lpstr>
      <vt:lpstr>Modul und die Fuktionalität</vt:lpstr>
      <vt:lpstr>PowerPoint-Präsentation</vt:lpstr>
      <vt:lpstr>Qualitätssicherung</vt:lpstr>
      <vt:lpstr>Wirtschaftliche Zeitersparnis</vt:lpstr>
      <vt:lpstr>Wirtschaftliche Zeitersparnis</vt:lpstr>
      <vt:lpstr>Abnahme- und Einführungsphase</vt:lpstr>
      <vt:lpstr>Erweiterbarkeit &amp; Zukunft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Albers</dc:creator>
  <cp:lastModifiedBy>Mark Albers</cp:lastModifiedBy>
  <cp:revision>53</cp:revision>
  <dcterms:created xsi:type="dcterms:W3CDTF">2025-06-04T04:30:11Z</dcterms:created>
  <dcterms:modified xsi:type="dcterms:W3CDTF">2025-06-15T20:36:46Z</dcterms:modified>
</cp:coreProperties>
</file>