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95" r:id="rId2"/>
    <p:sldId id="256" r:id="rId3"/>
    <p:sldId id="277" r:id="rId4"/>
    <p:sldId id="274" r:id="rId5"/>
    <p:sldId id="278" r:id="rId6"/>
    <p:sldId id="287" r:id="rId7"/>
    <p:sldId id="279" r:id="rId8"/>
    <p:sldId id="296" r:id="rId9"/>
    <p:sldId id="291" r:id="rId10"/>
    <p:sldId id="294" r:id="rId11"/>
    <p:sldId id="280" r:id="rId12"/>
    <p:sldId id="290" r:id="rId13"/>
    <p:sldId id="283" r:id="rId14"/>
    <p:sldId id="285" r:id="rId15"/>
    <p:sldId id="286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3676" autoAdjust="0"/>
  </p:normalViewPr>
  <p:slideViewPr>
    <p:cSldViewPr snapToGrid="0">
      <p:cViewPr varScale="1">
        <p:scale>
          <a:sx n="82" d="100"/>
          <a:sy n="82" d="100"/>
        </p:scale>
        <p:origin x="126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26/06/2025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58910-629E-A9ED-4971-4E495A90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D6BA7-C14D-A943-C242-7E84CC1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Feedback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C0CD9-ACC8-55B8-54E9-864FF84D4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252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im Wizard ausfüllen beim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ablaufdoagramm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86EDAD-8895-6B0A-2132-F95FDB69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55E18-848C-7EFF-70B8-35B6247E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31FF5F7-0974-94F6-A9A3-B9D68084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E9B041-7DE6-9B38-0C46-EFD7B02049A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FDD080D-C5BE-0046-3757-CA4DDD73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5243-DA15-F1CB-A1EA-3D46BA7A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blaufdiagramm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C4D90FC-1C92-1F2E-1B54-154E403D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cxnSp>
        <p:nvCxnSpPr>
          <p:cNvPr id="120" name="Blauer Strich Title">
            <a:extLst>
              <a:ext uri="{FF2B5EF4-FFF2-40B4-BE49-F238E27FC236}">
                <a16:creationId xmlns:a16="http://schemas.microsoft.com/office/drawing/2014/main" id="{9D22B361-97E4-DF5C-5D47-201C1B102FB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itel">
            <a:extLst>
              <a:ext uri="{FF2B5EF4-FFF2-40B4-BE49-F238E27FC236}">
                <a16:creationId xmlns:a16="http://schemas.microsoft.com/office/drawing/2014/main" id="{22DA43DC-5722-8887-6538-91CF8D58A206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pic>
        <p:nvPicPr>
          <p:cNvPr id="123" name="Logo" descr="Ein Bild, das Farbigkeit, Grafiken, Design enthält.">
            <a:extLst>
              <a:ext uri="{FF2B5EF4-FFF2-40B4-BE49-F238E27FC236}">
                <a16:creationId xmlns:a16="http://schemas.microsoft.com/office/drawing/2014/main" id="{0BF68C83-12A4-83D1-306B-23FB1C18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9" name="Name Fuß">
            <a:extLst>
              <a:ext uri="{FF2B5EF4-FFF2-40B4-BE49-F238E27FC236}">
                <a16:creationId xmlns:a16="http://schemas.microsoft.com/office/drawing/2014/main" id="{695C6584-3610-C1A6-2D8E-3DA1B1D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8" name="Nr Fuß">
            <a:extLst>
              <a:ext uri="{FF2B5EF4-FFF2-40B4-BE49-F238E27FC236}">
                <a16:creationId xmlns:a16="http://schemas.microsoft.com/office/drawing/2014/main" id="{0980297B-C0F9-DB23-6F82-FB0D824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irma Fuß">
            <a:extLst>
              <a:ext uri="{FF2B5EF4-FFF2-40B4-BE49-F238E27FC236}">
                <a16:creationId xmlns:a16="http://schemas.microsoft.com/office/drawing/2014/main" id="{A7465793-4860-AF27-446F-4CB39D63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0964A204-8F03-C880-FE46-8BB9206BDE12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2">
            <a:extLst>
              <a:ext uri="{FF2B5EF4-FFF2-40B4-BE49-F238E27FC236}">
                <a16:creationId xmlns:a16="http://schemas.microsoft.com/office/drawing/2014/main" id="{172765D0-3E79-A71C-2D02-82F5381D0EC2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AEA5DC1-51D8-1A41-7C99-9A2AE4AE4326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4">
            <a:extLst>
              <a:ext uri="{FF2B5EF4-FFF2-40B4-BE49-F238E27FC236}">
                <a16:creationId xmlns:a16="http://schemas.microsoft.com/office/drawing/2014/main" id="{CD8CD6D5-4B00-01D9-23AA-A19446FD0509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7BDDA920-D3E6-8FBF-A240-250D03EDEA54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FE7CB6A0-1AD4-BA2F-E4EC-A0CEE22B8D43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7">
            <a:extLst>
              <a:ext uri="{FF2B5EF4-FFF2-40B4-BE49-F238E27FC236}">
                <a16:creationId xmlns:a16="http://schemas.microsoft.com/office/drawing/2014/main" id="{C925054F-02B8-4EFF-2C21-F67E898631A8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117C8D8E-44DB-8116-B379-0A451548B352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9">
            <a:extLst>
              <a:ext uri="{FF2B5EF4-FFF2-40B4-BE49-F238E27FC236}">
                <a16:creationId xmlns:a16="http://schemas.microsoft.com/office/drawing/2014/main" id="{46578434-71B4-C8EA-AE58-563B50FDEF1A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Start">
            <a:extLst>
              <a:ext uri="{FF2B5EF4-FFF2-40B4-BE49-F238E27FC236}">
                <a16:creationId xmlns:a16="http://schemas.microsoft.com/office/drawing/2014/main" id="{E32EA672-C6CD-F620-3773-36EDA8C265D5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EEnd">
            <a:extLst>
              <a:ext uri="{FF2B5EF4-FFF2-40B4-BE49-F238E27FC236}">
                <a16:creationId xmlns:a16="http://schemas.microsoft.com/office/drawing/2014/main" id="{9D7CB00E-EA5C-0C81-018B-D3AFE6AB173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">
            <a:extLst>
              <a:ext uri="{FF2B5EF4-FFF2-40B4-BE49-F238E27FC236}">
                <a16:creationId xmlns:a16="http://schemas.microsoft.com/office/drawing/2014/main" id="{C20341E8-3A30-0D76-5461-6316BA667A80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Nein">
            <a:extLst>
              <a:ext uri="{FF2B5EF4-FFF2-40B4-BE49-F238E27FC236}">
                <a16:creationId xmlns:a16="http://schemas.microsoft.com/office/drawing/2014/main" id="{7DCB9234-979C-A751-688E-783344F7AA50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RJa">
            <a:extLst>
              <a:ext uri="{FF2B5EF4-FFF2-40B4-BE49-F238E27FC236}">
                <a16:creationId xmlns:a16="http://schemas.microsoft.com/office/drawing/2014/main" id="{F7A35BA4-4AC2-E7A2-D766-3DBF00C0B585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68" name="Done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7275CDA5-DD76-0259-AA27-C8320A96A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3" name="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EA220686-ECF4-BB99-7BBF-C44CF050E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2" y="911949"/>
            <a:ext cx="9485256" cy="5034102"/>
          </a:xfrm>
          <a:prstGeom prst="rect">
            <a:avLst/>
          </a:prstGeom>
        </p:spPr>
      </p:pic>
      <p:pic>
        <p:nvPicPr>
          <p:cNvPr id="69" name="Done Anhang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88F90910-8AA0-B8C2-B14A-7ACB834B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pic>
        <p:nvPicPr>
          <p:cNvPr id="29" name="Error Message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0D02ADC7-1B93-F29A-950F-D2ED9268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1981004"/>
            <a:ext cx="8364117" cy="2896004"/>
          </a:xfrm>
          <a:prstGeom prst="rect">
            <a:avLst/>
          </a:prstGeom>
        </p:spPr>
      </p:pic>
      <p:pic>
        <p:nvPicPr>
          <p:cNvPr id="60" name="Open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9407EE5-6E22-66A0-7395-EA62D9A00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Pack as ZIP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031F261-E126-2C1B-DD02-458BABE32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rect">
            <a:avLst/>
          </a:prstGeom>
        </p:spPr>
      </p:pic>
      <p:pic>
        <p:nvPicPr>
          <p:cNvPr id="61" name="Details Export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D6A79AD-9A58-8FFD-F98A-5280029DF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635" r="61884" b="68353"/>
          <a:stretch>
            <a:fillRect/>
          </a:stretch>
        </p:blipFill>
        <p:spPr>
          <a:xfrm>
            <a:off x="4388586" y="2238375"/>
            <a:ext cx="6587639" cy="3000376"/>
          </a:xfrm>
          <a:prstGeom prst="rect">
            <a:avLst/>
          </a:prstGeom>
        </p:spPr>
      </p:pic>
      <p:pic>
        <p:nvPicPr>
          <p:cNvPr id="10" name="Erstellen 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9FD7C00B-6169-9238-C86A-AA08AEF5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9395" r="91191" b="84719"/>
          <a:stretch>
            <a:fillRect/>
          </a:stretch>
        </p:blipFill>
        <p:spPr>
          <a:xfrm>
            <a:off x="3000375" y="2745960"/>
            <a:ext cx="1688906" cy="606840"/>
          </a:xfrm>
          <a:prstGeom prst="rect">
            <a:avLst/>
          </a:prstGeom>
        </p:spPr>
      </p:pic>
      <p:pic>
        <p:nvPicPr>
          <p:cNvPr id="37" name="Filter Draf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2C2B5BF-ECB1-795D-8AD1-0D8D5EC2A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707994"/>
            <a:ext cx="11936491" cy="3467584"/>
          </a:xfrm>
          <a:prstGeom prst="rect">
            <a:avLst/>
          </a:prstGeom>
        </p:spPr>
      </p:pic>
      <p:pic>
        <p:nvPicPr>
          <p:cNvPr id="5" name="Open Dokumente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B0A6062-97DC-3C70-EC3D-04C8B6ED0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34725" r="2068" b="52096"/>
          <a:stretch>
            <a:fillRect/>
          </a:stretch>
        </p:blipFill>
        <p:spPr>
          <a:xfrm>
            <a:off x="510351" y="3607012"/>
            <a:ext cx="11538655" cy="1176060"/>
          </a:xfrm>
          <a:prstGeom prst="rect">
            <a:avLst/>
          </a:prstGeom>
        </p:spPr>
      </p:pic>
      <p:pic>
        <p:nvPicPr>
          <p:cNvPr id="114" name="Check Expor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C6E42AB0-F18A-BF4F-291B-0DF26886D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" t="12902" r="90105" b="76703"/>
          <a:stretch>
            <a:fillRect/>
          </a:stretch>
        </p:blipFill>
        <p:spPr>
          <a:xfrm>
            <a:off x="2895600" y="3143250"/>
            <a:ext cx="2095500" cy="638176"/>
          </a:xfrm>
          <a:prstGeom prst="rect">
            <a:avLst/>
          </a:prstGeom>
        </p:spPr>
      </p:pic>
      <p:cxnSp>
        <p:nvCxnSpPr>
          <p:cNvPr id="39" name="Filter Draft-&gt;M2">
            <a:extLst>
              <a:ext uri="{FF2B5EF4-FFF2-40B4-BE49-F238E27FC236}">
                <a16:creationId xmlns:a16="http://schemas.microsoft.com/office/drawing/2014/main" id="{876831AB-C61F-E5CF-E02E-C4407629A3F4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Filter Draft-&gt;M">
            <a:extLst>
              <a:ext uri="{FF2B5EF4-FFF2-40B4-BE49-F238E27FC236}">
                <a16:creationId xmlns:a16="http://schemas.microsoft.com/office/drawing/2014/main" id="{48C1E775-26AF-6827-75B9-732DC1E1A6DD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Filter Draft-&gt;AD2">
            <a:extLst>
              <a:ext uri="{FF2B5EF4-FFF2-40B4-BE49-F238E27FC236}">
                <a16:creationId xmlns:a16="http://schemas.microsoft.com/office/drawing/2014/main" id="{F0B87C97-B430-1373-215F-336F5622F995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Filter Draft-&gt;AD">
            <a:extLst>
              <a:ext uri="{FF2B5EF4-FFF2-40B4-BE49-F238E27FC236}">
                <a16:creationId xmlns:a16="http://schemas.microsoft.com/office/drawing/2014/main" id="{BBDE6CBA-9E20-D4AD-AB8A-F78BF08EDDA6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Filter Draft-&gt;ED2">
            <a:extLst>
              <a:ext uri="{FF2B5EF4-FFF2-40B4-BE49-F238E27FC236}">
                <a16:creationId xmlns:a16="http://schemas.microsoft.com/office/drawing/2014/main" id="{80B1DB3F-3CEE-4BF5-4FE5-EF694B5DEC4F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Filter Draft-&gt;ED">
            <a:extLst>
              <a:ext uri="{FF2B5EF4-FFF2-40B4-BE49-F238E27FC236}">
                <a16:creationId xmlns:a16="http://schemas.microsoft.com/office/drawing/2014/main" id="{2398FE8D-AC4A-5ED7-D14E-02808441902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pen Dokumente-&gt;">
            <a:extLst>
              <a:ext uri="{FF2B5EF4-FFF2-40B4-BE49-F238E27FC236}">
                <a16:creationId xmlns:a16="http://schemas.microsoft.com/office/drawing/2014/main" id="{34AFB000-9F69-293E-5D12-FC80F8F4392A}"/>
              </a:ext>
            </a:extLst>
          </p:cNvPr>
          <p:cNvCxnSpPr/>
          <p:nvPr/>
        </p:nvCxnSpPr>
        <p:spPr>
          <a:xfrm flipV="1">
            <a:off x="514350" y="3215160"/>
            <a:ext cx="1890160" cy="38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70C65A7-38BA-CE57-8EB8-65F9D452F038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Done Anhang-&gt;">
            <a:extLst>
              <a:ext uri="{FF2B5EF4-FFF2-40B4-BE49-F238E27FC236}">
                <a16:creationId xmlns:a16="http://schemas.microsoft.com/office/drawing/2014/main" id="{38FEC8F3-AA77-4EB0-D9F8-EB24E0BBD626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39D0BAB3-B4AC-3832-4D82-98C5362B6B30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2EE5368-A8FE-2B61-E409-FE92B7D28B54}"/>
              </a:ext>
            </a:extLst>
          </p:cNvPr>
          <p:cNvCxnSpPr>
            <a:cxnSpLocks/>
          </p:cNvCxnSpPr>
          <p:nvPr/>
        </p:nvCxnSpPr>
        <p:spPr>
          <a:xfrm flipH="1" flipV="1">
            <a:off x="3882388" y="2038678"/>
            <a:ext cx="432710" cy="33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79125BF-C8F3-51C3-416F-8ADD28B6555F}"/>
              </a:ext>
            </a:extLst>
          </p:cNvPr>
          <p:cNvCxnSpPr/>
          <p:nvPr/>
        </p:nvCxnSpPr>
        <p:spPr>
          <a:xfrm flipH="1" flipV="1">
            <a:off x="1953397" y="1633855"/>
            <a:ext cx="1023267" cy="139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Vorgänge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20 Tage pro Monat)</a:t>
                </a:r>
              </a:p>
              <a:p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Monat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2"/>
                <a:stretch>
                  <a:fillRect l="-758" t="-1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B0DE642F-269D-D1A1-9F62-19138DE16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1079321"/>
            <a:ext cx="6105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Aktueller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Stand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Mögliche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  <p:pic>
        <p:nvPicPr>
          <p:cNvPr id="4" name="Grafik 3" descr="Pfeil Kreis mit einfarbiger Füllung">
            <a:extLst>
              <a:ext uri="{FF2B5EF4-FFF2-40B4-BE49-F238E27FC236}">
                <a16:creationId xmlns:a16="http://schemas.microsoft.com/office/drawing/2014/main" id="{8BB99E22-5AC3-2D9F-91D9-1A22BAD89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50351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de-DE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Modulübersicht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Aktueller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Stand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D655-EE73-C0A6-1C71-CE55C2DF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E0ED-9FFB-2C2D-4CEB-54C940B4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Revisionssicherheit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6A7D0-DA5B-F05A-7100-3BAF16A0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Keine Überschreibung durch identische Dateinamen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Markierung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exportierter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Zentrale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Protokollierung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über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29CBBB1-4CB1-9712-4ABD-C61F85E4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ADCDE1-3E7B-3327-02D1-91BA6FA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9E6D9F4-0748-14F2-F7CD-89EE5C1A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49C50B-F399-0A2E-3F95-B43380E9F32D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B180BE9-A583-999B-981E-13C51990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7B23E90C-A7FE-28A4-D581-7341AC02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512582"/>
            <a:ext cx="9378460" cy="49774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Benutzeroberfläche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3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D679F1BF-C29A-7D72-BCE1-494B58AE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6" b="83708"/>
          <a:stretch>
            <a:fillRect/>
          </a:stretch>
        </p:blipFill>
        <p:spPr>
          <a:xfrm>
            <a:off x="4654205" y="2146959"/>
            <a:ext cx="2883589" cy="2564081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ECEA6A1-72D6-842F-A21C-BB4C287C0297}"/>
              </a:ext>
            </a:extLst>
          </p:cNvPr>
          <p:cNvCxnSpPr/>
          <p:nvPr/>
        </p:nvCxnSpPr>
        <p:spPr>
          <a:xfrm flipH="1" flipV="1">
            <a:off x="1985818" y="1911927"/>
            <a:ext cx="2660073" cy="151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B4BF4AF2-5D7A-2A10-0130-EB8858B6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76401"/>
          <a:stretch>
            <a:fillRect/>
          </a:stretch>
        </p:blipFill>
        <p:spPr>
          <a:xfrm>
            <a:off x="66676" y="3165896"/>
            <a:ext cx="12020550" cy="52620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BC0F8FF-5F25-4562-0CB6-16E102AD5B83}"/>
              </a:ext>
            </a:extLst>
          </p:cNvPr>
          <p:cNvCxnSpPr>
            <a:cxnSpLocks/>
          </p:cNvCxnSpPr>
          <p:nvPr/>
        </p:nvCxnSpPr>
        <p:spPr>
          <a:xfrm flipV="1">
            <a:off x="704850" y="2704194"/>
            <a:ext cx="923925" cy="47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317DFA9-2FB0-7EF3-076B-209644677B14}"/>
              </a:ext>
            </a:extLst>
          </p:cNvPr>
          <p:cNvCxnSpPr>
            <a:cxnSpLocks/>
          </p:cNvCxnSpPr>
          <p:nvPr/>
        </p:nvCxnSpPr>
        <p:spPr>
          <a:xfrm flipV="1">
            <a:off x="3409950" y="2686050"/>
            <a:ext cx="49530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4A76E4-D402-410B-8A8B-45C78E2C854C}"/>
              </a:ext>
            </a:extLst>
          </p:cNvPr>
          <p:cNvCxnSpPr/>
          <p:nvPr/>
        </p:nvCxnSpPr>
        <p:spPr>
          <a:xfrm flipV="1">
            <a:off x="6324600" y="2686050"/>
            <a:ext cx="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E9E6FF-B077-DC69-5657-0A2F545F5C54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686050"/>
            <a:ext cx="276225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884EAA-E9D0-2040-DA30-B2F4EEA69BEE}"/>
              </a:ext>
            </a:extLst>
          </p:cNvPr>
          <p:cNvCxnSpPr>
            <a:cxnSpLocks/>
          </p:cNvCxnSpPr>
          <p:nvPr/>
        </p:nvCxnSpPr>
        <p:spPr>
          <a:xfrm flipH="1" flipV="1">
            <a:off x="8445745" y="2704194"/>
            <a:ext cx="666749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76B29C7-8B81-CFA0-31C5-A62C24FC11B2}"/>
              </a:ext>
            </a:extLst>
          </p:cNvPr>
          <p:cNvCxnSpPr>
            <a:cxnSpLocks/>
          </p:cNvCxnSpPr>
          <p:nvPr/>
        </p:nvCxnSpPr>
        <p:spPr>
          <a:xfrm flipH="1" flipV="1">
            <a:off x="9864969" y="2704194"/>
            <a:ext cx="783980" cy="486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324</Words>
  <Application>Microsoft Office PowerPoint</Application>
  <PresentationFormat>Breitbild</PresentationFormat>
  <Paragraphs>126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Segoe UI Bold</vt:lpstr>
      <vt:lpstr>Webdings</vt:lpstr>
      <vt:lpstr>Office</vt:lpstr>
      <vt:lpstr>Feedback</vt:lpstr>
      <vt:lpstr>PowerPoint-Präsentation</vt:lpstr>
      <vt:lpstr>Kurzvorstellung</vt:lpstr>
      <vt:lpstr>Überblick</vt:lpstr>
      <vt:lpstr>Problemstellung &amp; Zielsetzung</vt:lpstr>
      <vt:lpstr>Technische Anforderungen aus dem Ziel</vt:lpstr>
      <vt:lpstr>Modul-Funktionalität</vt:lpstr>
      <vt:lpstr>Revisionssicherheit</vt:lpstr>
      <vt:lpstr>Benutzeroberfläche</vt:lpstr>
      <vt:lpstr>PowerPoint-Präsentation</vt:lpstr>
      <vt:lpstr>Qualitätssicherung</vt:lpstr>
      <vt:lpstr>PowerPoint-Präsentation</vt:lpstr>
      <vt:lpstr>Aktueller Stand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Verbesserungen</dc:title>
  <dc:creator>Mark Albers</dc:creator>
  <cp:lastModifiedBy>Mark Albers</cp:lastModifiedBy>
  <cp:revision>115</cp:revision>
  <dcterms:created xsi:type="dcterms:W3CDTF">2025-06-04T04:30:11Z</dcterms:created>
  <dcterms:modified xsi:type="dcterms:W3CDTF">2025-06-26T00:08:41Z</dcterms:modified>
</cp:coreProperties>
</file>