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9144000" cy="5143500" type="screen16x9"/>
  <p:notesSz cx="6858000" cy="9144000"/>
  <p:embeddedFontLst>
    <p:embeddedFont>
      <p:font typeface="Montserrat" charset="-52"/>
      <p:regular r:id="rId15"/>
      <p:bold r:id="rId16"/>
      <p:italic r:id="rId17"/>
      <p:boldItalic r:id="rId18"/>
    </p:embeddedFont>
    <p:embeddedFont>
      <p:font typeface="Montserrat ExtraBold" charset="-52"/>
      <p:bold r:id="rId19"/>
      <p:boldItalic r:id="rId20"/>
    </p:embeddedFont>
    <p:embeddedFont>
      <p:font typeface="Montserrat Black" charset="-52"/>
      <p:bold r:id="rId21"/>
      <p:boldItalic r:id="rId22"/>
    </p:embeddedFont>
    <p:embeddedFont>
      <p:font typeface="Montserrat SemiBold" charset="-52"/>
      <p:regular r:id="rId23"/>
      <p:bold r:id="rId24"/>
      <p:italic r:id="rId25"/>
      <p:boldItalic r:id="rId26"/>
    </p:embeddedFont>
    <p:embeddedFont>
      <p:font typeface="Montserrat Medium" charset="-52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GB" dirty="0" smtClean="0"/>
              <a:t>	 </a:t>
            </a:r>
            <a:r>
              <a:rPr lang="en-GB" dirty="0" err="1" smtClean="0"/>
              <a:t>Презентация</a:t>
            </a:r>
            <a:r>
              <a:rPr lang="en-GB" dirty="0" smtClean="0"/>
              <a:t> </a:t>
            </a:r>
            <a:r>
              <a:rPr lang="en-GB" dirty="0" err="1" smtClean="0"/>
              <a:t>проекта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</a:t>
            </a:r>
            <a:r>
              <a:rPr lang="ru-RU" dirty="0" smtClean="0"/>
              <a:t>«</a:t>
            </a:r>
            <a:r>
              <a:rPr lang="en-US" dirty="0" smtClean="0"/>
              <a:t>Dino Jesus</a:t>
            </a:r>
            <a:r>
              <a:rPr lang="ru-RU" dirty="0" smtClean="0"/>
              <a:t>»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  <p:pic>
        <p:nvPicPr>
          <p:cNvPr id="3076" name="Picture 4" descr="E:\джизус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7824" y="1923678"/>
            <a:ext cx="3078204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На данный момент проект очень сырой и требует доработок.  В дальнейшем планируется: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sz="1800" dirty="0" smtClean="0">
                <a:solidFill>
                  <a:schemeClr val="dk1"/>
                </a:solidFill>
              </a:rPr>
              <a:t> Создать уровни сложность которых будет повышаться.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u="sng" dirty="0" smtClean="0">
                <a:solidFill>
                  <a:schemeClr val="dk1"/>
                </a:solidFill>
              </a:rPr>
              <a:t> Достижения и испытания.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u="sng" dirty="0" smtClean="0">
                <a:solidFill>
                  <a:schemeClr val="dk1"/>
                </a:solidFill>
              </a:rPr>
              <a:t> Кнопка рестарта.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u="sng" dirty="0" smtClean="0">
                <a:solidFill>
                  <a:schemeClr val="dk1"/>
                </a:solidFill>
              </a:rPr>
              <a:t> Новые локации 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u="sng" dirty="0" smtClean="0">
                <a:solidFill>
                  <a:schemeClr val="dk1"/>
                </a:solidFill>
              </a:rPr>
              <a:t> Сюжет.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chemeClr val="dk1"/>
                </a:solidFill>
              </a:rPr>
              <a:t>Буду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рад</a:t>
            </a:r>
            <a:r>
              <a:rPr lang="en-GB" sz="1800" dirty="0">
                <a:solidFill>
                  <a:schemeClr val="dk1"/>
                </a:solidFill>
              </a:rPr>
              <a:t>(-а) </a:t>
            </a:r>
            <a:r>
              <a:rPr lang="en-GB" sz="1800" dirty="0" err="1">
                <a:solidFill>
                  <a:schemeClr val="dk1"/>
                </a:solidFill>
              </a:rPr>
              <a:t>ответить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на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ваши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вопросы</a:t>
            </a:r>
            <a:r>
              <a:rPr lang="en-GB" sz="1800" dirty="0">
                <a:solidFill>
                  <a:schemeClr val="dk1"/>
                </a:solidFill>
              </a:rPr>
              <a:t> и </a:t>
            </a:r>
            <a:r>
              <a:rPr lang="en-GB" sz="1800" dirty="0" err="1">
                <a:solidFill>
                  <a:schemeClr val="dk1"/>
                </a:solidFill>
              </a:rPr>
              <a:t>получить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обратную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связь</a:t>
            </a:r>
            <a:r>
              <a:rPr lang="en-GB" sz="1800" dirty="0">
                <a:solidFill>
                  <a:schemeClr val="dk1"/>
                </a:solidFill>
              </a:rPr>
              <a:t>!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Проблематика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В наше время очень много качественных игр, с </a:t>
            </a:r>
            <a:r>
              <a:rPr lang="en-US" sz="1800" dirty="0" smtClean="0">
                <a:solidFill>
                  <a:schemeClr val="dk1"/>
                </a:solidFill>
              </a:rPr>
              <a:t>RTX </a:t>
            </a:r>
            <a:r>
              <a:rPr lang="ru-RU" sz="1800" dirty="0" smtClean="0">
                <a:solidFill>
                  <a:schemeClr val="dk1"/>
                </a:solidFill>
              </a:rPr>
              <a:t>и реалистичной графикой, из-за этого игры прошлого забываются.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Игра 2</a:t>
            </a:r>
            <a:r>
              <a:rPr lang="en-US" sz="1800" dirty="0" smtClean="0">
                <a:solidFill>
                  <a:schemeClr val="dk1"/>
                </a:solidFill>
              </a:rPr>
              <a:t>D </a:t>
            </a:r>
            <a:r>
              <a:rPr lang="ru-RU" sz="1800" dirty="0" smtClean="0">
                <a:solidFill>
                  <a:schemeClr val="dk1"/>
                </a:solidFill>
              </a:rPr>
              <a:t>и очень проста а это напоминает о прошлом видеоигр.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Мой проект актуален для детей и взрослых (0 – 100 лет и более)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На данный момент 0.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С игровой площадки </a:t>
            </a:r>
            <a:r>
              <a:rPr lang="en-US" sz="1800" dirty="0" smtClean="0">
                <a:solidFill>
                  <a:schemeClr val="dk1"/>
                </a:solidFill>
              </a:rPr>
              <a:t>Steam</a:t>
            </a:r>
            <a:r>
              <a:rPr lang="ru-RU" sz="1800" dirty="0" smtClean="0">
                <a:solidFill>
                  <a:schemeClr val="dk1"/>
                </a:solidFill>
              </a:rPr>
              <a:t>.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Главный герой (Динозавр) может ходить по небесам (По этому его зовут Иисус).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 проекта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«Проект»</a:t>
            </a:r>
            <a:endParaRPr sz="280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  <p:pic>
        <p:nvPicPr>
          <p:cNvPr id="1026" name="Picture 2" descr="E:\джизус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9832" y="1851670"/>
            <a:ext cx="3114953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  <p:pic>
        <p:nvPicPr>
          <p:cNvPr id="2051" name="Picture 3" descr="E:\джизус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7824" y="1851670"/>
            <a:ext cx="3102594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160</Words>
  <Application>Microsoft Office PowerPoint</Application>
  <PresentationFormat>Экран (16:9)</PresentationFormat>
  <Paragraphs>27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Montserrat</vt:lpstr>
      <vt:lpstr>Montserrat ExtraBold</vt:lpstr>
      <vt:lpstr>Montserrat Black</vt:lpstr>
      <vt:lpstr>Montserrat SemiBold</vt:lpstr>
      <vt:lpstr>Montserrat Medium</vt:lpstr>
      <vt:lpstr>Algoritmika (May 2021) 02</vt:lpstr>
      <vt:lpstr>  Презентация проекта    «Dino Jesus»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Слайд 8</vt:lpstr>
      <vt:lpstr>Слайд 9</vt:lpstr>
      <vt:lpstr>Слайд 10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&lt;Название проекта&gt;</dc:title>
  <cp:lastModifiedBy>Shnur</cp:lastModifiedBy>
  <cp:revision>4</cp:revision>
  <dcterms:modified xsi:type="dcterms:W3CDTF">2023-06-12T19:02:02Z</dcterms:modified>
</cp:coreProperties>
</file>