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jpeg" ContentType="image/jpeg"/>
  <Override PartName="/ppt/media/image30.png" ContentType="image/png"/>
  <Override PartName="/ppt/media/image27.jpeg" ContentType="image/jpeg"/>
  <Override PartName="/ppt/media/image26.png" ContentType="image/png"/>
  <Override PartName="/ppt/media/image25.jpeg" ContentType="image/jpeg"/>
  <Override PartName="/ppt/media/image24.jpeg" ContentType="image/jpeg"/>
  <Override PartName="/ppt/media/image23.jpeg" ContentType="image/jpeg"/>
  <Override PartName="/ppt/media/image9.png" ContentType="image/png"/>
  <Override PartName="/ppt/media/image10.png" ContentType="image/png"/>
  <Override PartName="/ppt/media/image8.png" ContentType="image/png"/>
  <Override PartName="/ppt/media/image29.jpeg" ContentType="image/jpeg"/>
  <Override PartName="/ppt/media/image7.png" ContentType="image/png"/>
  <Override PartName="/ppt/media/image22.jpeg" ContentType="image/jpeg"/>
  <Override PartName="/ppt/media/image5.png" ContentType="image/png"/>
  <Override PartName="/ppt/media/image16.jpeg" ContentType="image/jpeg"/>
  <Override PartName="/ppt/media/image1.png" ContentType="image/png"/>
  <Override PartName="/ppt/media/image2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png" ContentType="image/png"/>
  <Override PartName="/ppt/media/image28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31.png" ContentType="image/png"/>
  <Override PartName="/ppt/media/image15.jpeg" ContentType="image/jpeg"/>
  <Override PartName="/ppt/media/image17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3200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3"/>
          <a:stretch/>
        </p:blipFill>
        <p:spPr>
          <a:xfrm>
            <a:off x="874080" y="3612960"/>
            <a:ext cx="3090240" cy="246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24656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468520" y="490104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468520" y="3613320"/>
            <a:ext cx="193932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32000" y="4901040"/>
            <a:ext cx="3974400" cy="1175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786360"/>
          </a:xfrm>
          <a:prstGeom prst="rect">
            <a:avLst/>
          </a:prstGeom>
        </p:spPr>
        <p:txBody>
          <a:bodyPr lIns="1044000" rIns="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LevelInsert or Drag and Drop your Photo Here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6336000" y="0"/>
            <a:ext cx="3979080" cy="67863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539760" y="2377080"/>
            <a:ext cx="357156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6786720"/>
            <a:ext cx="11771640" cy="709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1772000" y="6786720"/>
            <a:ext cx="419760" cy="70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1F75F6-8AF1-4E5E-BEDE-71F7E0FFF947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640240" y="2154240"/>
            <a:ext cx="3599640" cy="3599640"/>
          </a:xfrm>
          <a:prstGeom prst="rect">
            <a:avLst/>
          </a:prstGeom>
        </p:spPr>
        <p:txBody>
          <a:bodyPr anchor="ctr"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LevelInsert or Drag &amp; Drop your photo here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32000" y="6365520"/>
            <a:ext cx="4415760" cy="412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footer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890640" y="1593000"/>
            <a:ext cx="4347720" cy="43477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LevelSection 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739400" y="1767960"/>
            <a:ext cx="3998160" cy="399816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LevelSection 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238600" y="2207160"/>
            <a:ext cx="3119760" cy="311976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LevelSection 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footer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82D484-224D-4DFF-AA4C-3EABE304960D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658880" y="2205720"/>
            <a:ext cx="2811240" cy="143964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Level1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8"/>
          <p:cNvSpPr>
            <a:spLocks noGrp="1"/>
          </p:cNvSpPr>
          <p:nvPr>
            <p:ph type="body"/>
          </p:nvPr>
        </p:nvSpPr>
        <p:spPr>
          <a:xfrm>
            <a:off x="5332680" y="2205720"/>
            <a:ext cx="2811240" cy="143964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Level2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9"/>
          <p:cNvSpPr>
            <a:spLocks noGrp="1"/>
          </p:cNvSpPr>
          <p:nvPr>
            <p:ph type="body"/>
          </p:nvPr>
        </p:nvSpPr>
        <p:spPr>
          <a:xfrm>
            <a:off x="8547120" y="2205720"/>
            <a:ext cx="2596680" cy="143964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Level3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10"/>
          <p:cNvSpPr>
            <a:spLocks noGrp="1"/>
          </p:cNvSpPr>
          <p:nvPr>
            <p:ph type="body"/>
          </p:nvPr>
        </p:nvSpPr>
        <p:spPr>
          <a:xfrm>
            <a:off x="2074680" y="4243320"/>
            <a:ext cx="197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LevelSection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11"/>
          <p:cNvSpPr>
            <a:spLocks noGrp="1"/>
          </p:cNvSpPr>
          <p:nvPr>
            <p:ph type="body"/>
          </p:nvPr>
        </p:nvSpPr>
        <p:spPr>
          <a:xfrm>
            <a:off x="5748480" y="4243320"/>
            <a:ext cx="197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LevelSection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12"/>
          <p:cNvSpPr>
            <a:spLocks noGrp="1"/>
          </p:cNvSpPr>
          <p:nvPr>
            <p:ph type="body"/>
          </p:nvPr>
        </p:nvSpPr>
        <p:spPr>
          <a:xfrm>
            <a:off x="8808480" y="4243320"/>
            <a:ext cx="197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LevelSection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13"/>
          <p:cNvSpPr>
            <a:spLocks noGrp="1"/>
          </p:cNvSpPr>
          <p:nvPr>
            <p:ph type="body"/>
          </p:nvPr>
        </p:nvSpPr>
        <p:spPr>
          <a:xfrm>
            <a:off x="431640" y="1008000"/>
            <a:ext cx="1133928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LevelSubtitle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39640" cy="431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footer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394870-D5AB-44C3-92AC-63B6BA3F1BCB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31640" y="1008000"/>
            <a:ext cx="1133928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LevelSubtitle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31640" y="3971520"/>
            <a:ext cx="197964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640" y="4605840"/>
            <a:ext cx="197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2772000" y="3971520"/>
            <a:ext cx="197964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8"/>
          <p:cNvSpPr>
            <a:spLocks noGrp="1"/>
          </p:cNvSpPr>
          <p:nvPr>
            <p:ph type="body"/>
          </p:nvPr>
        </p:nvSpPr>
        <p:spPr>
          <a:xfrm>
            <a:off x="2772000" y="4605840"/>
            <a:ext cx="197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9"/>
          <p:cNvSpPr>
            <a:spLocks noGrp="1"/>
          </p:cNvSpPr>
          <p:nvPr>
            <p:ph type="body"/>
          </p:nvPr>
        </p:nvSpPr>
        <p:spPr>
          <a:xfrm>
            <a:off x="5112000" y="3971520"/>
            <a:ext cx="197964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10"/>
          <p:cNvSpPr>
            <a:spLocks noGrp="1"/>
          </p:cNvSpPr>
          <p:nvPr>
            <p:ph type="body"/>
          </p:nvPr>
        </p:nvSpPr>
        <p:spPr>
          <a:xfrm>
            <a:off x="5112000" y="4605840"/>
            <a:ext cx="197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11"/>
          <p:cNvSpPr>
            <a:spLocks noGrp="1"/>
          </p:cNvSpPr>
          <p:nvPr>
            <p:ph type="body"/>
          </p:nvPr>
        </p:nvSpPr>
        <p:spPr>
          <a:xfrm>
            <a:off x="7452000" y="3971520"/>
            <a:ext cx="197964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12"/>
          <p:cNvSpPr>
            <a:spLocks noGrp="1"/>
          </p:cNvSpPr>
          <p:nvPr>
            <p:ph type="body"/>
          </p:nvPr>
        </p:nvSpPr>
        <p:spPr>
          <a:xfrm>
            <a:off x="7452000" y="4605840"/>
            <a:ext cx="197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13"/>
          <p:cNvSpPr>
            <a:spLocks noGrp="1"/>
          </p:cNvSpPr>
          <p:nvPr>
            <p:ph type="body"/>
          </p:nvPr>
        </p:nvSpPr>
        <p:spPr>
          <a:xfrm>
            <a:off x="9792000" y="3971520"/>
            <a:ext cx="197964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14"/>
          <p:cNvSpPr>
            <a:spLocks noGrp="1"/>
          </p:cNvSpPr>
          <p:nvPr>
            <p:ph type="body"/>
          </p:nvPr>
        </p:nvSpPr>
        <p:spPr>
          <a:xfrm>
            <a:off x="9792000" y="4605840"/>
            <a:ext cx="197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15"/>
          <p:cNvSpPr>
            <a:spLocks noGrp="1"/>
          </p:cNvSpPr>
          <p:nvPr>
            <p:ph type="body"/>
          </p:nvPr>
        </p:nvSpPr>
        <p:spPr>
          <a:xfrm>
            <a:off x="431640" y="1735200"/>
            <a:ext cx="1979280" cy="1980720"/>
          </a:xfrm>
          <a:prstGeom prst="rect">
            <a:avLst/>
          </a:prstGeom>
        </p:spPr>
        <p:txBody>
          <a:bodyPr lIns="180000" rIns="180000" tIns="0" bIns="0" anchor="ctr"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icon to add picture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16"/>
          <p:cNvSpPr>
            <a:spLocks noGrp="1"/>
          </p:cNvSpPr>
          <p:nvPr>
            <p:ph type="body"/>
          </p:nvPr>
        </p:nvSpPr>
        <p:spPr>
          <a:xfrm>
            <a:off x="2772000" y="1735200"/>
            <a:ext cx="1979280" cy="1980720"/>
          </a:xfrm>
          <a:prstGeom prst="rect">
            <a:avLst/>
          </a:prstGeom>
        </p:spPr>
        <p:txBody>
          <a:bodyPr lIns="180000" rIns="180000" tIns="0" bIns="0" anchor="ctr"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icon to add picture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17"/>
          <p:cNvSpPr>
            <a:spLocks noGrp="1"/>
          </p:cNvSpPr>
          <p:nvPr>
            <p:ph type="body"/>
          </p:nvPr>
        </p:nvSpPr>
        <p:spPr>
          <a:xfrm>
            <a:off x="5112360" y="1735200"/>
            <a:ext cx="1979280" cy="1980720"/>
          </a:xfrm>
          <a:prstGeom prst="rect">
            <a:avLst/>
          </a:prstGeom>
        </p:spPr>
        <p:txBody>
          <a:bodyPr lIns="180000" rIns="180000" tIns="0" bIns="0" anchor="ctr"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icon to add picture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18"/>
          <p:cNvSpPr>
            <a:spLocks noGrp="1"/>
          </p:cNvSpPr>
          <p:nvPr>
            <p:ph type="body"/>
          </p:nvPr>
        </p:nvSpPr>
        <p:spPr>
          <a:xfrm>
            <a:off x="7452000" y="1735200"/>
            <a:ext cx="1979280" cy="1980720"/>
          </a:xfrm>
          <a:prstGeom prst="rect">
            <a:avLst/>
          </a:prstGeom>
        </p:spPr>
        <p:txBody>
          <a:bodyPr lIns="180000" rIns="180000" tIns="0" bIns="0" anchor="ctr"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icon to add picture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19"/>
          <p:cNvSpPr>
            <a:spLocks noGrp="1"/>
          </p:cNvSpPr>
          <p:nvPr>
            <p:ph type="body"/>
          </p:nvPr>
        </p:nvSpPr>
        <p:spPr>
          <a:xfrm>
            <a:off x="9780480" y="1735200"/>
            <a:ext cx="1979280" cy="1980720"/>
          </a:xfrm>
          <a:prstGeom prst="rect">
            <a:avLst/>
          </a:prstGeom>
        </p:spPr>
        <p:txBody>
          <a:bodyPr lIns="180000" rIns="180000" tIns="0" bIns="0" anchor="ctr"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icon to add picture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32000" y="0"/>
            <a:ext cx="5471640" cy="685764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0760" y="5657760"/>
            <a:ext cx="4974120" cy="7070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LevelSubtitle, tagline or blurb can go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ftr"/>
          </p:nvPr>
        </p:nvSpPr>
        <p:spPr>
          <a:xfrm>
            <a:off x="432000" y="6365520"/>
            <a:ext cx="5471640" cy="412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footer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3FA0D1-22C3-4B0A-811C-16FE91B3D482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32000" y="0"/>
            <a:ext cx="5471640" cy="3714480"/>
          </a:xfrm>
          <a:prstGeom prst="rect">
            <a:avLst/>
          </a:prstGeom>
        </p:spPr>
        <p:txBody>
          <a:bodyPr anchor="ctr"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LevelInsert or Drag &amp; Drop your photo here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title"/>
          </p:nvPr>
        </p:nvSpPr>
        <p:spPr>
          <a:xfrm>
            <a:off x="680760" y="3981600"/>
            <a:ext cx="4974120" cy="13428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6288120" y="4130640"/>
            <a:ext cx="179964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8"/>
          <p:cNvSpPr>
            <a:spLocks noGrp="1"/>
          </p:cNvSpPr>
          <p:nvPr>
            <p:ph type="body"/>
          </p:nvPr>
        </p:nvSpPr>
        <p:spPr>
          <a:xfrm>
            <a:off x="6288120" y="4764960"/>
            <a:ext cx="179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9"/>
          <p:cNvSpPr>
            <a:spLocks noGrp="1"/>
          </p:cNvSpPr>
          <p:nvPr>
            <p:ph type="body"/>
          </p:nvPr>
        </p:nvSpPr>
        <p:spPr>
          <a:xfrm>
            <a:off x="8202600" y="4130640"/>
            <a:ext cx="179964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10"/>
          <p:cNvSpPr>
            <a:spLocks noGrp="1"/>
          </p:cNvSpPr>
          <p:nvPr>
            <p:ph type="body"/>
          </p:nvPr>
        </p:nvSpPr>
        <p:spPr>
          <a:xfrm>
            <a:off x="8202600" y="4764960"/>
            <a:ext cx="179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11"/>
          <p:cNvSpPr>
            <a:spLocks noGrp="1"/>
          </p:cNvSpPr>
          <p:nvPr>
            <p:ph type="body"/>
          </p:nvPr>
        </p:nvSpPr>
        <p:spPr>
          <a:xfrm>
            <a:off x="10117080" y="4130640"/>
            <a:ext cx="1799640" cy="35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12"/>
          <p:cNvSpPr>
            <a:spLocks noGrp="1"/>
          </p:cNvSpPr>
          <p:nvPr>
            <p:ph type="body"/>
          </p:nvPr>
        </p:nvSpPr>
        <p:spPr>
          <a:xfrm>
            <a:off x="10117080" y="4764960"/>
            <a:ext cx="1799640" cy="71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LevelBullet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9" descr=""/>
          <p:cNvPicPr/>
          <p:nvPr/>
        </p:nvPicPr>
        <p:blipFill>
          <a:blip r:embed="rId2"/>
          <a:stretch/>
        </p:blipFill>
        <p:spPr>
          <a:xfrm>
            <a:off x="663480" y="1007640"/>
            <a:ext cx="11528280" cy="5645160"/>
          </a:xfrm>
          <a:prstGeom prst="rect">
            <a:avLst/>
          </a:prstGeom>
          <a:ln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32000" y="3613320"/>
            <a:ext cx="3974400" cy="2465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footer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0775BE-CC0F-4DF5-8487-49202E0E631D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31640" y="1582560"/>
            <a:ext cx="3974760" cy="174420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LevelEmphasized Text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5217480" y="1450800"/>
            <a:ext cx="6974280" cy="3935160"/>
          </a:xfrm>
          <a:prstGeom prst="rect">
            <a:avLst/>
          </a:prstGeom>
        </p:spPr>
        <p:txBody>
          <a:bodyPr lIns="180000" rIns="180000" tIns="0" bIns="0" anchor="ctr"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6760" indent="-266400"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LevelInsert or Drag and Drop your Screen Design here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Placeholder 6" descr=""/>
          <p:cNvPicPr/>
          <p:nvPr/>
        </p:nvPicPr>
        <p:blipFill>
          <a:blip r:embed="rId1"/>
          <a:srcRect l="6205" t="9294" r="1076" b="1252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6336000" y="0"/>
            <a:ext cx="3979080" cy="6857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6433200" y="2694600"/>
            <a:ext cx="29836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IE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Hackathon 2018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6539760" y="3657600"/>
            <a:ext cx="3571560" cy="110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Food supply power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Line 4"/>
          <p:cNvSpPr/>
          <p:nvPr/>
        </p:nvSpPr>
        <p:spPr>
          <a:xfrm>
            <a:off x="6539760" y="4876560"/>
            <a:ext cx="3571560" cy="36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extShape 5"/>
          <p:cNvSpPr txBox="1"/>
          <p:nvPr/>
        </p:nvSpPr>
        <p:spPr>
          <a:xfrm>
            <a:off x="6539760" y="4962600"/>
            <a:ext cx="3571560" cy="121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Shift in the food power supply to change millions of lives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E8A5F0-DC29-4D05-81EC-A69CA5CEC651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1" name="Picture 8" descr=""/>
          <p:cNvPicPr/>
          <p:nvPr/>
        </p:nvPicPr>
        <p:blipFill>
          <a:blip r:embed="rId1"/>
          <a:stretch/>
        </p:blipFill>
        <p:spPr>
          <a:xfrm>
            <a:off x="368640" y="3890160"/>
            <a:ext cx="4285800" cy="2531160"/>
          </a:xfrm>
          <a:prstGeom prst="rect">
            <a:avLst/>
          </a:prstGeom>
          <a:ln>
            <a:noFill/>
          </a:ln>
        </p:spPr>
      </p:pic>
      <p:pic>
        <p:nvPicPr>
          <p:cNvPr id="272" name="Picture 14" descr=""/>
          <p:cNvPicPr/>
          <p:nvPr/>
        </p:nvPicPr>
        <p:blipFill>
          <a:blip r:embed="rId2"/>
          <a:stretch/>
        </p:blipFill>
        <p:spPr>
          <a:xfrm>
            <a:off x="7005600" y="3442680"/>
            <a:ext cx="4766040" cy="2978640"/>
          </a:xfrm>
          <a:prstGeom prst="rect">
            <a:avLst/>
          </a:prstGeom>
          <a:ln>
            <a:noFill/>
          </a:ln>
        </p:spPr>
      </p:pic>
      <p:pic>
        <p:nvPicPr>
          <p:cNvPr id="273" name="Picture 21" descr=""/>
          <p:cNvPicPr/>
          <p:nvPr/>
        </p:nvPicPr>
        <p:blipFill>
          <a:blip r:embed="rId3"/>
          <a:stretch/>
        </p:blipFill>
        <p:spPr>
          <a:xfrm>
            <a:off x="340560" y="225000"/>
            <a:ext cx="4285800" cy="2781000"/>
          </a:xfrm>
          <a:prstGeom prst="rect">
            <a:avLst/>
          </a:prstGeom>
          <a:ln>
            <a:noFill/>
          </a:ln>
        </p:spPr>
      </p:pic>
      <p:pic>
        <p:nvPicPr>
          <p:cNvPr id="274" name="Picture 22" descr=""/>
          <p:cNvPicPr/>
          <p:nvPr/>
        </p:nvPicPr>
        <p:blipFill>
          <a:blip r:embed="rId4"/>
          <a:stretch/>
        </p:blipFill>
        <p:spPr>
          <a:xfrm>
            <a:off x="7536960" y="193680"/>
            <a:ext cx="4234680" cy="2822400"/>
          </a:xfrm>
          <a:prstGeom prst="rect">
            <a:avLst/>
          </a:prstGeom>
          <a:ln>
            <a:noFill/>
          </a:ln>
        </p:spPr>
      </p:pic>
      <p:pic>
        <p:nvPicPr>
          <p:cNvPr id="275" name="Picture 4" descr=""/>
          <p:cNvPicPr/>
          <p:nvPr/>
        </p:nvPicPr>
        <p:blipFill>
          <a:blip r:embed="rId5"/>
          <a:stretch/>
        </p:blipFill>
        <p:spPr>
          <a:xfrm>
            <a:off x="1809720" y="2124720"/>
            <a:ext cx="4285800" cy="3210120"/>
          </a:xfrm>
          <a:prstGeom prst="rect">
            <a:avLst/>
          </a:prstGeom>
          <a:ln>
            <a:noFill/>
          </a:ln>
        </p:spPr>
      </p:pic>
      <p:pic>
        <p:nvPicPr>
          <p:cNvPr id="276" name="Picture 12" descr=""/>
          <p:cNvPicPr/>
          <p:nvPr/>
        </p:nvPicPr>
        <p:blipFill>
          <a:blip r:embed="rId6"/>
          <a:stretch/>
        </p:blipFill>
        <p:spPr>
          <a:xfrm>
            <a:off x="6095880" y="2124720"/>
            <a:ext cx="4810320" cy="321012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3798360" y="876240"/>
            <a:ext cx="2559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Hunger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29560" y="2967840"/>
            <a:ext cx="2559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Poverty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891880" y="5335200"/>
            <a:ext cx="3525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Devastation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890640" y="1593000"/>
            <a:ext cx="4347720" cy="4347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501 million people in sub-Saharan Africa lived on that amount or less in a day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739400" y="1767960"/>
            <a:ext cx="3998160" cy="399816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farmers in Africa are women workers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8238600" y="2207160"/>
            <a:ext cx="3119760" cy="311976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women were given the same access to productive resources as men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Hunger and female power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2135E3-6864-411B-9A00-9D59C4750DCB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1658880" y="2205720"/>
            <a:ext cx="2811240" cy="1439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$1.90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6" name="TextShape 7"/>
          <p:cNvSpPr txBox="1"/>
          <p:nvPr/>
        </p:nvSpPr>
        <p:spPr>
          <a:xfrm>
            <a:off x="5332680" y="2205720"/>
            <a:ext cx="281124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40%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TextShape 8"/>
          <p:cNvSpPr txBox="1"/>
          <p:nvPr/>
        </p:nvSpPr>
        <p:spPr>
          <a:xfrm>
            <a:off x="8547120" y="2205720"/>
            <a:ext cx="259668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17%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32000" y="432000"/>
            <a:ext cx="113396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we can change the situation?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9" name="Picture Placeholder 16" descr=""/>
          <p:cNvPicPr/>
          <p:nvPr/>
        </p:nvPicPr>
        <p:blipFill>
          <a:blip r:embed="rId1"/>
          <a:stretch/>
        </p:blipFill>
        <p:spPr>
          <a:xfrm>
            <a:off x="431640" y="1735920"/>
            <a:ext cx="1979280" cy="1979280"/>
          </a:xfrm>
          <a:prstGeom prst="rect">
            <a:avLst/>
          </a:prstGeom>
          <a:ln/>
        </p:spPr>
      </p:pic>
      <p:sp>
        <p:nvSpPr>
          <p:cNvPr id="290" name="TextShape 2"/>
          <p:cNvSpPr txBox="1"/>
          <p:nvPr/>
        </p:nvSpPr>
        <p:spPr>
          <a:xfrm>
            <a:off x="431640" y="3971520"/>
            <a:ext cx="1979640" cy="35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Line 3"/>
          <p:cNvSpPr/>
          <p:nvPr/>
        </p:nvSpPr>
        <p:spPr>
          <a:xfrm>
            <a:off x="611280" y="4484160"/>
            <a:ext cx="1800000" cy="360"/>
          </a:xfrm>
          <a:prstGeom prst="line">
            <a:avLst/>
          </a:prstGeom>
          <a:ln w="284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TextShape 4"/>
          <p:cNvSpPr txBox="1"/>
          <p:nvPr/>
        </p:nvSpPr>
        <p:spPr>
          <a:xfrm>
            <a:off x="431640" y="4605840"/>
            <a:ext cx="1979640" cy="7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Protection of funds in case of political instability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" name="TextShape 5"/>
          <p:cNvSpPr txBox="1"/>
          <p:nvPr/>
        </p:nvSpPr>
        <p:spPr>
          <a:xfrm>
            <a:off x="2772000" y="3971520"/>
            <a:ext cx="1979640" cy="35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Opportunity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Line 6"/>
          <p:cNvSpPr/>
          <p:nvPr/>
        </p:nvSpPr>
        <p:spPr>
          <a:xfrm>
            <a:off x="2861640" y="4484160"/>
            <a:ext cx="1800000" cy="360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TextShape 7"/>
          <p:cNvSpPr txBox="1"/>
          <p:nvPr/>
        </p:nvSpPr>
        <p:spPr>
          <a:xfrm>
            <a:off x="2772000" y="4605840"/>
            <a:ext cx="1979640" cy="7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chance for female population to become entrepreneurs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6" name="Picture Placeholder 42" descr=""/>
          <p:cNvPicPr/>
          <p:nvPr/>
        </p:nvPicPr>
        <p:blipFill>
          <a:blip r:embed="rId2"/>
          <a:stretch/>
        </p:blipFill>
        <p:spPr>
          <a:xfrm>
            <a:off x="5112360" y="2238840"/>
            <a:ext cx="1979280" cy="973440"/>
          </a:xfrm>
          <a:prstGeom prst="rect">
            <a:avLst/>
          </a:prstGeom>
          <a:ln/>
        </p:spPr>
      </p:pic>
      <p:sp>
        <p:nvSpPr>
          <p:cNvPr id="297" name="TextShape 8"/>
          <p:cNvSpPr txBox="1"/>
          <p:nvPr/>
        </p:nvSpPr>
        <p:spPr>
          <a:xfrm>
            <a:off x="5112000" y="3971520"/>
            <a:ext cx="1979640" cy="35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Transparency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Line 9"/>
          <p:cNvSpPr/>
          <p:nvPr/>
        </p:nvSpPr>
        <p:spPr>
          <a:xfrm>
            <a:off x="5201640" y="4484160"/>
            <a:ext cx="1800000" cy="360"/>
          </a:xfrm>
          <a:prstGeom prst="line">
            <a:avLst/>
          </a:prstGeom>
          <a:ln w="2844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TextShape 10"/>
          <p:cNvSpPr txBox="1"/>
          <p:nvPr/>
        </p:nvSpPr>
        <p:spPr>
          <a:xfrm>
            <a:off x="5112000" y="4605840"/>
            <a:ext cx="1979640" cy="7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Transparent relationships between retailers, farmers and land owners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0" name="Picture Placeholder 70" descr=""/>
          <p:cNvPicPr/>
          <p:nvPr/>
        </p:nvPicPr>
        <p:blipFill>
          <a:blip r:embed="rId3"/>
          <a:stretch/>
        </p:blipFill>
        <p:spPr>
          <a:xfrm>
            <a:off x="7452000" y="1854360"/>
            <a:ext cx="1979280" cy="1742400"/>
          </a:xfrm>
          <a:prstGeom prst="rect">
            <a:avLst/>
          </a:prstGeom>
          <a:ln/>
        </p:spPr>
      </p:pic>
      <p:sp>
        <p:nvSpPr>
          <p:cNvPr id="301" name="TextShape 11"/>
          <p:cNvSpPr txBox="1"/>
          <p:nvPr/>
        </p:nvSpPr>
        <p:spPr>
          <a:xfrm>
            <a:off x="7452000" y="3971520"/>
            <a:ext cx="1979640" cy="35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impact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2" name="Line 12"/>
          <p:cNvSpPr/>
          <p:nvPr/>
        </p:nvSpPr>
        <p:spPr>
          <a:xfrm>
            <a:off x="7541640" y="4484160"/>
            <a:ext cx="1800000" cy="360"/>
          </a:xfrm>
          <a:prstGeom prst="line">
            <a:avLst/>
          </a:prstGeom>
          <a:ln w="2844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TextShape 13"/>
          <p:cNvSpPr txBox="1"/>
          <p:nvPr/>
        </p:nvSpPr>
        <p:spPr>
          <a:xfrm>
            <a:off x="7452000" y="4605840"/>
            <a:ext cx="1979640" cy="7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part of produced agricultural products goes into local community.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Developing of unused land for farming purposes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4" name="Picture Placeholder 62" descr=""/>
          <p:cNvPicPr/>
          <p:nvPr/>
        </p:nvPicPr>
        <p:blipFill>
          <a:blip r:embed="rId4"/>
          <a:stretch/>
        </p:blipFill>
        <p:spPr>
          <a:xfrm>
            <a:off x="9780480" y="1984320"/>
            <a:ext cx="1979280" cy="1482480"/>
          </a:xfrm>
          <a:prstGeom prst="rect">
            <a:avLst/>
          </a:prstGeom>
          <a:ln/>
        </p:spPr>
      </p:pic>
      <p:sp>
        <p:nvSpPr>
          <p:cNvPr id="305" name="TextShape 14"/>
          <p:cNvSpPr txBox="1"/>
          <p:nvPr/>
        </p:nvSpPr>
        <p:spPr>
          <a:xfrm>
            <a:off x="9792000" y="3971520"/>
            <a:ext cx="1979640" cy="35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distribution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6" name="Line 15"/>
          <p:cNvSpPr/>
          <p:nvPr/>
        </p:nvSpPr>
        <p:spPr>
          <a:xfrm>
            <a:off x="9882000" y="4484160"/>
            <a:ext cx="1800000" cy="360"/>
          </a:xfrm>
          <a:prstGeom prst="line">
            <a:avLst/>
          </a:prstGeom>
          <a:ln w="2844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TextShape 16"/>
          <p:cNvSpPr txBox="1"/>
          <p:nvPr/>
        </p:nvSpPr>
        <p:spPr>
          <a:xfrm>
            <a:off x="9792000" y="4605840"/>
            <a:ext cx="1979640" cy="7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Taking some power away from the land owners and giving it to farmers. Changing of entire power dynamics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8" name="TextShape 1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D214C7-C4D3-4C79-87C6-28B502F378B7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9" name="Picture Placeholder 17" descr=""/>
          <p:cNvPicPr/>
          <p:nvPr/>
        </p:nvPicPr>
        <p:blipFill>
          <a:blip r:embed="rId5"/>
          <a:srcRect l="6661" t="0" r="6661" b="0"/>
          <a:stretch/>
        </p:blipFill>
        <p:spPr>
          <a:xfrm>
            <a:off x="2772000" y="1735200"/>
            <a:ext cx="1979280" cy="1980720"/>
          </a:xfrm>
          <a:prstGeom prst="rect">
            <a:avLst/>
          </a:prstGeom>
          <a:ln/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32000" y="432000"/>
            <a:ext cx="113396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current food supply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FAA798-E0B9-4EEC-8E09-B2B32E9877F1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2" name="Picture 49" descr=""/>
          <p:cNvPicPr/>
          <p:nvPr/>
        </p:nvPicPr>
        <p:blipFill>
          <a:blip r:embed="rId1"/>
          <a:stretch/>
        </p:blipFill>
        <p:spPr>
          <a:xfrm>
            <a:off x="1213200" y="1930680"/>
            <a:ext cx="2081520" cy="2081520"/>
          </a:xfrm>
          <a:prstGeom prst="rect">
            <a:avLst/>
          </a:prstGeom>
          <a:ln>
            <a:noFill/>
          </a:ln>
        </p:spPr>
      </p:pic>
      <p:pic>
        <p:nvPicPr>
          <p:cNvPr id="313" name="Picture 51" descr=""/>
          <p:cNvPicPr/>
          <p:nvPr/>
        </p:nvPicPr>
        <p:blipFill>
          <a:blip r:embed="rId2"/>
          <a:stretch/>
        </p:blipFill>
        <p:spPr>
          <a:xfrm>
            <a:off x="7410960" y="2633040"/>
            <a:ext cx="3495600" cy="795600"/>
          </a:xfrm>
          <a:prstGeom prst="rect">
            <a:avLst/>
          </a:prstGeom>
          <a:ln>
            <a:noFill/>
          </a:ln>
        </p:spPr>
      </p:pic>
      <p:sp>
        <p:nvSpPr>
          <p:cNvPr id="314" name="CustomShape 3"/>
          <p:cNvSpPr/>
          <p:nvPr/>
        </p:nvSpPr>
        <p:spPr>
          <a:xfrm>
            <a:off x="4448880" y="2633040"/>
            <a:ext cx="213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15" name="CustomShape 4"/>
          <p:cNvSpPr/>
          <p:nvPr/>
        </p:nvSpPr>
        <p:spPr>
          <a:xfrm flipH="1">
            <a:off x="4413240" y="3165480"/>
            <a:ext cx="218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4428720" y="1930680"/>
            <a:ext cx="248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Selling coffee beans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4466880" y="3507840"/>
            <a:ext cx="248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Buying coffee beans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32000" y="432000"/>
            <a:ext cx="113396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Time for the radical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A5B09C7-2A16-4664-998B-9F29CBEF4755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Picture 49" descr=""/>
          <p:cNvPicPr/>
          <p:nvPr/>
        </p:nvPicPr>
        <p:blipFill>
          <a:blip r:embed="rId1"/>
          <a:stretch/>
        </p:blipFill>
        <p:spPr>
          <a:xfrm>
            <a:off x="1030320" y="1663200"/>
            <a:ext cx="1515600" cy="1515600"/>
          </a:xfrm>
          <a:prstGeom prst="rect">
            <a:avLst/>
          </a:prstGeom>
          <a:ln>
            <a:noFill/>
          </a:ln>
        </p:spPr>
      </p:pic>
      <p:pic>
        <p:nvPicPr>
          <p:cNvPr id="321" name="Picture 51" descr=""/>
          <p:cNvPicPr/>
          <p:nvPr/>
        </p:nvPicPr>
        <p:blipFill>
          <a:blip r:embed="rId2"/>
          <a:stretch/>
        </p:blipFill>
        <p:spPr>
          <a:xfrm>
            <a:off x="7080840" y="1831680"/>
            <a:ext cx="3495600" cy="795600"/>
          </a:xfrm>
          <a:prstGeom prst="rect">
            <a:avLst/>
          </a:prstGeom>
          <a:ln>
            <a:noFill/>
          </a:ln>
        </p:spPr>
      </p:pic>
      <p:sp>
        <p:nvSpPr>
          <p:cNvPr id="322" name="CustomShape 3"/>
          <p:cNvSpPr/>
          <p:nvPr/>
        </p:nvSpPr>
        <p:spPr>
          <a:xfrm flipH="1">
            <a:off x="3911400" y="2504160"/>
            <a:ext cx="218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23" name="CustomShape 4"/>
          <p:cNvSpPr/>
          <p:nvPr/>
        </p:nvSpPr>
        <p:spPr>
          <a:xfrm rot="19210800">
            <a:off x="6338520" y="3269520"/>
            <a:ext cx="2489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Selling coffee beans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5% stays for farmer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 rot="19152600">
            <a:off x="7014960" y="4111200"/>
            <a:ext cx="248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Buying coffee beans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5" name="Picture 4" descr=""/>
          <p:cNvPicPr/>
          <p:nvPr/>
        </p:nvPicPr>
        <p:blipFill>
          <a:blip r:embed="rId3"/>
          <a:stretch/>
        </p:blipFill>
        <p:spPr>
          <a:xfrm>
            <a:off x="3862800" y="3675960"/>
            <a:ext cx="2886480" cy="2886480"/>
          </a:xfrm>
          <a:prstGeom prst="rect">
            <a:avLst/>
          </a:prstGeom>
          <a:ln>
            <a:noFill/>
          </a:ln>
        </p:spPr>
      </p:pic>
      <p:sp>
        <p:nvSpPr>
          <p:cNvPr id="326" name="CustomShape 6"/>
          <p:cNvSpPr/>
          <p:nvPr/>
        </p:nvSpPr>
        <p:spPr>
          <a:xfrm flipH="1">
            <a:off x="7075440" y="3455280"/>
            <a:ext cx="1562040" cy="13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27" name="CustomShape 7"/>
          <p:cNvSpPr/>
          <p:nvPr/>
        </p:nvSpPr>
        <p:spPr>
          <a:xfrm flipV="1">
            <a:off x="6946560" y="3355920"/>
            <a:ext cx="1516680" cy="12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3685680" y="1711800"/>
            <a:ext cx="300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Lease of land for farmer,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50% now, 50% after sale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9"/>
          <p:cNvSpPr/>
          <p:nvPr/>
        </p:nvSpPr>
        <p:spPr>
          <a:xfrm flipH="1" flipV="1">
            <a:off x="1850760" y="3591000"/>
            <a:ext cx="1953360" cy="117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custDash>
              <a:ds d="400000" sp="300000"/>
            </a:custDash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30" name="CustomShape 10"/>
          <p:cNvSpPr/>
          <p:nvPr/>
        </p:nvSpPr>
        <p:spPr>
          <a:xfrm rot="1897800">
            <a:off x="1684800" y="4401360"/>
            <a:ext cx="248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Farmland usage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Picture 11" descr=""/>
          <p:cNvPicPr/>
          <p:nvPr/>
        </p:nvPicPr>
        <p:blipFill>
          <a:blip r:embed="rId4"/>
          <a:stretch/>
        </p:blipFill>
        <p:spPr>
          <a:xfrm>
            <a:off x="9239400" y="4415760"/>
            <a:ext cx="1933560" cy="1664640"/>
          </a:xfrm>
          <a:prstGeom prst="rect">
            <a:avLst/>
          </a:prstGeom>
          <a:ln>
            <a:noFill/>
          </a:ln>
        </p:spPr>
      </p:pic>
      <p:sp>
        <p:nvSpPr>
          <p:cNvPr id="332" name="CustomShape 11"/>
          <p:cNvSpPr/>
          <p:nvPr/>
        </p:nvSpPr>
        <p:spPr>
          <a:xfrm flipH="1" flipV="1">
            <a:off x="8912880" y="2793240"/>
            <a:ext cx="1187280" cy="13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tailEnd len="med" type="triangle" w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3" name="CustomShape 12"/>
          <p:cNvSpPr/>
          <p:nvPr/>
        </p:nvSpPr>
        <p:spPr>
          <a:xfrm>
            <a:off x="8748720" y="3192840"/>
            <a:ext cx="317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is issuing tokens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3"/>
          <p:cNvSpPr/>
          <p:nvPr/>
        </p:nvSpPr>
        <p:spPr>
          <a:xfrm flipH="1">
            <a:off x="6748560" y="5248080"/>
            <a:ext cx="199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tailEnd len="med" type="triangle" w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5" name="CustomShape 14"/>
          <p:cNvSpPr/>
          <p:nvPr/>
        </p:nvSpPr>
        <p:spPr>
          <a:xfrm>
            <a:off x="6572520" y="5298840"/>
            <a:ext cx="256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Knowledge, equipment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5"/>
          <p:cNvSpPr/>
          <p:nvPr/>
        </p:nvSpPr>
        <p:spPr>
          <a:xfrm flipH="1" flipV="1">
            <a:off x="1850760" y="3591000"/>
            <a:ext cx="1953360" cy="117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custDash>
              <a:ds d="400000" sp="300000"/>
            </a:custDash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37" name="CustomShape 16"/>
          <p:cNvSpPr/>
          <p:nvPr/>
        </p:nvSpPr>
        <p:spPr>
          <a:xfrm rot="1897800">
            <a:off x="1684800" y="4401360"/>
            <a:ext cx="248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Farmland usage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7"/>
          <p:cNvSpPr/>
          <p:nvPr/>
        </p:nvSpPr>
        <p:spPr>
          <a:xfrm flipH="1" flipV="1">
            <a:off x="1850760" y="3591000"/>
            <a:ext cx="1953360" cy="117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custDash>
              <a:ds d="400000" sp="300000"/>
            </a:custDash>
            <a:tailEnd len="med" type="triangle" w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39" name="CustomShape 18"/>
          <p:cNvSpPr/>
          <p:nvPr/>
        </p:nvSpPr>
        <p:spPr>
          <a:xfrm rot="1897800">
            <a:off x="1684800" y="4401360"/>
            <a:ext cx="248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Farmland usage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Placeholder 13" descr=""/>
          <p:cNvPicPr/>
          <p:nvPr/>
        </p:nvPicPr>
        <p:blipFill>
          <a:blip r:embed="rId1"/>
          <a:stretch/>
        </p:blipFill>
        <p:spPr>
          <a:xfrm>
            <a:off x="895320" y="0"/>
            <a:ext cx="4519080" cy="4589640"/>
          </a:xfrm>
          <a:prstGeom prst="rect">
            <a:avLst/>
          </a:prstGeom>
          <a:ln/>
        </p:spPr>
      </p:pic>
      <p:sp>
        <p:nvSpPr>
          <p:cNvPr id="341" name="TextShape 1"/>
          <p:cNvSpPr txBox="1"/>
          <p:nvPr/>
        </p:nvSpPr>
        <p:spPr>
          <a:xfrm>
            <a:off x="680760" y="3981600"/>
            <a:ext cx="4974120" cy="134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Line 2"/>
          <p:cNvSpPr/>
          <p:nvPr/>
        </p:nvSpPr>
        <p:spPr>
          <a:xfrm>
            <a:off x="680400" y="5491080"/>
            <a:ext cx="4974840" cy="36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TextShape 3"/>
          <p:cNvSpPr txBox="1"/>
          <p:nvPr/>
        </p:nvSpPr>
        <p:spPr>
          <a:xfrm>
            <a:off x="680760" y="5657760"/>
            <a:ext cx="4974120" cy="707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 technology will not solve a hunger problem but working together we can change it!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660ADD6-2E0F-4D45-8658-390D2857B756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6382800" y="555840"/>
            <a:ext cx="512820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QI digital currency backed by UN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enforced new policies for the retailers to use QI for suppliers payments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Blockchain platform to connect Retailers, Independent Farmers and Land owners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Changing of power dynamics by giving opportunity to female farmers sell produces to retailers directly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Digital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31640" y="1582560"/>
            <a:ext cx="3974760" cy="174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Emphasize your 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benefit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432000" y="3613320"/>
            <a:ext cx="3974400" cy="246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benefits include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Nunc viverra imperdiet enim. Fusce est.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Vivamus a tellus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Nunc viverra imperdiet enim. Fusce est.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Vivamus a tellus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9" name="Picture Placeholder 31" descr=""/>
          <p:cNvPicPr/>
          <p:nvPr/>
        </p:nvPicPr>
        <p:blipFill>
          <a:blip r:embed="rId1"/>
          <a:srcRect l="161" t="0" r="161" b="0"/>
          <a:stretch/>
        </p:blipFill>
        <p:spPr>
          <a:xfrm>
            <a:off x="5217480" y="1450800"/>
            <a:ext cx="6974280" cy="3935160"/>
          </a:xfrm>
          <a:prstGeom prst="rect">
            <a:avLst/>
          </a:prstGeom>
          <a:ln/>
        </p:spPr>
      </p:pic>
      <p:sp>
        <p:nvSpPr>
          <p:cNvPr id="35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704591-5FD6-47B4-9253-3BA1A146FC64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277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2018-07-08T00:47:29Z</dcterms:created>
  <dc:creator>Sabirova, Olga</dc:creator>
  <dc:description/>
  <dc:language>en-IE</dc:language>
  <cp:lastModifiedBy>Sabirova, Olga</cp:lastModifiedBy>
  <dcterms:modified xsi:type="dcterms:W3CDTF">2018-07-08T00:48:12Z</dcterms:modified>
  <cp:revision>1</cp:revision>
  <dc:subject/>
  <dc:title>Food supply power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788c8a80-3a15-4016-b4c2-fc12516bfa38_Application">
    <vt:lpwstr>Microsoft Azure Information Protection</vt:lpwstr>
  </property>
  <property fmtid="{D5CDD505-2E9C-101B-9397-08002B2CF9AE}" pid="8" name="MSIP_Label_788c8a80-3a15-4016-b4c2-fc12516bfa38_Enabled">
    <vt:lpwstr>True</vt:lpwstr>
  </property>
  <property fmtid="{D5CDD505-2E9C-101B-9397-08002B2CF9AE}" pid="9" name="MSIP_Label_788c8a80-3a15-4016-b4c2-fc12516bfa38_Extended_MSFT_Method">
    <vt:lpwstr>Manual</vt:lpwstr>
  </property>
  <property fmtid="{D5CDD505-2E9C-101B-9397-08002B2CF9AE}" pid="10" name="MSIP_Label_788c8a80-3a15-4016-b4c2-fc12516bfa38_Name">
    <vt:lpwstr>Public</vt:lpwstr>
  </property>
  <property fmtid="{D5CDD505-2E9C-101B-9397-08002B2CF9AE}" pid="11" name="MSIP_Label_788c8a80-3a15-4016-b4c2-fc12516bfa38_Owner">
    <vt:lpwstr>Olga.Sabirova@uk.bp.com</vt:lpwstr>
  </property>
  <property fmtid="{D5CDD505-2E9C-101B-9397-08002B2CF9AE}" pid="12" name="MSIP_Label_788c8a80-3a15-4016-b4c2-fc12516bfa38_SetDate">
    <vt:lpwstr>2018-07-08T00:47:51.2912321Z</vt:lpwstr>
  </property>
  <property fmtid="{D5CDD505-2E9C-101B-9397-08002B2CF9AE}" pid="13" name="MSIP_Label_788c8a80-3a15-4016-b4c2-fc12516bfa38_SiteId">
    <vt:lpwstr>ea80952e-a476-42d4-aaf4-5457852b0f7e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ensitivity">
    <vt:lpwstr>Public</vt:lpwstr>
  </property>
  <property fmtid="{D5CDD505-2E9C-101B-9397-08002B2CF9AE}" pid="18" name="ShareDoc">
    <vt:bool>0</vt:bool>
  </property>
  <property fmtid="{D5CDD505-2E9C-101B-9397-08002B2CF9AE}" pid="19" name="Slides">
    <vt:i4>8</vt:i4>
  </property>
</Properties>
</file>