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7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 id="431" r:id="rId48"/>
    <p:sldId id="432" r:id="rId49"/>
    <p:sldId id="430" r:id="rId50"/>
    <p:sldId id="429" r:id="rId51"/>
    <p:sldId id="427" r:id="rId52"/>
    <p:sldId id="428" r:id="rId53"/>
    <p:sldId id="416" r:id="rId54"/>
    <p:sldId id="417" r:id="rId55"/>
    <p:sldId id="418" r:id="rId56"/>
    <p:sldId id="419" r:id="rId57"/>
    <p:sldId id="415" r:id="rId58"/>
    <p:sldId id="413" r:id="rId59"/>
    <p:sldId id="422" r:id="rId60"/>
    <p:sldId id="414" r:id="rId61"/>
    <p:sldId id="426" r:id="rId62"/>
    <p:sldId id="423" r:id="rId63"/>
    <p:sldId id="424" r:id="rId64"/>
    <p:sldId id="436" r:id="rId65"/>
    <p:sldId id="433" r:id="rId66"/>
    <p:sldId id="437" r:id="rId67"/>
    <p:sldId id="420" r:id="rId68"/>
    <p:sldId id="421" r:id="rId69"/>
    <p:sldId id="411" r:id="rId70"/>
    <p:sldId id="434" r:id="rId71"/>
    <p:sldId id="435" r:id="rId72"/>
    <p:sldId id="440" r:id="rId73"/>
    <p:sldId id="439" r:id="rId7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37"/>
            <p14:sldId id="420"/>
            <p14:sldId id="421"/>
            <p14:sldId id="411"/>
            <p14:sldId id="434"/>
            <p14:sldId id="435"/>
            <p14:sldId id="440"/>
            <p14:sldId id="4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50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י"ז/אדר ב/תשע"ט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72.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47</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48</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49</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 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50</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51</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52</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53</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54</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55</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56</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57</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58</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59</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60</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61</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62</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63</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Using closure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Passing/saving arguments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How we will implement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64</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65</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Show how the code was before refactor and after.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Do refactor with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66</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 I want to talk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For callbacks -&gt; this will not be window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Not allowing creating variable without declaring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err="1"/>
              <a:t>Freaze</a:t>
            </a:r>
            <a:r>
              <a:rPr lang="en-US" b="0" dirty="0"/>
              <a:t> example will throw error for change/delete????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67</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68</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69</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70</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71</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buy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72</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73</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י"ז/אדר 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י"ז/אדר ב/תשע"ט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63463</TotalTime>
  <Words>5116</Words>
  <Application>Microsoft Office PowerPoint</Application>
  <PresentationFormat>Widescreen</PresentationFormat>
  <Paragraphs>988</Paragraphs>
  <Slides>73</Slides>
  <Notes>71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Code clean using bind – how to refactor &amp; reuse code</vt:lpstr>
      <vt:lpstr>??use strict?</vt:lpstr>
      <vt:lpstr>??Html modules for scoping??</vt:lpstr>
      <vt:lpstr>Class in the past</vt:lpstr>
      <vt:lpstr>prototype</vt:lpstr>
      <vt:lpstr>Class today</vt:lpstr>
      <vt:lpstr>Inheritance</vt:lpstr>
      <vt:lpstr>Encapsulation - Private variables in class using 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1549</cp:revision>
  <dcterms:created xsi:type="dcterms:W3CDTF">2016-09-19T19:56:06Z</dcterms:created>
  <dcterms:modified xsi:type="dcterms:W3CDTF">2019-03-24T14:29:22Z</dcterms:modified>
</cp:coreProperties>
</file>