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5" r:id="rId7"/>
    <p:sldId id="413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5"/>
            <p14:sldId id="413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cats images and what will be a component over there.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35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Cat Image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Single Source of Truth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3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76748</TotalTime>
  <Words>767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Cat Image Example</vt:lpstr>
      <vt:lpstr>Single Source of Truth</vt:lpstr>
      <vt:lpstr>State Management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1630</cp:revision>
  <dcterms:created xsi:type="dcterms:W3CDTF">2016-09-19T19:56:06Z</dcterms:created>
  <dcterms:modified xsi:type="dcterms:W3CDTF">2019-07-24T12:27:52Z</dcterms:modified>
</cp:coreProperties>
</file>