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08" r:id="rId2"/>
    <p:sldId id="409" r:id="rId3"/>
    <p:sldId id="410" r:id="rId4"/>
    <p:sldId id="411" r:id="rId5"/>
    <p:sldId id="412" r:id="rId6"/>
    <p:sldId id="415" r:id="rId7"/>
    <p:sldId id="413" r:id="rId8"/>
    <p:sldId id="414" r:id="rId9"/>
    <p:sldId id="416" r:id="rId10"/>
    <p:sldId id="41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5"/>
            <p14:sldId id="413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Responsibility Principle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first thing you’ll want to do is to draw boxes around every component (and subcomponent) in the mock and give them all names. 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 Use the same techniques for deciding if you should create a new function or object. One 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cats images and what will be a component over there.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35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י"ט/תמוז/תשע"ט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Cat Image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Single Source of Truth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33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76743</TotalTime>
  <Words>767</Words>
  <Application>Microsoft Office PowerPoint</Application>
  <PresentationFormat>Widescreen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Cat Image Example</vt:lpstr>
      <vt:lpstr>Single Source of Truth</vt:lpstr>
      <vt:lpstr>State Management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1629</cp:revision>
  <dcterms:created xsi:type="dcterms:W3CDTF">2016-09-19T19:56:06Z</dcterms:created>
  <dcterms:modified xsi:type="dcterms:W3CDTF">2019-07-22T11:35:20Z</dcterms:modified>
</cp:coreProperties>
</file>